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lay"/>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2" roundtripDataSignature="AMtx7mhQtQWN6+kAKHeCWFN8bBfCRNZM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20" Type="http://schemas.openxmlformats.org/officeDocument/2006/relationships/font" Target="fonts/Roboto-italic.fntdata"/><Relationship Id="rId22" Type="http://customschemas.google.com/relationships/presentationmetadata" Target="metadata"/><Relationship Id="rId21"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bold.fntdata"/><Relationship Id="rId16" Type="http://schemas.openxmlformats.org/officeDocument/2006/relationships/font" Target="fonts/Play-regular.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8" name="Google Shape;5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0" name="Google Shape;66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6" name="Google Shape;60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3" name="Google Shape;61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9" name="Google Shape;61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0" name="Google Shape;62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7" name="Google Shape;6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3" name="Google Shape;6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0" name="Google Shape;6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6" name="Google Shape;64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3" name="Google Shape;65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sp>
        <p:nvSpPr>
          <p:cNvPr id="13" name="Google Shape;13;p12"/>
          <p:cNvSpPr txBox="1"/>
          <p:nvPr>
            <p:ph idx="1" type="subTitle"/>
          </p:nvPr>
        </p:nvSpPr>
        <p:spPr>
          <a:xfrm>
            <a:off x="319946" y="1403105"/>
            <a:ext cx="6205747" cy="193899"/>
          </a:xfrm>
          <a:prstGeom prst="rect">
            <a:avLst/>
          </a:prstGeom>
          <a:noFill/>
          <a:ln>
            <a:noFill/>
          </a:ln>
        </p:spPr>
        <p:txBody>
          <a:bodyPr anchorCtr="0" anchor="t" bIns="34275" lIns="0" spcFirstLastPara="1" rIns="0" wrap="square" tIns="34275">
            <a:spAutoFit/>
          </a:bodyPr>
          <a:lstStyle>
            <a:lvl1pPr lvl="0" algn="l">
              <a:lnSpc>
                <a:spcPct val="90000"/>
              </a:lnSpc>
              <a:spcBef>
                <a:spcPts val="0"/>
              </a:spcBef>
              <a:spcAft>
                <a:spcPts val="0"/>
              </a:spcAft>
              <a:buSzPts val="800"/>
              <a:buNone/>
              <a:defRPr b="1" sz="900" cap="none">
                <a:solidFill>
                  <a:srgbClr val="8EC7FF"/>
                </a:solidFill>
                <a:latin typeface="Arial"/>
                <a:ea typeface="Arial"/>
                <a:cs typeface="Arial"/>
                <a:sym typeface="Arial"/>
              </a:defRPr>
            </a:lvl1pPr>
            <a:lvl2pPr lvl="1" algn="ctr">
              <a:lnSpc>
                <a:spcPct val="90000"/>
              </a:lnSpc>
              <a:spcBef>
                <a:spcPts val="900"/>
              </a:spcBef>
              <a:spcAft>
                <a:spcPts val="0"/>
              </a:spcAft>
              <a:buSzPts val="1400"/>
              <a:buNone/>
              <a:defRPr sz="1500"/>
            </a:lvl2pPr>
            <a:lvl3pPr lvl="2" algn="ctr">
              <a:lnSpc>
                <a:spcPct val="90000"/>
              </a:lnSpc>
              <a:spcBef>
                <a:spcPts val="900"/>
              </a:spcBef>
              <a:spcAft>
                <a:spcPts val="0"/>
              </a:spcAft>
              <a:buSzPts val="1400"/>
              <a:buNone/>
              <a:defRPr sz="1400"/>
            </a:lvl3pPr>
            <a:lvl4pPr lvl="3" algn="ctr">
              <a:lnSpc>
                <a:spcPct val="90000"/>
              </a:lnSpc>
              <a:spcBef>
                <a:spcPts val="500"/>
              </a:spcBef>
              <a:spcAft>
                <a:spcPts val="0"/>
              </a:spcAft>
              <a:buSzPts val="1200"/>
              <a:buNone/>
              <a:defRPr sz="1200"/>
            </a:lvl4pPr>
            <a:lvl5pPr lvl="4" algn="ctr">
              <a:lnSpc>
                <a:spcPct val="90000"/>
              </a:lnSpc>
              <a:spcBef>
                <a:spcPts val="500"/>
              </a:spcBef>
              <a:spcAft>
                <a:spcPts val="0"/>
              </a:spcAft>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p:txBody>
      </p:sp>
      <p:sp>
        <p:nvSpPr>
          <p:cNvPr id="14" name="Google Shape;14;p12"/>
          <p:cNvSpPr txBox="1"/>
          <p:nvPr>
            <p:ph type="title"/>
          </p:nvPr>
        </p:nvSpPr>
        <p:spPr>
          <a:xfrm>
            <a:off x="319946" y="1710285"/>
            <a:ext cx="6205747" cy="1399131"/>
          </a:xfrm>
          <a:prstGeom prst="rect">
            <a:avLst/>
          </a:prstGeom>
          <a:noFill/>
          <a:ln>
            <a:noFill/>
          </a:ln>
        </p:spPr>
        <p:txBody>
          <a:bodyPr anchorCtr="0" anchor="t" bIns="109725" lIns="0" spcFirstLastPara="1" rIns="0" wrap="square" tIns="109725">
            <a:noAutofit/>
          </a:bodyPr>
          <a:lstStyle>
            <a:lvl1pPr lvl="0" algn="l">
              <a:lnSpc>
                <a:spcPct val="90000"/>
              </a:lnSpc>
              <a:spcBef>
                <a:spcPts val="0"/>
              </a:spcBef>
              <a:spcAft>
                <a:spcPts val="0"/>
              </a:spcAft>
              <a:buClr>
                <a:schemeClr val="lt1"/>
              </a:buClr>
              <a:buSzPts val="3300"/>
              <a:buFont typeface="Play"/>
              <a:buNone/>
              <a:defRPr sz="33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 name="Google Shape;15;p12"/>
          <p:cNvSpPr txBox="1"/>
          <p:nvPr>
            <p:ph idx="2" type="body"/>
          </p:nvPr>
        </p:nvSpPr>
        <p:spPr>
          <a:xfrm>
            <a:off x="319946" y="3429695"/>
            <a:ext cx="2776747" cy="276999"/>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400"/>
              <a:buNone/>
              <a:defRPr b="1" sz="1500" cap="none"/>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6" name="Google Shape;16;p12"/>
          <p:cNvSpPr txBox="1"/>
          <p:nvPr>
            <p:ph idx="3" type="body"/>
          </p:nvPr>
        </p:nvSpPr>
        <p:spPr>
          <a:xfrm>
            <a:off x="319946" y="1029730"/>
            <a:ext cx="2619375" cy="193899"/>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800"/>
              <a:buNone/>
              <a:defRPr b="1" sz="900" cap="none">
                <a:solidFill>
                  <a:srgbClr val="8EC7FF"/>
                </a:solidFill>
                <a:latin typeface="Arial"/>
                <a:ea typeface="Arial"/>
                <a:cs typeface="Arial"/>
                <a:sym typeface="Arial"/>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7" name="Google Shape;17;p12"/>
          <p:cNvSpPr txBox="1"/>
          <p:nvPr>
            <p:ph idx="4" type="body"/>
          </p:nvPr>
        </p:nvSpPr>
        <p:spPr>
          <a:xfrm>
            <a:off x="319946" y="3710241"/>
            <a:ext cx="2776747" cy="625556"/>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100"/>
              <a:buNone/>
              <a:defRPr sz="1200"/>
            </a:lvl1pPr>
            <a:lvl2pPr indent="-228600" lvl="1" marL="914400" algn="l">
              <a:lnSpc>
                <a:spcPct val="90000"/>
              </a:lnSpc>
              <a:spcBef>
                <a:spcPts val="2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8" name="Google Shape;18;p12"/>
          <p:cNvSpPr txBox="1"/>
          <p:nvPr>
            <p:ph idx="12" type="sldNum"/>
          </p:nvPr>
        </p:nvSpPr>
        <p:spPr>
          <a:xfrm>
            <a:off x="6829426"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_3">
  <p:cSld name="Agenda_3">
    <p:bg>
      <p:bgPr>
        <a:solidFill>
          <a:schemeClr val="dk1"/>
        </a:solidFill>
      </p:bgPr>
    </p:bg>
    <p:spTree>
      <p:nvGrpSpPr>
        <p:cNvPr id="70" name="Shape 70"/>
        <p:cNvGrpSpPr/>
        <p:nvPr/>
      </p:nvGrpSpPr>
      <p:grpSpPr>
        <a:xfrm>
          <a:off x="0" y="0"/>
          <a:ext cx="0" cy="0"/>
          <a:chOff x="0" y="0"/>
          <a:chExt cx="0" cy="0"/>
        </a:xfrm>
      </p:grpSpPr>
      <p:sp>
        <p:nvSpPr>
          <p:cNvPr id="71" name="Google Shape;71;p21"/>
          <p:cNvSpPr/>
          <p:nvPr/>
        </p:nvSpPr>
        <p:spPr>
          <a:xfrm>
            <a:off x="316112" y="3064061"/>
            <a:ext cx="2700147" cy="1344490"/>
          </a:xfrm>
          <a:prstGeom prst="roundRect">
            <a:avLst>
              <a:gd fmla="val 7397"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Play"/>
              <a:ea typeface="Play"/>
              <a:cs typeface="Play"/>
              <a:sym typeface="Play"/>
            </a:endParaRPr>
          </a:p>
        </p:txBody>
      </p:sp>
      <p:sp>
        <p:nvSpPr>
          <p:cNvPr id="72" name="Google Shape;72;p21"/>
          <p:cNvSpPr/>
          <p:nvPr/>
        </p:nvSpPr>
        <p:spPr>
          <a:xfrm>
            <a:off x="316112" y="1465649"/>
            <a:ext cx="2700147" cy="1344490"/>
          </a:xfrm>
          <a:prstGeom prst="roundRect">
            <a:avLst>
              <a:gd fmla="val 7397"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Play"/>
              <a:ea typeface="Play"/>
              <a:cs typeface="Play"/>
              <a:sym typeface="Play"/>
            </a:endParaRPr>
          </a:p>
        </p:txBody>
      </p:sp>
      <p:sp>
        <p:nvSpPr>
          <p:cNvPr id="73" name="Google Shape;73;p21"/>
          <p:cNvSpPr txBox="1"/>
          <p:nvPr>
            <p:ph idx="1" type="body"/>
          </p:nvPr>
        </p:nvSpPr>
        <p:spPr>
          <a:xfrm>
            <a:off x="1276907" y="2095648"/>
            <a:ext cx="1413510" cy="300083"/>
          </a:xfrm>
          <a:prstGeom prst="rect">
            <a:avLst/>
          </a:prstGeom>
          <a:noFill/>
          <a:ln>
            <a:noFill/>
          </a:ln>
        </p:spPr>
        <p:txBody>
          <a:bodyPr anchorCtr="0" anchor="b" bIns="34275" lIns="0" spcFirstLastPara="1" rIns="0" wrap="square" tIns="34275">
            <a:spAutoFit/>
          </a:bodyPr>
          <a:lstStyle>
            <a:lvl1pPr indent="-228600" lvl="0" marL="457200" algn="l">
              <a:lnSpc>
                <a:spcPct val="100000"/>
              </a:lnSpc>
              <a:spcBef>
                <a:spcPts val="0"/>
              </a:spcBef>
              <a:spcAft>
                <a:spcPts val="0"/>
              </a:spcAft>
              <a:buSzPts val="1400"/>
              <a:buNone/>
              <a:defRPr b="0" i="0" sz="15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74" name="Google Shape;74;p21"/>
          <p:cNvSpPr txBox="1"/>
          <p:nvPr>
            <p:ph idx="2" type="body"/>
          </p:nvPr>
        </p:nvSpPr>
        <p:spPr>
          <a:xfrm>
            <a:off x="428067" y="1791644"/>
            <a:ext cx="657080" cy="692497"/>
          </a:xfrm>
          <a:prstGeom prst="rect">
            <a:avLst/>
          </a:prstGeom>
          <a:noFill/>
          <a:ln>
            <a:noFill/>
          </a:ln>
        </p:spPr>
        <p:txBody>
          <a:bodyPr anchorCtr="0" anchor="ctr" bIns="34275" lIns="0" spcFirstLastPara="1" rIns="0" wrap="square" tIns="34275">
            <a:spAutoFit/>
          </a:bodyPr>
          <a:lstStyle>
            <a:lvl1pPr indent="-228600" lvl="0" marL="457200" algn="r">
              <a:lnSpc>
                <a:spcPct val="100000"/>
              </a:lnSpc>
              <a:spcBef>
                <a:spcPts val="0"/>
              </a:spcBef>
              <a:spcAft>
                <a:spcPts val="0"/>
              </a:spcAft>
              <a:buSzPts val="3600"/>
              <a:buNone/>
              <a:defRPr b="1" i="0" sz="4100">
                <a:solidFill>
                  <a:srgbClr val="8EC7FF"/>
                </a:solidFill>
                <a:latin typeface="Arial"/>
                <a:ea typeface="Arial"/>
                <a:cs typeface="Arial"/>
                <a:sym typeface="Arial"/>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75" name="Google Shape;75;p21"/>
          <p:cNvSpPr txBox="1"/>
          <p:nvPr>
            <p:ph idx="3" type="body"/>
          </p:nvPr>
        </p:nvSpPr>
        <p:spPr>
          <a:xfrm>
            <a:off x="1276907" y="3694060"/>
            <a:ext cx="1413510" cy="300082"/>
          </a:xfrm>
          <a:prstGeom prst="rect">
            <a:avLst/>
          </a:prstGeom>
          <a:noFill/>
          <a:ln>
            <a:noFill/>
          </a:ln>
        </p:spPr>
        <p:txBody>
          <a:bodyPr anchorCtr="0" anchor="b" bIns="34275" lIns="0" spcFirstLastPara="1" rIns="0" wrap="square" tIns="34275">
            <a:spAutoFit/>
          </a:bodyPr>
          <a:lstStyle>
            <a:lvl1pPr indent="-228600" lvl="0" marL="457200" algn="l">
              <a:lnSpc>
                <a:spcPct val="100000"/>
              </a:lnSpc>
              <a:spcBef>
                <a:spcPts val="0"/>
              </a:spcBef>
              <a:spcAft>
                <a:spcPts val="0"/>
              </a:spcAft>
              <a:buSzPts val="1400"/>
              <a:buNone/>
              <a:defRPr b="0" i="0" sz="15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76" name="Google Shape;76;p21"/>
          <p:cNvSpPr txBox="1"/>
          <p:nvPr>
            <p:ph idx="4" type="body"/>
          </p:nvPr>
        </p:nvSpPr>
        <p:spPr>
          <a:xfrm>
            <a:off x="428067" y="3390057"/>
            <a:ext cx="657080" cy="692497"/>
          </a:xfrm>
          <a:prstGeom prst="rect">
            <a:avLst/>
          </a:prstGeom>
          <a:noFill/>
          <a:ln>
            <a:noFill/>
          </a:ln>
        </p:spPr>
        <p:txBody>
          <a:bodyPr anchorCtr="0" anchor="ctr" bIns="34275" lIns="0" spcFirstLastPara="1" rIns="0" wrap="square" tIns="34275">
            <a:spAutoFit/>
          </a:bodyPr>
          <a:lstStyle>
            <a:lvl1pPr indent="-228600" lvl="0" marL="457200" algn="r">
              <a:lnSpc>
                <a:spcPct val="100000"/>
              </a:lnSpc>
              <a:spcBef>
                <a:spcPts val="0"/>
              </a:spcBef>
              <a:spcAft>
                <a:spcPts val="0"/>
              </a:spcAft>
              <a:buSzPts val="3600"/>
              <a:buNone/>
              <a:defRPr b="1" i="0" sz="4100">
                <a:solidFill>
                  <a:srgbClr val="8EC7FF"/>
                </a:solidFill>
                <a:latin typeface="Arial"/>
                <a:ea typeface="Arial"/>
                <a:cs typeface="Arial"/>
                <a:sym typeface="Arial"/>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77" name="Google Shape;77;p21"/>
          <p:cNvSpPr txBox="1"/>
          <p:nvPr>
            <p:ph type="title"/>
          </p:nvPr>
        </p:nvSpPr>
        <p:spPr>
          <a:xfrm>
            <a:off x="314325" y="270986"/>
            <a:ext cx="8572500" cy="478631"/>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30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21"/>
          <p:cNvSpPr/>
          <p:nvPr/>
        </p:nvSpPr>
        <p:spPr>
          <a:xfrm>
            <a:off x="6186678" y="1465649"/>
            <a:ext cx="2700147" cy="1344490"/>
          </a:xfrm>
          <a:prstGeom prst="roundRect">
            <a:avLst>
              <a:gd fmla="val 7397"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Play"/>
              <a:ea typeface="Play"/>
              <a:cs typeface="Play"/>
              <a:sym typeface="Play"/>
            </a:endParaRPr>
          </a:p>
        </p:txBody>
      </p:sp>
      <p:sp>
        <p:nvSpPr>
          <p:cNvPr id="79" name="Google Shape;79;p21"/>
          <p:cNvSpPr txBox="1"/>
          <p:nvPr>
            <p:ph idx="5" type="body"/>
          </p:nvPr>
        </p:nvSpPr>
        <p:spPr>
          <a:xfrm>
            <a:off x="7147473" y="2095648"/>
            <a:ext cx="1413510" cy="300083"/>
          </a:xfrm>
          <a:prstGeom prst="rect">
            <a:avLst/>
          </a:prstGeom>
          <a:noFill/>
          <a:ln>
            <a:noFill/>
          </a:ln>
        </p:spPr>
        <p:txBody>
          <a:bodyPr anchorCtr="0" anchor="b" bIns="34275" lIns="0" spcFirstLastPara="1" rIns="0" wrap="square" tIns="34275">
            <a:spAutoFit/>
          </a:bodyPr>
          <a:lstStyle>
            <a:lvl1pPr indent="-228600" lvl="0" marL="457200" algn="l">
              <a:lnSpc>
                <a:spcPct val="100000"/>
              </a:lnSpc>
              <a:spcBef>
                <a:spcPts val="0"/>
              </a:spcBef>
              <a:spcAft>
                <a:spcPts val="0"/>
              </a:spcAft>
              <a:buSzPts val="1400"/>
              <a:buNone/>
              <a:defRPr b="0" i="0" sz="15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80" name="Google Shape;80;p21"/>
          <p:cNvSpPr txBox="1"/>
          <p:nvPr>
            <p:ph idx="6" type="body"/>
          </p:nvPr>
        </p:nvSpPr>
        <p:spPr>
          <a:xfrm>
            <a:off x="6298633" y="1791644"/>
            <a:ext cx="657079" cy="692497"/>
          </a:xfrm>
          <a:prstGeom prst="rect">
            <a:avLst/>
          </a:prstGeom>
          <a:noFill/>
          <a:ln>
            <a:noFill/>
          </a:ln>
        </p:spPr>
        <p:txBody>
          <a:bodyPr anchorCtr="0" anchor="ctr" bIns="34275" lIns="0" spcFirstLastPara="1" rIns="0" wrap="square" tIns="34275">
            <a:spAutoFit/>
          </a:bodyPr>
          <a:lstStyle>
            <a:lvl1pPr indent="-228600" lvl="0" marL="457200" algn="r">
              <a:lnSpc>
                <a:spcPct val="100000"/>
              </a:lnSpc>
              <a:spcBef>
                <a:spcPts val="0"/>
              </a:spcBef>
              <a:spcAft>
                <a:spcPts val="0"/>
              </a:spcAft>
              <a:buSzPts val="3600"/>
              <a:buNone/>
              <a:defRPr b="1" i="0" sz="4100">
                <a:solidFill>
                  <a:srgbClr val="8EC7FF"/>
                </a:solidFill>
                <a:latin typeface="Arial"/>
                <a:ea typeface="Arial"/>
                <a:cs typeface="Arial"/>
                <a:sym typeface="Arial"/>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81" name="Google Shape;81;p21"/>
          <p:cNvSpPr/>
          <p:nvPr/>
        </p:nvSpPr>
        <p:spPr>
          <a:xfrm>
            <a:off x="3251395" y="1465649"/>
            <a:ext cx="2700147" cy="1344490"/>
          </a:xfrm>
          <a:prstGeom prst="roundRect">
            <a:avLst>
              <a:gd fmla="val 7397"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Play"/>
              <a:ea typeface="Play"/>
              <a:cs typeface="Play"/>
              <a:sym typeface="Play"/>
            </a:endParaRPr>
          </a:p>
        </p:txBody>
      </p:sp>
      <p:sp>
        <p:nvSpPr>
          <p:cNvPr id="82" name="Google Shape;82;p21"/>
          <p:cNvSpPr txBox="1"/>
          <p:nvPr>
            <p:ph idx="7" type="body"/>
          </p:nvPr>
        </p:nvSpPr>
        <p:spPr>
          <a:xfrm>
            <a:off x="4212190" y="2095648"/>
            <a:ext cx="1413510" cy="300083"/>
          </a:xfrm>
          <a:prstGeom prst="rect">
            <a:avLst/>
          </a:prstGeom>
          <a:noFill/>
          <a:ln>
            <a:noFill/>
          </a:ln>
        </p:spPr>
        <p:txBody>
          <a:bodyPr anchorCtr="0" anchor="b" bIns="34275" lIns="0" spcFirstLastPara="1" rIns="0" wrap="square" tIns="34275">
            <a:spAutoFit/>
          </a:bodyPr>
          <a:lstStyle>
            <a:lvl1pPr indent="-228600" lvl="0" marL="457200" algn="l">
              <a:lnSpc>
                <a:spcPct val="100000"/>
              </a:lnSpc>
              <a:spcBef>
                <a:spcPts val="0"/>
              </a:spcBef>
              <a:spcAft>
                <a:spcPts val="0"/>
              </a:spcAft>
              <a:buSzPts val="1400"/>
              <a:buNone/>
              <a:defRPr b="0" i="0" sz="15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83" name="Google Shape;83;p21"/>
          <p:cNvSpPr txBox="1"/>
          <p:nvPr>
            <p:ph idx="8" type="body"/>
          </p:nvPr>
        </p:nvSpPr>
        <p:spPr>
          <a:xfrm>
            <a:off x="3363350" y="1791644"/>
            <a:ext cx="657079" cy="692497"/>
          </a:xfrm>
          <a:prstGeom prst="rect">
            <a:avLst/>
          </a:prstGeom>
          <a:noFill/>
          <a:ln>
            <a:noFill/>
          </a:ln>
        </p:spPr>
        <p:txBody>
          <a:bodyPr anchorCtr="0" anchor="ctr" bIns="34275" lIns="0" spcFirstLastPara="1" rIns="0" wrap="square" tIns="34275">
            <a:spAutoFit/>
          </a:bodyPr>
          <a:lstStyle>
            <a:lvl1pPr indent="-228600" lvl="0" marL="457200" algn="r">
              <a:lnSpc>
                <a:spcPct val="100000"/>
              </a:lnSpc>
              <a:spcBef>
                <a:spcPts val="0"/>
              </a:spcBef>
              <a:spcAft>
                <a:spcPts val="0"/>
              </a:spcAft>
              <a:buSzPts val="3600"/>
              <a:buNone/>
              <a:defRPr b="1" i="0" sz="4100">
                <a:solidFill>
                  <a:srgbClr val="8EC7FF"/>
                </a:solidFill>
                <a:latin typeface="Arial"/>
                <a:ea typeface="Arial"/>
                <a:cs typeface="Arial"/>
                <a:sym typeface="Arial"/>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84" name="Google Shape;84;p21"/>
          <p:cNvSpPr/>
          <p:nvPr/>
        </p:nvSpPr>
        <p:spPr>
          <a:xfrm>
            <a:off x="3251395" y="3064061"/>
            <a:ext cx="2700147" cy="1344490"/>
          </a:xfrm>
          <a:prstGeom prst="roundRect">
            <a:avLst>
              <a:gd fmla="val 7397"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Play"/>
              <a:ea typeface="Play"/>
              <a:cs typeface="Play"/>
              <a:sym typeface="Play"/>
            </a:endParaRPr>
          </a:p>
        </p:txBody>
      </p:sp>
      <p:sp>
        <p:nvSpPr>
          <p:cNvPr id="85" name="Google Shape;85;p21"/>
          <p:cNvSpPr txBox="1"/>
          <p:nvPr>
            <p:ph idx="9" type="body"/>
          </p:nvPr>
        </p:nvSpPr>
        <p:spPr>
          <a:xfrm>
            <a:off x="4212190" y="3694060"/>
            <a:ext cx="1413510" cy="300082"/>
          </a:xfrm>
          <a:prstGeom prst="rect">
            <a:avLst/>
          </a:prstGeom>
          <a:noFill/>
          <a:ln>
            <a:noFill/>
          </a:ln>
        </p:spPr>
        <p:txBody>
          <a:bodyPr anchorCtr="0" anchor="b" bIns="34275" lIns="0" spcFirstLastPara="1" rIns="0" wrap="square" tIns="34275">
            <a:spAutoFit/>
          </a:bodyPr>
          <a:lstStyle>
            <a:lvl1pPr indent="-228600" lvl="0" marL="457200" algn="l">
              <a:lnSpc>
                <a:spcPct val="100000"/>
              </a:lnSpc>
              <a:spcBef>
                <a:spcPts val="0"/>
              </a:spcBef>
              <a:spcAft>
                <a:spcPts val="0"/>
              </a:spcAft>
              <a:buSzPts val="1400"/>
              <a:buNone/>
              <a:defRPr b="0" i="0" sz="15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86" name="Google Shape;86;p21"/>
          <p:cNvSpPr txBox="1"/>
          <p:nvPr>
            <p:ph idx="13" type="body"/>
          </p:nvPr>
        </p:nvSpPr>
        <p:spPr>
          <a:xfrm>
            <a:off x="3363350" y="3390057"/>
            <a:ext cx="657079" cy="692497"/>
          </a:xfrm>
          <a:prstGeom prst="rect">
            <a:avLst/>
          </a:prstGeom>
          <a:noFill/>
          <a:ln>
            <a:noFill/>
          </a:ln>
        </p:spPr>
        <p:txBody>
          <a:bodyPr anchorCtr="0" anchor="ctr" bIns="34275" lIns="0" spcFirstLastPara="1" rIns="0" wrap="square" tIns="34275">
            <a:spAutoFit/>
          </a:bodyPr>
          <a:lstStyle>
            <a:lvl1pPr indent="-228600" lvl="0" marL="457200" algn="r">
              <a:lnSpc>
                <a:spcPct val="100000"/>
              </a:lnSpc>
              <a:spcBef>
                <a:spcPts val="0"/>
              </a:spcBef>
              <a:spcAft>
                <a:spcPts val="0"/>
              </a:spcAft>
              <a:buSzPts val="3600"/>
              <a:buNone/>
              <a:defRPr b="1" i="0" sz="4100">
                <a:solidFill>
                  <a:srgbClr val="8EC7FF"/>
                </a:solidFill>
                <a:latin typeface="Arial"/>
                <a:ea typeface="Arial"/>
                <a:cs typeface="Arial"/>
                <a:sym typeface="Arial"/>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87" name="Google Shape;87;p21"/>
          <p:cNvSpPr/>
          <p:nvPr/>
        </p:nvSpPr>
        <p:spPr>
          <a:xfrm>
            <a:off x="6188495" y="3064061"/>
            <a:ext cx="2700147" cy="1344490"/>
          </a:xfrm>
          <a:prstGeom prst="roundRect">
            <a:avLst>
              <a:gd fmla="val 7397"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Play"/>
              <a:ea typeface="Play"/>
              <a:cs typeface="Play"/>
              <a:sym typeface="Play"/>
            </a:endParaRPr>
          </a:p>
        </p:txBody>
      </p:sp>
      <p:sp>
        <p:nvSpPr>
          <p:cNvPr id="88" name="Google Shape;88;p21"/>
          <p:cNvSpPr txBox="1"/>
          <p:nvPr>
            <p:ph idx="14" type="body"/>
          </p:nvPr>
        </p:nvSpPr>
        <p:spPr>
          <a:xfrm>
            <a:off x="7149290" y="3694060"/>
            <a:ext cx="1413510" cy="300082"/>
          </a:xfrm>
          <a:prstGeom prst="rect">
            <a:avLst/>
          </a:prstGeom>
          <a:noFill/>
          <a:ln>
            <a:noFill/>
          </a:ln>
        </p:spPr>
        <p:txBody>
          <a:bodyPr anchorCtr="0" anchor="b" bIns="34275" lIns="0" spcFirstLastPara="1" rIns="0" wrap="square" tIns="34275">
            <a:spAutoFit/>
          </a:bodyPr>
          <a:lstStyle>
            <a:lvl1pPr indent="-228600" lvl="0" marL="457200" algn="l">
              <a:lnSpc>
                <a:spcPct val="100000"/>
              </a:lnSpc>
              <a:spcBef>
                <a:spcPts val="0"/>
              </a:spcBef>
              <a:spcAft>
                <a:spcPts val="0"/>
              </a:spcAft>
              <a:buSzPts val="1400"/>
              <a:buNone/>
              <a:defRPr b="0" i="0" sz="15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89" name="Google Shape;89;p21"/>
          <p:cNvSpPr txBox="1"/>
          <p:nvPr>
            <p:ph idx="15" type="body"/>
          </p:nvPr>
        </p:nvSpPr>
        <p:spPr>
          <a:xfrm>
            <a:off x="6300450" y="3390057"/>
            <a:ext cx="657079" cy="692497"/>
          </a:xfrm>
          <a:prstGeom prst="rect">
            <a:avLst/>
          </a:prstGeom>
          <a:noFill/>
          <a:ln>
            <a:noFill/>
          </a:ln>
        </p:spPr>
        <p:txBody>
          <a:bodyPr anchorCtr="0" anchor="ctr" bIns="34275" lIns="0" spcFirstLastPara="1" rIns="0" wrap="square" tIns="34275">
            <a:spAutoFit/>
          </a:bodyPr>
          <a:lstStyle>
            <a:lvl1pPr indent="-228600" lvl="0" marL="457200" algn="r">
              <a:lnSpc>
                <a:spcPct val="100000"/>
              </a:lnSpc>
              <a:spcBef>
                <a:spcPts val="0"/>
              </a:spcBef>
              <a:spcAft>
                <a:spcPts val="0"/>
              </a:spcAft>
              <a:buSzPts val="3600"/>
              <a:buNone/>
              <a:defRPr b="1" i="0" sz="4100">
                <a:solidFill>
                  <a:srgbClr val="8EC7FF"/>
                </a:solidFill>
                <a:latin typeface="Arial"/>
                <a:ea typeface="Arial"/>
                <a:cs typeface="Arial"/>
                <a:sym typeface="Arial"/>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90" name="Google Shape;90;p21"/>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chemeClr val="dk1"/>
        </a:solidFill>
      </p:bgPr>
    </p:bg>
    <p:spTree>
      <p:nvGrpSpPr>
        <p:cNvPr id="91" name="Shape 91"/>
        <p:cNvGrpSpPr/>
        <p:nvPr/>
      </p:nvGrpSpPr>
      <p:grpSpPr>
        <a:xfrm>
          <a:off x="0" y="0"/>
          <a:ext cx="0" cy="0"/>
          <a:chOff x="0" y="0"/>
          <a:chExt cx="0" cy="0"/>
        </a:xfrm>
      </p:grpSpPr>
      <p:sp>
        <p:nvSpPr>
          <p:cNvPr id="92" name="Google Shape;92;p22"/>
          <p:cNvSpPr txBox="1"/>
          <p:nvPr>
            <p:ph type="title"/>
          </p:nvPr>
        </p:nvSpPr>
        <p:spPr>
          <a:xfrm>
            <a:off x="-1" y="-485775"/>
            <a:ext cx="9359900" cy="478631"/>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rgbClr val="486195"/>
              </a:buClr>
              <a:buSzPts val="1800"/>
              <a:buFont typeface="Play"/>
              <a:buNone/>
              <a:defRPr sz="1800">
                <a:solidFill>
                  <a:srgbClr val="48619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22"/>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94" name="Shape 94"/>
        <p:cNvGrpSpPr/>
        <p:nvPr/>
      </p:nvGrpSpPr>
      <p:grpSpPr>
        <a:xfrm>
          <a:off x="0" y="0"/>
          <a:ext cx="0" cy="0"/>
          <a:chOff x="0" y="0"/>
          <a:chExt cx="0" cy="0"/>
        </a:xfrm>
      </p:grpSpPr>
      <p:sp>
        <p:nvSpPr>
          <p:cNvPr id="95" name="Google Shape;95;p23"/>
          <p:cNvSpPr txBox="1"/>
          <p:nvPr>
            <p:ph type="title"/>
          </p:nvPr>
        </p:nvSpPr>
        <p:spPr>
          <a:xfrm>
            <a:off x="318778" y="266261"/>
            <a:ext cx="8572501" cy="478631"/>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30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23"/>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ed Content">
  <p:cSld name="Title and Bulleted Content">
    <p:bg>
      <p:bgPr>
        <a:solidFill>
          <a:schemeClr val="dk1"/>
        </a:solidFill>
      </p:bgPr>
    </p:bg>
    <p:spTree>
      <p:nvGrpSpPr>
        <p:cNvPr id="97" name="Shape 97"/>
        <p:cNvGrpSpPr/>
        <p:nvPr/>
      </p:nvGrpSpPr>
      <p:grpSpPr>
        <a:xfrm>
          <a:off x="0" y="0"/>
          <a:ext cx="0" cy="0"/>
          <a:chOff x="0" y="0"/>
          <a:chExt cx="0" cy="0"/>
        </a:xfrm>
      </p:grpSpPr>
      <p:sp>
        <p:nvSpPr>
          <p:cNvPr id="98" name="Google Shape;98;p24"/>
          <p:cNvSpPr txBox="1"/>
          <p:nvPr>
            <p:ph type="title"/>
          </p:nvPr>
        </p:nvSpPr>
        <p:spPr>
          <a:xfrm>
            <a:off x="318778" y="266261"/>
            <a:ext cx="8572501" cy="478631"/>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30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9" name="Google Shape;99;p24"/>
          <p:cNvSpPr txBox="1"/>
          <p:nvPr>
            <p:ph idx="1" type="body"/>
          </p:nvPr>
        </p:nvSpPr>
        <p:spPr>
          <a:xfrm>
            <a:off x="314325" y="1034406"/>
            <a:ext cx="8572500" cy="1615827"/>
          </a:xfrm>
          <a:prstGeom prst="rect">
            <a:avLst/>
          </a:prstGeom>
          <a:noFill/>
          <a:ln>
            <a:noFill/>
          </a:ln>
        </p:spPr>
        <p:txBody>
          <a:bodyPr anchorCtr="0" anchor="t" bIns="34275" lIns="0" spcFirstLastPara="1" rIns="0" wrap="square" tIns="34275">
            <a:spAutoFit/>
          </a:bodyPr>
          <a:lstStyle>
            <a:lvl1pPr indent="-330200" lvl="0" marL="457200" algn="l">
              <a:lnSpc>
                <a:spcPct val="100000"/>
              </a:lnSpc>
              <a:spcBef>
                <a:spcPts val="0"/>
              </a:spcBef>
              <a:spcAft>
                <a:spcPts val="0"/>
              </a:spcAft>
              <a:buSzPts val="1600"/>
              <a:buChar char="•"/>
              <a:defRPr/>
            </a:lvl1pPr>
            <a:lvl2pPr indent="-330200" lvl="1" marL="914400" algn="l">
              <a:lnSpc>
                <a:spcPct val="100000"/>
              </a:lnSpc>
              <a:spcBef>
                <a:spcPts val="900"/>
              </a:spcBef>
              <a:spcAft>
                <a:spcPts val="0"/>
              </a:spcAft>
              <a:buSzPts val="1600"/>
              <a:buChar char="▪"/>
              <a:defRPr/>
            </a:lvl2pPr>
            <a:lvl3pPr indent="-323850" lvl="2" marL="1371600" algn="l">
              <a:lnSpc>
                <a:spcPct val="100000"/>
              </a:lnSpc>
              <a:spcBef>
                <a:spcPts val="900"/>
              </a:spcBef>
              <a:spcAft>
                <a:spcPts val="0"/>
              </a:spcAft>
              <a:buSzPts val="1500"/>
              <a:buChar char="–"/>
              <a:defRPr/>
            </a:lvl3pPr>
            <a:lvl4pPr indent="-317500" lvl="3" marL="1828800" algn="l">
              <a:lnSpc>
                <a:spcPct val="100000"/>
              </a:lnSpc>
              <a:spcBef>
                <a:spcPts val="500"/>
              </a:spcBef>
              <a:spcAft>
                <a:spcPts val="0"/>
              </a:spcAft>
              <a:buSzPts val="1400"/>
              <a:buChar char="•"/>
              <a:defRPr/>
            </a:lvl4pPr>
            <a:lvl5pPr indent="-317500" lvl="4" marL="2286000" algn="l">
              <a:lnSpc>
                <a:spcPct val="10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00" name="Google Shape;100;p24"/>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 and Subtitle">
    <p:bg>
      <p:bgPr>
        <a:solidFill>
          <a:schemeClr val="dk1"/>
        </a:solidFill>
      </p:bgPr>
    </p:bg>
    <p:spTree>
      <p:nvGrpSpPr>
        <p:cNvPr id="101" name="Shape 101"/>
        <p:cNvGrpSpPr/>
        <p:nvPr/>
      </p:nvGrpSpPr>
      <p:grpSpPr>
        <a:xfrm>
          <a:off x="0" y="0"/>
          <a:ext cx="0" cy="0"/>
          <a:chOff x="0" y="0"/>
          <a:chExt cx="0" cy="0"/>
        </a:xfrm>
      </p:grpSpPr>
      <p:sp>
        <p:nvSpPr>
          <p:cNvPr id="102" name="Google Shape;102;p25"/>
          <p:cNvSpPr txBox="1"/>
          <p:nvPr>
            <p:ph idx="1" type="body"/>
          </p:nvPr>
        </p:nvSpPr>
        <p:spPr>
          <a:xfrm>
            <a:off x="324488" y="815607"/>
            <a:ext cx="8562338" cy="207749"/>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800"/>
              <a:buNone/>
              <a:defRPr b="1" sz="900" cap="none">
                <a:solidFill>
                  <a:srgbClr val="8EC7FF"/>
                </a:solidFill>
                <a:latin typeface="Arial"/>
                <a:ea typeface="Arial"/>
                <a:cs typeface="Arial"/>
                <a:sym typeface="Arial"/>
              </a:defRPr>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03" name="Google Shape;103;p25"/>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104" name="Google Shape;104;p25"/>
          <p:cNvSpPr txBox="1"/>
          <p:nvPr>
            <p:ph type="title"/>
          </p:nvPr>
        </p:nvSpPr>
        <p:spPr>
          <a:xfrm>
            <a:off x="318778" y="266261"/>
            <a:ext cx="8572501" cy="478631"/>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30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p:cSld name="Title, Subtitle, and Content">
    <p:bg>
      <p:bgPr>
        <a:solidFill>
          <a:schemeClr val="dk1"/>
        </a:solidFill>
      </p:bgPr>
    </p:bg>
    <p:spTree>
      <p:nvGrpSpPr>
        <p:cNvPr id="105" name="Shape 105"/>
        <p:cNvGrpSpPr/>
        <p:nvPr/>
      </p:nvGrpSpPr>
      <p:grpSpPr>
        <a:xfrm>
          <a:off x="0" y="0"/>
          <a:ext cx="0" cy="0"/>
          <a:chOff x="0" y="0"/>
          <a:chExt cx="0" cy="0"/>
        </a:xfrm>
      </p:grpSpPr>
      <p:sp>
        <p:nvSpPr>
          <p:cNvPr id="106" name="Google Shape;106;p26"/>
          <p:cNvSpPr txBox="1"/>
          <p:nvPr>
            <p:ph idx="1" type="body"/>
          </p:nvPr>
        </p:nvSpPr>
        <p:spPr>
          <a:xfrm>
            <a:off x="318779" y="1285875"/>
            <a:ext cx="8572500" cy="1615827"/>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600"/>
              <a:buNone/>
              <a:defRPr/>
            </a:lvl1pPr>
            <a:lvl2pPr indent="-228600" lvl="1" marL="914400" algn="l">
              <a:lnSpc>
                <a:spcPct val="100000"/>
              </a:lnSpc>
              <a:spcBef>
                <a:spcPts val="900"/>
              </a:spcBef>
              <a:spcAft>
                <a:spcPts val="0"/>
              </a:spcAft>
              <a:buSzPts val="1600"/>
              <a:buNone/>
              <a:defRPr/>
            </a:lvl2pPr>
            <a:lvl3pPr indent="-228600" lvl="2" marL="1371600" algn="l">
              <a:lnSpc>
                <a:spcPct val="100000"/>
              </a:lnSpc>
              <a:spcBef>
                <a:spcPts val="900"/>
              </a:spcBef>
              <a:spcAft>
                <a:spcPts val="0"/>
              </a:spcAft>
              <a:buSzPts val="15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07" name="Google Shape;107;p26"/>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26"/>
          <p:cNvSpPr txBox="1"/>
          <p:nvPr>
            <p:ph idx="2" type="body"/>
          </p:nvPr>
        </p:nvSpPr>
        <p:spPr>
          <a:xfrm>
            <a:off x="324488" y="815607"/>
            <a:ext cx="8562338" cy="207749"/>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800"/>
              <a:buNone/>
              <a:defRPr b="1" sz="900" cap="none">
                <a:solidFill>
                  <a:srgbClr val="8EC7FF"/>
                </a:solidFill>
                <a:latin typeface="Arial"/>
                <a:ea typeface="Arial"/>
                <a:cs typeface="Arial"/>
                <a:sym typeface="Arial"/>
              </a:defRPr>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09" name="Google Shape;109;p26"/>
          <p:cNvSpPr txBox="1"/>
          <p:nvPr>
            <p:ph type="title"/>
          </p:nvPr>
        </p:nvSpPr>
        <p:spPr>
          <a:xfrm>
            <a:off x="318778" y="266261"/>
            <a:ext cx="8572501" cy="478631"/>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30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Bulleted Content">
  <p:cSld name="Title, Subtitle, and Bulleted Content">
    <p:bg>
      <p:bgPr>
        <a:solidFill>
          <a:schemeClr val="dk1"/>
        </a:solidFill>
      </p:bgPr>
    </p:bg>
    <p:spTree>
      <p:nvGrpSpPr>
        <p:cNvPr id="110" name="Shape 110"/>
        <p:cNvGrpSpPr/>
        <p:nvPr/>
      </p:nvGrpSpPr>
      <p:grpSpPr>
        <a:xfrm>
          <a:off x="0" y="0"/>
          <a:ext cx="0" cy="0"/>
          <a:chOff x="0" y="0"/>
          <a:chExt cx="0" cy="0"/>
        </a:xfrm>
      </p:grpSpPr>
      <p:sp>
        <p:nvSpPr>
          <p:cNvPr id="111" name="Google Shape;111;p27"/>
          <p:cNvSpPr txBox="1"/>
          <p:nvPr>
            <p:ph idx="1" type="body"/>
          </p:nvPr>
        </p:nvSpPr>
        <p:spPr>
          <a:xfrm>
            <a:off x="324488" y="1289215"/>
            <a:ext cx="8571357" cy="1615827"/>
          </a:xfrm>
          <a:prstGeom prst="rect">
            <a:avLst/>
          </a:prstGeom>
          <a:noFill/>
          <a:ln>
            <a:noFill/>
          </a:ln>
        </p:spPr>
        <p:txBody>
          <a:bodyPr anchorCtr="0" anchor="t" bIns="34275" lIns="0" spcFirstLastPara="1" rIns="0" wrap="square" tIns="34275">
            <a:spAutoFit/>
          </a:bodyPr>
          <a:lstStyle>
            <a:lvl1pPr indent="-330200" lvl="0" marL="457200" algn="l">
              <a:lnSpc>
                <a:spcPct val="100000"/>
              </a:lnSpc>
              <a:spcBef>
                <a:spcPts val="0"/>
              </a:spcBef>
              <a:spcAft>
                <a:spcPts val="0"/>
              </a:spcAft>
              <a:buSzPts val="1600"/>
              <a:buChar char="•"/>
              <a:defRPr/>
            </a:lvl1pPr>
            <a:lvl2pPr indent="-330200" lvl="1" marL="914400" algn="l">
              <a:lnSpc>
                <a:spcPct val="100000"/>
              </a:lnSpc>
              <a:spcBef>
                <a:spcPts val="900"/>
              </a:spcBef>
              <a:spcAft>
                <a:spcPts val="0"/>
              </a:spcAft>
              <a:buSzPts val="1600"/>
              <a:buChar char="▪"/>
              <a:defRPr/>
            </a:lvl2pPr>
            <a:lvl3pPr indent="-323850" lvl="2" marL="1371600" algn="l">
              <a:lnSpc>
                <a:spcPct val="100000"/>
              </a:lnSpc>
              <a:spcBef>
                <a:spcPts val="900"/>
              </a:spcBef>
              <a:spcAft>
                <a:spcPts val="0"/>
              </a:spcAft>
              <a:buSzPts val="1500"/>
              <a:buChar char="–"/>
              <a:defRPr/>
            </a:lvl3pPr>
            <a:lvl4pPr indent="-317500" lvl="3" marL="1828800" algn="l">
              <a:lnSpc>
                <a:spcPct val="100000"/>
              </a:lnSpc>
              <a:spcBef>
                <a:spcPts val="500"/>
              </a:spcBef>
              <a:spcAft>
                <a:spcPts val="0"/>
              </a:spcAft>
              <a:buSzPts val="1400"/>
              <a:buChar char="•"/>
              <a:defRPr/>
            </a:lvl4pPr>
            <a:lvl5pPr indent="-317500" lvl="4" marL="2286000" algn="l">
              <a:lnSpc>
                <a:spcPct val="10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12" name="Google Shape;112;p27"/>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113" name="Google Shape;113;p27"/>
          <p:cNvSpPr txBox="1"/>
          <p:nvPr>
            <p:ph idx="2" type="body"/>
          </p:nvPr>
        </p:nvSpPr>
        <p:spPr>
          <a:xfrm>
            <a:off x="324488" y="815607"/>
            <a:ext cx="8562338" cy="207749"/>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800"/>
              <a:buNone/>
              <a:defRPr b="1" sz="900" cap="none">
                <a:solidFill>
                  <a:srgbClr val="8EC7FF"/>
                </a:solidFill>
                <a:latin typeface="Arial"/>
                <a:ea typeface="Arial"/>
                <a:cs typeface="Arial"/>
                <a:sym typeface="Arial"/>
              </a:defRPr>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14" name="Google Shape;114;p27"/>
          <p:cNvSpPr txBox="1"/>
          <p:nvPr>
            <p:ph type="title"/>
          </p:nvPr>
        </p:nvSpPr>
        <p:spPr>
          <a:xfrm>
            <a:off x="318778" y="266261"/>
            <a:ext cx="8572501" cy="478631"/>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30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content">
  <p:cSld name="Split content">
    <p:bg>
      <p:bgPr>
        <a:solidFill>
          <a:schemeClr val="dk1"/>
        </a:solidFill>
      </p:bgPr>
    </p:bg>
    <p:spTree>
      <p:nvGrpSpPr>
        <p:cNvPr id="115" name="Shape 115"/>
        <p:cNvGrpSpPr/>
        <p:nvPr/>
      </p:nvGrpSpPr>
      <p:grpSpPr>
        <a:xfrm>
          <a:off x="0" y="0"/>
          <a:ext cx="0" cy="0"/>
          <a:chOff x="0" y="0"/>
          <a:chExt cx="0" cy="0"/>
        </a:xfrm>
      </p:grpSpPr>
      <p:sp>
        <p:nvSpPr>
          <p:cNvPr id="116" name="Google Shape;116;p28"/>
          <p:cNvSpPr txBox="1"/>
          <p:nvPr>
            <p:ph type="title"/>
          </p:nvPr>
        </p:nvSpPr>
        <p:spPr>
          <a:xfrm>
            <a:off x="323232" y="1654321"/>
            <a:ext cx="3384727" cy="917429"/>
          </a:xfrm>
          <a:prstGeom prst="rect">
            <a:avLst/>
          </a:prstGeom>
          <a:noFill/>
          <a:ln>
            <a:noFill/>
          </a:ln>
        </p:spPr>
        <p:txBody>
          <a:bodyPr anchorCtr="0" anchor="t" bIns="34275" lIns="0" spcFirstLastPara="1" rIns="0" wrap="square" tIns="34275">
            <a:noAutofit/>
          </a:bodyPr>
          <a:lstStyle>
            <a:lvl1pPr lvl="0" algn="l">
              <a:lnSpc>
                <a:spcPct val="100000"/>
              </a:lnSpc>
              <a:spcBef>
                <a:spcPts val="0"/>
              </a:spcBef>
              <a:spcAft>
                <a:spcPts val="0"/>
              </a:spcAft>
              <a:buClr>
                <a:schemeClr val="lt1"/>
              </a:buClr>
              <a:buSzPts val="30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28"/>
          <p:cNvSpPr txBox="1"/>
          <p:nvPr>
            <p:ph idx="1" type="body"/>
          </p:nvPr>
        </p:nvSpPr>
        <p:spPr>
          <a:xfrm>
            <a:off x="4657725" y="257175"/>
            <a:ext cx="4229100" cy="4400550"/>
          </a:xfrm>
          <a:prstGeom prst="rect">
            <a:avLst/>
          </a:prstGeom>
          <a:noFill/>
          <a:ln>
            <a:noFill/>
          </a:ln>
        </p:spPr>
        <p:txBody>
          <a:bodyPr anchorCtr="0" anchor="ctr" bIns="34275" lIns="0" spcFirstLastPara="1" rIns="0" wrap="square" tIns="34275">
            <a:noAutofit/>
          </a:bodyPr>
          <a:lstStyle>
            <a:lvl1pPr indent="-228600" lvl="0" marL="457200" algn="l">
              <a:lnSpc>
                <a:spcPct val="100000"/>
              </a:lnSpc>
              <a:spcBef>
                <a:spcPts val="0"/>
              </a:spcBef>
              <a:spcAft>
                <a:spcPts val="0"/>
              </a:spcAft>
              <a:buSzPts val="1500"/>
              <a:buNone/>
              <a:defRPr sz="1700"/>
            </a:lvl1pPr>
            <a:lvl2pPr indent="-228600" lvl="1" marL="914400" algn="l">
              <a:lnSpc>
                <a:spcPct val="100000"/>
              </a:lnSpc>
              <a:spcBef>
                <a:spcPts val="900"/>
              </a:spcBef>
              <a:spcAft>
                <a:spcPts val="0"/>
              </a:spcAft>
              <a:buSzPts val="1500"/>
              <a:buNone/>
              <a:defRPr sz="1700"/>
            </a:lvl2pPr>
            <a:lvl3pPr indent="-228600" lvl="2" marL="1371600" algn="l">
              <a:lnSpc>
                <a:spcPct val="100000"/>
              </a:lnSpc>
              <a:spcBef>
                <a:spcPts val="900"/>
              </a:spcBef>
              <a:spcAft>
                <a:spcPts val="0"/>
              </a:spcAft>
              <a:buSzPts val="1700"/>
              <a:buNone/>
              <a:defRPr sz="1700"/>
            </a:lvl3pPr>
            <a:lvl4pPr indent="-228600" lvl="3" marL="1828800" algn="l">
              <a:lnSpc>
                <a:spcPct val="100000"/>
              </a:lnSpc>
              <a:spcBef>
                <a:spcPts val="500"/>
              </a:spcBef>
              <a:spcAft>
                <a:spcPts val="0"/>
              </a:spcAft>
              <a:buSzPts val="1700"/>
              <a:buNone/>
              <a:defRPr sz="1700"/>
            </a:lvl4pPr>
            <a:lvl5pPr indent="-228600" lvl="4" marL="2286000" algn="l">
              <a:lnSpc>
                <a:spcPct val="100000"/>
              </a:lnSpc>
              <a:spcBef>
                <a:spcPts val="500"/>
              </a:spcBef>
              <a:spcAft>
                <a:spcPts val="0"/>
              </a:spcAft>
              <a:buSzPts val="1700"/>
              <a:buNone/>
              <a:defRPr sz="17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18" name="Google Shape;118;p28"/>
          <p:cNvSpPr txBox="1"/>
          <p:nvPr>
            <p:ph idx="2" type="body"/>
          </p:nvPr>
        </p:nvSpPr>
        <p:spPr>
          <a:xfrm>
            <a:off x="324374" y="2747687"/>
            <a:ext cx="3383584" cy="207749"/>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800"/>
              <a:buNone/>
              <a:defRPr b="1" sz="900" cap="none">
                <a:solidFill>
                  <a:srgbClr val="8EC7FF"/>
                </a:solidFill>
                <a:latin typeface="Arial"/>
                <a:ea typeface="Arial"/>
                <a:cs typeface="Arial"/>
                <a:sym typeface="Arial"/>
              </a:defRPr>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19" name="Google Shape;119;p28"/>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p:fade/>
  </p:transition>
  <p:extLst>
    <p:ext uri="{DCECCB84-F9BA-43D5-87BE-67443E8EF086}">
      <p15:sldGuideLst>
        <p15:guide id="1" pos="2826">
          <p15:clr>
            <a:srgbClr val="FBAE40"/>
          </p15:clr>
        </p15:guide>
        <p15:guide id="2" pos="29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bg>
      <p:bgPr>
        <a:solidFill>
          <a:schemeClr val="dk1"/>
        </a:solidFill>
      </p:bgPr>
    </p:bg>
    <p:spTree>
      <p:nvGrpSpPr>
        <p:cNvPr id="120" name="Shape 120"/>
        <p:cNvGrpSpPr/>
        <p:nvPr/>
      </p:nvGrpSpPr>
      <p:grpSpPr>
        <a:xfrm>
          <a:off x="0" y="0"/>
          <a:ext cx="0" cy="0"/>
          <a:chOff x="0" y="0"/>
          <a:chExt cx="0" cy="0"/>
        </a:xfrm>
      </p:grpSpPr>
      <p:sp>
        <p:nvSpPr>
          <p:cNvPr id="121" name="Google Shape;121;p29"/>
          <p:cNvSpPr txBox="1"/>
          <p:nvPr>
            <p:ph idx="1" type="body"/>
          </p:nvPr>
        </p:nvSpPr>
        <p:spPr>
          <a:xfrm>
            <a:off x="3771900" y="257175"/>
            <a:ext cx="5114925" cy="4400550"/>
          </a:xfrm>
          <a:prstGeom prst="rect">
            <a:avLst/>
          </a:prstGeom>
          <a:noFill/>
          <a:ln>
            <a:noFill/>
          </a:ln>
        </p:spPr>
        <p:txBody>
          <a:bodyPr anchorCtr="0" anchor="t" bIns="34275" lIns="0" spcFirstLastPara="1" rIns="0" wrap="square" tIns="34275">
            <a:noAutofit/>
          </a:bodyPr>
          <a:lstStyle>
            <a:lvl1pPr indent="-228600" lvl="0" marL="457200" algn="l">
              <a:lnSpc>
                <a:spcPct val="90000"/>
              </a:lnSpc>
              <a:spcBef>
                <a:spcPts val="0"/>
              </a:spcBef>
              <a:spcAft>
                <a:spcPts val="0"/>
              </a:spcAft>
              <a:buSzPts val="1900"/>
              <a:buNone/>
              <a:defRPr sz="2100"/>
            </a:lvl1pPr>
            <a:lvl2pPr indent="-228600" lvl="1" marL="914400" algn="l">
              <a:lnSpc>
                <a:spcPct val="90000"/>
              </a:lnSpc>
              <a:spcBef>
                <a:spcPts val="900"/>
              </a:spcBef>
              <a:spcAft>
                <a:spcPts val="0"/>
              </a:spcAft>
              <a:buSzPts val="1600"/>
              <a:buNone/>
              <a:defRPr sz="1800"/>
            </a:lvl2pPr>
            <a:lvl3pPr indent="-228600" lvl="2" marL="1371600" algn="l">
              <a:lnSpc>
                <a:spcPct val="90000"/>
              </a:lnSpc>
              <a:spcBef>
                <a:spcPts val="900"/>
              </a:spcBef>
              <a:spcAft>
                <a:spcPts val="0"/>
              </a:spcAft>
              <a:buSzPts val="1500"/>
              <a:buNone/>
              <a:defRPr sz="1500"/>
            </a:lvl3pPr>
            <a:lvl4pPr indent="-228600" lvl="3" marL="1828800" algn="l">
              <a:lnSpc>
                <a:spcPct val="90000"/>
              </a:lnSpc>
              <a:spcBef>
                <a:spcPts val="500"/>
              </a:spcBef>
              <a:spcAft>
                <a:spcPts val="0"/>
              </a:spcAft>
              <a:buSzPts val="1400"/>
              <a:buNone/>
              <a:defRPr sz="1400"/>
            </a:lvl4pPr>
            <a:lvl5pPr indent="-228600" lvl="4" marL="2286000" algn="l">
              <a:lnSpc>
                <a:spcPct val="90000"/>
              </a:lnSpc>
              <a:spcBef>
                <a:spcPts val="500"/>
              </a:spcBef>
              <a:spcAft>
                <a:spcPts val="0"/>
              </a:spcAft>
              <a:buSzPts val="1400"/>
              <a:buNone/>
              <a:defRPr sz="1400"/>
            </a:lvl5pPr>
            <a:lvl6pPr indent="-323850" lvl="5" marL="2743200" algn="l">
              <a:lnSpc>
                <a:spcPct val="90000"/>
              </a:lnSpc>
              <a:spcBef>
                <a:spcPts val="400"/>
              </a:spcBef>
              <a:spcAft>
                <a:spcPts val="0"/>
              </a:spcAft>
              <a:buClr>
                <a:schemeClr val="lt1"/>
              </a:buClr>
              <a:buSzPts val="1500"/>
              <a:buChar char="•"/>
              <a:defRPr sz="1500"/>
            </a:lvl6pPr>
            <a:lvl7pPr indent="-323850" lvl="6" marL="3200400" algn="l">
              <a:lnSpc>
                <a:spcPct val="90000"/>
              </a:lnSpc>
              <a:spcBef>
                <a:spcPts val="400"/>
              </a:spcBef>
              <a:spcAft>
                <a:spcPts val="0"/>
              </a:spcAft>
              <a:buClr>
                <a:schemeClr val="lt1"/>
              </a:buClr>
              <a:buSzPts val="1500"/>
              <a:buChar char="•"/>
              <a:defRPr sz="1500"/>
            </a:lvl7pPr>
            <a:lvl8pPr indent="-323850" lvl="7" marL="3657600" algn="l">
              <a:lnSpc>
                <a:spcPct val="90000"/>
              </a:lnSpc>
              <a:spcBef>
                <a:spcPts val="400"/>
              </a:spcBef>
              <a:spcAft>
                <a:spcPts val="0"/>
              </a:spcAft>
              <a:buClr>
                <a:schemeClr val="lt1"/>
              </a:buClr>
              <a:buSzPts val="1500"/>
              <a:buChar char="•"/>
              <a:defRPr sz="1500"/>
            </a:lvl8pPr>
            <a:lvl9pPr indent="-323850" lvl="8" marL="4114800" algn="l">
              <a:lnSpc>
                <a:spcPct val="90000"/>
              </a:lnSpc>
              <a:spcBef>
                <a:spcPts val="400"/>
              </a:spcBef>
              <a:spcAft>
                <a:spcPts val="0"/>
              </a:spcAft>
              <a:buClr>
                <a:schemeClr val="lt1"/>
              </a:buClr>
              <a:buSzPts val="1500"/>
              <a:buChar char="•"/>
              <a:defRPr sz="1500"/>
            </a:lvl9pPr>
          </a:lstStyle>
          <a:p/>
        </p:txBody>
      </p:sp>
      <p:sp>
        <p:nvSpPr>
          <p:cNvPr id="122" name="Google Shape;122;p29"/>
          <p:cNvSpPr txBox="1"/>
          <p:nvPr>
            <p:ph idx="2" type="body"/>
          </p:nvPr>
        </p:nvSpPr>
        <p:spPr>
          <a:xfrm>
            <a:off x="314325" y="1635918"/>
            <a:ext cx="3028950" cy="3021806"/>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100"/>
              <a:buNone/>
              <a:defRPr sz="1200"/>
            </a:lvl1pPr>
            <a:lvl2pPr indent="-228600" lvl="1" marL="914400" algn="l">
              <a:lnSpc>
                <a:spcPct val="90000"/>
              </a:lnSpc>
              <a:spcBef>
                <a:spcPts val="900"/>
              </a:spcBef>
              <a:spcAft>
                <a:spcPts val="0"/>
              </a:spcAft>
              <a:buSzPts val="900"/>
              <a:buNone/>
              <a:defRPr sz="1100"/>
            </a:lvl2pPr>
            <a:lvl3pPr indent="-228600" lvl="2" marL="1371600" algn="l">
              <a:lnSpc>
                <a:spcPct val="90000"/>
              </a:lnSpc>
              <a:spcBef>
                <a:spcPts val="900"/>
              </a:spcBef>
              <a:spcAft>
                <a:spcPts val="0"/>
              </a:spcAft>
              <a:buSzPts val="900"/>
              <a:buNone/>
              <a:defRPr sz="900"/>
            </a:lvl3pPr>
            <a:lvl4pPr indent="-228600" lvl="3" marL="1828800" algn="l">
              <a:lnSpc>
                <a:spcPct val="90000"/>
              </a:lnSpc>
              <a:spcBef>
                <a:spcPts val="500"/>
              </a:spcBef>
              <a:spcAft>
                <a:spcPts val="0"/>
              </a:spcAft>
              <a:buSzPts val="800"/>
              <a:buNone/>
              <a:defRPr sz="800"/>
            </a:lvl4pPr>
            <a:lvl5pPr indent="-228600" lvl="4" marL="2286000" algn="l">
              <a:lnSpc>
                <a:spcPct val="90000"/>
              </a:lnSpc>
              <a:spcBef>
                <a:spcPts val="500"/>
              </a:spcBef>
              <a:spcAft>
                <a:spcPts val="0"/>
              </a:spcAft>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23" name="Google Shape;123;p29"/>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124" name="Google Shape;124;p29"/>
          <p:cNvSpPr txBox="1"/>
          <p:nvPr/>
        </p:nvSpPr>
        <p:spPr>
          <a:xfrm>
            <a:off x="318779" y="266261"/>
            <a:ext cx="3024497" cy="771525"/>
          </a:xfrm>
          <a:prstGeom prst="rect">
            <a:avLst/>
          </a:prstGeom>
          <a:noFill/>
          <a:ln>
            <a:noFill/>
          </a:ln>
        </p:spPr>
        <p:txBody>
          <a:bodyPr anchorCtr="0" anchor="t" bIns="34275" lIns="0" spcFirstLastPara="1" rIns="0" wrap="square" tIns="34275">
            <a:noAutofit/>
          </a:bodyPr>
          <a:lstStyle/>
          <a:p>
            <a:pPr indent="0" lvl="0" marL="0" marR="0" rtl="0" algn="l">
              <a:lnSpc>
                <a:spcPct val="90000"/>
              </a:lnSpc>
              <a:spcBef>
                <a:spcPts val="0"/>
              </a:spcBef>
              <a:spcAft>
                <a:spcPts val="0"/>
              </a:spcAft>
              <a:buClr>
                <a:schemeClr val="lt1"/>
              </a:buClr>
              <a:buSzPts val="3000"/>
              <a:buFont typeface="Play"/>
              <a:buNone/>
            </a:pPr>
            <a:r>
              <a:rPr b="1" i="0" lang="en" sz="3000" u="none" cap="none" strike="noStrike">
                <a:solidFill>
                  <a:schemeClr val="lt1"/>
                </a:solidFill>
                <a:latin typeface="Play"/>
                <a:ea typeface="Play"/>
                <a:cs typeface="Play"/>
                <a:sym typeface="Play"/>
              </a:rPr>
              <a:t>Content with caption layout</a:t>
            </a:r>
            <a:endParaRPr b="0" i="0" sz="11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pos="2106">
          <p15:clr>
            <a:srgbClr val="FBAE40"/>
          </p15:clr>
        </p15:guide>
        <p15:guide id="2" orient="horz" pos="1026">
          <p15:clr>
            <a:srgbClr val="FBAE40"/>
          </p15:clr>
        </p15:guide>
        <p15:guide id="3" pos="237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bg>
      <p:bgPr>
        <a:solidFill>
          <a:schemeClr val="dk1"/>
        </a:solidFill>
      </p:bgPr>
    </p:bg>
    <p:spTree>
      <p:nvGrpSpPr>
        <p:cNvPr id="125" name="Shape 125"/>
        <p:cNvGrpSpPr/>
        <p:nvPr/>
      </p:nvGrpSpPr>
      <p:grpSpPr>
        <a:xfrm>
          <a:off x="0" y="0"/>
          <a:ext cx="0" cy="0"/>
          <a:chOff x="0" y="0"/>
          <a:chExt cx="0" cy="0"/>
        </a:xfrm>
      </p:grpSpPr>
      <p:sp>
        <p:nvSpPr>
          <p:cNvPr id="126" name="Google Shape;126;p30"/>
          <p:cNvSpPr/>
          <p:nvPr>
            <p:ph idx="2" type="pic"/>
          </p:nvPr>
        </p:nvSpPr>
        <p:spPr>
          <a:xfrm>
            <a:off x="3771900" y="257175"/>
            <a:ext cx="5114925" cy="4400550"/>
          </a:xfrm>
          <a:prstGeom prst="rect">
            <a:avLst/>
          </a:prstGeom>
          <a:noFill/>
          <a:ln>
            <a:noFill/>
          </a:ln>
        </p:spPr>
      </p:sp>
      <p:sp>
        <p:nvSpPr>
          <p:cNvPr id="127" name="Google Shape;127;p30"/>
          <p:cNvSpPr txBox="1"/>
          <p:nvPr>
            <p:ph idx="1" type="body"/>
          </p:nvPr>
        </p:nvSpPr>
        <p:spPr>
          <a:xfrm>
            <a:off x="318779" y="1628775"/>
            <a:ext cx="3024497" cy="3028950"/>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100"/>
              <a:buNone/>
              <a:defRPr sz="1200"/>
            </a:lvl1pPr>
            <a:lvl2pPr indent="-228600" lvl="1" marL="914400" algn="l">
              <a:lnSpc>
                <a:spcPct val="90000"/>
              </a:lnSpc>
              <a:spcBef>
                <a:spcPts val="900"/>
              </a:spcBef>
              <a:spcAft>
                <a:spcPts val="0"/>
              </a:spcAft>
              <a:buSzPts val="900"/>
              <a:buNone/>
              <a:defRPr sz="1100"/>
            </a:lvl2pPr>
            <a:lvl3pPr indent="-228600" lvl="2" marL="1371600" algn="l">
              <a:lnSpc>
                <a:spcPct val="90000"/>
              </a:lnSpc>
              <a:spcBef>
                <a:spcPts val="900"/>
              </a:spcBef>
              <a:spcAft>
                <a:spcPts val="0"/>
              </a:spcAft>
              <a:buSzPts val="900"/>
              <a:buNone/>
              <a:defRPr sz="900"/>
            </a:lvl3pPr>
            <a:lvl4pPr indent="-228600" lvl="3" marL="1828800" algn="l">
              <a:lnSpc>
                <a:spcPct val="90000"/>
              </a:lnSpc>
              <a:spcBef>
                <a:spcPts val="500"/>
              </a:spcBef>
              <a:spcAft>
                <a:spcPts val="0"/>
              </a:spcAft>
              <a:buSzPts val="800"/>
              <a:buNone/>
              <a:defRPr sz="800"/>
            </a:lvl4pPr>
            <a:lvl5pPr indent="-228600" lvl="4" marL="2286000" algn="l">
              <a:lnSpc>
                <a:spcPct val="90000"/>
              </a:lnSpc>
              <a:spcBef>
                <a:spcPts val="500"/>
              </a:spcBef>
              <a:spcAft>
                <a:spcPts val="0"/>
              </a:spcAft>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28" name="Google Shape;128;p30"/>
          <p:cNvSpPr txBox="1"/>
          <p:nvPr>
            <p:ph idx="12" type="sldNum"/>
          </p:nvPr>
        </p:nvSpPr>
        <p:spPr>
          <a:xfrm>
            <a:off x="6829426"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129" name="Google Shape;129;p30"/>
          <p:cNvSpPr txBox="1"/>
          <p:nvPr>
            <p:ph type="title"/>
          </p:nvPr>
        </p:nvSpPr>
        <p:spPr>
          <a:xfrm>
            <a:off x="318779" y="261629"/>
            <a:ext cx="3024497" cy="767072"/>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3000"/>
              <a:buFont typeface="Play"/>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transition>
    <p:fade/>
  </p:transition>
  <p:extLst>
    <p:ext uri="{DCECCB84-F9BA-43D5-87BE-67443E8EF086}">
      <p15:sldGuideLst>
        <p15:guide id="1" pos="2106">
          <p15:clr>
            <a:srgbClr val="FBAE40"/>
          </p15:clr>
        </p15:guide>
        <p15:guide id="2" orient="horz" pos="1026">
          <p15:clr>
            <a:srgbClr val="FBAE40"/>
          </p15:clr>
        </p15:guide>
        <p15:guide id="3" pos="237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_1">
  <p:cSld name="Agenda_1">
    <p:bg>
      <p:bgPr>
        <a:solidFill>
          <a:schemeClr val="dk1"/>
        </a:solidFill>
      </p:bgPr>
    </p:bg>
    <p:spTree>
      <p:nvGrpSpPr>
        <p:cNvPr id="19" name="Shape 19"/>
        <p:cNvGrpSpPr/>
        <p:nvPr/>
      </p:nvGrpSpPr>
      <p:grpSpPr>
        <a:xfrm>
          <a:off x="0" y="0"/>
          <a:ext cx="0" cy="0"/>
          <a:chOff x="0" y="0"/>
          <a:chExt cx="0" cy="0"/>
        </a:xfrm>
      </p:grpSpPr>
      <p:sp>
        <p:nvSpPr>
          <p:cNvPr id="20" name="Google Shape;20;p13"/>
          <p:cNvSpPr txBox="1"/>
          <p:nvPr>
            <p:ph idx="1" type="body"/>
          </p:nvPr>
        </p:nvSpPr>
        <p:spPr>
          <a:xfrm>
            <a:off x="318779" y="1024246"/>
            <a:ext cx="8572500" cy="2469907"/>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600"/>
              <a:buNone/>
              <a:defRPr sz="1800"/>
            </a:lvl1pPr>
            <a:lvl2pPr indent="-228600" lvl="1" marL="914400" algn="l">
              <a:lnSpc>
                <a:spcPct val="90000"/>
              </a:lnSpc>
              <a:spcBef>
                <a:spcPts val="2300"/>
              </a:spcBef>
              <a:spcAft>
                <a:spcPts val="0"/>
              </a:spcAft>
              <a:buSzPts val="1600"/>
              <a:buNone/>
              <a:defRPr sz="1800"/>
            </a:lvl2pPr>
            <a:lvl3pPr indent="-228600" lvl="2" marL="1371600" algn="l">
              <a:lnSpc>
                <a:spcPct val="90000"/>
              </a:lnSpc>
              <a:spcBef>
                <a:spcPts val="2300"/>
              </a:spcBef>
              <a:spcAft>
                <a:spcPts val="0"/>
              </a:spcAft>
              <a:buSzPts val="1800"/>
              <a:buNone/>
              <a:defRPr sz="1800"/>
            </a:lvl3pPr>
            <a:lvl4pPr indent="-228600" lvl="3" marL="1828800" algn="l">
              <a:lnSpc>
                <a:spcPct val="90000"/>
              </a:lnSpc>
              <a:spcBef>
                <a:spcPts val="2300"/>
              </a:spcBef>
              <a:spcAft>
                <a:spcPts val="0"/>
              </a:spcAft>
              <a:buSzPts val="1800"/>
              <a:buNone/>
              <a:defRPr sz="1800"/>
            </a:lvl4pPr>
            <a:lvl5pPr indent="-228600" lvl="4" marL="2286000" algn="l">
              <a:lnSpc>
                <a:spcPct val="90000"/>
              </a:lnSpc>
              <a:spcBef>
                <a:spcPts val="2300"/>
              </a:spcBef>
              <a:spcAft>
                <a:spcPts val="0"/>
              </a:spcAft>
              <a:buSzPts val="1800"/>
              <a:buNone/>
              <a:defRPr sz="1800"/>
            </a:lvl5pPr>
            <a:lvl6pPr indent="-317500" lvl="5" marL="2743200" algn="l">
              <a:lnSpc>
                <a:spcPct val="90000"/>
              </a:lnSpc>
              <a:spcBef>
                <a:spcPts val="23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1" name="Google Shape;21;p13"/>
          <p:cNvSpPr txBox="1"/>
          <p:nvPr>
            <p:ph type="title"/>
          </p:nvPr>
        </p:nvSpPr>
        <p:spPr>
          <a:xfrm>
            <a:off x="318779" y="266533"/>
            <a:ext cx="8572500" cy="478631"/>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30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p13"/>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hoto, content">
  <p:cSld name="Title, photo, content">
    <p:bg>
      <p:bgPr>
        <a:solidFill>
          <a:schemeClr val="dk1"/>
        </a:solidFill>
      </p:bgPr>
    </p:bg>
    <p:spTree>
      <p:nvGrpSpPr>
        <p:cNvPr id="130" name="Shape 130"/>
        <p:cNvGrpSpPr/>
        <p:nvPr/>
      </p:nvGrpSpPr>
      <p:grpSpPr>
        <a:xfrm>
          <a:off x="0" y="0"/>
          <a:ext cx="0" cy="0"/>
          <a:chOff x="0" y="0"/>
          <a:chExt cx="0" cy="0"/>
        </a:xfrm>
      </p:grpSpPr>
      <p:sp>
        <p:nvSpPr>
          <p:cNvPr id="131" name="Google Shape;131;p31"/>
          <p:cNvSpPr/>
          <p:nvPr>
            <p:ph idx="2" type="pic"/>
          </p:nvPr>
        </p:nvSpPr>
        <p:spPr>
          <a:xfrm>
            <a:off x="315468" y="1028700"/>
            <a:ext cx="3950964" cy="3629024"/>
          </a:xfrm>
          <a:prstGeom prst="roundRect">
            <a:avLst>
              <a:gd fmla="val 3930" name="adj"/>
            </a:avLst>
          </a:prstGeom>
          <a:noFill/>
          <a:ln>
            <a:noFill/>
          </a:ln>
        </p:spPr>
      </p:sp>
      <p:sp>
        <p:nvSpPr>
          <p:cNvPr id="132" name="Google Shape;132;p31"/>
          <p:cNvSpPr txBox="1"/>
          <p:nvPr>
            <p:ph idx="1" type="body"/>
          </p:nvPr>
        </p:nvSpPr>
        <p:spPr>
          <a:xfrm>
            <a:off x="4654647" y="1031598"/>
            <a:ext cx="4232178" cy="3626126"/>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600"/>
              <a:buNone/>
              <a:defRPr sz="1800"/>
            </a:lvl1pPr>
            <a:lvl2pPr indent="-228600" lvl="1" marL="914400" algn="l">
              <a:lnSpc>
                <a:spcPct val="100000"/>
              </a:lnSpc>
              <a:spcBef>
                <a:spcPts val="600"/>
              </a:spcBef>
              <a:spcAft>
                <a:spcPts val="0"/>
              </a:spcAft>
              <a:buSzPts val="1400"/>
              <a:buNone/>
              <a:defRPr sz="1500"/>
            </a:lvl2pPr>
            <a:lvl3pPr indent="-228600" lvl="2" marL="1371600" algn="l">
              <a:lnSpc>
                <a:spcPct val="100000"/>
              </a:lnSpc>
              <a:spcBef>
                <a:spcPts val="500"/>
              </a:spcBef>
              <a:spcAft>
                <a:spcPts val="0"/>
              </a:spcAft>
              <a:buSzPts val="1400"/>
              <a:buNone/>
              <a:defRPr sz="1400"/>
            </a:lvl3pPr>
            <a:lvl4pPr indent="-228600" lvl="3" marL="1828800" algn="l">
              <a:lnSpc>
                <a:spcPct val="100000"/>
              </a:lnSpc>
              <a:spcBef>
                <a:spcPts val="500"/>
              </a:spcBef>
              <a:spcAft>
                <a:spcPts val="0"/>
              </a:spcAft>
              <a:buSzPts val="1200"/>
              <a:buNone/>
              <a:defRPr sz="1200"/>
            </a:lvl4pPr>
            <a:lvl5pPr indent="-228600" lvl="4" marL="2286000" algn="l">
              <a:lnSpc>
                <a:spcPct val="100000"/>
              </a:lnSpc>
              <a:spcBef>
                <a:spcPts val="500"/>
              </a:spcBef>
              <a:spcAft>
                <a:spcPts val="0"/>
              </a:spcAft>
              <a:buSzPts val="1200"/>
              <a:buNone/>
              <a:defRPr sz="12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33" name="Google Shape;133;p31"/>
          <p:cNvSpPr txBox="1"/>
          <p:nvPr>
            <p:ph idx="12" type="sldNum"/>
          </p:nvPr>
        </p:nvSpPr>
        <p:spPr>
          <a:xfrm>
            <a:off x="6829426"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134" name="Google Shape;134;p31"/>
          <p:cNvSpPr txBox="1"/>
          <p:nvPr>
            <p:ph type="title"/>
          </p:nvPr>
        </p:nvSpPr>
        <p:spPr>
          <a:xfrm>
            <a:off x="318779" y="261629"/>
            <a:ext cx="8568047" cy="481322"/>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3000"/>
              <a:buFont typeface="Play"/>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image">
  <p:cSld name="Title, content, and image">
    <p:bg>
      <p:bgPr>
        <a:solidFill>
          <a:schemeClr val="dk1"/>
        </a:solidFill>
      </p:bgPr>
    </p:bg>
    <p:spTree>
      <p:nvGrpSpPr>
        <p:cNvPr id="135" name="Shape 135"/>
        <p:cNvGrpSpPr/>
        <p:nvPr/>
      </p:nvGrpSpPr>
      <p:grpSpPr>
        <a:xfrm>
          <a:off x="0" y="0"/>
          <a:ext cx="0" cy="0"/>
          <a:chOff x="0" y="0"/>
          <a:chExt cx="0" cy="0"/>
        </a:xfrm>
      </p:grpSpPr>
      <p:sp>
        <p:nvSpPr>
          <p:cNvPr id="136" name="Google Shape;136;p32"/>
          <p:cNvSpPr/>
          <p:nvPr>
            <p:ph idx="2" type="pic"/>
          </p:nvPr>
        </p:nvSpPr>
        <p:spPr>
          <a:xfrm>
            <a:off x="4686300" y="0"/>
            <a:ext cx="4457700" cy="5143500"/>
          </a:xfrm>
          <a:prstGeom prst="rect">
            <a:avLst/>
          </a:prstGeom>
          <a:noFill/>
          <a:ln>
            <a:noFill/>
          </a:ln>
        </p:spPr>
      </p:sp>
      <p:sp>
        <p:nvSpPr>
          <p:cNvPr id="137" name="Google Shape;137;p32"/>
          <p:cNvSpPr txBox="1"/>
          <p:nvPr>
            <p:ph idx="1" type="body"/>
          </p:nvPr>
        </p:nvSpPr>
        <p:spPr>
          <a:xfrm>
            <a:off x="314325" y="1028700"/>
            <a:ext cx="4143375" cy="3629025"/>
          </a:xfrm>
          <a:prstGeom prst="rect">
            <a:avLst/>
          </a:prstGeom>
          <a:noFill/>
          <a:ln>
            <a:noFill/>
          </a:ln>
        </p:spPr>
        <p:txBody>
          <a:bodyPr anchorCtr="0" anchor="t" bIns="34275" lIns="0" spcFirstLastPara="1" rIns="0" wrap="square" tIns="34275">
            <a:noAutofit/>
          </a:bodyPr>
          <a:lstStyle>
            <a:lvl1pPr indent="-330200" lvl="0" marL="457200" algn="l">
              <a:lnSpc>
                <a:spcPct val="90000"/>
              </a:lnSpc>
              <a:spcBef>
                <a:spcPts val="0"/>
              </a:spcBef>
              <a:spcAft>
                <a:spcPts val="0"/>
              </a:spcAft>
              <a:buSzPts val="1600"/>
              <a:buChar char="•"/>
              <a:defRPr/>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38" name="Google Shape;138;p32"/>
          <p:cNvSpPr txBox="1"/>
          <p:nvPr>
            <p:ph idx="12" type="sldNum"/>
          </p:nvPr>
        </p:nvSpPr>
        <p:spPr>
          <a:xfrm>
            <a:off x="6829426"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32"/>
          <p:cNvSpPr txBox="1"/>
          <p:nvPr>
            <p:ph type="title"/>
          </p:nvPr>
        </p:nvSpPr>
        <p:spPr>
          <a:xfrm>
            <a:off x="319922" y="257175"/>
            <a:ext cx="8566903" cy="486869"/>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30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transition>
    <p:fade/>
  </p:transition>
  <p:extLst>
    <p:ext uri="{DCECCB84-F9BA-43D5-87BE-67443E8EF086}">
      <p15:sldGuideLst>
        <p15:guide id="1" pos="2808">
          <p15:clr>
            <a:srgbClr val="FBAE40"/>
          </p15:clr>
        </p15:guide>
        <p15:guide id="2" pos="295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image_2">
  <p:cSld name="Title, content, image_2">
    <p:bg>
      <p:bgPr>
        <a:solidFill>
          <a:schemeClr val="dk1"/>
        </a:solidFill>
      </p:bgPr>
    </p:bg>
    <p:spTree>
      <p:nvGrpSpPr>
        <p:cNvPr id="140" name="Shape 140"/>
        <p:cNvGrpSpPr/>
        <p:nvPr/>
      </p:nvGrpSpPr>
      <p:grpSpPr>
        <a:xfrm>
          <a:off x="0" y="0"/>
          <a:ext cx="0" cy="0"/>
          <a:chOff x="0" y="0"/>
          <a:chExt cx="0" cy="0"/>
        </a:xfrm>
      </p:grpSpPr>
      <p:sp>
        <p:nvSpPr>
          <p:cNvPr id="141" name="Google Shape;141;p33"/>
          <p:cNvSpPr txBox="1"/>
          <p:nvPr>
            <p:ph idx="1" type="body"/>
          </p:nvPr>
        </p:nvSpPr>
        <p:spPr>
          <a:xfrm>
            <a:off x="318779" y="1432769"/>
            <a:ext cx="4343399" cy="3224957"/>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600"/>
              <a:buNone/>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42" name="Google Shape;142;p33"/>
          <p:cNvSpPr txBox="1"/>
          <p:nvPr>
            <p:ph idx="12" type="sldNum"/>
          </p:nvPr>
        </p:nvSpPr>
        <p:spPr>
          <a:xfrm>
            <a:off x="6829426"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143" name="Google Shape;143;p33"/>
          <p:cNvSpPr txBox="1"/>
          <p:nvPr>
            <p:ph type="title"/>
          </p:nvPr>
        </p:nvSpPr>
        <p:spPr>
          <a:xfrm>
            <a:off x="319922" y="257175"/>
            <a:ext cx="8566903" cy="486869"/>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30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4" name="Google Shape;144;p33"/>
          <p:cNvSpPr txBox="1"/>
          <p:nvPr>
            <p:ph idx="2" type="body"/>
          </p:nvPr>
        </p:nvSpPr>
        <p:spPr>
          <a:xfrm>
            <a:off x="318779" y="822960"/>
            <a:ext cx="8568047" cy="207749"/>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800"/>
              <a:buNone/>
              <a:defRPr b="1" sz="900" cap="none">
                <a:solidFill>
                  <a:srgbClr val="8EC7FF"/>
                </a:solidFill>
                <a:latin typeface="Arial"/>
                <a:ea typeface="Arial"/>
                <a:cs typeface="Arial"/>
                <a:sym typeface="Arial"/>
              </a:defRPr>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45" name="Google Shape;145;p33"/>
          <p:cNvSpPr/>
          <p:nvPr>
            <p:ph idx="3" type="pic"/>
          </p:nvPr>
        </p:nvSpPr>
        <p:spPr>
          <a:xfrm>
            <a:off x="5014924" y="257175"/>
            <a:ext cx="3871901" cy="4400550"/>
          </a:xfrm>
          <a:prstGeom prst="roundRect">
            <a:avLst>
              <a:gd fmla="val 5034" name="adj"/>
            </a:avLst>
          </a:prstGeom>
          <a:noFill/>
          <a:ln>
            <a:noFill/>
          </a:ln>
        </p:spPr>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content and image">
  <p:cSld name="Split content and image">
    <p:bg>
      <p:bgPr>
        <a:solidFill>
          <a:schemeClr val="dk1"/>
        </a:solidFill>
      </p:bgPr>
    </p:bg>
    <p:spTree>
      <p:nvGrpSpPr>
        <p:cNvPr id="146" name="Shape 146"/>
        <p:cNvGrpSpPr/>
        <p:nvPr/>
      </p:nvGrpSpPr>
      <p:grpSpPr>
        <a:xfrm>
          <a:off x="0" y="0"/>
          <a:ext cx="0" cy="0"/>
          <a:chOff x="0" y="0"/>
          <a:chExt cx="0" cy="0"/>
        </a:xfrm>
      </p:grpSpPr>
      <p:sp>
        <p:nvSpPr>
          <p:cNvPr id="147" name="Google Shape;147;p34"/>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148" name="Google Shape;148;p34"/>
          <p:cNvSpPr txBox="1"/>
          <p:nvPr>
            <p:ph type="title"/>
          </p:nvPr>
        </p:nvSpPr>
        <p:spPr>
          <a:xfrm>
            <a:off x="314324" y="2222394"/>
            <a:ext cx="3814753" cy="484748"/>
          </a:xfrm>
          <a:prstGeom prst="rect">
            <a:avLst/>
          </a:prstGeom>
          <a:noFill/>
          <a:ln>
            <a:noFill/>
          </a:ln>
        </p:spPr>
        <p:txBody>
          <a:bodyPr anchorCtr="0" anchor="b" bIns="34275" lIns="0" spcFirstLastPara="1" rIns="0" wrap="square" tIns="34275">
            <a:spAutoFit/>
          </a:bodyPr>
          <a:lstStyle>
            <a:lvl1pPr lvl="0" algn="l">
              <a:lnSpc>
                <a:spcPct val="90000"/>
              </a:lnSpc>
              <a:spcBef>
                <a:spcPts val="0"/>
              </a:spcBef>
              <a:spcAft>
                <a:spcPts val="0"/>
              </a:spcAft>
              <a:buClr>
                <a:schemeClr val="lt1"/>
              </a:buClr>
              <a:buSzPts val="30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9" name="Google Shape;149;p34"/>
          <p:cNvSpPr txBox="1"/>
          <p:nvPr>
            <p:ph idx="1" type="body"/>
          </p:nvPr>
        </p:nvSpPr>
        <p:spPr>
          <a:xfrm>
            <a:off x="314324" y="2845080"/>
            <a:ext cx="3814753" cy="323165"/>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500"/>
              <a:buNone/>
              <a:defRPr sz="17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50" name="Google Shape;150;p34"/>
          <p:cNvSpPr/>
          <p:nvPr>
            <p:ph idx="2" type="body"/>
          </p:nvPr>
        </p:nvSpPr>
        <p:spPr>
          <a:xfrm>
            <a:off x="314324" y="439085"/>
            <a:ext cx="1572489" cy="222028"/>
          </a:xfrm>
          <a:prstGeom prst="roundRect">
            <a:avLst>
              <a:gd fmla="val 22040" name="adj"/>
            </a:avLst>
          </a:prstGeom>
          <a:solidFill>
            <a:schemeClr val="accent1"/>
          </a:solidFill>
          <a:ln>
            <a:noFill/>
          </a:ln>
        </p:spPr>
        <p:txBody>
          <a:bodyPr anchorCtr="0" anchor="ctr" bIns="34275" lIns="0" spcFirstLastPara="1" rIns="0" wrap="square" tIns="34275">
            <a:spAutoFit/>
          </a:bodyPr>
          <a:lstStyle>
            <a:lvl1pPr indent="-228600" lvl="0" marL="457200" algn="ctr">
              <a:lnSpc>
                <a:spcPct val="90000"/>
              </a:lnSpc>
              <a:spcBef>
                <a:spcPts val="0"/>
              </a:spcBef>
              <a:spcAft>
                <a:spcPts val="0"/>
              </a:spcAft>
              <a:buSzPts val="800"/>
              <a:buNone/>
              <a:defRPr b="1" i="0" sz="900">
                <a:solidFill>
                  <a:schemeClr val="lt1"/>
                </a:solidFill>
                <a:latin typeface="Arial"/>
                <a:ea typeface="Arial"/>
                <a:cs typeface="Arial"/>
                <a:sym typeface="Arial"/>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51" name="Google Shape;151;p34"/>
          <p:cNvSpPr/>
          <p:nvPr>
            <p:ph idx="3" type="pic"/>
          </p:nvPr>
        </p:nvSpPr>
        <p:spPr>
          <a:xfrm>
            <a:off x="5014924" y="257175"/>
            <a:ext cx="3871901" cy="4400550"/>
          </a:xfrm>
          <a:prstGeom prst="roundRect">
            <a:avLst>
              <a:gd fmla="val 5034" name="adj"/>
            </a:avLst>
          </a:prstGeom>
          <a:noFill/>
          <a:ln>
            <a:noFill/>
          </a:ln>
        </p:spPr>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content and image_2">
  <p:cSld name="Split content and image_2">
    <p:bg>
      <p:bgPr>
        <a:solidFill>
          <a:schemeClr val="dk1"/>
        </a:solidFill>
      </p:bgPr>
    </p:bg>
    <p:spTree>
      <p:nvGrpSpPr>
        <p:cNvPr id="152" name="Shape 152"/>
        <p:cNvGrpSpPr/>
        <p:nvPr/>
      </p:nvGrpSpPr>
      <p:grpSpPr>
        <a:xfrm>
          <a:off x="0" y="0"/>
          <a:ext cx="0" cy="0"/>
          <a:chOff x="0" y="0"/>
          <a:chExt cx="0" cy="0"/>
        </a:xfrm>
      </p:grpSpPr>
      <p:pic>
        <p:nvPicPr>
          <p:cNvPr id="153" name="Google Shape;153;p35"/>
          <p:cNvPicPr preferRelativeResize="0"/>
          <p:nvPr/>
        </p:nvPicPr>
        <p:blipFill rotWithShape="1">
          <a:blip r:embed="rId2">
            <a:alphaModFix/>
          </a:blip>
          <a:srcRect b="41472" l="28351" r="44466" t="4160"/>
          <a:stretch/>
        </p:blipFill>
        <p:spPr>
          <a:xfrm>
            <a:off x="4572000" y="0"/>
            <a:ext cx="4572000" cy="5143500"/>
          </a:xfrm>
          <a:prstGeom prst="rect">
            <a:avLst/>
          </a:prstGeom>
          <a:noFill/>
          <a:ln>
            <a:noFill/>
          </a:ln>
        </p:spPr>
      </p:pic>
      <p:sp>
        <p:nvSpPr>
          <p:cNvPr id="154" name="Google Shape;154;p35"/>
          <p:cNvSpPr txBox="1"/>
          <p:nvPr>
            <p:ph type="title"/>
          </p:nvPr>
        </p:nvSpPr>
        <p:spPr>
          <a:xfrm>
            <a:off x="314324" y="2222394"/>
            <a:ext cx="3814753" cy="484748"/>
          </a:xfrm>
          <a:prstGeom prst="rect">
            <a:avLst/>
          </a:prstGeom>
          <a:noFill/>
          <a:ln>
            <a:noFill/>
          </a:ln>
        </p:spPr>
        <p:txBody>
          <a:bodyPr anchorCtr="0" anchor="b" bIns="34275" lIns="0" spcFirstLastPara="1" rIns="0" wrap="square" tIns="34275">
            <a:spAutoFit/>
          </a:bodyPr>
          <a:lstStyle>
            <a:lvl1pPr lvl="0" algn="l">
              <a:lnSpc>
                <a:spcPct val="90000"/>
              </a:lnSpc>
              <a:spcBef>
                <a:spcPts val="0"/>
              </a:spcBef>
              <a:spcAft>
                <a:spcPts val="0"/>
              </a:spcAft>
              <a:buClr>
                <a:schemeClr val="lt1"/>
              </a:buClr>
              <a:buSzPts val="30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5" name="Google Shape;155;p35"/>
          <p:cNvSpPr txBox="1"/>
          <p:nvPr>
            <p:ph idx="1" type="body"/>
          </p:nvPr>
        </p:nvSpPr>
        <p:spPr>
          <a:xfrm>
            <a:off x="314324" y="2845080"/>
            <a:ext cx="3814753" cy="323165"/>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500"/>
              <a:buNone/>
              <a:defRPr sz="17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56" name="Google Shape;156;p35"/>
          <p:cNvSpPr/>
          <p:nvPr>
            <p:ph idx="2" type="body"/>
          </p:nvPr>
        </p:nvSpPr>
        <p:spPr>
          <a:xfrm>
            <a:off x="314324" y="439085"/>
            <a:ext cx="1572489" cy="222028"/>
          </a:xfrm>
          <a:prstGeom prst="roundRect">
            <a:avLst>
              <a:gd fmla="val 22040" name="adj"/>
            </a:avLst>
          </a:prstGeom>
          <a:solidFill>
            <a:schemeClr val="accent1"/>
          </a:solidFill>
          <a:ln>
            <a:noFill/>
          </a:ln>
        </p:spPr>
        <p:txBody>
          <a:bodyPr anchorCtr="0" anchor="ctr" bIns="34275" lIns="0" spcFirstLastPara="1" rIns="0" wrap="square" tIns="34275">
            <a:spAutoFit/>
          </a:bodyPr>
          <a:lstStyle>
            <a:lvl1pPr indent="-228600" lvl="0" marL="457200" algn="ctr">
              <a:lnSpc>
                <a:spcPct val="90000"/>
              </a:lnSpc>
              <a:spcBef>
                <a:spcPts val="0"/>
              </a:spcBef>
              <a:spcAft>
                <a:spcPts val="0"/>
              </a:spcAft>
              <a:buSzPts val="800"/>
              <a:buNone/>
              <a:defRPr b="1" i="0" sz="900">
                <a:solidFill>
                  <a:schemeClr val="lt1"/>
                </a:solidFill>
                <a:latin typeface="Arial"/>
                <a:ea typeface="Arial"/>
                <a:cs typeface="Arial"/>
                <a:sym typeface="Arial"/>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57" name="Google Shape;157;p35"/>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158" name="Google Shape;158;p35"/>
          <p:cNvSpPr/>
          <p:nvPr>
            <p:ph idx="3" type="pic"/>
          </p:nvPr>
        </p:nvSpPr>
        <p:spPr>
          <a:xfrm>
            <a:off x="5014924" y="257175"/>
            <a:ext cx="3871901" cy="4400550"/>
          </a:xfrm>
          <a:prstGeom prst="roundRect">
            <a:avLst>
              <a:gd fmla="val 5034" name="adj"/>
            </a:avLst>
          </a:prstGeom>
          <a:noFill/>
          <a:ln>
            <a:noFill/>
          </a:ln>
        </p:spPr>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mage, callout box">
  <p:cSld name="Title, image, callout box">
    <p:bg>
      <p:bgPr>
        <a:solidFill>
          <a:schemeClr val="dk1"/>
        </a:solidFill>
      </p:bgPr>
    </p:bg>
    <p:spTree>
      <p:nvGrpSpPr>
        <p:cNvPr id="159" name="Shape 159"/>
        <p:cNvGrpSpPr/>
        <p:nvPr/>
      </p:nvGrpSpPr>
      <p:grpSpPr>
        <a:xfrm>
          <a:off x="0" y="0"/>
          <a:ext cx="0" cy="0"/>
          <a:chOff x="0" y="0"/>
          <a:chExt cx="0" cy="0"/>
        </a:xfrm>
      </p:grpSpPr>
      <p:sp>
        <p:nvSpPr>
          <p:cNvPr id="160" name="Google Shape;160;p36"/>
          <p:cNvSpPr/>
          <p:nvPr>
            <p:ph idx="2" type="pic"/>
          </p:nvPr>
        </p:nvSpPr>
        <p:spPr>
          <a:xfrm>
            <a:off x="4757058" y="0"/>
            <a:ext cx="4386942" cy="5143500"/>
          </a:xfrm>
          <a:prstGeom prst="rect">
            <a:avLst/>
          </a:prstGeom>
          <a:noFill/>
          <a:ln>
            <a:noFill/>
          </a:ln>
        </p:spPr>
      </p:sp>
      <p:sp>
        <p:nvSpPr>
          <p:cNvPr id="161" name="Google Shape;161;p36"/>
          <p:cNvSpPr/>
          <p:nvPr>
            <p:ph idx="1" type="body"/>
          </p:nvPr>
        </p:nvSpPr>
        <p:spPr>
          <a:xfrm>
            <a:off x="314325" y="3516174"/>
            <a:ext cx="4755249" cy="1141551"/>
          </a:xfrm>
          <a:prstGeom prst="roundRect">
            <a:avLst>
              <a:gd fmla="val 13066" name="adj"/>
            </a:avLst>
          </a:prstGeom>
          <a:solidFill>
            <a:schemeClr val="accent1"/>
          </a:solidFill>
          <a:ln>
            <a:noFill/>
          </a:ln>
        </p:spPr>
        <p:txBody>
          <a:bodyPr anchorCtr="0" anchor="ctr" bIns="171450" lIns="1440175" spcFirstLastPara="1" rIns="342900" wrap="square" tIns="171450">
            <a:spAutoFit/>
          </a:bodyPr>
          <a:lstStyle>
            <a:lvl1pPr indent="-228600" lvl="0" marL="457200" algn="l">
              <a:lnSpc>
                <a:spcPct val="100000"/>
              </a:lnSpc>
              <a:spcBef>
                <a:spcPts val="0"/>
              </a:spcBef>
              <a:spcAft>
                <a:spcPts val="0"/>
              </a:spcAft>
              <a:buSzPts val="1200"/>
              <a:buNone/>
              <a:defRPr sz="14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62" name="Google Shape;162;p36"/>
          <p:cNvSpPr txBox="1"/>
          <p:nvPr>
            <p:ph type="title"/>
          </p:nvPr>
        </p:nvSpPr>
        <p:spPr>
          <a:xfrm>
            <a:off x="318779" y="1033731"/>
            <a:ext cx="4072618" cy="900247"/>
          </a:xfrm>
          <a:prstGeom prst="rect">
            <a:avLst/>
          </a:prstGeom>
          <a:noFill/>
          <a:ln>
            <a:noFill/>
          </a:ln>
        </p:spPr>
        <p:txBody>
          <a:bodyPr anchorCtr="0" anchor="b" bIns="34275" lIns="0" spcFirstLastPara="1" rIns="0" wrap="square" tIns="34275">
            <a:spAutoFit/>
          </a:bodyPr>
          <a:lstStyle>
            <a:lvl1pPr lvl="0" algn="l">
              <a:lnSpc>
                <a:spcPct val="90000"/>
              </a:lnSpc>
              <a:spcBef>
                <a:spcPts val="0"/>
              </a:spcBef>
              <a:spcAft>
                <a:spcPts val="0"/>
              </a:spcAft>
              <a:buClr>
                <a:schemeClr val="lt1"/>
              </a:buClr>
              <a:buSzPts val="30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3" name="Google Shape;163;p36"/>
          <p:cNvSpPr txBox="1"/>
          <p:nvPr>
            <p:ph idx="3" type="body"/>
          </p:nvPr>
        </p:nvSpPr>
        <p:spPr>
          <a:xfrm>
            <a:off x="318779" y="2071916"/>
            <a:ext cx="4072618" cy="323165"/>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500"/>
              <a:buNone/>
              <a:defRPr sz="17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64" name="Google Shape;164;p36"/>
          <p:cNvSpPr/>
          <p:nvPr>
            <p:ph idx="4" type="pic"/>
          </p:nvPr>
        </p:nvSpPr>
        <p:spPr>
          <a:xfrm>
            <a:off x="589985" y="3676396"/>
            <a:ext cx="869409" cy="821108"/>
          </a:xfrm>
          <a:prstGeom prst="rect">
            <a:avLst/>
          </a:prstGeom>
          <a:noFill/>
          <a:ln>
            <a:noFill/>
          </a:ln>
        </p:spPr>
      </p:sp>
      <p:sp>
        <p:nvSpPr>
          <p:cNvPr id="165" name="Google Shape;165;p36"/>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photo">
  <p:cSld name="Title, Subtitle, photo">
    <p:bg>
      <p:bgPr>
        <a:solidFill>
          <a:schemeClr val="dk1"/>
        </a:solidFill>
      </p:bgPr>
    </p:bg>
    <p:spTree>
      <p:nvGrpSpPr>
        <p:cNvPr id="166" name="Shape 166"/>
        <p:cNvGrpSpPr/>
        <p:nvPr/>
      </p:nvGrpSpPr>
      <p:grpSpPr>
        <a:xfrm>
          <a:off x="0" y="0"/>
          <a:ext cx="0" cy="0"/>
          <a:chOff x="0" y="0"/>
          <a:chExt cx="0" cy="0"/>
        </a:xfrm>
      </p:grpSpPr>
      <p:sp>
        <p:nvSpPr>
          <p:cNvPr id="167" name="Google Shape;167;p37"/>
          <p:cNvSpPr/>
          <p:nvPr>
            <p:ph idx="2" type="pic"/>
          </p:nvPr>
        </p:nvSpPr>
        <p:spPr>
          <a:xfrm>
            <a:off x="1420108" y="1114424"/>
            <a:ext cx="6303785" cy="3543302"/>
          </a:xfrm>
          <a:prstGeom prst="roundRect">
            <a:avLst>
              <a:gd fmla="val 3930" name="adj"/>
            </a:avLst>
          </a:prstGeom>
          <a:noFill/>
          <a:ln>
            <a:noFill/>
          </a:ln>
        </p:spPr>
      </p:sp>
      <p:sp>
        <p:nvSpPr>
          <p:cNvPr id="168" name="Google Shape;168;p37"/>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169" name="Google Shape;169;p37"/>
          <p:cNvSpPr txBox="1"/>
          <p:nvPr>
            <p:ph idx="1" type="body"/>
          </p:nvPr>
        </p:nvSpPr>
        <p:spPr>
          <a:xfrm>
            <a:off x="324488" y="815607"/>
            <a:ext cx="8568046" cy="207749"/>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800"/>
              <a:buNone/>
              <a:defRPr b="1" sz="900" cap="none">
                <a:solidFill>
                  <a:srgbClr val="8EC7FF"/>
                </a:solidFill>
                <a:latin typeface="Arial"/>
                <a:ea typeface="Arial"/>
                <a:cs typeface="Arial"/>
                <a:sym typeface="Arial"/>
              </a:defRPr>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70" name="Google Shape;170;p37"/>
          <p:cNvSpPr txBox="1"/>
          <p:nvPr>
            <p:ph type="title"/>
          </p:nvPr>
        </p:nvSpPr>
        <p:spPr>
          <a:xfrm>
            <a:off x="318778" y="266261"/>
            <a:ext cx="8568046" cy="478631"/>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30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bleed photo" showMasterSp="0">
  <p:cSld name="Full bleed photo">
    <p:bg>
      <p:bgPr>
        <a:solidFill>
          <a:schemeClr val="dk1"/>
        </a:solidFill>
      </p:bgPr>
    </p:bg>
    <p:spTree>
      <p:nvGrpSpPr>
        <p:cNvPr id="171" name="Shape 171"/>
        <p:cNvGrpSpPr/>
        <p:nvPr/>
      </p:nvGrpSpPr>
      <p:grpSpPr>
        <a:xfrm>
          <a:off x="0" y="0"/>
          <a:ext cx="0" cy="0"/>
          <a:chOff x="0" y="0"/>
          <a:chExt cx="0" cy="0"/>
        </a:xfrm>
      </p:grpSpPr>
      <p:sp>
        <p:nvSpPr>
          <p:cNvPr id="172" name="Google Shape;172;p38"/>
          <p:cNvSpPr/>
          <p:nvPr>
            <p:ph idx="2" type="pic"/>
          </p:nvPr>
        </p:nvSpPr>
        <p:spPr>
          <a:xfrm>
            <a:off x="0" y="0"/>
            <a:ext cx="9144000" cy="5143499"/>
          </a:xfrm>
          <a:prstGeom prst="rect">
            <a:avLst/>
          </a:prstGeom>
          <a:noFill/>
          <a:ln>
            <a:noFill/>
          </a:ln>
        </p:spPr>
      </p:sp>
      <p:sp>
        <p:nvSpPr>
          <p:cNvPr id="173" name="Google Shape;173;p38"/>
          <p:cNvSpPr txBox="1"/>
          <p:nvPr>
            <p:ph type="title"/>
          </p:nvPr>
        </p:nvSpPr>
        <p:spPr>
          <a:xfrm>
            <a:off x="314325" y="1811215"/>
            <a:ext cx="4229100" cy="478631"/>
          </a:xfrm>
          <a:prstGeom prst="rect">
            <a:avLst/>
          </a:prstGeom>
          <a:noFill/>
          <a:ln>
            <a:noFill/>
          </a:ln>
        </p:spPr>
        <p:txBody>
          <a:bodyPr anchorCtr="0" anchor="b" bIns="34275" lIns="0" spcFirstLastPara="1" rIns="0" wrap="square" tIns="34275">
            <a:noAutofit/>
          </a:bodyPr>
          <a:lstStyle>
            <a:lvl1pPr lvl="0" algn="l">
              <a:lnSpc>
                <a:spcPct val="90000"/>
              </a:lnSpc>
              <a:spcBef>
                <a:spcPts val="0"/>
              </a:spcBef>
              <a:spcAft>
                <a:spcPts val="0"/>
              </a:spcAft>
              <a:buClr>
                <a:schemeClr val="lt1"/>
              </a:buClr>
              <a:buSzPts val="3000"/>
              <a:buFont typeface="Play"/>
              <a:buNone/>
              <a:defRPr>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4" name="Google Shape;174;p38"/>
          <p:cNvSpPr txBox="1"/>
          <p:nvPr>
            <p:ph idx="1" type="body"/>
          </p:nvPr>
        </p:nvSpPr>
        <p:spPr>
          <a:xfrm>
            <a:off x="314325" y="2473660"/>
            <a:ext cx="4229100" cy="879671"/>
          </a:xfrm>
          <a:prstGeom prst="rect">
            <a:avLst/>
          </a:prstGeom>
          <a:noFill/>
          <a:ln>
            <a:noFill/>
          </a:ln>
        </p:spPr>
        <p:txBody>
          <a:bodyPr anchorCtr="0" anchor="t" bIns="34275" lIns="0" spcFirstLastPara="1" rIns="0" wrap="square" tIns="34275">
            <a:noAutofit/>
          </a:bodyPr>
          <a:lstStyle>
            <a:lvl1pPr indent="-228600" lvl="0" marL="457200" algn="l">
              <a:lnSpc>
                <a:spcPct val="90000"/>
              </a:lnSpc>
              <a:spcBef>
                <a:spcPts val="0"/>
              </a:spcBef>
              <a:spcAft>
                <a:spcPts val="0"/>
              </a:spcAft>
              <a:buSzPts val="1600"/>
              <a:buNone/>
              <a:defRPr>
                <a:solidFill>
                  <a:schemeClr val="lt1"/>
                </a:solidFill>
              </a:defRPr>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75" name="Google Shape;175;p38"/>
          <p:cNvSpPr txBox="1"/>
          <p:nvPr>
            <p:ph idx="12" type="sldNum"/>
          </p:nvPr>
        </p:nvSpPr>
        <p:spPr>
          <a:xfrm>
            <a:off x="6829426"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176" name="Google Shape;176;p38"/>
          <p:cNvSpPr txBox="1"/>
          <p:nvPr/>
        </p:nvSpPr>
        <p:spPr>
          <a:xfrm>
            <a:off x="911879" y="4857640"/>
            <a:ext cx="3428130" cy="807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chemeClr val="lt1"/>
                </a:solidFill>
                <a:latin typeface="Play"/>
                <a:ea typeface="Play"/>
                <a:cs typeface="Play"/>
                <a:sym typeface="Play"/>
              </a:rPr>
              <a:t>© 2024, Amazon Web Services, Inc. or its affiliates. All rights reserved.</a:t>
            </a:r>
            <a:endParaRPr b="0" i="0" sz="1100" u="none" cap="none" strike="noStrike">
              <a:solidFill>
                <a:srgbClr val="000000"/>
              </a:solidFill>
              <a:latin typeface="Arial"/>
              <a:ea typeface="Arial"/>
              <a:cs typeface="Arial"/>
              <a:sym typeface="Arial"/>
            </a:endParaRPr>
          </a:p>
        </p:txBody>
      </p:sp>
      <p:pic>
        <p:nvPicPr>
          <p:cNvPr id="177" name="Google Shape;177;p38"/>
          <p:cNvPicPr preferRelativeResize="0"/>
          <p:nvPr/>
        </p:nvPicPr>
        <p:blipFill rotWithShape="1">
          <a:blip r:embed="rId2">
            <a:alphaModFix/>
          </a:blip>
          <a:srcRect b="0" l="0" r="0" t="0"/>
          <a:stretch/>
        </p:blipFill>
        <p:spPr>
          <a:xfrm>
            <a:off x="314325" y="4821496"/>
            <a:ext cx="291614" cy="174387"/>
          </a:xfrm>
          <a:prstGeom prst="rect">
            <a:avLst/>
          </a:prstGeom>
          <a:noFill/>
          <a:ln>
            <a:noFill/>
          </a:ln>
        </p:spPr>
      </p:pic>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ull bleed photo" showMasterSp="0">
  <p:cSld name="1_Full bleed photo">
    <p:spTree>
      <p:nvGrpSpPr>
        <p:cNvPr id="178" name="Shape 178"/>
        <p:cNvGrpSpPr/>
        <p:nvPr/>
      </p:nvGrpSpPr>
      <p:grpSpPr>
        <a:xfrm>
          <a:off x="0" y="0"/>
          <a:ext cx="0" cy="0"/>
          <a:chOff x="0" y="0"/>
          <a:chExt cx="0" cy="0"/>
        </a:xfrm>
      </p:grpSpPr>
      <p:sp>
        <p:nvSpPr>
          <p:cNvPr id="179" name="Google Shape;179;p39"/>
          <p:cNvSpPr/>
          <p:nvPr>
            <p:ph idx="2" type="pic"/>
          </p:nvPr>
        </p:nvSpPr>
        <p:spPr>
          <a:xfrm>
            <a:off x="0" y="0"/>
            <a:ext cx="9144000" cy="5143500"/>
          </a:xfrm>
          <a:prstGeom prst="rect">
            <a:avLst/>
          </a:prstGeom>
          <a:noFill/>
          <a:ln>
            <a:noFill/>
          </a:ln>
        </p:spPr>
      </p:sp>
      <p:sp>
        <p:nvSpPr>
          <p:cNvPr id="180" name="Google Shape;180;p39"/>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181" name="Google Shape;181;p39"/>
          <p:cNvSpPr txBox="1"/>
          <p:nvPr>
            <p:ph type="title"/>
          </p:nvPr>
        </p:nvSpPr>
        <p:spPr>
          <a:xfrm>
            <a:off x="0" y="-597310"/>
            <a:ext cx="9144000" cy="590166"/>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rgbClr val="486195"/>
              </a:buClr>
              <a:buSzPts val="1800"/>
              <a:buFont typeface="Play"/>
              <a:buNone/>
              <a:defRPr sz="1800">
                <a:solidFill>
                  <a:srgbClr val="48619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2" name="Google Shape;182;p39"/>
          <p:cNvSpPr txBox="1"/>
          <p:nvPr/>
        </p:nvSpPr>
        <p:spPr>
          <a:xfrm>
            <a:off x="911879" y="4857640"/>
            <a:ext cx="3428130" cy="807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chemeClr val="lt1"/>
                </a:solidFill>
                <a:latin typeface="Play"/>
                <a:ea typeface="Play"/>
                <a:cs typeface="Play"/>
                <a:sym typeface="Play"/>
              </a:rPr>
              <a:t>© 2024, Amazon Web Services, Inc. or its affiliates. All rights reserved.</a:t>
            </a:r>
            <a:endParaRPr b="0" i="0" sz="1100" u="none" cap="none" strike="noStrike">
              <a:solidFill>
                <a:srgbClr val="000000"/>
              </a:solidFill>
              <a:latin typeface="Arial"/>
              <a:ea typeface="Arial"/>
              <a:cs typeface="Arial"/>
              <a:sym typeface="Arial"/>
            </a:endParaRPr>
          </a:p>
        </p:txBody>
      </p:sp>
      <p:pic>
        <p:nvPicPr>
          <p:cNvPr id="183" name="Google Shape;183;p39"/>
          <p:cNvPicPr preferRelativeResize="0"/>
          <p:nvPr/>
        </p:nvPicPr>
        <p:blipFill rotWithShape="1">
          <a:blip r:embed="rId2">
            <a:alphaModFix/>
          </a:blip>
          <a:srcRect b="0" l="0" r="0" t="0"/>
          <a:stretch/>
        </p:blipFill>
        <p:spPr>
          <a:xfrm>
            <a:off x="314325" y="4821496"/>
            <a:ext cx="291614" cy="174387"/>
          </a:xfrm>
          <a:prstGeom prst="rect">
            <a:avLst/>
          </a:prstGeom>
          <a:noFill/>
          <a:ln>
            <a:noFill/>
          </a:ln>
        </p:spPr>
      </p:pic>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o">
  <p:cSld name="Video">
    <p:bg>
      <p:bgPr>
        <a:solidFill>
          <a:schemeClr val="dk1"/>
        </a:solidFill>
      </p:bgPr>
    </p:bg>
    <p:spTree>
      <p:nvGrpSpPr>
        <p:cNvPr id="184" name="Shape 184"/>
        <p:cNvGrpSpPr/>
        <p:nvPr/>
      </p:nvGrpSpPr>
      <p:grpSpPr>
        <a:xfrm>
          <a:off x="0" y="0"/>
          <a:ext cx="0" cy="0"/>
          <a:chOff x="0" y="0"/>
          <a:chExt cx="0" cy="0"/>
        </a:xfrm>
      </p:grpSpPr>
      <p:pic>
        <p:nvPicPr>
          <p:cNvPr id="185" name="Google Shape;185;p40"/>
          <p:cNvPicPr preferRelativeResize="0"/>
          <p:nvPr/>
        </p:nvPicPr>
        <p:blipFill rotWithShape="1">
          <a:blip r:embed="rId2">
            <a:alphaModFix/>
          </a:blip>
          <a:srcRect b="0" l="0" r="0" t="0"/>
          <a:stretch/>
        </p:blipFill>
        <p:spPr>
          <a:xfrm>
            <a:off x="3746004" y="1745754"/>
            <a:ext cx="1651992" cy="1651992"/>
          </a:xfrm>
          <a:prstGeom prst="rect">
            <a:avLst/>
          </a:prstGeom>
          <a:noFill/>
          <a:ln>
            <a:noFill/>
          </a:ln>
        </p:spPr>
      </p:pic>
      <p:sp>
        <p:nvSpPr>
          <p:cNvPr id="186" name="Google Shape;186;p40"/>
          <p:cNvSpPr/>
          <p:nvPr>
            <p:ph idx="2" type="media"/>
          </p:nvPr>
        </p:nvSpPr>
        <p:spPr>
          <a:xfrm>
            <a:off x="0" y="0"/>
            <a:ext cx="9144000" cy="5143500"/>
          </a:xfrm>
          <a:prstGeom prst="rect">
            <a:avLst/>
          </a:prstGeom>
          <a:noFill/>
          <a:ln>
            <a:noFill/>
          </a:ln>
        </p:spPr>
        <p:txBody>
          <a:bodyPr anchorCtr="0" anchor="ctr" bIns="34275" lIns="0" spcFirstLastPara="1" rIns="0" wrap="square" tIns="34275">
            <a:noAutofit/>
          </a:bodyPr>
          <a:lstStyle>
            <a:lvl1pPr lvl="0" marR="0" rtl="0" algn="l">
              <a:lnSpc>
                <a:spcPct val="90000"/>
              </a:lnSpc>
              <a:spcBef>
                <a:spcPts val="0"/>
              </a:spcBef>
              <a:spcAft>
                <a:spcPts val="0"/>
              </a:spcAft>
              <a:buClr>
                <a:schemeClr val="lt1"/>
              </a:buClr>
              <a:buSzPts val="1600"/>
              <a:buFont typeface="Play"/>
              <a:buNone/>
              <a:defRPr b="0" i="0" sz="1800" u="none" cap="none" strike="noStrike">
                <a:solidFill>
                  <a:schemeClr val="lt1"/>
                </a:solidFill>
                <a:latin typeface="Play"/>
                <a:ea typeface="Play"/>
                <a:cs typeface="Play"/>
                <a:sym typeface="Play"/>
              </a:defRPr>
            </a:lvl1pPr>
            <a:lvl2pPr lvl="1" marR="0" rtl="0" algn="l">
              <a:lnSpc>
                <a:spcPct val="90000"/>
              </a:lnSpc>
              <a:spcBef>
                <a:spcPts val="900"/>
              </a:spcBef>
              <a:spcAft>
                <a:spcPts val="0"/>
              </a:spcAft>
              <a:buClr>
                <a:schemeClr val="lt1"/>
              </a:buClr>
              <a:buSzPts val="1600"/>
              <a:buFont typeface="Noto Sans Symbols"/>
              <a:buChar char="▪"/>
              <a:defRPr b="0" i="0" sz="1800" u="none" cap="none" strike="noStrike">
                <a:solidFill>
                  <a:schemeClr val="lt1"/>
                </a:solidFill>
                <a:latin typeface="Play"/>
                <a:ea typeface="Play"/>
                <a:cs typeface="Play"/>
                <a:sym typeface="Play"/>
              </a:defRPr>
            </a:lvl2pPr>
            <a:lvl3pPr lvl="2" marR="0" rtl="0" algn="l">
              <a:lnSpc>
                <a:spcPct val="90000"/>
              </a:lnSpc>
              <a:spcBef>
                <a:spcPts val="900"/>
              </a:spcBef>
              <a:spcAft>
                <a:spcPts val="0"/>
              </a:spcAft>
              <a:buClr>
                <a:schemeClr val="lt1"/>
              </a:buClr>
              <a:buSzPts val="1500"/>
              <a:buFont typeface="Play"/>
              <a:buChar char="–"/>
              <a:defRPr b="0" i="0" sz="1500" u="none" cap="none" strike="noStrike">
                <a:solidFill>
                  <a:schemeClr val="lt1"/>
                </a:solidFill>
                <a:latin typeface="Play"/>
                <a:ea typeface="Play"/>
                <a:cs typeface="Play"/>
                <a:sym typeface="Play"/>
              </a:defRPr>
            </a:lvl3pPr>
            <a:lvl4pPr lvl="3" marR="0" rtl="0" algn="l">
              <a:lnSpc>
                <a:spcPct val="90000"/>
              </a:lnSpc>
              <a:spcBef>
                <a:spcPts val="500"/>
              </a:spcBef>
              <a:spcAft>
                <a:spcPts val="0"/>
              </a:spcAft>
              <a:buClr>
                <a:schemeClr val="lt1"/>
              </a:buClr>
              <a:buSzPts val="1400"/>
              <a:buFont typeface="Play"/>
              <a:buChar char="•"/>
              <a:defRPr b="0" i="0" sz="1400" u="none" cap="none" strike="noStrike">
                <a:solidFill>
                  <a:schemeClr val="lt1"/>
                </a:solidFill>
                <a:latin typeface="Play"/>
                <a:ea typeface="Play"/>
                <a:cs typeface="Play"/>
                <a:sym typeface="Play"/>
              </a:defRPr>
            </a:lvl4pPr>
            <a:lvl5pPr lvl="4" marR="0" rtl="0" algn="l">
              <a:lnSpc>
                <a:spcPct val="90000"/>
              </a:lnSpc>
              <a:spcBef>
                <a:spcPts val="500"/>
              </a:spcBef>
              <a:spcAft>
                <a:spcPts val="0"/>
              </a:spcAft>
              <a:buClr>
                <a:schemeClr val="lt1"/>
              </a:buClr>
              <a:buSzPts val="1400"/>
              <a:buFont typeface="Play"/>
              <a:buChar char="•"/>
              <a:defRPr b="0" i="0" sz="1400" u="none" cap="none" strike="noStrike">
                <a:solidFill>
                  <a:schemeClr val="lt1"/>
                </a:solidFill>
                <a:latin typeface="Play"/>
                <a:ea typeface="Play"/>
                <a:cs typeface="Play"/>
                <a:sym typeface="Play"/>
              </a:defRPr>
            </a:lvl5pPr>
            <a:lvl6pPr lvl="5" marR="0" rtl="0" algn="l">
              <a:lnSpc>
                <a:spcPct val="90000"/>
              </a:lnSpc>
              <a:spcBef>
                <a:spcPts val="400"/>
              </a:spcBef>
              <a:spcAft>
                <a:spcPts val="0"/>
              </a:spcAft>
              <a:buClr>
                <a:schemeClr val="lt1"/>
              </a:buClr>
              <a:buSzPts val="1400"/>
              <a:buFont typeface="Play"/>
              <a:buChar char="•"/>
              <a:defRPr b="0" i="0" sz="1400" u="none" cap="none" strike="noStrike">
                <a:solidFill>
                  <a:schemeClr val="lt1"/>
                </a:solidFill>
                <a:latin typeface="Play"/>
                <a:ea typeface="Play"/>
                <a:cs typeface="Play"/>
                <a:sym typeface="Play"/>
              </a:defRPr>
            </a:lvl6pPr>
            <a:lvl7pPr lvl="6" marR="0" rtl="0" algn="l">
              <a:lnSpc>
                <a:spcPct val="90000"/>
              </a:lnSpc>
              <a:spcBef>
                <a:spcPts val="400"/>
              </a:spcBef>
              <a:spcAft>
                <a:spcPts val="0"/>
              </a:spcAft>
              <a:buClr>
                <a:schemeClr val="lt1"/>
              </a:buClr>
              <a:buSzPts val="1400"/>
              <a:buFont typeface="Play"/>
              <a:buChar char="•"/>
              <a:defRPr b="0" i="0" sz="1400" u="none" cap="none" strike="noStrike">
                <a:solidFill>
                  <a:schemeClr val="lt1"/>
                </a:solidFill>
                <a:latin typeface="Play"/>
                <a:ea typeface="Play"/>
                <a:cs typeface="Play"/>
                <a:sym typeface="Play"/>
              </a:defRPr>
            </a:lvl7pPr>
            <a:lvl8pPr lvl="7" marR="0" rtl="0" algn="l">
              <a:lnSpc>
                <a:spcPct val="90000"/>
              </a:lnSpc>
              <a:spcBef>
                <a:spcPts val="400"/>
              </a:spcBef>
              <a:spcAft>
                <a:spcPts val="0"/>
              </a:spcAft>
              <a:buClr>
                <a:schemeClr val="lt1"/>
              </a:buClr>
              <a:buSzPts val="1400"/>
              <a:buFont typeface="Play"/>
              <a:buChar char="•"/>
              <a:defRPr b="0" i="0" sz="1400" u="none" cap="none" strike="noStrike">
                <a:solidFill>
                  <a:schemeClr val="lt1"/>
                </a:solidFill>
                <a:latin typeface="Play"/>
                <a:ea typeface="Play"/>
                <a:cs typeface="Play"/>
                <a:sym typeface="Play"/>
              </a:defRPr>
            </a:lvl8pPr>
            <a:lvl9pPr lvl="8" marR="0" rtl="0" algn="l">
              <a:lnSpc>
                <a:spcPct val="90000"/>
              </a:lnSpc>
              <a:spcBef>
                <a:spcPts val="400"/>
              </a:spcBef>
              <a:spcAft>
                <a:spcPts val="0"/>
              </a:spcAft>
              <a:buClr>
                <a:schemeClr val="lt1"/>
              </a:buClr>
              <a:buSzPts val="1400"/>
              <a:buFont typeface="Play"/>
              <a:buChar char="•"/>
              <a:defRPr b="0" i="0" sz="1400" u="none" cap="none" strike="noStrike">
                <a:solidFill>
                  <a:schemeClr val="lt1"/>
                </a:solidFill>
                <a:latin typeface="Play"/>
                <a:ea typeface="Play"/>
                <a:cs typeface="Play"/>
                <a:sym typeface="Play"/>
              </a:defRPr>
            </a:lvl9pPr>
          </a:lstStyle>
          <a:p/>
        </p:txBody>
      </p:sp>
      <p:sp>
        <p:nvSpPr>
          <p:cNvPr id="187" name="Google Shape;187;p40"/>
          <p:cNvSpPr txBox="1"/>
          <p:nvPr>
            <p:ph type="title"/>
          </p:nvPr>
        </p:nvSpPr>
        <p:spPr>
          <a:xfrm>
            <a:off x="0" y="-485775"/>
            <a:ext cx="9433560" cy="478631"/>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rgbClr val="486195"/>
              </a:buClr>
              <a:buSzPts val="1800"/>
              <a:buFont typeface="Play"/>
              <a:buNone/>
              <a:defRPr sz="1800">
                <a:solidFill>
                  <a:srgbClr val="48619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8" name="Google Shape;188;p40"/>
          <p:cNvSpPr/>
          <p:nvPr/>
        </p:nvSpPr>
        <p:spPr>
          <a:xfrm>
            <a:off x="0" y="0"/>
            <a:ext cx="60228" cy="5143500"/>
          </a:xfrm>
          <a:prstGeom prst="rect">
            <a:avLst/>
          </a:prstGeom>
          <a:gradFill>
            <a:gsLst>
              <a:gs pos="0">
                <a:schemeClr val="accent6"/>
              </a:gs>
              <a:gs pos="40000">
                <a:schemeClr val="accent1"/>
              </a:gs>
              <a:gs pos="100000">
                <a:schemeClr val="accent3"/>
              </a:gs>
            </a:gsLst>
            <a:lin ang="540000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189" name="Google Shape;189;p40"/>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dark">
  <p:cSld name="Section Header dark">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14"/>
          <p:cNvSpPr txBox="1"/>
          <p:nvPr>
            <p:ph type="title"/>
          </p:nvPr>
        </p:nvSpPr>
        <p:spPr>
          <a:xfrm>
            <a:off x="314325" y="2030866"/>
            <a:ext cx="6057900" cy="1081766"/>
          </a:xfrm>
          <a:prstGeom prst="rect">
            <a:avLst/>
          </a:prstGeom>
          <a:noFill/>
          <a:ln>
            <a:noFill/>
          </a:ln>
        </p:spPr>
        <p:txBody>
          <a:bodyPr anchorCtr="0" anchor="ctr" bIns="34275" lIns="0" spcFirstLastPara="1" rIns="0" wrap="square" tIns="34275">
            <a:noAutofit/>
          </a:bodyPr>
          <a:lstStyle>
            <a:lvl1pPr lvl="0" algn="l">
              <a:lnSpc>
                <a:spcPct val="90000"/>
              </a:lnSpc>
              <a:spcBef>
                <a:spcPts val="0"/>
              </a:spcBef>
              <a:spcAft>
                <a:spcPts val="0"/>
              </a:spcAft>
              <a:buClr>
                <a:schemeClr val="lt1"/>
              </a:buClr>
              <a:buSzPts val="3300"/>
              <a:buFont typeface="Play"/>
              <a:buNone/>
              <a:defRPr sz="33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p14"/>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with Bullets" type="twoObj">
  <p:cSld name="TWO_OBJECTS">
    <p:bg>
      <p:bgPr>
        <a:solidFill>
          <a:schemeClr val="dk1"/>
        </a:solidFill>
      </p:bgPr>
    </p:bg>
    <p:spTree>
      <p:nvGrpSpPr>
        <p:cNvPr id="190" name="Shape 190"/>
        <p:cNvGrpSpPr/>
        <p:nvPr/>
      </p:nvGrpSpPr>
      <p:grpSpPr>
        <a:xfrm>
          <a:off x="0" y="0"/>
          <a:ext cx="0" cy="0"/>
          <a:chOff x="0" y="0"/>
          <a:chExt cx="0" cy="0"/>
        </a:xfrm>
      </p:grpSpPr>
      <p:sp>
        <p:nvSpPr>
          <p:cNvPr id="191" name="Google Shape;191;p41"/>
          <p:cNvSpPr txBox="1"/>
          <p:nvPr>
            <p:ph type="title"/>
          </p:nvPr>
        </p:nvSpPr>
        <p:spPr>
          <a:xfrm>
            <a:off x="318778" y="266261"/>
            <a:ext cx="8572501" cy="478631"/>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30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2" name="Google Shape;192;p41"/>
          <p:cNvSpPr txBox="1"/>
          <p:nvPr>
            <p:ph idx="1" type="body"/>
          </p:nvPr>
        </p:nvSpPr>
        <p:spPr>
          <a:xfrm>
            <a:off x="318779" y="1114425"/>
            <a:ext cx="4171950" cy="1615827"/>
          </a:xfrm>
          <a:prstGeom prst="rect">
            <a:avLst/>
          </a:prstGeom>
          <a:noFill/>
          <a:ln>
            <a:noFill/>
          </a:ln>
        </p:spPr>
        <p:txBody>
          <a:bodyPr anchorCtr="0" anchor="t" bIns="34275" lIns="0" spcFirstLastPara="1" rIns="0" wrap="square" tIns="34275">
            <a:spAutoFit/>
          </a:bodyPr>
          <a:lstStyle>
            <a:lvl1pPr indent="-330200" lvl="0" marL="457200" algn="l">
              <a:lnSpc>
                <a:spcPct val="100000"/>
              </a:lnSpc>
              <a:spcBef>
                <a:spcPts val="0"/>
              </a:spcBef>
              <a:spcAft>
                <a:spcPts val="0"/>
              </a:spcAft>
              <a:buSzPts val="1600"/>
              <a:buChar char="•"/>
              <a:defRPr/>
            </a:lvl1pPr>
            <a:lvl2pPr indent="-330200" lvl="1" marL="914400" algn="l">
              <a:lnSpc>
                <a:spcPct val="100000"/>
              </a:lnSpc>
              <a:spcBef>
                <a:spcPts val="900"/>
              </a:spcBef>
              <a:spcAft>
                <a:spcPts val="0"/>
              </a:spcAft>
              <a:buSzPts val="1600"/>
              <a:buChar char="▪"/>
              <a:defRPr/>
            </a:lvl2pPr>
            <a:lvl3pPr indent="-323850" lvl="2" marL="1371600" algn="l">
              <a:lnSpc>
                <a:spcPct val="100000"/>
              </a:lnSpc>
              <a:spcBef>
                <a:spcPts val="900"/>
              </a:spcBef>
              <a:spcAft>
                <a:spcPts val="0"/>
              </a:spcAft>
              <a:buSzPts val="1500"/>
              <a:buChar char="–"/>
              <a:defRPr/>
            </a:lvl3pPr>
            <a:lvl4pPr indent="-317500" lvl="3" marL="1828800" algn="l">
              <a:lnSpc>
                <a:spcPct val="100000"/>
              </a:lnSpc>
              <a:spcBef>
                <a:spcPts val="500"/>
              </a:spcBef>
              <a:spcAft>
                <a:spcPts val="0"/>
              </a:spcAft>
              <a:buSzPts val="1400"/>
              <a:buChar char="•"/>
              <a:defRPr/>
            </a:lvl4pPr>
            <a:lvl5pPr indent="-317500" lvl="4" marL="2286000" algn="l">
              <a:lnSpc>
                <a:spcPct val="10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93" name="Google Shape;193;p41"/>
          <p:cNvSpPr txBox="1"/>
          <p:nvPr>
            <p:ph idx="2" type="body"/>
          </p:nvPr>
        </p:nvSpPr>
        <p:spPr>
          <a:xfrm>
            <a:off x="4662180" y="1114425"/>
            <a:ext cx="4229099" cy="1615827"/>
          </a:xfrm>
          <a:prstGeom prst="rect">
            <a:avLst/>
          </a:prstGeom>
          <a:noFill/>
          <a:ln>
            <a:noFill/>
          </a:ln>
        </p:spPr>
        <p:txBody>
          <a:bodyPr anchorCtr="0" anchor="t" bIns="34275" lIns="0" spcFirstLastPara="1" rIns="0" wrap="square" tIns="34275">
            <a:spAutoFit/>
          </a:bodyPr>
          <a:lstStyle>
            <a:lvl1pPr indent="-330200" lvl="0" marL="457200" algn="l">
              <a:lnSpc>
                <a:spcPct val="100000"/>
              </a:lnSpc>
              <a:spcBef>
                <a:spcPts val="0"/>
              </a:spcBef>
              <a:spcAft>
                <a:spcPts val="0"/>
              </a:spcAft>
              <a:buSzPts val="1600"/>
              <a:buChar char="•"/>
              <a:defRPr/>
            </a:lvl1pPr>
            <a:lvl2pPr indent="-330200" lvl="1" marL="914400" algn="l">
              <a:lnSpc>
                <a:spcPct val="100000"/>
              </a:lnSpc>
              <a:spcBef>
                <a:spcPts val="900"/>
              </a:spcBef>
              <a:spcAft>
                <a:spcPts val="0"/>
              </a:spcAft>
              <a:buSzPts val="1600"/>
              <a:buChar char="▪"/>
              <a:defRPr/>
            </a:lvl2pPr>
            <a:lvl3pPr indent="-323850" lvl="2" marL="1371600" algn="l">
              <a:lnSpc>
                <a:spcPct val="100000"/>
              </a:lnSpc>
              <a:spcBef>
                <a:spcPts val="900"/>
              </a:spcBef>
              <a:spcAft>
                <a:spcPts val="0"/>
              </a:spcAft>
              <a:buSzPts val="1500"/>
              <a:buChar char="–"/>
              <a:defRPr/>
            </a:lvl3pPr>
            <a:lvl4pPr indent="-317500" lvl="3" marL="1828800" algn="l">
              <a:lnSpc>
                <a:spcPct val="100000"/>
              </a:lnSpc>
              <a:spcBef>
                <a:spcPts val="500"/>
              </a:spcBef>
              <a:spcAft>
                <a:spcPts val="0"/>
              </a:spcAft>
              <a:buSzPts val="1400"/>
              <a:buChar char="•"/>
              <a:defRPr/>
            </a:lvl4pPr>
            <a:lvl5pPr indent="-317500" lvl="4" marL="2286000" algn="l">
              <a:lnSpc>
                <a:spcPct val="10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94" name="Google Shape;194;p41"/>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p:fade/>
  </p:transition>
  <p:extLst>
    <p:ext uri="{DCECCB84-F9BA-43D5-87BE-67443E8EF086}">
      <p15:sldGuideLst>
        <p15:guide id="1" pos="2826">
          <p15:clr>
            <a:srgbClr val="FBAE40"/>
          </p15:clr>
        </p15:guide>
        <p15:guide id="2" pos="293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bg>
      <p:bgPr>
        <a:solidFill>
          <a:schemeClr val="dk1"/>
        </a:solidFill>
      </p:bgPr>
    </p:bg>
    <p:spTree>
      <p:nvGrpSpPr>
        <p:cNvPr id="195" name="Shape 195"/>
        <p:cNvGrpSpPr/>
        <p:nvPr/>
      </p:nvGrpSpPr>
      <p:grpSpPr>
        <a:xfrm>
          <a:off x="0" y="0"/>
          <a:ext cx="0" cy="0"/>
          <a:chOff x="0" y="0"/>
          <a:chExt cx="0" cy="0"/>
        </a:xfrm>
      </p:grpSpPr>
      <p:sp>
        <p:nvSpPr>
          <p:cNvPr id="196" name="Google Shape;196;p42"/>
          <p:cNvSpPr txBox="1"/>
          <p:nvPr>
            <p:ph idx="1" type="body"/>
          </p:nvPr>
        </p:nvSpPr>
        <p:spPr>
          <a:xfrm>
            <a:off x="314325" y="1028700"/>
            <a:ext cx="4171948" cy="360098"/>
          </a:xfrm>
          <a:prstGeom prst="rect">
            <a:avLst/>
          </a:prstGeom>
          <a:noFill/>
          <a:ln>
            <a:noFill/>
          </a:ln>
        </p:spPr>
        <p:txBody>
          <a:bodyPr anchorCtr="0" anchor="b" bIns="34275" lIns="0" spcFirstLastPara="1" rIns="0" wrap="square" tIns="34275">
            <a:spAutoFit/>
          </a:bodyPr>
          <a:lstStyle>
            <a:lvl1pPr indent="-228600" lvl="0" marL="457200" algn="l">
              <a:lnSpc>
                <a:spcPct val="90000"/>
              </a:lnSpc>
              <a:spcBef>
                <a:spcPts val="0"/>
              </a:spcBef>
              <a:spcAft>
                <a:spcPts val="0"/>
              </a:spcAft>
              <a:buSzPts val="1900"/>
              <a:buNone/>
              <a:defRPr b="1" sz="2100">
                <a:solidFill>
                  <a:schemeClr val="lt1"/>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97" name="Google Shape;197;p42"/>
          <p:cNvSpPr txBox="1"/>
          <p:nvPr>
            <p:ph idx="2" type="body"/>
          </p:nvPr>
        </p:nvSpPr>
        <p:spPr>
          <a:xfrm>
            <a:off x="314325" y="1531059"/>
            <a:ext cx="4171948" cy="1500411"/>
          </a:xfrm>
          <a:prstGeom prst="rect">
            <a:avLst/>
          </a:prstGeom>
          <a:noFill/>
          <a:ln>
            <a:noFill/>
          </a:ln>
        </p:spPr>
        <p:txBody>
          <a:bodyPr anchorCtr="0" anchor="t" bIns="34275" lIns="0" spcFirstLastPara="1" rIns="0" wrap="square" tIns="34275">
            <a:spAutoFit/>
          </a:bodyPr>
          <a:lstStyle>
            <a:lvl1pPr indent="-330200" lvl="0" marL="457200" algn="l">
              <a:lnSpc>
                <a:spcPct val="100000"/>
              </a:lnSpc>
              <a:spcBef>
                <a:spcPts val="0"/>
              </a:spcBef>
              <a:spcAft>
                <a:spcPts val="0"/>
              </a:spcAft>
              <a:buSzPts val="1600"/>
              <a:buFont typeface="Arial"/>
              <a:buChar char="•"/>
              <a:defRPr sz="1800"/>
            </a:lvl1pPr>
            <a:lvl2pPr indent="-317500" lvl="1" marL="914400" algn="l">
              <a:lnSpc>
                <a:spcPct val="100000"/>
              </a:lnSpc>
              <a:spcBef>
                <a:spcPts val="900"/>
              </a:spcBef>
              <a:spcAft>
                <a:spcPts val="0"/>
              </a:spcAft>
              <a:buSzPts val="1400"/>
              <a:buFont typeface="Arial"/>
              <a:buChar char="•"/>
              <a:defRPr sz="1500"/>
            </a:lvl2pPr>
            <a:lvl3pPr indent="-317500" lvl="2" marL="1371600" algn="l">
              <a:lnSpc>
                <a:spcPct val="100000"/>
              </a:lnSpc>
              <a:spcBef>
                <a:spcPts val="900"/>
              </a:spcBef>
              <a:spcAft>
                <a:spcPts val="0"/>
              </a:spcAft>
              <a:buSzPts val="1400"/>
              <a:buFont typeface="Arial"/>
              <a:buChar char="•"/>
              <a:defRPr sz="1400"/>
            </a:lvl3pPr>
            <a:lvl4pPr indent="-304800" lvl="3" marL="1828800" algn="l">
              <a:lnSpc>
                <a:spcPct val="100000"/>
              </a:lnSpc>
              <a:spcBef>
                <a:spcPts val="500"/>
              </a:spcBef>
              <a:spcAft>
                <a:spcPts val="0"/>
              </a:spcAft>
              <a:buSzPts val="1200"/>
              <a:buFont typeface="Arial"/>
              <a:buChar char="•"/>
              <a:defRPr sz="1200"/>
            </a:lvl4pPr>
            <a:lvl5pPr indent="-304800" lvl="4" marL="2286000" algn="l">
              <a:lnSpc>
                <a:spcPct val="100000"/>
              </a:lnSpc>
              <a:spcBef>
                <a:spcPts val="500"/>
              </a:spcBef>
              <a:spcAft>
                <a:spcPts val="0"/>
              </a:spcAft>
              <a:buSzPts val="1200"/>
              <a:buFont typeface="Arial"/>
              <a:buChar char="•"/>
              <a:defRPr sz="12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98" name="Google Shape;198;p42"/>
          <p:cNvSpPr txBox="1"/>
          <p:nvPr>
            <p:ph idx="3" type="body"/>
          </p:nvPr>
        </p:nvSpPr>
        <p:spPr>
          <a:xfrm>
            <a:off x="4657728" y="1028700"/>
            <a:ext cx="4229099" cy="360098"/>
          </a:xfrm>
          <a:prstGeom prst="rect">
            <a:avLst/>
          </a:prstGeom>
          <a:noFill/>
          <a:ln>
            <a:noFill/>
          </a:ln>
        </p:spPr>
        <p:txBody>
          <a:bodyPr anchorCtr="0" anchor="b" bIns="34275" lIns="0" spcFirstLastPara="1" rIns="0" wrap="square" tIns="34275">
            <a:spAutoFit/>
          </a:bodyPr>
          <a:lstStyle>
            <a:lvl1pPr indent="-228600" lvl="0" marL="457200" algn="l">
              <a:lnSpc>
                <a:spcPct val="90000"/>
              </a:lnSpc>
              <a:spcBef>
                <a:spcPts val="0"/>
              </a:spcBef>
              <a:spcAft>
                <a:spcPts val="0"/>
              </a:spcAft>
              <a:buSzPts val="1900"/>
              <a:buNone/>
              <a:defRPr b="1" sz="2100">
                <a:solidFill>
                  <a:schemeClr val="lt1"/>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99" name="Google Shape;199;p42"/>
          <p:cNvSpPr txBox="1"/>
          <p:nvPr>
            <p:ph idx="4" type="body"/>
          </p:nvPr>
        </p:nvSpPr>
        <p:spPr>
          <a:xfrm>
            <a:off x="4657727" y="1531059"/>
            <a:ext cx="4229098" cy="1500411"/>
          </a:xfrm>
          <a:prstGeom prst="rect">
            <a:avLst/>
          </a:prstGeom>
          <a:noFill/>
          <a:ln>
            <a:noFill/>
          </a:ln>
        </p:spPr>
        <p:txBody>
          <a:bodyPr anchorCtr="0" anchor="t" bIns="34275" lIns="0" spcFirstLastPara="1" rIns="0" wrap="square" tIns="34275">
            <a:spAutoFit/>
          </a:bodyPr>
          <a:lstStyle>
            <a:lvl1pPr indent="-330200" lvl="0" marL="457200" algn="l">
              <a:lnSpc>
                <a:spcPct val="100000"/>
              </a:lnSpc>
              <a:spcBef>
                <a:spcPts val="0"/>
              </a:spcBef>
              <a:spcAft>
                <a:spcPts val="0"/>
              </a:spcAft>
              <a:buSzPts val="1600"/>
              <a:buFont typeface="Arial"/>
              <a:buChar char="•"/>
              <a:defRPr sz="1800"/>
            </a:lvl1pPr>
            <a:lvl2pPr indent="-317500" lvl="1" marL="914400" algn="l">
              <a:lnSpc>
                <a:spcPct val="100000"/>
              </a:lnSpc>
              <a:spcBef>
                <a:spcPts val="900"/>
              </a:spcBef>
              <a:spcAft>
                <a:spcPts val="0"/>
              </a:spcAft>
              <a:buSzPts val="1400"/>
              <a:buFont typeface="Arial"/>
              <a:buChar char="•"/>
              <a:defRPr sz="1500"/>
            </a:lvl2pPr>
            <a:lvl3pPr indent="-317500" lvl="2" marL="1371600" algn="l">
              <a:lnSpc>
                <a:spcPct val="100000"/>
              </a:lnSpc>
              <a:spcBef>
                <a:spcPts val="900"/>
              </a:spcBef>
              <a:spcAft>
                <a:spcPts val="0"/>
              </a:spcAft>
              <a:buSzPts val="1400"/>
              <a:buFont typeface="Arial"/>
              <a:buChar char="•"/>
              <a:defRPr sz="1400"/>
            </a:lvl3pPr>
            <a:lvl4pPr indent="-304800" lvl="3" marL="1828800" algn="l">
              <a:lnSpc>
                <a:spcPct val="100000"/>
              </a:lnSpc>
              <a:spcBef>
                <a:spcPts val="500"/>
              </a:spcBef>
              <a:spcAft>
                <a:spcPts val="0"/>
              </a:spcAft>
              <a:buSzPts val="1200"/>
              <a:buFont typeface="Arial"/>
              <a:buChar char="•"/>
              <a:defRPr sz="1200"/>
            </a:lvl4pPr>
            <a:lvl5pPr indent="-304800" lvl="4" marL="2286000" algn="l">
              <a:lnSpc>
                <a:spcPct val="100000"/>
              </a:lnSpc>
              <a:spcBef>
                <a:spcPts val="500"/>
              </a:spcBef>
              <a:spcAft>
                <a:spcPts val="0"/>
              </a:spcAft>
              <a:buSzPts val="1200"/>
              <a:buFont typeface="Arial"/>
              <a:buChar char="•"/>
              <a:defRPr sz="12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00" name="Google Shape;200;p42"/>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201" name="Google Shape;201;p42"/>
          <p:cNvSpPr txBox="1"/>
          <p:nvPr>
            <p:ph type="title"/>
          </p:nvPr>
        </p:nvSpPr>
        <p:spPr>
          <a:xfrm>
            <a:off x="318778" y="266261"/>
            <a:ext cx="8572501" cy="478631"/>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30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transition>
    <p:fade/>
  </p:transition>
  <p:extLst>
    <p:ext uri="{DCECCB84-F9BA-43D5-87BE-67443E8EF086}">
      <p15:sldGuideLst>
        <p15:guide id="1" pos="2826">
          <p15:clr>
            <a:srgbClr val="FBAE40"/>
          </p15:clr>
        </p15:guide>
        <p15:guide id="2" pos="293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content with header">
  <p:cSld name="Split content with header">
    <p:bg>
      <p:bgPr>
        <a:solidFill>
          <a:schemeClr val="dk1"/>
        </a:solidFill>
      </p:bgPr>
    </p:bg>
    <p:spTree>
      <p:nvGrpSpPr>
        <p:cNvPr id="202" name="Shape 202"/>
        <p:cNvGrpSpPr/>
        <p:nvPr/>
      </p:nvGrpSpPr>
      <p:grpSpPr>
        <a:xfrm>
          <a:off x="0" y="0"/>
          <a:ext cx="0" cy="0"/>
          <a:chOff x="0" y="0"/>
          <a:chExt cx="0" cy="0"/>
        </a:xfrm>
      </p:grpSpPr>
      <p:sp>
        <p:nvSpPr>
          <p:cNvPr id="203" name="Google Shape;203;p43"/>
          <p:cNvSpPr txBox="1"/>
          <p:nvPr>
            <p:ph idx="1" type="body"/>
          </p:nvPr>
        </p:nvSpPr>
        <p:spPr>
          <a:xfrm>
            <a:off x="318779" y="1034267"/>
            <a:ext cx="8572499" cy="923330"/>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400"/>
              <a:buNone/>
              <a:defRPr sz="1500"/>
            </a:lvl1pPr>
            <a:lvl2pPr indent="-228600" lvl="1" marL="914400" algn="l">
              <a:lnSpc>
                <a:spcPct val="100000"/>
              </a:lnSpc>
              <a:spcBef>
                <a:spcPts val="900"/>
              </a:spcBef>
              <a:spcAft>
                <a:spcPts val="0"/>
              </a:spcAft>
              <a:buSzPts val="1200"/>
              <a:buNone/>
              <a:defRPr sz="1400"/>
            </a:lvl2pPr>
            <a:lvl3pPr indent="-228600" lvl="2" marL="1371600" algn="l">
              <a:lnSpc>
                <a:spcPct val="100000"/>
              </a:lnSpc>
              <a:spcBef>
                <a:spcPts val="900"/>
              </a:spcBef>
              <a:spcAft>
                <a:spcPts val="0"/>
              </a:spcAft>
              <a:buSzPts val="1200"/>
              <a:buNone/>
              <a:defRPr sz="1200"/>
            </a:lvl3pPr>
            <a:lvl4pPr indent="-228600" lvl="3" marL="1828800" algn="l">
              <a:lnSpc>
                <a:spcPct val="90000"/>
              </a:lnSpc>
              <a:spcBef>
                <a:spcPts val="500"/>
              </a:spcBef>
              <a:spcAft>
                <a:spcPts val="0"/>
              </a:spcAft>
              <a:buSzPts val="1100"/>
              <a:buNone/>
              <a:defRPr sz="1100"/>
            </a:lvl4pPr>
            <a:lvl5pPr indent="-228600" lvl="4" marL="2286000" algn="l">
              <a:lnSpc>
                <a:spcPct val="90000"/>
              </a:lnSpc>
              <a:spcBef>
                <a:spcPts val="500"/>
              </a:spcBef>
              <a:spcAft>
                <a:spcPts val="0"/>
              </a:spcAft>
              <a:buSzPts val="1100"/>
              <a:buNone/>
              <a:defRPr sz="11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04" name="Google Shape;204;p43"/>
          <p:cNvSpPr txBox="1"/>
          <p:nvPr>
            <p:ph idx="2" type="body"/>
          </p:nvPr>
        </p:nvSpPr>
        <p:spPr>
          <a:xfrm>
            <a:off x="318779" y="2238172"/>
            <a:ext cx="4086225" cy="1361911"/>
          </a:xfrm>
          <a:prstGeom prst="rect">
            <a:avLst/>
          </a:prstGeom>
          <a:noFill/>
          <a:ln>
            <a:noFill/>
          </a:ln>
        </p:spPr>
        <p:txBody>
          <a:bodyPr anchorCtr="0" anchor="t" bIns="34275" lIns="0" spcFirstLastPara="1" rIns="0" wrap="square" tIns="34275">
            <a:spAutoFit/>
          </a:bodyPr>
          <a:lstStyle>
            <a:lvl1pPr indent="-317500" lvl="0" marL="457200" algn="l">
              <a:lnSpc>
                <a:spcPct val="100000"/>
              </a:lnSpc>
              <a:spcBef>
                <a:spcPts val="0"/>
              </a:spcBef>
              <a:spcAft>
                <a:spcPts val="0"/>
              </a:spcAft>
              <a:buSzPts val="1400"/>
              <a:buChar char="•"/>
              <a:defRPr sz="1500"/>
            </a:lvl1pPr>
            <a:lvl2pPr indent="-304800" lvl="1" marL="914400" algn="l">
              <a:lnSpc>
                <a:spcPct val="100000"/>
              </a:lnSpc>
              <a:spcBef>
                <a:spcPts val="900"/>
              </a:spcBef>
              <a:spcAft>
                <a:spcPts val="0"/>
              </a:spcAft>
              <a:buSzPts val="1200"/>
              <a:buChar char="▪"/>
              <a:defRPr sz="1400"/>
            </a:lvl2pPr>
            <a:lvl3pPr indent="-304800" lvl="2" marL="1371600" algn="l">
              <a:lnSpc>
                <a:spcPct val="100000"/>
              </a:lnSpc>
              <a:spcBef>
                <a:spcPts val="900"/>
              </a:spcBef>
              <a:spcAft>
                <a:spcPts val="0"/>
              </a:spcAft>
              <a:buSzPts val="1200"/>
              <a:buChar char="–"/>
              <a:defRPr sz="1200"/>
            </a:lvl3pPr>
            <a:lvl4pPr indent="-298450" lvl="3" marL="1828800" algn="l">
              <a:lnSpc>
                <a:spcPct val="100000"/>
              </a:lnSpc>
              <a:spcBef>
                <a:spcPts val="500"/>
              </a:spcBef>
              <a:spcAft>
                <a:spcPts val="0"/>
              </a:spcAft>
              <a:buSzPts val="1100"/>
              <a:buChar char="•"/>
              <a:defRPr sz="1100"/>
            </a:lvl4pPr>
            <a:lvl5pPr indent="-298450" lvl="4" marL="2286000" algn="l">
              <a:lnSpc>
                <a:spcPct val="100000"/>
              </a:lnSpc>
              <a:spcBef>
                <a:spcPts val="500"/>
              </a:spcBef>
              <a:spcAft>
                <a:spcPts val="0"/>
              </a:spcAft>
              <a:buSzPts val="1100"/>
              <a:buChar char="•"/>
              <a:defRPr sz="11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05" name="Google Shape;205;p43"/>
          <p:cNvSpPr txBox="1"/>
          <p:nvPr>
            <p:ph idx="3" type="body"/>
          </p:nvPr>
        </p:nvSpPr>
        <p:spPr>
          <a:xfrm>
            <a:off x="4719329" y="2238172"/>
            <a:ext cx="4171950" cy="1361911"/>
          </a:xfrm>
          <a:prstGeom prst="rect">
            <a:avLst/>
          </a:prstGeom>
          <a:noFill/>
          <a:ln>
            <a:noFill/>
          </a:ln>
        </p:spPr>
        <p:txBody>
          <a:bodyPr anchorCtr="0" anchor="t" bIns="34275" lIns="0" spcFirstLastPara="1" rIns="0" wrap="square" tIns="34275">
            <a:spAutoFit/>
          </a:bodyPr>
          <a:lstStyle>
            <a:lvl1pPr indent="-317500" lvl="0" marL="457200" algn="l">
              <a:lnSpc>
                <a:spcPct val="100000"/>
              </a:lnSpc>
              <a:spcBef>
                <a:spcPts val="0"/>
              </a:spcBef>
              <a:spcAft>
                <a:spcPts val="0"/>
              </a:spcAft>
              <a:buSzPts val="1400"/>
              <a:buChar char="•"/>
              <a:defRPr sz="1500"/>
            </a:lvl1pPr>
            <a:lvl2pPr indent="-304800" lvl="1" marL="914400" algn="l">
              <a:lnSpc>
                <a:spcPct val="100000"/>
              </a:lnSpc>
              <a:spcBef>
                <a:spcPts val="900"/>
              </a:spcBef>
              <a:spcAft>
                <a:spcPts val="0"/>
              </a:spcAft>
              <a:buSzPts val="1200"/>
              <a:buChar char="▪"/>
              <a:defRPr sz="1400"/>
            </a:lvl2pPr>
            <a:lvl3pPr indent="-304800" lvl="2" marL="1371600" algn="l">
              <a:lnSpc>
                <a:spcPct val="100000"/>
              </a:lnSpc>
              <a:spcBef>
                <a:spcPts val="900"/>
              </a:spcBef>
              <a:spcAft>
                <a:spcPts val="0"/>
              </a:spcAft>
              <a:buSzPts val="1200"/>
              <a:buChar char="–"/>
              <a:defRPr sz="1200"/>
            </a:lvl3pPr>
            <a:lvl4pPr indent="-298450" lvl="3" marL="1828800" algn="l">
              <a:lnSpc>
                <a:spcPct val="100000"/>
              </a:lnSpc>
              <a:spcBef>
                <a:spcPts val="500"/>
              </a:spcBef>
              <a:spcAft>
                <a:spcPts val="0"/>
              </a:spcAft>
              <a:buSzPts val="1100"/>
              <a:buChar char="•"/>
              <a:defRPr sz="1100"/>
            </a:lvl4pPr>
            <a:lvl5pPr indent="-298450" lvl="4" marL="2286000" algn="l">
              <a:lnSpc>
                <a:spcPct val="100000"/>
              </a:lnSpc>
              <a:spcBef>
                <a:spcPts val="500"/>
              </a:spcBef>
              <a:spcAft>
                <a:spcPts val="0"/>
              </a:spcAft>
              <a:buSzPts val="1100"/>
              <a:buChar char="•"/>
              <a:defRPr sz="11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06" name="Google Shape;206;p43"/>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207" name="Google Shape;207;p43"/>
          <p:cNvSpPr txBox="1"/>
          <p:nvPr>
            <p:ph type="title"/>
          </p:nvPr>
        </p:nvSpPr>
        <p:spPr>
          <a:xfrm>
            <a:off x="318778" y="266261"/>
            <a:ext cx="8572501" cy="478631"/>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30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with Subtitle">
  <p:cSld name="Two Content with Subtitle">
    <p:bg>
      <p:bgPr>
        <a:solidFill>
          <a:schemeClr val="dk1"/>
        </a:solidFill>
      </p:bgPr>
    </p:bg>
    <p:spTree>
      <p:nvGrpSpPr>
        <p:cNvPr id="208" name="Shape 208"/>
        <p:cNvGrpSpPr/>
        <p:nvPr/>
      </p:nvGrpSpPr>
      <p:grpSpPr>
        <a:xfrm>
          <a:off x="0" y="0"/>
          <a:ext cx="0" cy="0"/>
          <a:chOff x="0" y="0"/>
          <a:chExt cx="0" cy="0"/>
        </a:xfrm>
      </p:grpSpPr>
      <p:sp>
        <p:nvSpPr>
          <p:cNvPr id="209" name="Google Shape;209;p44"/>
          <p:cNvSpPr txBox="1"/>
          <p:nvPr>
            <p:ph idx="1" type="body"/>
          </p:nvPr>
        </p:nvSpPr>
        <p:spPr>
          <a:xfrm>
            <a:off x="315468" y="1285875"/>
            <a:ext cx="4170807" cy="1615827"/>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600"/>
              <a:buNone/>
              <a:defRPr/>
            </a:lvl1pPr>
            <a:lvl2pPr indent="-228600" lvl="1" marL="914400" algn="l">
              <a:lnSpc>
                <a:spcPct val="100000"/>
              </a:lnSpc>
              <a:spcBef>
                <a:spcPts val="900"/>
              </a:spcBef>
              <a:spcAft>
                <a:spcPts val="0"/>
              </a:spcAft>
              <a:buSzPts val="1600"/>
              <a:buNone/>
              <a:defRPr/>
            </a:lvl2pPr>
            <a:lvl3pPr indent="-228600" lvl="2" marL="1371600" algn="l">
              <a:lnSpc>
                <a:spcPct val="100000"/>
              </a:lnSpc>
              <a:spcBef>
                <a:spcPts val="900"/>
              </a:spcBef>
              <a:spcAft>
                <a:spcPts val="0"/>
              </a:spcAft>
              <a:buSzPts val="15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10" name="Google Shape;210;p44"/>
          <p:cNvSpPr txBox="1"/>
          <p:nvPr>
            <p:ph idx="2" type="body"/>
          </p:nvPr>
        </p:nvSpPr>
        <p:spPr>
          <a:xfrm>
            <a:off x="4657725" y="1285875"/>
            <a:ext cx="4229100" cy="1615827"/>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600"/>
              <a:buNone/>
              <a:defRPr/>
            </a:lvl1pPr>
            <a:lvl2pPr indent="-228600" lvl="1" marL="914400" algn="l">
              <a:lnSpc>
                <a:spcPct val="100000"/>
              </a:lnSpc>
              <a:spcBef>
                <a:spcPts val="900"/>
              </a:spcBef>
              <a:spcAft>
                <a:spcPts val="0"/>
              </a:spcAft>
              <a:buSzPts val="1600"/>
              <a:buNone/>
              <a:defRPr/>
            </a:lvl2pPr>
            <a:lvl3pPr indent="-228600" lvl="2" marL="1371600" algn="l">
              <a:lnSpc>
                <a:spcPct val="100000"/>
              </a:lnSpc>
              <a:spcBef>
                <a:spcPts val="900"/>
              </a:spcBef>
              <a:spcAft>
                <a:spcPts val="0"/>
              </a:spcAft>
              <a:buSzPts val="15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11" name="Google Shape;211;p44"/>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212" name="Google Shape;212;p44"/>
          <p:cNvSpPr txBox="1"/>
          <p:nvPr>
            <p:ph idx="3" type="body"/>
          </p:nvPr>
        </p:nvSpPr>
        <p:spPr>
          <a:xfrm>
            <a:off x="324488" y="815607"/>
            <a:ext cx="8562336" cy="207749"/>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800"/>
              <a:buNone/>
              <a:defRPr b="1" sz="900" cap="none">
                <a:solidFill>
                  <a:srgbClr val="8EC7FF"/>
                </a:solidFill>
                <a:latin typeface="Arial"/>
                <a:ea typeface="Arial"/>
                <a:cs typeface="Arial"/>
                <a:sym typeface="Arial"/>
              </a:defRPr>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13" name="Google Shape;213;p44"/>
          <p:cNvSpPr txBox="1"/>
          <p:nvPr>
            <p:ph type="title"/>
          </p:nvPr>
        </p:nvSpPr>
        <p:spPr>
          <a:xfrm>
            <a:off x="318778" y="266261"/>
            <a:ext cx="8568046" cy="478631"/>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30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transition>
    <p:fade/>
  </p:transition>
  <p:extLst>
    <p:ext uri="{DCECCB84-F9BA-43D5-87BE-67443E8EF086}">
      <p15:sldGuideLst>
        <p15:guide id="1" pos="2826">
          <p15:clr>
            <a:srgbClr val="FBAE40"/>
          </p15:clr>
        </p15:guide>
        <p15:guide id="2" pos="293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ubtitle, and Bullets">
  <p:cSld name="Two Content, Subtitle, and Bullets">
    <p:bg>
      <p:bgPr>
        <a:solidFill>
          <a:schemeClr val="dk1"/>
        </a:solidFill>
      </p:bgPr>
    </p:bg>
    <p:spTree>
      <p:nvGrpSpPr>
        <p:cNvPr id="214" name="Shape 214"/>
        <p:cNvGrpSpPr/>
        <p:nvPr/>
      </p:nvGrpSpPr>
      <p:grpSpPr>
        <a:xfrm>
          <a:off x="0" y="0"/>
          <a:ext cx="0" cy="0"/>
          <a:chOff x="0" y="0"/>
          <a:chExt cx="0" cy="0"/>
        </a:xfrm>
      </p:grpSpPr>
      <p:sp>
        <p:nvSpPr>
          <p:cNvPr id="215" name="Google Shape;215;p45"/>
          <p:cNvSpPr txBox="1"/>
          <p:nvPr>
            <p:ph idx="1" type="body"/>
          </p:nvPr>
        </p:nvSpPr>
        <p:spPr>
          <a:xfrm>
            <a:off x="315468" y="1285875"/>
            <a:ext cx="4170807" cy="1615827"/>
          </a:xfrm>
          <a:prstGeom prst="rect">
            <a:avLst/>
          </a:prstGeom>
          <a:noFill/>
          <a:ln>
            <a:noFill/>
          </a:ln>
        </p:spPr>
        <p:txBody>
          <a:bodyPr anchorCtr="0" anchor="t" bIns="34275" lIns="0" spcFirstLastPara="1" rIns="0" wrap="square" tIns="34275">
            <a:spAutoFit/>
          </a:bodyPr>
          <a:lstStyle>
            <a:lvl1pPr indent="-330200" lvl="0" marL="457200" algn="l">
              <a:lnSpc>
                <a:spcPct val="100000"/>
              </a:lnSpc>
              <a:spcBef>
                <a:spcPts val="0"/>
              </a:spcBef>
              <a:spcAft>
                <a:spcPts val="0"/>
              </a:spcAft>
              <a:buSzPts val="1600"/>
              <a:buChar char="•"/>
              <a:defRPr/>
            </a:lvl1pPr>
            <a:lvl2pPr indent="-330200" lvl="1" marL="914400" algn="l">
              <a:lnSpc>
                <a:spcPct val="100000"/>
              </a:lnSpc>
              <a:spcBef>
                <a:spcPts val="900"/>
              </a:spcBef>
              <a:spcAft>
                <a:spcPts val="0"/>
              </a:spcAft>
              <a:buSzPts val="1600"/>
              <a:buChar char="▪"/>
              <a:defRPr/>
            </a:lvl2pPr>
            <a:lvl3pPr indent="-323850" lvl="2" marL="1371600" algn="l">
              <a:lnSpc>
                <a:spcPct val="100000"/>
              </a:lnSpc>
              <a:spcBef>
                <a:spcPts val="900"/>
              </a:spcBef>
              <a:spcAft>
                <a:spcPts val="0"/>
              </a:spcAft>
              <a:buSzPts val="1500"/>
              <a:buChar char="–"/>
              <a:defRPr/>
            </a:lvl3pPr>
            <a:lvl4pPr indent="-317500" lvl="3" marL="1828800" algn="l">
              <a:lnSpc>
                <a:spcPct val="100000"/>
              </a:lnSpc>
              <a:spcBef>
                <a:spcPts val="500"/>
              </a:spcBef>
              <a:spcAft>
                <a:spcPts val="0"/>
              </a:spcAft>
              <a:buSzPts val="1400"/>
              <a:buChar char="•"/>
              <a:defRPr/>
            </a:lvl4pPr>
            <a:lvl5pPr indent="-317500" lvl="4" marL="2286000" algn="l">
              <a:lnSpc>
                <a:spcPct val="10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16" name="Google Shape;216;p45"/>
          <p:cNvSpPr txBox="1"/>
          <p:nvPr>
            <p:ph idx="2" type="body"/>
          </p:nvPr>
        </p:nvSpPr>
        <p:spPr>
          <a:xfrm>
            <a:off x="4657725" y="1285875"/>
            <a:ext cx="4229100" cy="1615827"/>
          </a:xfrm>
          <a:prstGeom prst="rect">
            <a:avLst/>
          </a:prstGeom>
          <a:noFill/>
          <a:ln>
            <a:noFill/>
          </a:ln>
        </p:spPr>
        <p:txBody>
          <a:bodyPr anchorCtr="0" anchor="t" bIns="34275" lIns="0" spcFirstLastPara="1" rIns="0" wrap="square" tIns="34275">
            <a:spAutoFit/>
          </a:bodyPr>
          <a:lstStyle>
            <a:lvl1pPr indent="-330200" lvl="0" marL="457200" algn="l">
              <a:lnSpc>
                <a:spcPct val="100000"/>
              </a:lnSpc>
              <a:spcBef>
                <a:spcPts val="0"/>
              </a:spcBef>
              <a:spcAft>
                <a:spcPts val="0"/>
              </a:spcAft>
              <a:buSzPts val="1600"/>
              <a:buChar char="•"/>
              <a:defRPr/>
            </a:lvl1pPr>
            <a:lvl2pPr indent="-330200" lvl="1" marL="914400" algn="l">
              <a:lnSpc>
                <a:spcPct val="100000"/>
              </a:lnSpc>
              <a:spcBef>
                <a:spcPts val="900"/>
              </a:spcBef>
              <a:spcAft>
                <a:spcPts val="0"/>
              </a:spcAft>
              <a:buSzPts val="1600"/>
              <a:buChar char="▪"/>
              <a:defRPr/>
            </a:lvl2pPr>
            <a:lvl3pPr indent="-323850" lvl="2" marL="1371600" algn="l">
              <a:lnSpc>
                <a:spcPct val="100000"/>
              </a:lnSpc>
              <a:spcBef>
                <a:spcPts val="900"/>
              </a:spcBef>
              <a:spcAft>
                <a:spcPts val="0"/>
              </a:spcAft>
              <a:buSzPts val="1500"/>
              <a:buChar char="–"/>
              <a:defRPr/>
            </a:lvl3pPr>
            <a:lvl4pPr indent="-317500" lvl="3" marL="1828800" algn="l">
              <a:lnSpc>
                <a:spcPct val="100000"/>
              </a:lnSpc>
              <a:spcBef>
                <a:spcPts val="500"/>
              </a:spcBef>
              <a:spcAft>
                <a:spcPts val="0"/>
              </a:spcAft>
              <a:buSzPts val="1400"/>
              <a:buChar char="•"/>
              <a:defRPr/>
            </a:lvl4pPr>
            <a:lvl5pPr indent="-317500" lvl="4" marL="2286000" algn="l">
              <a:lnSpc>
                <a:spcPct val="10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17" name="Google Shape;217;p45"/>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218" name="Google Shape;218;p45"/>
          <p:cNvSpPr txBox="1"/>
          <p:nvPr>
            <p:ph idx="3" type="body"/>
          </p:nvPr>
        </p:nvSpPr>
        <p:spPr>
          <a:xfrm>
            <a:off x="324488" y="815607"/>
            <a:ext cx="8562336" cy="207749"/>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800"/>
              <a:buNone/>
              <a:defRPr b="1" sz="900" cap="none">
                <a:solidFill>
                  <a:srgbClr val="8EC7FF"/>
                </a:solidFill>
                <a:latin typeface="Arial"/>
                <a:ea typeface="Arial"/>
                <a:cs typeface="Arial"/>
                <a:sym typeface="Arial"/>
              </a:defRPr>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19" name="Google Shape;219;p45"/>
          <p:cNvSpPr txBox="1"/>
          <p:nvPr>
            <p:ph type="title"/>
          </p:nvPr>
        </p:nvSpPr>
        <p:spPr>
          <a:xfrm>
            <a:off x="318778" y="266261"/>
            <a:ext cx="8568046" cy="478631"/>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30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transition>
    <p:fade/>
  </p:transition>
  <p:extLst>
    <p:ext uri="{DCECCB84-F9BA-43D5-87BE-67443E8EF086}">
      <p15:sldGuideLst>
        <p15:guide id="1" pos="2826">
          <p15:clr>
            <a:srgbClr val="FBAE40"/>
          </p15:clr>
        </p15:guide>
        <p15:guide id="2" pos="29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with images">
  <p:cSld name="Two Content with images">
    <p:bg>
      <p:bgPr>
        <a:solidFill>
          <a:schemeClr val="dk1"/>
        </a:solidFill>
      </p:bgPr>
    </p:bg>
    <p:spTree>
      <p:nvGrpSpPr>
        <p:cNvPr id="220" name="Shape 220"/>
        <p:cNvGrpSpPr/>
        <p:nvPr/>
      </p:nvGrpSpPr>
      <p:grpSpPr>
        <a:xfrm>
          <a:off x="0" y="0"/>
          <a:ext cx="0" cy="0"/>
          <a:chOff x="0" y="0"/>
          <a:chExt cx="0" cy="0"/>
        </a:xfrm>
      </p:grpSpPr>
      <p:sp>
        <p:nvSpPr>
          <p:cNvPr id="221" name="Google Shape;221;p46"/>
          <p:cNvSpPr/>
          <p:nvPr/>
        </p:nvSpPr>
        <p:spPr>
          <a:xfrm>
            <a:off x="314325" y="1028700"/>
            <a:ext cx="4148354" cy="3543300"/>
          </a:xfrm>
          <a:prstGeom prst="roundRect">
            <a:avLst>
              <a:gd fmla="val 2975"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222" name="Google Shape;222;p46"/>
          <p:cNvSpPr/>
          <p:nvPr/>
        </p:nvSpPr>
        <p:spPr>
          <a:xfrm>
            <a:off x="4738472" y="1028700"/>
            <a:ext cx="4148354" cy="3543300"/>
          </a:xfrm>
          <a:prstGeom prst="roundRect">
            <a:avLst>
              <a:gd fmla="val 2815"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223" name="Google Shape;223;p46"/>
          <p:cNvSpPr txBox="1"/>
          <p:nvPr>
            <p:ph idx="1" type="body"/>
          </p:nvPr>
        </p:nvSpPr>
        <p:spPr>
          <a:xfrm>
            <a:off x="422131" y="3170462"/>
            <a:ext cx="3870614" cy="1265731"/>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400"/>
              <a:buNone/>
              <a:defRPr sz="1500"/>
            </a:lvl1pPr>
            <a:lvl2pPr indent="-228600" lvl="1" marL="914400" algn="l">
              <a:lnSpc>
                <a:spcPct val="100000"/>
              </a:lnSpc>
              <a:spcBef>
                <a:spcPts val="600"/>
              </a:spcBef>
              <a:spcAft>
                <a:spcPts val="0"/>
              </a:spcAft>
              <a:buSzPts val="1200"/>
              <a:buNone/>
              <a:defRPr sz="1400"/>
            </a:lvl2pPr>
            <a:lvl3pPr indent="-228600" lvl="2" marL="1371600" algn="l">
              <a:lnSpc>
                <a:spcPct val="100000"/>
              </a:lnSpc>
              <a:spcBef>
                <a:spcPts val="500"/>
              </a:spcBef>
              <a:spcAft>
                <a:spcPts val="0"/>
              </a:spcAft>
              <a:buSzPts val="1200"/>
              <a:buNone/>
              <a:defRPr sz="1200"/>
            </a:lvl3pPr>
            <a:lvl4pPr indent="-228600" lvl="3" marL="1828800" algn="l">
              <a:lnSpc>
                <a:spcPct val="100000"/>
              </a:lnSpc>
              <a:spcBef>
                <a:spcPts val="500"/>
              </a:spcBef>
              <a:spcAft>
                <a:spcPts val="0"/>
              </a:spcAft>
              <a:buSzPts val="1100"/>
              <a:buNone/>
              <a:defRPr sz="1100"/>
            </a:lvl4pPr>
            <a:lvl5pPr indent="-228600" lvl="4" marL="2286000" algn="l">
              <a:lnSpc>
                <a:spcPct val="100000"/>
              </a:lnSpc>
              <a:spcBef>
                <a:spcPts val="500"/>
              </a:spcBef>
              <a:spcAft>
                <a:spcPts val="0"/>
              </a:spcAft>
              <a:buSzPts val="1100"/>
              <a:buNone/>
              <a:defRPr sz="11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24" name="Google Shape;224;p46"/>
          <p:cNvSpPr txBox="1"/>
          <p:nvPr>
            <p:ph idx="2" type="body"/>
          </p:nvPr>
        </p:nvSpPr>
        <p:spPr>
          <a:xfrm>
            <a:off x="4851256" y="3170462"/>
            <a:ext cx="3870614" cy="1265731"/>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400"/>
              <a:buNone/>
              <a:defRPr sz="1500"/>
            </a:lvl1pPr>
            <a:lvl2pPr indent="-228600" lvl="1" marL="914400" algn="l">
              <a:lnSpc>
                <a:spcPct val="100000"/>
              </a:lnSpc>
              <a:spcBef>
                <a:spcPts val="600"/>
              </a:spcBef>
              <a:spcAft>
                <a:spcPts val="0"/>
              </a:spcAft>
              <a:buSzPts val="1200"/>
              <a:buNone/>
              <a:defRPr sz="1400"/>
            </a:lvl2pPr>
            <a:lvl3pPr indent="-228600" lvl="2" marL="1371600" algn="l">
              <a:lnSpc>
                <a:spcPct val="100000"/>
              </a:lnSpc>
              <a:spcBef>
                <a:spcPts val="500"/>
              </a:spcBef>
              <a:spcAft>
                <a:spcPts val="0"/>
              </a:spcAft>
              <a:buSzPts val="1200"/>
              <a:buNone/>
              <a:defRPr sz="1200"/>
            </a:lvl3pPr>
            <a:lvl4pPr indent="-228600" lvl="3" marL="1828800" algn="l">
              <a:lnSpc>
                <a:spcPct val="100000"/>
              </a:lnSpc>
              <a:spcBef>
                <a:spcPts val="500"/>
              </a:spcBef>
              <a:spcAft>
                <a:spcPts val="0"/>
              </a:spcAft>
              <a:buSzPts val="1100"/>
              <a:buNone/>
              <a:defRPr sz="1100"/>
            </a:lvl4pPr>
            <a:lvl5pPr indent="-228600" lvl="4" marL="2286000" algn="l">
              <a:lnSpc>
                <a:spcPct val="100000"/>
              </a:lnSpc>
              <a:spcBef>
                <a:spcPts val="500"/>
              </a:spcBef>
              <a:spcAft>
                <a:spcPts val="0"/>
              </a:spcAft>
              <a:buSzPts val="1100"/>
              <a:buNone/>
              <a:defRPr sz="11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25" name="Google Shape;225;p46"/>
          <p:cNvSpPr/>
          <p:nvPr>
            <p:ph idx="3" type="pic"/>
          </p:nvPr>
        </p:nvSpPr>
        <p:spPr>
          <a:xfrm>
            <a:off x="314325" y="1028700"/>
            <a:ext cx="4146453" cy="2061087"/>
          </a:xfrm>
          <a:prstGeom prst="roundRect">
            <a:avLst>
              <a:gd fmla="val 5983" name="adj"/>
            </a:avLst>
          </a:prstGeom>
          <a:noFill/>
          <a:ln>
            <a:noFill/>
          </a:ln>
        </p:spPr>
      </p:sp>
      <p:sp>
        <p:nvSpPr>
          <p:cNvPr id="226" name="Google Shape;226;p46"/>
          <p:cNvSpPr/>
          <p:nvPr>
            <p:ph idx="4" type="pic"/>
          </p:nvPr>
        </p:nvSpPr>
        <p:spPr>
          <a:xfrm>
            <a:off x="4740372" y="1028700"/>
            <a:ext cx="4146453" cy="2061087"/>
          </a:xfrm>
          <a:prstGeom prst="roundRect">
            <a:avLst>
              <a:gd fmla="val 5034" name="adj"/>
            </a:avLst>
          </a:prstGeom>
          <a:noFill/>
          <a:ln>
            <a:noFill/>
          </a:ln>
        </p:spPr>
      </p:sp>
      <p:sp>
        <p:nvSpPr>
          <p:cNvPr id="227" name="Google Shape;227;p46"/>
          <p:cNvSpPr txBox="1"/>
          <p:nvPr>
            <p:ph idx="12" type="sldNum"/>
          </p:nvPr>
        </p:nvSpPr>
        <p:spPr>
          <a:xfrm>
            <a:off x="6829426"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228" name="Google Shape;228;p46"/>
          <p:cNvSpPr txBox="1"/>
          <p:nvPr>
            <p:ph type="title"/>
          </p:nvPr>
        </p:nvSpPr>
        <p:spPr>
          <a:xfrm>
            <a:off x="319922" y="257175"/>
            <a:ext cx="8566903" cy="486869"/>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30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transition>
    <p:fade/>
  </p:transition>
  <p:extLst>
    <p:ext uri="{DCECCB84-F9BA-43D5-87BE-67443E8EF086}">
      <p15:sldGuideLst>
        <p15:guide id="1" pos="2826">
          <p15:clr>
            <a:srgbClr val="FBAE40"/>
          </p15:clr>
        </p15:guide>
        <p15:guide id="2" pos="29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split">
  <p:cSld name="Two images split">
    <p:bg>
      <p:bgPr>
        <a:solidFill>
          <a:schemeClr val="dk1"/>
        </a:solidFill>
      </p:bgPr>
    </p:bg>
    <p:spTree>
      <p:nvGrpSpPr>
        <p:cNvPr id="229" name="Shape 229"/>
        <p:cNvGrpSpPr/>
        <p:nvPr/>
      </p:nvGrpSpPr>
      <p:grpSpPr>
        <a:xfrm>
          <a:off x="0" y="0"/>
          <a:ext cx="0" cy="0"/>
          <a:chOff x="0" y="0"/>
          <a:chExt cx="0" cy="0"/>
        </a:xfrm>
      </p:grpSpPr>
      <p:sp>
        <p:nvSpPr>
          <p:cNvPr id="230" name="Google Shape;230;p47"/>
          <p:cNvSpPr/>
          <p:nvPr/>
        </p:nvSpPr>
        <p:spPr>
          <a:xfrm>
            <a:off x="308282" y="1028700"/>
            <a:ext cx="8578544" cy="1543050"/>
          </a:xfrm>
          <a:prstGeom prst="roundRect">
            <a:avLst>
              <a:gd fmla="val 4735"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231" name="Google Shape;231;p47"/>
          <p:cNvSpPr txBox="1"/>
          <p:nvPr>
            <p:ph type="title"/>
          </p:nvPr>
        </p:nvSpPr>
        <p:spPr>
          <a:xfrm>
            <a:off x="314325" y="257176"/>
            <a:ext cx="8572499" cy="485382"/>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30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2" name="Google Shape;232;p47"/>
          <p:cNvSpPr txBox="1"/>
          <p:nvPr>
            <p:ph idx="1" type="body"/>
          </p:nvPr>
        </p:nvSpPr>
        <p:spPr>
          <a:xfrm>
            <a:off x="3319462" y="1195444"/>
            <a:ext cx="5314950" cy="1209562"/>
          </a:xfrm>
          <a:prstGeom prst="rect">
            <a:avLst/>
          </a:prstGeom>
          <a:noFill/>
          <a:ln>
            <a:noFill/>
          </a:ln>
        </p:spPr>
        <p:txBody>
          <a:bodyPr anchorCtr="0" anchor="ctr" bIns="34275" lIns="0" spcFirstLastPara="1" rIns="0" wrap="square" tIns="34275">
            <a:normAutofit/>
          </a:bodyPr>
          <a:lstStyle>
            <a:lvl1pPr indent="-228600" lvl="0" marL="457200" algn="l">
              <a:lnSpc>
                <a:spcPct val="100000"/>
              </a:lnSpc>
              <a:spcBef>
                <a:spcPts val="0"/>
              </a:spcBef>
              <a:spcAft>
                <a:spcPts val="0"/>
              </a:spcAft>
              <a:buSzPts val="1400"/>
              <a:buNone/>
              <a:defRPr sz="1500"/>
            </a:lvl1pPr>
            <a:lvl2pPr indent="-228600" lvl="1" marL="914400" algn="l">
              <a:lnSpc>
                <a:spcPct val="100000"/>
              </a:lnSpc>
              <a:spcBef>
                <a:spcPts val="600"/>
              </a:spcBef>
              <a:spcAft>
                <a:spcPts val="0"/>
              </a:spcAft>
              <a:buSzPts val="1200"/>
              <a:buNone/>
              <a:defRPr sz="1400"/>
            </a:lvl2pPr>
            <a:lvl3pPr indent="-228600" lvl="2" marL="1371600" algn="l">
              <a:lnSpc>
                <a:spcPct val="100000"/>
              </a:lnSpc>
              <a:spcBef>
                <a:spcPts val="500"/>
              </a:spcBef>
              <a:spcAft>
                <a:spcPts val="0"/>
              </a:spcAft>
              <a:buSzPts val="1200"/>
              <a:buNone/>
              <a:defRPr sz="1200"/>
            </a:lvl3pPr>
            <a:lvl4pPr indent="-228600" lvl="3" marL="1828800" algn="l">
              <a:lnSpc>
                <a:spcPct val="100000"/>
              </a:lnSpc>
              <a:spcBef>
                <a:spcPts val="500"/>
              </a:spcBef>
              <a:spcAft>
                <a:spcPts val="0"/>
              </a:spcAft>
              <a:buSzPts val="1100"/>
              <a:buNone/>
              <a:defRPr sz="1100"/>
            </a:lvl4pPr>
            <a:lvl5pPr indent="-228600" lvl="4" marL="2286000" algn="l">
              <a:lnSpc>
                <a:spcPct val="100000"/>
              </a:lnSpc>
              <a:spcBef>
                <a:spcPts val="500"/>
              </a:spcBef>
              <a:spcAft>
                <a:spcPts val="0"/>
              </a:spcAft>
              <a:buSzPts val="1100"/>
              <a:buNone/>
              <a:defRPr sz="11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33" name="Google Shape;233;p47"/>
          <p:cNvSpPr/>
          <p:nvPr>
            <p:ph idx="2" type="pic"/>
          </p:nvPr>
        </p:nvSpPr>
        <p:spPr>
          <a:xfrm>
            <a:off x="314325" y="1028700"/>
            <a:ext cx="2657475" cy="1530146"/>
          </a:xfrm>
          <a:prstGeom prst="roundRect">
            <a:avLst>
              <a:gd fmla="val 5983" name="adj"/>
            </a:avLst>
          </a:prstGeom>
          <a:noFill/>
          <a:ln>
            <a:noFill/>
          </a:ln>
        </p:spPr>
      </p:sp>
      <p:sp>
        <p:nvSpPr>
          <p:cNvPr id="234" name="Google Shape;234;p47"/>
          <p:cNvSpPr txBox="1"/>
          <p:nvPr>
            <p:ph idx="12" type="sldNum"/>
          </p:nvPr>
        </p:nvSpPr>
        <p:spPr>
          <a:xfrm>
            <a:off x="6829426"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235" name="Google Shape;235;p47"/>
          <p:cNvSpPr/>
          <p:nvPr/>
        </p:nvSpPr>
        <p:spPr>
          <a:xfrm>
            <a:off x="308282" y="2857500"/>
            <a:ext cx="8578544" cy="1543050"/>
          </a:xfrm>
          <a:prstGeom prst="roundRect">
            <a:avLst>
              <a:gd fmla="val 4735"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236" name="Google Shape;236;p47"/>
          <p:cNvSpPr txBox="1"/>
          <p:nvPr>
            <p:ph idx="3" type="body"/>
          </p:nvPr>
        </p:nvSpPr>
        <p:spPr>
          <a:xfrm>
            <a:off x="509894" y="3024244"/>
            <a:ext cx="5314950" cy="1209562"/>
          </a:xfrm>
          <a:prstGeom prst="rect">
            <a:avLst/>
          </a:prstGeom>
          <a:noFill/>
          <a:ln>
            <a:noFill/>
          </a:ln>
        </p:spPr>
        <p:txBody>
          <a:bodyPr anchorCtr="0" anchor="ctr" bIns="34275" lIns="0" spcFirstLastPara="1" rIns="0" wrap="square" tIns="34275">
            <a:normAutofit/>
          </a:bodyPr>
          <a:lstStyle>
            <a:lvl1pPr indent="-228600" lvl="0" marL="457200" algn="l">
              <a:lnSpc>
                <a:spcPct val="100000"/>
              </a:lnSpc>
              <a:spcBef>
                <a:spcPts val="0"/>
              </a:spcBef>
              <a:spcAft>
                <a:spcPts val="0"/>
              </a:spcAft>
              <a:buSzPts val="1400"/>
              <a:buNone/>
              <a:defRPr sz="1500"/>
            </a:lvl1pPr>
            <a:lvl2pPr indent="-228600" lvl="1" marL="914400" algn="l">
              <a:lnSpc>
                <a:spcPct val="100000"/>
              </a:lnSpc>
              <a:spcBef>
                <a:spcPts val="600"/>
              </a:spcBef>
              <a:spcAft>
                <a:spcPts val="0"/>
              </a:spcAft>
              <a:buSzPts val="1200"/>
              <a:buNone/>
              <a:defRPr sz="1400"/>
            </a:lvl2pPr>
            <a:lvl3pPr indent="-228600" lvl="2" marL="1371600" algn="l">
              <a:lnSpc>
                <a:spcPct val="100000"/>
              </a:lnSpc>
              <a:spcBef>
                <a:spcPts val="500"/>
              </a:spcBef>
              <a:spcAft>
                <a:spcPts val="0"/>
              </a:spcAft>
              <a:buSzPts val="1200"/>
              <a:buNone/>
              <a:defRPr sz="1200"/>
            </a:lvl3pPr>
            <a:lvl4pPr indent="-228600" lvl="3" marL="1828800" algn="l">
              <a:lnSpc>
                <a:spcPct val="100000"/>
              </a:lnSpc>
              <a:spcBef>
                <a:spcPts val="500"/>
              </a:spcBef>
              <a:spcAft>
                <a:spcPts val="0"/>
              </a:spcAft>
              <a:buSzPts val="1100"/>
              <a:buNone/>
              <a:defRPr sz="1100"/>
            </a:lvl4pPr>
            <a:lvl5pPr indent="-228600" lvl="4" marL="2286000" algn="l">
              <a:lnSpc>
                <a:spcPct val="100000"/>
              </a:lnSpc>
              <a:spcBef>
                <a:spcPts val="500"/>
              </a:spcBef>
              <a:spcAft>
                <a:spcPts val="0"/>
              </a:spcAft>
              <a:buSzPts val="1100"/>
              <a:buNone/>
              <a:defRPr sz="11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37" name="Google Shape;237;p47"/>
          <p:cNvSpPr/>
          <p:nvPr>
            <p:ph idx="4" type="pic"/>
          </p:nvPr>
        </p:nvSpPr>
        <p:spPr>
          <a:xfrm>
            <a:off x="6229350" y="2857500"/>
            <a:ext cx="2657475" cy="1530146"/>
          </a:xfrm>
          <a:prstGeom prst="roundRect">
            <a:avLst>
              <a:gd fmla="val 5983" name="adj"/>
            </a:avLst>
          </a:prstGeom>
          <a:noFill/>
          <a:ln>
            <a:noFill/>
          </a:ln>
        </p:spPr>
      </p:sp>
    </p:spTree>
  </p:cSld>
  <p:clrMapOvr>
    <a:masterClrMapping/>
  </p:clrMapOvr>
  <p:transition>
    <p:fade/>
  </p:transition>
  <p:extLst>
    <p:ext uri="{DCECCB84-F9BA-43D5-87BE-67443E8EF086}">
      <p15:sldGuideLst>
        <p15:guide id="1" pos="2826">
          <p15:clr>
            <a:srgbClr val="FBAE40"/>
          </p15:clr>
        </p15:guide>
        <p15:guide id="2" pos="2934">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illars_1">
  <p:cSld name="Three pillars_1">
    <p:bg>
      <p:bgPr>
        <a:solidFill>
          <a:schemeClr val="dk1"/>
        </a:solidFill>
      </p:bgPr>
    </p:bg>
    <p:spTree>
      <p:nvGrpSpPr>
        <p:cNvPr id="238" name="Shape 238"/>
        <p:cNvGrpSpPr/>
        <p:nvPr/>
      </p:nvGrpSpPr>
      <p:grpSpPr>
        <a:xfrm>
          <a:off x="0" y="0"/>
          <a:ext cx="0" cy="0"/>
          <a:chOff x="0" y="0"/>
          <a:chExt cx="0" cy="0"/>
        </a:xfrm>
      </p:grpSpPr>
      <p:sp>
        <p:nvSpPr>
          <p:cNvPr id="239" name="Google Shape;239;p48"/>
          <p:cNvSpPr txBox="1"/>
          <p:nvPr>
            <p:ph type="title"/>
          </p:nvPr>
        </p:nvSpPr>
        <p:spPr>
          <a:xfrm>
            <a:off x="318778" y="266261"/>
            <a:ext cx="8572501" cy="478631"/>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0" name="Google Shape;240;p48"/>
          <p:cNvSpPr txBox="1"/>
          <p:nvPr>
            <p:ph idx="1" type="body"/>
          </p:nvPr>
        </p:nvSpPr>
        <p:spPr>
          <a:xfrm>
            <a:off x="314326" y="2571847"/>
            <a:ext cx="2612898" cy="276999"/>
          </a:xfrm>
          <a:prstGeom prst="rect">
            <a:avLst/>
          </a:prstGeom>
          <a:noFill/>
          <a:ln>
            <a:noFill/>
          </a:ln>
        </p:spPr>
        <p:txBody>
          <a:bodyPr anchorCtr="0" anchor="t" bIns="34275" lIns="0" spcFirstLastPara="1" rIns="0" wrap="square" tIns="34275">
            <a:spAutoFit/>
          </a:bodyPr>
          <a:lstStyle>
            <a:lvl1pPr indent="-228600" lvl="0" marL="457200" algn="ctr">
              <a:lnSpc>
                <a:spcPct val="90000"/>
              </a:lnSpc>
              <a:spcBef>
                <a:spcPts val="0"/>
              </a:spcBef>
              <a:spcAft>
                <a:spcPts val="0"/>
              </a:spcAft>
              <a:buSzPts val="1400"/>
              <a:buNone/>
              <a:defRPr b="1" sz="1500">
                <a:solidFill>
                  <a:srgbClr val="42B4FF"/>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41" name="Google Shape;241;p48"/>
          <p:cNvSpPr txBox="1"/>
          <p:nvPr>
            <p:ph idx="2" type="body"/>
          </p:nvPr>
        </p:nvSpPr>
        <p:spPr>
          <a:xfrm>
            <a:off x="314325" y="2969957"/>
            <a:ext cx="2612898" cy="700192"/>
          </a:xfrm>
          <a:prstGeom prst="rect">
            <a:avLst/>
          </a:prstGeom>
          <a:noFill/>
          <a:ln>
            <a:noFill/>
          </a:ln>
        </p:spPr>
        <p:txBody>
          <a:bodyPr anchorCtr="0" anchor="t" bIns="34275" lIns="0" spcFirstLastPara="1" rIns="0" wrap="square" tIns="34275">
            <a:spAutoFit/>
          </a:bodyPr>
          <a:lstStyle>
            <a:lvl1pPr indent="-228600" lvl="0" marL="457200" algn="ctr">
              <a:lnSpc>
                <a:spcPct val="100000"/>
              </a:lnSpc>
              <a:spcBef>
                <a:spcPts val="0"/>
              </a:spcBef>
              <a:spcAft>
                <a:spcPts val="0"/>
              </a:spcAft>
              <a:buSzPts val="1200"/>
              <a:buNone/>
              <a:defRPr sz="1400"/>
            </a:lvl1pPr>
            <a:lvl2pPr indent="-228600" lvl="1" marL="914400" algn="ctr">
              <a:lnSpc>
                <a:spcPct val="100000"/>
              </a:lnSpc>
              <a:spcBef>
                <a:spcPts val="300"/>
              </a:spcBef>
              <a:spcAft>
                <a:spcPts val="0"/>
              </a:spcAft>
              <a:buSzPts val="1100"/>
              <a:buNone/>
              <a:defRPr sz="1200"/>
            </a:lvl2pPr>
            <a:lvl3pPr indent="-228600" lvl="2" marL="1371600" algn="ctr">
              <a:lnSpc>
                <a:spcPct val="100000"/>
              </a:lnSpc>
              <a:spcBef>
                <a:spcPts val="300"/>
              </a:spcBef>
              <a:spcAft>
                <a:spcPts val="0"/>
              </a:spcAft>
              <a:buSzPts val="1100"/>
              <a:buNone/>
              <a:defRPr sz="1100"/>
            </a:lvl3pPr>
            <a:lvl4pPr indent="-228600" lvl="3" marL="1828800" algn="l">
              <a:lnSpc>
                <a:spcPct val="90000"/>
              </a:lnSpc>
              <a:spcBef>
                <a:spcPts val="3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42" name="Google Shape;242;p48"/>
          <p:cNvSpPr txBox="1"/>
          <p:nvPr>
            <p:ph idx="3" type="body"/>
          </p:nvPr>
        </p:nvSpPr>
        <p:spPr>
          <a:xfrm>
            <a:off x="3294126" y="2571847"/>
            <a:ext cx="2612898" cy="276999"/>
          </a:xfrm>
          <a:prstGeom prst="rect">
            <a:avLst/>
          </a:prstGeom>
          <a:noFill/>
          <a:ln>
            <a:noFill/>
          </a:ln>
        </p:spPr>
        <p:txBody>
          <a:bodyPr anchorCtr="0" anchor="t" bIns="34275" lIns="0" spcFirstLastPara="1" rIns="0" wrap="square" tIns="34275">
            <a:spAutoFit/>
          </a:bodyPr>
          <a:lstStyle>
            <a:lvl1pPr indent="-228600" lvl="0" marL="457200" algn="ctr">
              <a:lnSpc>
                <a:spcPct val="90000"/>
              </a:lnSpc>
              <a:spcBef>
                <a:spcPts val="0"/>
              </a:spcBef>
              <a:spcAft>
                <a:spcPts val="0"/>
              </a:spcAft>
              <a:buSzPts val="1400"/>
              <a:buNone/>
              <a:defRPr b="1" sz="1500">
                <a:solidFill>
                  <a:srgbClr val="42B4FF"/>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43" name="Google Shape;243;p48"/>
          <p:cNvSpPr txBox="1"/>
          <p:nvPr>
            <p:ph idx="4" type="body"/>
          </p:nvPr>
        </p:nvSpPr>
        <p:spPr>
          <a:xfrm>
            <a:off x="3294125" y="2969957"/>
            <a:ext cx="2612898" cy="700192"/>
          </a:xfrm>
          <a:prstGeom prst="rect">
            <a:avLst/>
          </a:prstGeom>
          <a:noFill/>
          <a:ln>
            <a:noFill/>
          </a:ln>
        </p:spPr>
        <p:txBody>
          <a:bodyPr anchorCtr="0" anchor="t" bIns="34275" lIns="0" spcFirstLastPara="1" rIns="0" wrap="square" tIns="34275">
            <a:spAutoFit/>
          </a:bodyPr>
          <a:lstStyle>
            <a:lvl1pPr indent="-228600" lvl="0" marL="457200" algn="ctr">
              <a:lnSpc>
                <a:spcPct val="100000"/>
              </a:lnSpc>
              <a:spcBef>
                <a:spcPts val="0"/>
              </a:spcBef>
              <a:spcAft>
                <a:spcPts val="0"/>
              </a:spcAft>
              <a:buSzPts val="1200"/>
              <a:buNone/>
              <a:defRPr sz="1400"/>
            </a:lvl1pPr>
            <a:lvl2pPr indent="-228600" lvl="1" marL="914400" algn="ctr">
              <a:lnSpc>
                <a:spcPct val="100000"/>
              </a:lnSpc>
              <a:spcBef>
                <a:spcPts val="300"/>
              </a:spcBef>
              <a:spcAft>
                <a:spcPts val="0"/>
              </a:spcAft>
              <a:buSzPts val="1100"/>
              <a:buNone/>
              <a:defRPr sz="1200"/>
            </a:lvl2pPr>
            <a:lvl3pPr indent="-228600" lvl="2" marL="1371600" algn="ctr">
              <a:lnSpc>
                <a:spcPct val="100000"/>
              </a:lnSpc>
              <a:spcBef>
                <a:spcPts val="300"/>
              </a:spcBef>
              <a:spcAft>
                <a:spcPts val="0"/>
              </a:spcAft>
              <a:buSzPts val="1100"/>
              <a:buNone/>
              <a:defRPr sz="1100"/>
            </a:lvl3pPr>
            <a:lvl4pPr indent="-228600" lvl="3" marL="1828800" algn="l">
              <a:lnSpc>
                <a:spcPct val="90000"/>
              </a:lnSpc>
              <a:spcBef>
                <a:spcPts val="3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44" name="Google Shape;244;p48"/>
          <p:cNvSpPr txBox="1"/>
          <p:nvPr>
            <p:ph idx="5" type="body"/>
          </p:nvPr>
        </p:nvSpPr>
        <p:spPr>
          <a:xfrm>
            <a:off x="6273927" y="2571847"/>
            <a:ext cx="2612898" cy="276999"/>
          </a:xfrm>
          <a:prstGeom prst="rect">
            <a:avLst/>
          </a:prstGeom>
          <a:noFill/>
          <a:ln>
            <a:noFill/>
          </a:ln>
        </p:spPr>
        <p:txBody>
          <a:bodyPr anchorCtr="0" anchor="t" bIns="34275" lIns="0" spcFirstLastPara="1" rIns="0" wrap="square" tIns="34275">
            <a:spAutoFit/>
          </a:bodyPr>
          <a:lstStyle>
            <a:lvl1pPr indent="-228600" lvl="0" marL="457200" algn="ctr">
              <a:lnSpc>
                <a:spcPct val="90000"/>
              </a:lnSpc>
              <a:spcBef>
                <a:spcPts val="0"/>
              </a:spcBef>
              <a:spcAft>
                <a:spcPts val="0"/>
              </a:spcAft>
              <a:buSzPts val="1400"/>
              <a:buNone/>
              <a:defRPr b="1" sz="1500">
                <a:solidFill>
                  <a:srgbClr val="42B4FF"/>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45" name="Google Shape;245;p48"/>
          <p:cNvSpPr txBox="1"/>
          <p:nvPr>
            <p:ph idx="6" type="body"/>
          </p:nvPr>
        </p:nvSpPr>
        <p:spPr>
          <a:xfrm>
            <a:off x="6273927" y="2969957"/>
            <a:ext cx="2612898" cy="700192"/>
          </a:xfrm>
          <a:prstGeom prst="rect">
            <a:avLst/>
          </a:prstGeom>
          <a:noFill/>
          <a:ln>
            <a:noFill/>
          </a:ln>
        </p:spPr>
        <p:txBody>
          <a:bodyPr anchorCtr="0" anchor="t" bIns="34275" lIns="0" spcFirstLastPara="1" rIns="0" wrap="square" tIns="34275">
            <a:spAutoFit/>
          </a:bodyPr>
          <a:lstStyle>
            <a:lvl1pPr indent="-228600" lvl="0" marL="457200" algn="ctr">
              <a:lnSpc>
                <a:spcPct val="100000"/>
              </a:lnSpc>
              <a:spcBef>
                <a:spcPts val="0"/>
              </a:spcBef>
              <a:spcAft>
                <a:spcPts val="0"/>
              </a:spcAft>
              <a:buSzPts val="1200"/>
              <a:buNone/>
              <a:defRPr sz="1400"/>
            </a:lvl1pPr>
            <a:lvl2pPr indent="-228600" lvl="1" marL="914400" algn="ctr">
              <a:lnSpc>
                <a:spcPct val="100000"/>
              </a:lnSpc>
              <a:spcBef>
                <a:spcPts val="300"/>
              </a:spcBef>
              <a:spcAft>
                <a:spcPts val="0"/>
              </a:spcAft>
              <a:buSzPts val="1100"/>
              <a:buNone/>
              <a:defRPr sz="1200"/>
            </a:lvl2pPr>
            <a:lvl3pPr indent="-228600" lvl="2" marL="1371600" algn="ctr">
              <a:lnSpc>
                <a:spcPct val="100000"/>
              </a:lnSpc>
              <a:spcBef>
                <a:spcPts val="300"/>
              </a:spcBef>
              <a:spcAft>
                <a:spcPts val="0"/>
              </a:spcAft>
              <a:buSzPts val="1100"/>
              <a:buNone/>
              <a:defRPr sz="1100"/>
            </a:lvl3pPr>
            <a:lvl4pPr indent="-228600" lvl="3" marL="1828800" algn="l">
              <a:lnSpc>
                <a:spcPct val="90000"/>
              </a:lnSpc>
              <a:spcBef>
                <a:spcPts val="3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46" name="Google Shape;246;p48"/>
          <p:cNvSpPr/>
          <p:nvPr>
            <p:ph idx="7" type="pic"/>
          </p:nvPr>
        </p:nvSpPr>
        <p:spPr>
          <a:xfrm>
            <a:off x="1241963" y="1580957"/>
            <a:ext cx="757625" cy="715534"/>
          </a:xfrm>
          <a:prstGeom prst="rect">
            <a:avLst/>
          </a:prstGeom>
          <a:noFill/>
          <a:ln>
            <a:noFill/>
          </a:ln>
        </p:spPr>
      </p:sp>
      <p:sp>
        <p:nvSpPr>
          <p:cNvPr id="247" name="Google Shape;247;p48"/>
          <p:cNvSpPr/>
          <p:nvPr>
            <p:ph idx="8" type="pic"/>
          </p:nvPr>
        </p:nvSpPr>
        <p:spPr>
          <a:xfrm>
            <a:off x="4221763" y="1580957"/>
            <a:ext cx="757625" cy="715534"/>
          </a:xfrm>
          <a:prstGeom prst="rect">
            <a:avLst/>
          </a:prstGeom>
          <a:noFill/>
          <a:ln>
            <a:noFill/>
          </a:ln>
        </p:spPr>
      </p:sp>
      <p:sp>
        <p:nvSpPr>
          <p:cNvPr id="248" name="Google Shape;248;p48"/>
          <p:cNvSpPr/>
          <p:nvPr>
            <p:ph idx="9" type="pic"/>
          </p:nvPr>
        </p:nvSpPr>
        <p:spPr>
          <a:xfrm>
            <a:off x="7201564" y="1580957"/>
            <a:ext cx="757624" cy="715534"/>
          </a:xfrm>
          <a:prstGeom prst="rect">
            <a:avLst/>
          </a:prstGeom>
          <a:noFill/>
          <a:ln>
            <a:noFill/>
          </a:ln>
        </p:spPr>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illars_2">
  <p:cSld name="Three pillars_2">
    <p:bg>
      <p:bgPr>
        <a:solidFill>
          <a:schemeClr val="dk1"/>
        </a:solidFill>
      </p:bgPr>
    </p:bg>
    <p:spTree>
      <p:nvGrpSpPr>
        <p:cNvPr id="249" name="Shape 249"/>
        <p:cNvGrpSpPr/>
        <p:nvPr/>
      </p:nvGrpSpPr>
      <p:grpSpPr>
        <a:xfrm>
          <a:off x="0" y="0"/>
          <a:ext cx="0" cy="0"/>
          <a:chOff x="0" y="0"/>
          <a:chExt cx="0" cy="0"/>
        </a:xfrm>
      </p:grpSpPr>
      <p:sp>
        <p:nvSpPr>
          <p:cNvPr id="250" name="Google Shape;250;p49"/>
          <p:cNvSpPr/>
          <p:nvPr/>
        </p:nvSpPr>
        <p:spPr>
          <a:xfrm>
            <a:off x="314325" y="1114425"/>
            <a:ext cx="2667085" cy="3543300"/>
          </a:xfrm>
          <a:prstGeom prst="roundRect">
            <a:avLst>
              <a:gd fmla="val 4563"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Play"/>
              <a:ea typeface="Play"/>
              <a:cs typeface="Play"/>
              <a:sym typeface="Play"/>
            </a:endParaRPr>
          </a:p>
        </p:txBody>
      </p:sp>
      <p:sp>
        <p:nvSpPr>
          <p:cNvPr id="251" name="Google Shape;251;p49"/>
          <p:cNvSpPr/>
          <p:nvPr/>
        </p:nvSpPr>
        <p:spPr>
          <a:xfrm>
            <a:off x="6219741" y="1114425"/>
            <a:ext cx="2667085" cy="3543300"/>
          </a:xfrm>
          <a:prstGeom prst="roundRect">
            <a:avLst>
              <a:gd fmla="val 4563"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Play"/>
              <a:ea typeface="Play"/>
              <a:cs typeface="Play"/>
              <a:sym typeface="Play"/>
            </a:endParaRPr>
          </a:p>
        </p:txBody>
      </p:sp>
      <p:sp>
        <p:nvSpPr>
          <p:cNvPr id="252" name="Google Shape;252;p49"/>
          <p:cNvSpPr/>
          <p:nvPr/>
        </p:nvSpPr>
        <p:spPr>
          <a:xfrm>
            <a:off x="3267033" y="1114425"/>
            <a:ext cx="2667085" cy="3543300"/>
          </a:xfrm>
          <a:prstGeom prst="roundRect">
            <a:avLst>
              <a:gd fmla="val 4563"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Play"/>
              <a:ea typeface="Play"/>
              <a:cs typeface="Play"/>
              <a:sym typeface="Play"/>
            </a:endParaRPr>
          </a:p>
        </p:txBody>
      </p:sp>
      <p:sp>
        <p:nvSpPr>
          <p:cNvPr id="253" name="Google Shape;253;p49"/>
          <p:cNvSpPr/>
          <p:nvPr/>
        </p:nvSpPr>
        <p:spPr>
          <a:xfrm>
            <a:off x="6967930" y="1413887"/>
            <a:ext cx="1156418" cy="1156418"/>
          </a:xfrm>
          <a:prstGeom prst="ellipse">
            <a:avLst/>
          </a:prstGeom>
          <a:noFill/>
          <a:ln cap="flat" cmpd="sng" w="25400">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254" name="Google Shape;254;p49"/>
          <p:cNvSpPr/>
          <p:nvPr/>
        </p:nvSpPr>
        <p:spPr>
          <a:xfrm>
            <a:off x="4018794" y="1413887"/>
            <a:ext cx="1156418" cy="1156418"/>
          </a:xfrm>
          <a:prstGeom prst="ellipse">
            <a:avLst/>
          </a:prstGeom>
          <a:noFill/>
          <a:ln cap="flat" cmpd="sng" w="25400">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255" name="Google Shape;255;p49"/>
          <p:cNvSpPr/>
          <p:nvPr/>
        </p:nvSpPr>
        <p:spPr>
          <a:xfrm>
            <a:off x="1069658" y="1413887"/>
            <a:ext cx="1156418" cy="1156418"/>
          </a:xfrm>
          <a:prstGeom prst="ellipse">
            <a:avLst/>
          </a:prstGeom>
          <a:noFill/>
          <a:ln cap="flat" cmpd="sng" w="25400">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256" name="Google Shape;256;p49"/>
          <p:cNvSpPr txBox="1"/>
          <p:nvPr>
            <p:ph type="title"/>
          </p:nvPr>
        </p:nvSpPr>
        <p:spPr>
          <a:xfrm>
            <a:off x="318778" y="266261"/>
            <a:ext cx="8572501" cy="478631"/>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257" name="Google Shape;257;p49"/>
          <p:cNvCxnSpPr/>
          <p:nvPr/>
        </p:nvCxnSpPr>
        <p:spPr>
          <a:xfrm>
            <a:off x="1304967" y="3330199"/>
            <a:ext cx="685800" cy="0"/>
          </a:xfrm>
          <a:prstGeom prst="straightConnector1">
            <a:avLst/>
          </a:prstGeom>
          <a:noFill/>
          <a:ln cap="rnd" cmpd="sng" w="12700">
            <a:solidFill>
              <a:srgbClr val="394F76"/>
            </a:solidFill>
            <a:prstDash val="solid"/>
            <a:miter lim="800000"/>
            <a:headEnd len="sm" w="sm" type="none"/>
            <a:tailEnd len="sm" w="sm" type="none"/>
          </a:ln>
        </p:spPr>
      </p:cxnSp>
      <p:sp>
        <p:nvSpPr>
          <p:cNvPr id="258" name="Google Shape;258;p49"/>
          <p:cNvSpPr txBox="1"/>
          <p:nvPr>
            <p:ph idx="1" type="body"/>
          </p:nvPr>
        </p:nvSpPr>
        <p:spPr>
          <a:xfrm>
            <a:off x="550267" y="3475077"/>
            <a:ext cx="2195199" cy="253915"/>
          </a:xfrm>
          <a:prstGeom prst="rect">
            <a:avLst/>
          </a:prstGeom>
          <a:noFill/>
          <a:ln>
            <a:noFill/>
          </a:ln>
        </p:spPr>
        <p:txBody>
          <a:bodyPr anchorCtr="0" anchor="t" bIns="34275" lIns="0" spcFirstLastPara="1" rIns="0" wrap="square" tIns="34275">
            <a:spAutoFit/>
          </a:bodyPr>
          <a:lstStyle>
            <a:lvl1pPr indent="-228600" lvl="0" marL="457200" algn="ctr">
              <a:lnSpc>
                <a:spcPct val="100000"/>
              </a:lnSpc>
              <a:spcBef>
                <a:spcPts val="0"/>
              </a:spcBef>
              <a:spcAft>
                <a:spcPts val="0"/>
              </a:spcAft>
              <a:buSzPts val="1100"/>
              <a:buNone/>
              <a:defRPr sz="12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59" name="Google Shape;259;p49"/>
          <p:cNvSpPr txBox="1"/>
          <p:nvPr>
            <p:ph idx="2" type="body"/>
          </p:nvPr>
        </p:nvSpPr>
        <p:spPr>
          <a:xfrm>
            <a:off x="550267" y="2908321"/>
            <a:ext cx="2195199" cy="276999"/>
          </a:xfrm>
          <a:prstGeom prst="rect">
            <a:avLst/>
          </a:prstGeom>
          <a:noFill/>
          <a:ln>
            <a:noFill/>
          </a:ln>
        </p:spPr>
        <p:txBody>
          <a:bodyPr anchorCtr="0" anchor="t" bIns="34275" lIns="0" spcFirstLastPara="1" rIns="0" wrap="square" tIns="34275">
            <a:spAutoFit/>
          </a:bodyPr>
          <a:lstStyle>
            <a:lvl1pPr indent="-228600" lvl="0" marL="457200" algn="ctr">
              <a:lnSpc>
                <a:spcPct val="90000"/>
              </a:lnSpc>
              <a:spcBef>
                <a:spcPts val="0"/>
              </a:spcBef>
              <a:spcAft>
                <a:spcPts val="0"/>
              </a:spcAft>
              <a:buSzPts val="1400"/>
              <a:buNone/>
              <a:defRPr b="1" sz="1500">
                <a:solidFill>
                  <a:schemeClr val="lt1"/>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cxnSp>
        <p:nvCxnSpPr>
          <p:cNvPr id="260" name="Google Shape;260;p49"/>
          <p:cNvCxnSpPr/>
          <p:nvPr/>
        </p:nvCxnSpPr>
        <p:spPr>
          <a:xfrm>
            <a:off x="7210383" y="3330199"/>
            <a:ext cx="685800" cy="0"/>
          </a:xfrm>
          <a:prstGeom prst="straightConnector1">
            <a:avLst/>
          </a:prstGeom>
          <a:noFill/>
          <a:ln cap="rnd" cmpd="sng" w="12700">
            <a:solidFill>
              <a:srgbClr val="394F76"/>
            </a:solidFill>
            <a:prstDash val="solid"/>
            <a:miter lim="800000"/>
            <a:headEnd len="sm" w="sm" type="none"/>
            <a:tailEnd len="sm" w="sm" type="none"/>
          </a:ln>
        </p:spPr>
      </p:cxnSp>
      <p:sp>
        <p:nvSpPr>
          <p:cNvPr id="261" name="Google Shape;261;p49"/>
          <p:cNvSpPr txBox="1"/>
          <p:nvPr>
            <p:ph idx="3" type="body"/>
          </p:nvPr>
        </p:nvSpPr>
        <p:spPr>
          <a:xfrm>
            <a:off x="6455684" y="3475077"/>
            <a:ext cx="2195199" cy="253915"/>
          </a:xfrm>
          <a:prstGeom prst="rect">
            <a:avLst/>
          </a:prstGeom>
          <a:noFill/>
          <a:ln>
            <a:noFill/>
          </a:ln>
        </p:spPr>
        <p:txBody>
          <a:bodyPr anchorCtr="0" anchor="t" bIns="34275" lIns="0" spcFirstLastPara="1" rIns="0" wrap="square" tIns="34275">
            <a:spAutoFit/>
          </a:bodyPr>
          <a:lstStyle>
            <a:lvl1pPr indent="-228600" lvl="0" marL="457200" algn="ctr">
              <a:lnSpc>
                <a:spcPct val="100000"/>
              </a:lnSpc>
              <a:spcBef>
                <a:spcPts val="0"/>
              </a:spcBef>
              <a:spcAft>
                <a:spcPts val="0"/>
              </a:spcAft>
              <a:buSzPts val="1100"/>
              <a:buNone/>
              <a:defRPr sz="12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62" name="Google Shape;262;p49"/>
          <p:cNvSpPr txBox="1"/>
          <p:nvPr>
            <p:ph idx="4" type="body"/>
          </p:nvPr>
        </p:nvSpPr>
        <p:spPr>
          <a:xfrm>
            <a:off x="6455684" y="2908321"/>
            <a:ext cx="2195199" cy="276999"/>
          </a:xfrm>
          <a:prstGeom prst="rect">
            <a:avLst/>
          </a:prstGeom>
          <a:noFill/>
          <a:ln>
            <a:noFill/>
          </a:ln>
        </p:spPr>
        <p:txBody>
          <a:bodyPr anchorCtr="0" anchor="t" bIns="34275" lIns="0" spcFirstLastPara="1" rIns="0" wrap="square" tIns="34275">
            <a:spAutoFit/>
          </a:bodyPr>
          <a:lstStyle>
            <a:lvl1pPr indent="-228600" lvl="0" marL="457200" algn="ctr">
              <a:lnSpc>
                <a:spcPct val="90000"/>
              </a:lnSpc>
              <a:spcBef>
                <a:spcPts val="0"/>
              </a:spcBef>
              <a:spcAft>
                <a:spcPts val="0"/>
              </a:spcAft>
              <a:buSzPts val="1400"/>
              <a:buNone/>
              <a:defRPr b="1" sz="1500">
                <a:solidFill>
                  <a:schemeClr val="lt1"/>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cxnSp>
        <p:nvCxnSpPr>
          <p:cNvPr id="263" name="Google Shape;263;p49"/>
          <p:cNvCxnSpPr/>
          <p:nvPr/>
        </p:nvCxnSpPr>
        <p:spPr>
          <a:xfrm>
            <a:off x="4257675" y="3330199"/>
            <a:ext cx="685800" cy="0"/>
          </a:xfrm>
          <a:prstGeom prst="straightConnector1">
            <a:avLst/>
          </a:prstGeom>
          <a:noFill/>
          <a:ln cap="rnd" cmpd="sng" w="12700">
            <a:solidFill>
              <a:srgbClr val="394F76"/>
            </a:solidFill>
            <a:prstDash val="solid"/>
            <a:miter lim="800000"/>
            <a:headEnd len="sm" w="sm" type="none"/>
            <a:tailEnd len="sm" w="sm" type="none"/>
          </a:ln>
        </p:spPr>
      </p:cxnSp>
      <p:sp>
        <p:nvSpPr>
          <p:cNvPr id="264" name="Google Shape;264;p49"/>
          <p:cNvSpPr txBox="1"/>
          <p:nvPr>
            <p:ph idx="5" type="body"/>
          </p:nvPr>
        </p:nvSpPr>
        <p:spPr>
          <a:xfrm>
            <a:off x="3502976" y="3475077"/>
            <a:ext cx="2195199" cy="253915"/>
          </a:xfrm>
          <a:prstGeom prst="rect">
            <a:avLst/>
          </a:prstGeom>
          <a:noFill/>
          <a:ln>
            <a:noFill/>
          </a:ln>
        </p:spPr>
        <p:txBody>
          <a:bodyPr anchorCtr="0" anchor="t" bIns="34275" lIns="0" spcFirstLastPara="1" rIns="0" wrap="square" tIns="34275">
            <a:spAutoFit/>
          </a:bodyPr>
          <a:lstStyle>
            <a:lvl1pPr indent="-228600" lvl="0" marL="457200" algn="ctr">
              <a:lnSpc>
                <a:spcPct val="100000"/>
              </a:lnSpc>
              <a:spcBef>
                <a:spcPts val="0"/>
              </a:spcBef>
              <a:spcAft>
                <a:spcPts val="0"/>
              </a:spcAft>
              <a:buSzPts val="1100"/>
              <a:buNone/>
              <a:defRPr sz="12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65" name="Google Shape;265;p49"/>
          <p:cNvSpPr txBox="1"/>
          <p:nvPr>
            <p:ph idx="6" type="body"/>
          </p:nvPr>
        </p:nvSpPr>
        <p:spPr>
          <a:xfrm>
            <a:off x="3502976" y="2908321"/>
            <a:ext cx="2195199" cy="276999"/>
          </a:xfrm>
          <a:prstGeom prst="rect">
            <a:avLst/>
          </a:prstGeom>
          <a:noFill/>
          <a:ln>
            <a:noFill/>
          </a:ln>
        </p:spPr>
        <p:txBody>
          <a:bodyPr anchorCtr="0" anchor="t" bIns="34275" lIns="0" spcFirstLastPara="1" rIns="0" wrap="square" tIns="34275">
            <a:spAutoFit/>
          </a:bodyPr>
          <a:lstStyle>
            <a:lvl1pPr indent="-228600" lvl="0" marL="457200" algn="ctr">
              <a:lnSpc>
                <a:spcPct val="90000"/>
              </a:lnSpc>
              <a:spcBef>
                <a:spcPts val="0"/>
              </a:spcBef>
              <a:spcAft>
                <a:spcPts val="0"/>
              </a:spcAft>
              <a:buSzPts val="1400"/>
              <a:buNone/>
              <a:defRPr b="1" sz="1500">
                <a:solidFill>
                  <a:schemeClr val="lt1"/>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66" name="Google Shape;266;p49"/>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267" name="Google Shape;267;p49"/>
          <p:cNvSpPr/>
          <p:nvPr>
            <p:ph idx="7" type="pic"/>
          </p:nvPr>
        </p:nvSpPr>
        <p:spPr>
          <a:xfrm>
            <a:off x="1069658" y="1421123"/>
            <a:ext cx="1156418" cy="1156418"/>
          </a:xfrm>
          <a:prstGeom prst="ellipse">
            <a:avLst/>
          </a:prstGeom>
          <a:noFill/>
          <a:ln>
            <a:noFill/>
          </a:ln>
        </p:spPr>
      </p:sp>
      <p:sp>
        <p:nvSpPr>
          <p:cNvPr id="268" name="Google Shape;268;p49"/>
          <p:cNvSpPr/>
          <p:nvPr>
            <p:ph idx="8" type="pic"/>
          </p:nvPr>
        </p:nvSpPr>
        <p:spPr>
          <a:xfrm>
            <a:off x="4022366" y="1421123"/>
            <a:ext cx="1156418" cy="1156418"/>
          </a:xfrm>
          <a:prstGeom prst="ellipse">
            <a:avLst/>
          </a:prstGeom>
          <a:noFill/>
          <a:ln>
            <a:noFill/>
          </a:ln>
        </p:spPr>
      </p:sp>
      <p:sp>
        <p:nvSpPr>
          <p:cNvPr id="269" name="Google Shape;269;p49"/>
          <p:cNvSpPr/>
          <p:nvPr>
            <p:ph idx="9" type="pic"/>
          </p:nvPr>
        </p:nvSpPr>
        <p:spPr>
          <a:xfrm>
            <a:off x="6975074" y="1421123"/>
            <a:ext cx="1156418" cy="1156418"/>
          </a:xfrm>
          <a:prstGeom prst="ellipse">
            <a:avLst/>
          </a:prstGeom>
          <a:noFill/>
          <a:ln>
            <a:noFill/>
          </a:ln>
        </p:spPr>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illars_3">
  <p:cSld name="Three pillars_3">
    <p:bg>
      <p:bgPr>
        <a:solidFill>
          <a:schemeClr val="dk1"/>
        </a:solidFill>
      </p:bgPr>
    </p:bg>
    <p:spTree>
      <p:nvGrpSpPr>
        <p:cNvPr id="270" name="Shape 270"/>
        <p:cNvGrpSpPr/>
        <p:nvPr/>
      </p:nvGrpSpPr>
      <p:grpSpPr>
        <a:xfrm>
          <a:off x="0" y="0"/>
          <a:ext cx="0" cy="0"/>
          <a:chOff x="0" y="0"/>
          <a:chExt cx="0" cy="0"/>
        </a:xfrm>
      </p:grpSpPr>
      <p:sp>
        <p:nvSpPr>
          <p:cNvPr id="271" name="Google Shape;271;p50"/>
          <p:cNvSpPr txBox="1"/>
          <p:nvPr>
            <p:ph type="title"/>
          </p:nvPr>
        </p:nvSpPr>
        <p:spPr>
          <a:xfrm>
            <a:off x="318778" y="266261"/>
            <a:ext cx="8572501" cy="478631"/>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2" name="Google Shape;272;p50"/>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273" name="Google Shape;273;p50"/>
          <p:cNvSpPr/>
          <p:nvPr/>
        </p:nvSpPr>
        <p:spPr>
          <a:xfrm>
            <a:off x="314325" y="1114425"/>
            <a:ext cx="2667085" cy="3543300"/>
          </a:xfrm>
          <a:prstGeom prst="roundRect">
            <a:avLst>
              <a:gd fmla="val 4563"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Play"/>
              <a:ea typeface="Play"/>
              <a:cs typeface="Play"/>
              <a:sym typeface="Play"/>
            </a:endParaRPr>
          </a:p>
        </p:txBody>
      </p:sp>
      <p:sp>
        <p:nvSpPr>
          <p:cNvPr id="274" name="Google Shape;274;p50"/>
          <p:cNvSpPr txBox="1"/>
          <p:nvPr>
            <p:ph idx="1" type="body"/>
          </p:nvPr>
        </p:nvSpPr>
        <p:spPr>
          <a:xfrm>
            <a:off x="550267" y="2175686"/>
            <a:ext cx="2195199" cy="276999"/>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400"/>
              <a:buNone/>
              <a:defRPr b="1" sz="1500">
                <a:solidFill>
                  <a:schemeClr val="lt1"/>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75" name="Google Shape;275;p50"/>
          <p:cNvSpPr txBox="1"/>
          <p:nvPr>
            <p:ph idx="2" type="body"/>
          </p:nvPr>
        </p:nvSpPr>
        <p:spPr>
          <a:xfrm>
            <a:off x="550267" y="2571750"/>
            <a:ext cx="2195199" cy="276999"/>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200"/>
              <a:buNone/>
              <a:defRPr sz="14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76" name="Google Shape;276;p50"/>
          <p:cNvSpPr/>
          <p:nvPr/>
        </p:nvSpPr>
        <p:spPr>
          <a:xfrm>
            <a:off x="6219741" y="1114425"/>
            <a:ext cx="2667085" cy="3543300"/>
          </a:xfrm>
          <a:prstGeom prst="roundRect">
            <a:avLst>
              <a:gd fmla="val 4563"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Play"/>
              <a:ea typeface="Play"/>
              <a:cs typeface="Play"/>
              <a:sym typeface="Play"/>
            </a:endParaRPr>
          </a:p>
        </p:txBody>
      </p:sp>
      <p:sp>
        <p:nvSpPr>
          <p:cNvPr id="277" name="Google Shape;277;p50"/>
          <p:cNvSpPr txBox="1"/>
          <p:nvPr>
            <p:ph idx="3" type="body"/>
          </p:nvPr>
        </p:nvSpPr>
        <p:spPr>
          <a:xfrm>
            <a:off x="6455684" y="2175686"/>
            <a:ext cx="2195199" cy="276999"/>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400"/>
              <a:buNone/>
              <a:defRPr b="1" sz="1500">
                <a:solidFill>
                  <a:schemeClr val="lt1"/>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78" name="Google Shape;278;p50"/>
          <p:cNvSpPr txBox="1"/>
          <p:nvPr>
            <p:ph idx="4" type="body"/>
          </p:nvPr>
        </p:nvSpPr>
        <p:spPr>
          <a:xfrm>
            <a:off x="6455684" y="2571750"/>
            <a:ext cx="2195199" cy="276999"/>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200"/>
              <a:buNone/>
              <a:defRPr sz="14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79" name="Google Shape;279;p50"/>
          <p:cNvSpPr/>
          <p:nvPr/>
        </p:nvSpPr>
        <p:spPr>
          <a:xfrm>
            <a:off x="3267033" y="1114425"/>
            <a:ext cx="2667085" cy="3543300"/>
          </a:xfrm>
          <a:prstGeom prst="roundRect">
            <a:avLst>
              <a:gd fmla="val 4563"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Play"/>
              <a:ea typeface="Play"/>
              <a:cs typeface="Play"/>
              <a:sym typeface="Play"/>
            </a:endParaRPr>
          </a:p>
        </p:txBody>
      </p:sp>
      <p:sp>
        <p:nvSpPr>
          <p:cNvPr id="280" name="Google Shape;280;p50"/>
          <p:cNvSpPr txBox="1"/>
          <p:nvPr>
            <p:ph idx="5" type="body"/>
          </p:nvPr>
        </p:nvSpPr>
        <p:spPr>
          <a:xfrm>
            <a:off x="3502976" y="2175686"/>
            <a:ext cx="2195199" cy="276999"/>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400"/>
              <a:buNone/>
              <a:defRPr b="1" sz="1500">
                <a:solidFill>
                  <a:schemeClr val="lt1"/>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81" name="Google Shape;281;p50"/>
          <p:cNvSpPr txBox="1"/>
          <p:nvPr>
            <p:ph idx="6" type="body"/>
          </p:nvPr>
        </p:nvSpPr>
        <p:spPr>
          <a:xfrm>
            <a:off x="3502976" y="2571750"/>
            <a:ext cx="2195199" cy="276999"/>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200"/>
              <a:buNone/>
              <a:defRPr sz="14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82" name="Google Shape;282;p50"/>
          <p:cNvSpPr/>
          <p:nvPr>
            <p:ph idx="7" type="body"/>
          </p:nvPr>
        </p:nvSpPr>
        <p:spPr>
          <a:xfrm>
            <a:off x="550267" y="1642475"/>
            <a:ext cx="978495" cy="222028"/>
          </a:xfrm>
          <a:prstGeom prst="roundRect">
            <a:avLst>
              <a:gd fmla="val 22040" name="adj"/>
            </a:avLst>
          </a:prstGeom>
          <a:solidFill>
            <a:schemeClr val="accent1"/>
          </a:solidFill>
          <a:ln>
            <a:noFill/>
          </a:ln>
        </p:spPr>
        <p:txBody>
          <a:bodyPr anchorCtr="0" anchor="ctr" bIns="34275" lIns="0" spcFirstLastPara="1" rIns="0" wrap="square" tIns="34275">
            <a:spAutoFit/>
          </a:bodyPr>
          <a:lstStyle>
            <a:lvl1pPr indent="-228600" lvl="0" marL="457200" algn="ctr">
              <a:lnSpc>
                <a:spcPct val="90000"/>
              </a:lnSpc>
              <a:spcBef>
                <a:spcPts val="0"/>
              </a:spcBef>
              <a:spcAft>
                <a:spcPts val="0"/>
              </a:spcAft>
              <a:buSzPts val="800"/>
              <a:buNone/>
              <a:defRPr b="1" i="0" sz="900">
                <a:solidFill>
                  <a:schemeClr val="lt1"/>
                </a:solidFill>
                <a:latin typeface="Arial"/>
                <a:ea typeface="Arial"/>
                <a:cs typeface="Arial"/>
                <a:sym typeface="Arial"/>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83" name="Google Shape;283;p50"/>
          <p:cNvSpPr/>
          <p:nvPr>
            <p:ph idx="8" type="body"/>
          </p:nvPr>
        </p:nvSpPr>
        <p:spPr>
          <a:xfrm>
            <a:off x="3502975" y="1642475"/>
            <a:ext cx="978495" cy="222028"/>
          </a:xfrm>
          <a:prstGeom prst="roundRect">
            <a:avLst>
              <a:gd fmla="val 22040" name="adj"/>
            </a:avLst>
          </a:prstGeom>
          <a:solidFill>
            <a:schemeClr val="accent1"/>
          </a:solidFill>
          <a:ln>
            <a:noFill/>
          </a:ln>
        </p:spPr>
        <p:txBody>
          <a:bodyPr anchorCtr="0" anchor="ctr" bIns="34275" lIns="0" spcFirstLastPara="1" rIns="0" wrap="square" tIns="34275">
            <a:spAutoFit/>
          </a:bodyPr>
          <a:lstStyle>
            <a:lvl1pPr indent="-228600" lvl="0" marL="457200" algn="ctr">
              <a:lnSpc>
                <a:spcPct val="90000"/>
              </a:lnSpc>
              <a:spcBef>
                <a:spcPts val="0"/>
              </a:spcBef>
              <a:spcAft>
                <a:spcPts val="0"/>
              </a:spcAft>
              <a:buSzPts val="800"/>
              <a:buNone/>
              <a:defRPr b="1" i="0" sz="900">
                <a:solidFill>
                  <a:schemeClr val="lt1"/>
                </a:solidFill>
                <a:latin typeface="Arial"/>
                <a:ea typeface="Arial"/>
                <a:cs typeface="Arial"/>
                <a:sym typeface="Arial"/>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84" name="Google Shape;284;p50"/>
          <p:cNvSpPr/>
          <p:nvPr>
            <p:ph idx="9" type="body"/>
          </p:nvPr>
        </p:nvSpPr>
        <p:spPr>
          <a:xfrm>
            <a:off x="6455683" y="1642475"/>
            <a:ext cx="978495" cy="222028"/>
          </a:xfrm>
          <a:prstGeom prst="roundRect">
            <a:avLst>
              <a:gd fmla="val 22040" name="adj"/>
            </a:avLst>
          </a:prstGeom>
          <a:solidFill>
            <a:schemeClr val="accent1"/>
          </a:solidFill>
          <a:ln>
            <a:noFill/>
          </a:ln>
        </p:spPr>
        <p:txBody>
          <a:bodyPr anchorCtr="0" anchor="ctr" bIns="34275" lIns="0" spcFirstLastPara="1" rIns="0" wrap="square" tIns="34275">
            <a:spAutoFit/>
          </a:bodyPr>
          <a:lstStyle>
            <a:lvl1pPr indent="-228600" lvl="0" marL="457200" algn="ctr">
              <a:lnSpc>
                <a:spcPct val="90000"/>
              </a:lnSpc>
              <a:spcBef>
                <a:spcPts val="0"/>
              </a:spcBef>
              <a:spcAft>
                <a:spcPts val="0"/>
              </a:spcAft>
              <a:buSzPts val="800"/>
              <a:buNone/>
              <a:defRPr b="1" i="0" sz="900">
                <a:solidFill>
                  <a:schemeClr val="lt1"/>
                </a:solidFill>
                <a:latin typeface="Arial"/>
                <a:ea typeface="Arial"/>
                <a:cs typeface="Arial"/>
                <a:sym typeface="Arial"/>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chemeClr val="dk1"/>
        </a:solidFill>
      </p:bgPr>
    </p:bg>
    <p:spTree>
      <p:nvGrpSpPr>
        <p:cNvPr id="26" name="Shape 26"/>
        <p:cNvGrpSpPr/>
        <p:nvPr/>
      </p:nvGrpSpPr>
      <p:grpSpPr>
        <a:xfrm>
          <a:off x="0" y="0"/>
          <a:ext cx="0" cy="0"/>
          <a:chOff x="0" y="0"/>
          <a:chExt cx="0" cy="0"/>
        </a:xfrm>
      </p:grpSpPr>
      <p:sp>
        <p:nvSpPr>
          <p:cNvPr id="27" name="Google Shape;27;p15"/>
          <p:cNvSpPr txBox="1"/>
          <p:nvPr>
            <p:ph type="title"/>
          </p:nvPr>
        </p:nvSpPr>
        <p:spPr>
          <a:xfrm>
            <a:off x="318778" y="266261"/>
            <a:ext cx="8572501" cy="478631"/>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30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 name="Google Shape;28;p15"/>
          <p:cNvSpPr txBox="1"/>
          <p:nvPr>
            <p:ph idx="1" type="body"/>
          </p:nvPr>
        </p:nvSpPr>
        <p:spPr>
          <a:xfrm>
            <a:off x="318778" y="1038216"/>
            <a:ext cx="8572501" cy="1615827"/>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600"/>
              <a:buNone/>
              <a:defRPr/>
            </a:lvl1pPr>
            <a:lvl2pPr indent="-228600" lvl="1" marL="914400" algn="l">
              <a:lnSpc>
                <a:spcPct val="100000"/>
              </a:lnSpc>
              <a:spcBef>
                <a:spcPts val="900"/>
              </a:spcBef>
              <a:spcAft>
                <a:spcPts val="0"/>
              </a:spcAft>
              <a:buSzPts val="1600"/>
              <a:buNone/>
              <a:defRPr/>
            </a:lvl2pPr>
            <a:lvl3pPr indent="-228600" lvl="2" marL="1371600" algn="l">
              <a:lnSpc>
                <a:spcPct val="100000"/>
              </a:lnSpc>
              <a:spcBef>
                <a:spcPts val="900"/>
              </a:spcBef>
              <a:spcAft>
                <a:spcPts val="0"/>
              </a:spcAft>
              <a:buSzPts val="15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9" name="Google Shape;29;p15"/>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mages">
  <p:cSld name="Three images">
    <p:bg>
      <p:bgPr>
        <a:solidFill>
          <a:schemeClr val="dk1"/>
        </a:solidFill>
      </p:bgPr>
    </p:bg>
    <p:spTree>
      <p:nvGrpSpPr>
        <p:cNvPr id="285" name="Shape 285"/>
        <p:cNvGrpSpPr/>
        <p:nvPr/>
      </p:nvGrpSpPr>
      <p:grpSpPr>
        <a:xfrm>
          <a:off x="0" y="0"/>
          <a:ext cx="0" cy="0"/>
          <a:chOff x="0" y="0"/>
          <a:chExt cx="0" cy="0"/>
        </a:xfrm>
      </p:grpSpPr>
      <p:sp>
        <p:nvSpPr>
          <p:cNvPr id="286" name="Google Shape;286;p51"/>
          <p:cNvSpPr/>
          <p:nvPr/>
        </p:nvSpPr>
        <p:spPr>
          <a:xfrm>
            <a:off x="314325" y="1028700"/>
            <a:ext cx="2737519" cy="3629024"/>
          </a:xfrm>
          <a:prstGeom prst="roundRect">
            <a:avLst>
              <a:gd fmla="val 6482"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287" name="Google Shape;287;p51"/>
          <p:cNvSpPr/>
          <p:nvPr/>
        </p:nvSpPr>
        <p:spPr>
          <a:xfrm>
            <a:off x="3236319" y="1028700"/>
            <a:ext cx="2737519" cy="3629024"/>
          </a:xfrm>
          <a:prstGeom prst="roundRect">
            <a:avLst>
              <a:gd fmla="val 6482"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288" name="Google Shape;288;p51"/>
          <p:cNvSpPr/>
          <p:nvPr/>
        </p:nvSpPr>
        <p:spPr>
          <a:xfrm>
            <a:off x="6149306" y="1028701"/>
            <a:ext cx="2737519" cy="3629024"/>
          </a:xfrm>
          <a:prstGeom prst="roundRect">
            <a:avLst>
              <a:gd fmla="val 6482"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289" name="Google Shape;289;p51"/>
          <p:cNvSpPr txBox="1"/>
          <p:nvPr>
            <p:ph type="title"/>
          </p:nvPr>
        </p:nvSpPr>
        <p:spPr>
          <a:xfrm>
            <a:off x="314325" y="257176"/>
            <a:ext cx="8572500" cy="485382"/>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0" name="Google Shape;290;p51"/>
          <p:cNvSpPr txBox="1"/>
          <p:nvPr>
            <p:ph idx="12" type="sldNum"/>
          </p:nvPr>
        </p:nvSpPr>
        <p:spPr>
          <a:xfrm>
            <a:off x="6829426"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291" name="Google Shape;291;p51"/>
          <p:cNvSpPr txBox="1"/>
          <p:nvPr>
            <p:ph idx="1" type="body"/>
          </p:nvPr>
        </p:nvSpPr>
        <p:spPr>
          <a:xfrm>
            <a:off x="482934" y="3148013"/>
            <a:ext cx="2400300" cy="12344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200"/>
              <a:buNone/>
              <a:defRPr sz="1400"/>
            </a:lvl1pPr>
            <a:lvl2pPr indent="-228600" lvl="1" marL="914400" algn="l">
              <a:lnSpc>
                <a:spcPct val="100000"/>
              </a:lnSpc>
              <a:spcBef>
                <a:spcPts val="500"/>
              </a:spcBef>
              <a:spcAft>
                <a:spcPts val="0"/>
              </a:spcAft>
              <a:buSzPts val="1100"/>
              <a:buNone/>
              <a:defRPr sz="1200"/>
            </a:lvl2pPr>
            <a:lvl3pPr indent="-228600" lvl="2" marL="1371600" algn="l">
              <a:lnSpc>
                <a:spcPct val="100000"/>
              </a:lnSpc>
              <a:spcBef>
                <a:spcPts val="500"/>
              </a:spcBef>
              <a:spcAft>
                <a:spcPts val="0"/>
              </a:spcAft>
              <a:buSzPts val="1100"/>
              <a:buNone/>
              <a:defRPr sz="11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92" name="Google Shape;292;p51"/>
          <p:cNvSpPr txBox="1"/>
          <p:nvPr>
            <p:ph idx="2" type="body"/>
          </p:nvPr>
        </p:nvSpPr>
        <p:spPr>
          <a:xfrm>
            <a:off x="3404928" y="3148013"/>
            <a:ext cx="2400300" cy="12344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200"/>
              <a:buNone/>
              <a:defRPr sz="1400"/>
            </a:lvl1pPr>
            <a:lvl2pPr indent="-228600" lvl="1" marL="914400" algn="l">
              <a:lnSpc>
                <a:spcPct val="100000"/>
              </a:lnSpc>
              <a:spcBef>
                <a:spcPts val="500"/>
              </a:spcBef>
              <a:spcAft>
                <a:spcPts val="0"/>
              </a:spcAft>
              <a:buSzPts val="1100"/>
              <a:buNone/>
              <a:defRPr sz="1200"/>
            </a:lvl2pPr>
            <a:lvl3pPr indent="-228600" lvl="2" marL="1371600" algn="l">
              <a:lnSpc>
                <a:spcPct val="100000"/>
              </a:lnSpc>
              <a:spcBef>
                <a:spcPts val="500"/>
              </a:spcBef>
              <a:spcAft>
                <a:spcPts val="0"/>
              </a:spcAft>
              <a:buSzPts val="1100"/>
              <a:buNone/>
              <a:defRPr sz="11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93" name="Google Shape;293;p51"/>
          <p:cNvSpPr txBox="1"/>
          <p:nvPr>
            <p:ph idx="3" type="body"/>
          </p:nvPr>
        </p:nvSpPr>
        <p:spPr>
          <a:xfrm>
            <a:off x="6317915" y="3148013"/>
            <a:ext cx="2400300" cy="12344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200"/>
              <a:buNone/>
              <a:defRPr sz="1400"/>
            </a:lvl1pPr>
            <a:lvl2pPr indent="-228600" lvl="1" marL="914400" algn="l">
              <a:lnSpc>
                <a:spcPct val="100000"/>
              </a:lnSpc>
              <a:spcBef>
                <a:spcPts val="500"/>
              </a:spcBef>
              <a:spcAft>
                <a:spcPts val="0"/>
              </a:spcAft>
              <a:buSzPts val="1100"/>
              <a:buNone/>
              <a:defRPr sz="1200"/>
            </a:lvl2pPr>
            <a:lvl3pPr indent="-228600" lvl="2" marL="1371600" algn="l">
              <a:lnSpc>
                <a:spcPct val="100000"/>
              </a:lnSpc>
              <a:spcBef>
                <a:spcPts val="500"/>
              </a:spcBef>
              <a:spcAft>
                <a:spcPts val="0"/>
              </a:spcAft>
              <a:buSzPts val="1100"/>
              <a:buNone/>
              <a:defRPr sz="11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94" name="Google Shape;294;p51"/>
          <p:cNvSpPr/>
          <p:nvPr>
            <p:ph idx="4" type="pic"/>
          </p:nvPr>
        </p:nvSpPr>
        <p:spPr>
          <a:xfrm>
            <a:off x="315503" y="1028700"/>
            <a:ext cx="2743200" cy="1920240"/>
          </a:xfrm>
          <a:prstGeom prst="roundRect">
            <a:avLst>
              <a:gd fmla="val 9227" name="adj"/>
            </a:avLst>
          </a:prstGeom>
          <a:noFill/>
          <a:ln>
            <a:noFill/>
          </a:ln>
        </p:spPr>
      </p:sp>
      <p:sp>
        <p:nvSpPr>
          <p:cNvPr id="295" name="Google Shape;295;p51"/>
          <p:cNvSpPr/>
          <p:nvPr>
            <p:ph idx="5" type="pic"/>
          </p:nvPr>
        </p:nvSpPr>
        <p:spPr>
          <a:xfrm>
            <a:off x="3230638" y="1028700"/>
            <a:ext cx="2743200" cy="1920240"/>
          </a:xfrm>
          <a:prstGeom prst="roundRect">
            <a:avLst>
              <a:gd fmla="val 8730" name="adj"/>
            </a:avLst>
          </a:prstGeom>
          <a:noFill/>
          <a:ln>
            <a:noFill/>
          </a:ln>
        </p:spPr>
      </p:sp>
      <p:sp>
        <p:nvSpPr>
          <p:cNvPr id="296" name="Google Shape;296;p51"/>
          <p:cNvSpPr/>
          <p:nvPr>
            <p:ph idx="6" type="pic"/>
          </p:nvPr>
        </p:nvSpPr>
        <p:spPr>
          <a:xfrm>
            <a:off x="6143625" y="1028700"/>
            <a:ext cx="2743200" cy="1920240"/>
          </a:xfrm>
          <a:prstGeom prst="roundRect">
            <a:avLst>
              <a:gd fmla="val 6746" name="adj"/>
            </a:avLst>
          </a:prstGeom>
          <a:noFill/>
          <a:ln>
            <a:noFill/>
          </a:ln>
        </p:spPr>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 2 supporting">
  <p:cSld name="Main point + 2 supporting">
    <p:bg>
      <p:bgPr>
        <a:solidFill>
          <a:schemeClr val="dk1"/>
        </a:solidFill>
      </p:bgPr>
    </p:bg>
    <p:spTree>
      <p:nvGrpSpPr>
        <p:cNvPr id="297" name="Shape 297"/>
        <p:cNvGrpSpPr/>
        <p:nvPr/>
      </p:nvGrpSpPr>
      <p:grpSpPr>
        <a:xfrm>
          <a:off x="0" y="0"/>
          <a:ext cx="0" cy="0"/>
          <a:chOff x="0" y="0"/>
          <a:chExt cx="0" cy="0"/>
        </a:xfrm>
      </p:grpSpPr>
      <p:sp>
        <p:nvSpPr>
          <p:cNvPr id="298" name="Google Shape;298;p52"/>
          <p:cNvSpPr/>
          <p:nvPr/>
        </p:nvSpPr>
        <p:spPr>
          <a:xfrm>
            <a:off x="314325" y="1028700"/>
            <a:ext cx="2737519" cy="3629025"/>
          </a:xfrm>
          <a:prstGeom prst="roundRect">
            <a:avLst>
              <a:gd fmla="val 5955"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299" name="Google Shape;299;p52"/>
          <p:cNvSpPr txBox="1"/>
          <p:nvPr>
            <p:ph type="title"/>
          </p:nvPr>
        </p:nvSpPr>
        <p:spPr>
          <a:xfrm>
            <a:off x="318778" y="266261"/>
            <a:ext cx="8572501" cy="478631"/>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0" name="Google Shape;300;p52"/>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301" name="Google Shape;301;p52"/>
          <p:cNvSpPr txBox="1"/>
          <p:nvPr>
            <p:ph idx="1" type="body"/>
          </p:nvPr>
        </p:nvSpPr>
        <p:spPr>
          <a:xfrm>
            <a:off x="592039" y="2505201"/>
            <a:ext cx="2182091" cy="761747"/>
          </a:xfrm>
          <a:prstGeom prst="rect">
            <a:avLst/>
          </a:prstGeom>
          <a:noFill/>
          <a:ln>
            <a:noFill/>
          </a:ln>
        </p:spPr>
        <p:txBody>
          <a:bodyPr anchorCtr="0" anchor="ctr" bIns="0" lIns="0" spcFirstLastPara="1" rIns="0" wrap="square" tIns="0">
            <a:spAutoFit/>
          </a:bodyPr>
          <a:lstStyle>
            <a:lvl1pPr indent="-228600" lvl="0" marL="457200" algn="l">
              <a:lnSpc>
                <a:spcPct val="110000"/>
              </a:lnSpc>
              <a:spcBef>
                <a:spcPts val="0"/>
              </a:spcBef>
              <a:spcAft>
                <a:spcPts val="0"/>
              </a:spcAft>
              <a:buSzPts val="1400"/>
              <a:buNone/>
              <a:defRPr sz="1500"/>
            </a:lvl1pPr>
            <a:lvl2pPr indent="-228600" lvl="1" marL="914400" algn="l">
              <a:lnSpc>
                <a:spcPct val="100000"/>
              </a:lnSpc>
              <a:spcBef>
                <a:spcPts val="500"/>
              </a:spcBef>
              <a:spcAft>
                <a:spcPts val="0"/>
              </a:spcAft>
              <a:buSzPts val="1200"/>
              <a:buNone/>
              <a:defRPr sz="1400"/>
            </a:lvl2pPr>
            <a:lvl3pPr indent="-228600" lvl="2" marL="1371600" algn="l">
              <a:lnSpc>
                <a:spcPct val="100000"/>
              </a:lnSpc>
              <a:spcBef>
                <a:spcPts val="500"/>
              </a:spcBef>
              <a:spcAft>
                <a:spcPts val="0"/>
              </a:spcAft>
              <a:buSzPts val="1200"/>
              <a:buNone/>
              <a:defRPr sz="12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02" name="Google Shape;302;p52"/>
          <p:cNvSpPr/>
          <p:nvPr/>
        </p:nvSpPr>
        <p:spPr>
          <a:xfrm>
            <a:off x="3329557" y="2971800"/>
            <a:ext cx="5557268" cy="1685925"/>
          </a:xfrm>
          <a:prstGeom prst="roundRect">
            <a:avLst>
              <a:gd fmla="val 6866"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303" name="Google Shape;303;p52"/>
          <p:cNvSpPr/>
          <p:nvPr/>
        </p:nvSpPr>
        <p:spPr>
          <a:xfrm>
            <a:off x="3329557" y="1028700"/>
            <a:ext cx="5557268" cy="1685925"/>
          </a:xfrm>
          <a:prstGeom prst="roundRect">
            <a:avLst>
              <a:gd fmla="val 4677"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304" name="Google Shape;304;p52"/>
          <p:cNvSpPr txBox="1"/>
          <p:nvPr>
            <p:ph idx="2" type="body"/>
          </p:nvPr>
        </p:nvSpPr>
        <p:spPr>
          <a:xfrm>
            <a:off x="3720140" y="1496100"/>
            <a:ext cx="4795210" cy="740716"/>
          </a:xfrm>
          <a:prstGeom prst="rect">
            <a:avLst/>
          </a:prstGeom>
          <a:noFill/>
          <a:ln>
            <a:noFill/>
          </a:ln>
        </p:spPr>
        <p:txBody>
          <a:bodyPr anchorCtr="0" anchor="ctr" bIns="34275" lIns="0" spcFirstLastPara="1" rIns="0" wrap="square" tIns="34275">
            <a:spAutoFit/>
          </a:bodyPr>
          <a:lstStyle>
            <a:lvl1pPr indent="-228600" lvl="0" marL="457200" algn="l">
              <a:lnSpc>
                <a:spcPct val="100000"/>
              </a:lnSpc>
              <a:spcBef>
                <a:spcPts val="0"/>
              </a:spcBef>
              <a:spcAft>
                <a:spcPts val="0"/>
              </a:spcAft>
              <a:buSzPts val="1200"/>
              <a:buNone/>
              <a:defRPr b="1" sz="1400">
                <a:solidFill>
                  <a:srgbClr val="8EC7FF"/>
                </a:solidFill>
              </a:defRPr>
            </a:lvl1pPr>
            <a:lvl2pPr indent="-298450" lvl="1" marL="914400" algn="l">
              <a:lnSpc>
                <a:spcPct val="100000"/>
              </a:lnSpc>
              <a:spcBef>
                <a:spcPts val="500"/>
              </a:spcBef>
              <a:spcAft>
                <a:spcPts val="0"/>
              </a:spcAft>
              <a:buSzPts val="1100"/>
              <a:buFont typeface="Arial"/>
              <a:buChar char="•"/>
              <a:defRPr sz="1200"/>
            </a:lvl2pPr>
            <a:lvl3pPr indent="-228600" lvl="2" marL="1371600" algn="l">
              <a:lnSpc>
                <a:spcPct val="100000"/>
              </a:lnSpc>
              <a:spcBef>
                <a:spcPts val="500"/>
              </a:spcBef>
              <a:spcAft>
                <a:spcPts val="0"/>
              </a:spcAft>
              <a:buSzPts val="1100"/>
              <a:buNone/>
              <a:defRPr sz="11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05" name="Google Shape;305;p52"/>
          <p:cNvSpPr txBox="1"/>
          <p:nvPr>
            <p:ph idx="3" type="body"/>
          </p:nvPr>
        </p:nvSpPr>
        <p:spPr>
          <a:xfrm>
            <a:off x="3720140" y="3439200"/>
            <a:ext cx="4795210" cy="740716"/>
          </a:xfrm>
          <a:prstGeom prst="rect">
            <a:avLst/>
          </a:prstGeom>
          <a:noFill/>
          <a:ln>
            <a:noFill/>
          </a:ln>
        </p:spPr>
        <p:txBody>
          <a:bodyPr anchorCtr="0" anchor="ctr" bIns="34275" lIns="0" spcFirstLastPara="1" rIns="0" wrap="square" tIns="34275">
            <a:spAutoFit/>
          </a:bodyPr>
          <a:lstStyle>
            <a:lvl1pPr indent="-228600" lvl="0" marL="457200" algn="l">
              <a:lnSpc>
                <a:spcPct val="100000"/>
              </a:lnSpc>
              <a:spcBef>
                <a:spcPts val="0"/>
              </a:spcBef>
              <a:spcAft>
                <a:spcPts val="0"/>
              </a:spcAft>
              <a:buSzPts val="1200"/>
              <a:buNone/>
              <a:defRPr b="1" sz="1400">
                <a:solidFill>
                  <a:srgbClr val="8EC7FF"/>
                </a:solidFill>
              </a:defRPr>
            </a:lvl1pPr>
            <a:lvl2pPr indent="-298450" lvl="1" marL="914400" algn="l">
              <a:lnSpc>
                <a:spcPct val="100000"/>
              </a:lnSpc>
              <a:spcBef>
                <a:spcPts val="500"/>
              </a:spcBef>
              <a:spcAft>
                <a:spcPts val="0"/>
              </a:spcAft>
              <a:buSzPts val="1100"/>
              <a:buFont typeface="Arial"/>
              <a:buChar char="•"/>
              <a:defRPr sz="1200"/>
            </a:lvl2pPr>
            <a:lvl3pPr indent="-228600" lvl="2" marL="1371600" algn="l">
              <a:lnSpc>
                <a:spcPct val="100000"/>
              </a:lnSpc>
              <a:spcBef>
                <a:spcPts val="500"/>
              </a:spcBef>
              <a:spcAft>
                <a:spcPts val="0"/>
              </a:spcAft>
              <a:buSzPts val="1100"/>
              <a:buNone/>
              <a:defRPr sz="11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 2 supporting images">
  <p:cSld name="Main point + 2 supporting images">
    <p:bg>
      <p:bgPr>
        <a:solidFill>
          <a:schemeClr val="dk1"/>
        </a:solidFill>
      </p:bgPr>
    </p:bg>
    <p:spTree>
      <p:nvGrpSpPr>
        <p:cNvPr id="306" name="Shape 306"/>
        <p:cNvGrpSpPr/>
        <p:nvPr/>
      </p:nvGrpSpPr>
      <p:grpSpPr>
        <a:xfrm>
          <a:off x="0" y="0"/>
          <a:ext cx="0" cy="0"/>
          <a:chOff x="0" y="0"/>
          <a:chExt cx="0" cy="0"/>
        </a:xfrm>
      </p:grpSpPr>
      <p:sp>
        <p:nvSpPr>
          <p:cNvPr id="307" name="Google Shape;307;p53"/>
          <p:cNvSpPr/>
          <p:nvPr/>
        </p:nvSpPr>
        <p:spPr>
          <a:xfrm>
            <a:off x="314325" y="1028700"/>
            <a:ext cx="2737519" cy="3629025"/>
          </a:xfrm>
          <a:prstGeom prst="roundRect">
            <a:avLst>
              <a:gd fmla="val 3352"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308" name="Google Shape;308;p53"/>
          <p:cNvSpPr/>
          <p:nvPr/>
        </p:nvSpPr>
        <p:spPr>
          <a:xfrm>
            <a:off x="3329557" y="1028700"/>
            <a:ext cx="5557268" cy="1685925"/>
          </a:xfrm>
          <a:prstGeom prst="roundRect">
            <a:avLst>
              <a:gd fmla="val 4677"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309" name="Google Shape;309;p53"/>
          <p:cNvSpPr txBox="1"/>
          <p:nvPr>
            <p:ph type="title"/>
          </p:nvPr>
        </p:nvSpPr>
        <p:spPr>
          <a:xfrm>
            <a:off x="314325" y="257176"/>
            <a:ext cx="8572499" cy="485382"/>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0" name="Google Shape;310;p53"/>
          <p:cNvSpPr txBox="1"/>
          <p:nvPr>
            <p:ph idx="12" type="sldNum"/>
          </p:nvPr>
        </p:nvSpPr>
        <p:spPr>
          <a:xfrm>
            <a:off x="6829426"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311" name="Google Shape;311;p53"/>
          <p:cNvSpPr txBox="1"/>
          <p:nvPr>
            <p:ph idx="1" type="body"/>
          </p:nvPr>
        </p:nvSpPr>
        <p:spPr>
          <a:xfrm>
            <a:off x="482934" y="3233737"/>
            <a:ext cx="2400300" cy="12344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200"/>
              <a:buNone/>
              <a:defRPr sz="1400"/>
            </a:lvl1pPr>
            <a:lvl2pPr indent="-228600" lvl="1" marL="914400" algn="l">
              <a:lnSpc>
                <a:spcPct val="100000"/>
              </a:lnSpc>
              <a:spcBef>
                <a:spcPts val="500"/>
              </a:spcBef>
              <a:spcAft>
                <a:spcPts val="0"/>
              </a:spcAft>
              <a:buSzPts val="1100"/>
              <a:buNone/>
              <a:defRPr sz="1200"/>
            </a:lvl2pPr>
            <a:lvl3pPr indent="-228600" lvl="2" marL="1371600" algn="l">
              <a:lnSpc>
                <a:spcPct val="100000"/>
              </a:lnSpc>
              <a:spcBef>
                <a:spcPts val="500"/>
              </a:spcBef>
              <a:spcAft>
                <a:spcPts val="0"/>
              </a:spcAft>
              <a:buSzPts val="1100"/>
              <a:buNone/>
              <a:defRPr sz="11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12" name="Google Shape;312;p53"/>
          <p:cNvSpPr/>
          <p:nvPr>
            <p:ph idx="2" type="pic"/>
          </p:nvPr>
        </p:nvSpPr>
        <p:spPr>
          <a:xfrm>
            <a:off x="314326" y="1028700"/>
            <a:ext cx="2737518" cy="1966697"/>
          </a:xfrm>
          <a:prstGeom prst="roundRect">
            <a:avLst>
              <a:gd fmla="val 5525" name="adj"/>
            </a:avLst>
          </a:prstGeom>
          <a:noFill/>
          <a:ln>
            <a:noFill/>
          </a:ln>
        </p:spPr>
      </p:sp>
      <p:sp>
        <p:nvSpPr>
          <p:cNvPr id="313" name="Google Shape;313;p53"/>
          <p:cNvSpPr txBox="1"/>
          <p:nvPr>
            <p:ph idx="3" type="body"/>
          </p:nvPr>
        </p:nvSpPr>
        <p:spPr>
          <a:xfrm>
            <a:off x="5513540" y="1536956"/>
            <a:ext cx="3001810" cy="669414"/>
          </a:xfrm>
          <a:prstGeom prst="rect">
            <a:avLst/>
          </a:prstGeom>
          <a:noFill/>
          <a:ln>
            <a:noFill/>
          </a:ln>
        </p:spPr>
        <p:txBody>
          <a:bodyPr anchorCtr="0" anchor="ctr" bIns="34275" lIns="0" spcFirstLastPara="1" rIns="0" wrap="square" tIns="34275">
            <a:spAutoFit/>
          </a:bodyPr>
          <a:lstStyle>
            <a:lvl1pPr indent="-228600" lvl="0" marL="457200" algn="l">
              <a:lnSpc>
                <a:spcPct val="100000"/>
              </a:lnSpc>
              <a:spcBef>
                <a:spcPts val="0"/>
              </a:spcBef>
              <a:spcAft>
                <a:spcPts val="0"/>
              </a:spcAft>
              <a:buSzPts val="1100"/>
              <a:buNone/>
              <a:defRPr b="1" sz="1200">
                <a:solidFill>
                  <a:srgbClr val="8EC7FF"/>
                </a:solidFill>
              </a:defRPr>
            </a:lvl1pPr>
            <a:lvl2pPr indent="-228600" lvl="1" marL="914400" algn="l">
              <a:lnSpc>
                <a:spcPct val="100000"/>
              </a:lnSpc>
              <a:spcBef>
                <a:spcPts val="500"/>
              </a:spcBef>
              <a:spcAft>
                <a:spcPts val="0"/>
              </a:spcAft>
              <a:buSzPts val="900"/>
              <a:buNone/>
              <a:defRPr sz="1100"/>
            </a:lvl2pPr>
            <a:lvl3pPr indent="-228600" lvl="2" marL="1371600" algn="l">
              <a:lnSpc>
                <a:spcPct val="100000"/>
              </a:lnSpc>
              <a:spcBef>
                <a:spcPts val="500"/>
              </a:spcBef>
              <a:spcAft>
                <a:spcPts val="0"/>
              </a:spcAft>
              <a:buSzPts val="900"/>
              <a:buNone/>
              <a:defRPr sz="9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14" name="Google Shape;314;p53"/>
          <p:cNvSpPr/>
          <p:nvPr>
            <p:ph idx="4" type="pic"/>
          </p:nvPr>
        </p:nvSpPr>
        <p:spPr>
          <a:xfrm>
            <a:off x="3336416" y="1028700"/>
            <a:ext cx="1823413" cy="1677629"/>
          </a:xfrm>
          <a:prstGeom prst="roundRect">
            <a:avLst>
              <a:gd fmla="val 4167" name="adj"/>
            </a:avLst>
          </a:prstGeom>
          <a:noFill/>
          <a:ln>
            <a:noFill/>
          </a:ln>
        </p:spPr>
      </p:sp>
      <p:sp>
        <p:nvSpPr>
          <p:cNvPr id="315" name="Google Shape;315;p53"/>
          <p:cNvSpPr/>
          <p:nvPr/>
        </p:nvSpPr>
        <p:spPr>
          <a:xfrm>
            <a:off x="3329557" y="2971800"/>
            <a:ext cx="5557268" cy="1685925"/>
          </a:xfrm>
          <a:prstGeom prst="roundRect">
            <a:avLst>
              <a:gd fmla="val 4677"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316" name="Google Shape;316;p53"/>
          <p:cNvSpPr txBox="1"/>
          <p:nvPr>
            <p:ph idx="5" type="body"/>
          </p:nvPr>
        </p:nvSpPr>
        <p:spPr>
          <a:xfrm>
            <a:off x="5513540" y="3480056"/>
            <a:ext cx="3001810" cy="669414"/>
          </a:xfrm>
          <a:prstGeom prst="rect">
            <a:avLst/>
          </a:prstGeom>
          <a:noFill/>
          <a:ln>
            <a:noFill/>
          </a:ln>
        </p:spPr>
        <p:txBody>
          <a:bodyPr anchorCtr="0" anchor="ctr" bIns="34275" lIns="0" spcFirstLastPara="1" rIns="0" wrap="square" tIns="34275">
            <a:spAutoFit/>
          </a:bodyPr>
          <a:lstStyle>
            <a:lvl1pPr indent="-228600" lvl="0" marL="457200" algn="l">
              <a:lnSpc>
                <a:spcPct val="100000"/>
              </a:lnSpc>
              <a:spcBef>
                <a:spcPts val="0"/>
              </a:spcBef>
              <a:spcAft>
                <a:spcPts val="0"/>
              </a:spcAft>
              <a:buSzPts val="1100"/>
              <a:buNone/>
              <a:defRPr b="1" sz="1200">
                <a:solidFill>
                  <a:srgbClr val="8EC7FF"/>
                </a:solidFill>
              </a:defRPr>
            </a:lvl1pPr>
            <a:lvl2pPr indent="-228600" lvl="1" marL="914400" algn="l">
              <a:lnSpc>
                <a:spcPct val="100000"/>
              </a:lnSpc>
              <a:spcBef>
                <a:spcPts val="500"/>
              </a:spcBef>
              <a:spcAft>
                <a:spcPts val="0"/>
              </a:spcAft>
              <a:buSzPts val="900"/>
              <a:buNone/>
              <a:defRPr sz="1100"/>
            </a:lvl2pPr>
            <a:lvl3pPr indent="-228600" lvl="2" marL="1371600" algn="l">
              <a:lnSpc>
                <a:spcPct val="100000"/>
              </a:lnSpc>
              <a:spcBef>
                <a:spcPts val="500"/>
              </a:spcBef>
              <a:spcAft>
                <a:spcPts val="0"/>
              </a:spcAft>
              <a:buSzPts val="900"/>
              <a:buNone/>
              <a:defRPr sz="9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17" name="Google Shape;317;p53"/>
          <p:cNvSpPr/>
          <p:nvPr>
            <p:ph idx="6" type="pic"/>
          </p:nvPr>
        </p:nvSpPr>
        <p:spPr>
          <a:xfrm>
            <a:off x="3336416" y="2971800"/>
            <a:ext cx="1823413" cy="1677629"/>
          </a:xfrm>
          <a:prstGeom prst="roundRect">
            <a:avLst>
              <a:gd fmla="val 4167" name="adj"/>
            </a:avLst>
          </a:prstGeom>
          <a:noFill/>
          <a:ln>
            <a:noFill/>
          </a:ln>
        </p:spPr>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 3 supporting">
  <p:cSld name="Main point + 3 supporting">
    <p:bg>
      <p:bgPr>
        <a:solidFill>
          <a:schemeClr val="dk1"/>
        </a:solidFill>
      </p:bgPr>
    </p:bg>
    <p:spTree>
      <p:nvGrpSpPr>
        <p:cNvPr id="318" name="Shape 318"/>
        <p:cNvGrpSpPr/>
        <p:nvPr/>
      </p:nvGrpSpPr>
      <p:grpSpPr>
        <a:xfrm>
          <a:off x="0" y="0"/>
          <a:ext cx="0" cy="0"/>
          <a:chOff x="0" y="0"/>
          <a:chExt cx="0" cy="0"/>
        </a:xfrm>
      </p:grpSpPr>
      <p:sp>
        <p:nvSpPr>
          <p:cNvPr id="319" name="Google Shape;319;p54"/>
          <p:cNvSpPr txBox="1"/>
          <p:nvPr>
            <p:ph type="title"/>
          </p:nvPr>
        </p:nvSpPr>
        <p:spPr>
          <a:xfrm>
            <a:off x="318778" y="266261"/>
            <a:ext cx="8572501" cy="478631"/>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20" name="Google Shape;320;p54"/>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321" name="Google Shape;321;p54"/>
          <p:cNvSpPr/>
          <p:nvPr/>
        </p:nvSpPr>
        <p:spPr>
          <a:xfrm>
            <a:off x="314325" y="1114425"/>
            <a:ext cx="8572500" cy="1371599"/>
          </a:xfrm>
          <a:prstGeom prst="roundRect">
            <a:avLst>
              <a:gd fmla="val 10291"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322" name="Google Shape;322;p54"/>
          <p:cNvSpPr txBox="1"/>
          <p:nvPr>
            <p:ph idx="1" type="body"/>
          </p:nvPr>
        </p:nvSpPr>
        <p:spPr>
          <a:xfrm>
            <a:off x="558174" y="1430893"/>
            <a:ext cx="8081460" cy="738664"/>
          </a:xfrm>
          <a:prstGeom prst="rect">
            <a:avLst/>
          </a:prstGeom>
          <a:noFill/>
          <a:ln>
            <a:noFill/>
          </a:ln>
        </p:spPr>
        <p:txBody>
          <a:bodyPr anchorCtr="0" anchor="ctr" bIns="34275" lIns="0" spcFirstLastPara="1" rIns="0" wrap="square" tIns="34275">
            <a:spAutoFit/>
          </a:bodyPr>
          <a:lstStyle>
            <a:lvl1pPr indent="-228600" lvl="0" marL="457200" algn="l">
              <a:lnSpc>
                <a:spcPct val="100000"/>
              </a:lnSpc>
              <a:spcBef>
                <a:spcPts val="0"/>
              </a:spcBef>
              <a:spcAft>
                <a:spcPts val="0"/>
              </a:spcAft>
              <a:buSzPts val="1200"/>
              <a:buNone/>
              <a:defRPr b="1" sz="1400">
                <a:solidFill>
                  <a:srgbClr val="8EC7FF"/>
                </a:solidFill>
              </a:defRPr>
            </a:lvl1pPr>
            <a:lvl2pPr indent="-298450" lvl="1" marL="914400" algn="l">
              <a:lnSpc>
                <a:spcPct val="100000"/>
              </a:lnSpc>
              <a:spcBef>
                <a:spcPts val="500"/>
              </a:spcBef>
              <a:spcAft>
                <a:spcPts val="0"/>
              </a:spcAft>
              <a:buSzPts val="1100"/>
              <a:buFont typeface="Arial"/>
              <a:buChar char="•"/>
              <a:defRPr sz="1200"/>
            </a:lvl2pPr>
            <a:lvl3pPr indent="-228600" lvl="2" marL="1371600" algn="l">
              <a:lnSpc>
                <a:spcPct val="100000"/>
              </a:lnSpc>
              <a:spcBef>
                <a:spcPts val="500"/>
              </a:spcBef>
              <a:spcAft>
                <a:spcPts val="0"/>
              </a:spcAft>
              <a:buSzPts val="1100"/>
              <a:buNone/>
              <a:defRPr sz="11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23" name="Google Shape;323;p54"/>
          <p:cNvSpPr/>
          <p:nvPr/>
        </p:nvSpPr>
        <p:spPr>
          <a:xfrm>
            <a:off x="314325" y="2657477"/>
            <a:ext cx="2759002" cy="2000249"/>
          </a:xfrm>
          <a:prstGeom prst="roundRect">
            <a:avLst>
              <a:gd fmla="val 3753"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324" name="Google Shape;324;p54"/>
          <p:cNvSpPr txBox="1"/>
          <p:nvPr>
            <p:ph idx="2" type="body"/>
          </p:nvPr>
        </p:nvSpPr>
        <p:spPr>
          <a:xfrm>
            <a:off x="559945" y="2893217"/>
            <a:ext cx="2267762" cy="256224"/>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200"/>
              <a:buNone/>
              <a:defRPr b="1" sz="1400">
                <a:solidFill>
                  <a:srgbClr val="8EC7FF"/>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325" name="Google Shape;325;p54"/>
          <p:cNvSpPr txBox="1"/>
          <p:nvPr>
            <p:ph idx="3" type="body"/>
          </p:nvPr>
        </p:nvSpPr>
        <p:spPr>
          <a:xfrm>
            <a:off x="559945" y="3191648"/>
            <a:ext cx="2267762" cy="669414"/>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100"/>
              <a:buNone/>
              <a:defRPr sz="1200"/>
            </a:lvl1pPr>
            <a:lvl2pPr indent="-228600" lvl="1" marL="914400" algn="l">
              <a:lnSpc>
                <a:spcPct val="100000"/>
              </a:lnSpc>
              <a:spcBef>
                <a:spcPts val="500"/>
              </a:spcBef>
              <a:spcAft>
                <a:spcPts val="0"/>
              </a:spcAft>
              <a:buSzPts val="900"/>
              <a:buNone/>
              <a:defRPr sz="1100"/>
            </a:lvl2pPr>
            <a:lvl3pPr indent="-228600" lvl="2" marL="1371600" algn="l">
              <a:lnSpc>
                <a:spcPct val="100000"/>
              </a:lnSpc>
              <a:spcBef>
                <a:spcPts val="500"/>
              </a:spcBef>
              <a:spcAft>
                <a:spcPts val="0"/>
              </a:spcAft>
              <a:buSzPts val="900"/>
              <a:buNone/>
              <a:defRPr sz="9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26" name="Google Shape;326;p54"/>
          <p:cNvSpPr/>
          <p:nvPr/>
        </p:nvSpPr>
        <p:spPr>
          <a:xfrm>
            <a:off x="6127823" y="2657477"/>
            <a:ext cx="2759002" cy="2000249"/>
          </a:xfrm>
          <a:prstGeom prst="roundRect">
            <a:avLst>
              <a:gd fmla="val 3753"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327" name="Google Shape;327;p54"/>
          <p:cNvSpPr txBox="1"/>
          <p:nvPr>
            <p:ph idx="4" type="body"/>
          </p:nvPr>
        </p:nvSpPr>
        <p:spPr>
          <a:xfrm>
            <a:off x="6373443" y="2893217"/>
            <a:ext cx="2267762" cy="256224"/>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200"/>
              <a:buNone/>
              <a:defRPr b="1" sz="1400">
                <a:solidFill>
                  <a:srgbClr val="8EC7FF"/>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328" name="Google Shape;328;p54"/>
          <p:cNvSpPr txBox="1"/>
          <p:nvPr>
            <p:ph idx="5" type="body"/>
          </p:nvPr>
        </p:nvSpPr>
        <p:spPr>
          <a:xfrm>
            <a:off x="6373443" y="3191648"/>
            <a:ext cx="2267762" cy="669414"/>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100"/>
              <a:buNone/>
              <a:defRPr sz="1200"/>
            </a:lvl1pPr>
            <a:lvl2pPr indent="-228600" lvl="1" marL="914400" algn="l">
              <a:lnSpc>
                <a:spcPct val="100000"/>
              </a:lnSpc>
              <a:spcBef>
                <a:spcPts val="500"/>
              </a:spcBef>
              <a:spcAft>
                <a:spcPts val="0"/>
              </a:spcAft>
              <a:buSzPts val="900"/>
              <a:buNone/>
              <a:defRPr sz="1100"/>
            </a:lvl2pPr>
            <a:lvl3pPr indent="-228600" lvl="2" marL="1371600" algn="l">
              <a:lnSpc>
                <a:spcPct val="100000"/>
              </a:lnSpc>
              <a:spcBef>
                <a:spcPts val="500"/>
              </a:spcBef>
              <a:spcAft>
                <a:spcPts val="0"/>
              </a:spcAft>
              <a:buSzPts val="900"/>
              <a:buNone/>
              <a:defRPr sz="9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29" name="Google Shape;329;p54"/>
          <p:cNvSpPr/>
          <p:nvPr/>
        </p:nvSpPr>
        <p:spPr>
          <a:xfrm>
            <a:off x="3221074" y="2657477"/>
            <a:ext cx="2759002" cy="2000249"/>
          </a:xfrm>
          <a:prstGeom prst="roundRect">
            <a:avLst>
              <a:gd fmla="val 3753"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330" name="Google Shape;330;p54"/>
          <p:cNvSpPr txBox="1"/>
          <p:nvPr>
            <p:ph idx="6" type="body"/>
          </p:nvPr>
        </p:nvSpPr>
        <p:spPr>
          <a:xfrm>
            <a:off x="3466693" y="2893217"/>
            <a:ext cx="2267762" cy="256224"/>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200"/>
              <a:buNone/>
              <a:defRPr b="1" sz="1400">
                <a:solidFill>
                  <a:srgbClr val="8EC7FF"/>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331" name="Google Shape;331;p54"/>
          <p:cNvSpPr txBox="1"/>
          <p:nvPr>
            <p:ph idx="7" type="body"/>
          </p:nvPr>
        </p:nvSpPr>
        <p:spPr>
          <a:xfrm>
            <a:off x="3466693" y="3191648"/>
            <a:ext cx="2267762" cy="669414"/>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100"/>
              <a:buNone/>
              <a:defRPr sz="1200"/>
            </a:lvl1pPr>
            <a:lvl2pPr indent="-228600" lvl="1" marL="914400" algn="l">
              <a:lnSpc>
                <a:spcPct val="100000"/>
              </a:lnSpc>
              <a:spcBef>
                <a:spcPts val="500"/>
              </a:spcBef>
              <a:spcAft>
                <a:spcPts val="0"/>
              </a:spcAft>
              <a:buSzPts val="900"/>
              <a:buNone/>
              <a:defRPr sz="1100"/>
            </a:lvl2pPr>
            <a:lvl3pPr indent="-228600" lvl="2" marL="1371600" algn="l">
              <a:lnSpc>
                <a:spcPct val="100000"/>
              </a:lnSpc>
              <a:spcBef>
                <a:spcPts val="500"/>
              </a:spcBef>
              <a:spcAft>
                <a:spcPts val="0"/>
              </a:spcAft>
              <a:buSzPts val="900"/>
              <a:buNone/>
              <a:defRPr sz="9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w photo + 3 supporting">
  <p:cSld name="Main point w photo + 3 supporting">
    <p:bg>
      <p:bgPr>
        <a:solidFill>
          <a:schemeClr val="dk1"/>
        </a:solidFill>
      </p:bgPr>
    </p:bg>
    <p:spTree>
      <p:nvGrpSpPr>
        <p:cNvPr id="332" name="Shape 332"/>
        <p:cNvGrpSpPr/>
        <p:nvPr/>
      </p:nvGrpSpPr>
      <p:grpSpPr>
        <a:xfrm>
          <a:off x="0" y="0"/>
          <a:ext cx="0" cy="0"/>
          <a:chOff x="0" y="0"/>
          <a:chExt cx="0" cy="0"/>
        </a:xfrm>
      </p:grpSpPr>
      <p:sp>
        <p:nvSpPr>
          <p:cNvPr id="333" name="Google Shape;333;p55"/>
          <p:cNvSpPr/>
          <p:nvPr/>
        </p:nvSpPr>
        <p:spPr>
          <a:xfrm>
            <a:off x="6345640" y="2657477"/>
            <a:ext cx="2541185" cy="2000249"/>
          </a:xfrm>
          <a:prstGeom prst="roundRect">
            <a:avLst>
              <a:gd fmla="val 5020"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334" name="Google Shape;334;p55"/>
          <p:cNvSpPr txBox="1"/>
          <p:nvPr>
            <p:ph type="title"/>
          </p:nvPr>
        </p:nvSpPr>
        <p:spPr>
          <a:xfrm>
            <a:off x="314325" y="257176"/>
            <a:ext cx="8572499" cy="485382"/>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35" name="Google Shape;335;p55"/>
          <p:cNvSpPr txBox="1"/>
          <p:nvPr>
            <p:ph idx="12" type="sldNum"/>
          </p:nvPr>
        </p:nvSpPr>
        <p:spPr>
          <a:xfrm>
            <a:off x="6829426"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336" name="Google Shape;336;p55"/>
          <p:cNvSpPr/>
          <p:nvPr/>
        </p:nvSpPr>
        <p:spPr>
          <a:xfrm>
            <a:off x="871685" y="1114425"/>
            <a:ext cx="8015140" cy="1371599"/>
          </a:xfrm>
          <a:prstGeom prst="roundRect">
            <a:avLst>
              <a:gd fmla="val 7369"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337" name="Google Shape;337;p55"/>
          <p:cNvSpPr txBox="1"/>
          <p:nvPr>
            <p:ph idx="1" type="body"/>
          </p:nvPr>
        </p:nvSpPr>
        <p:spPr>
          <a:xfrm>
            <a:off x="2001433" y="1430893"/>
            <a:ext cx="6567425" cy="738664"/>
          </a:xfrm>
          <a:prstGeom prst="rect">
            <a:avLst/>
          </a:prstGeom>
          <a:noFill/>
          <a:ln>
            <a:noFill/>
          </a:ln>
        </p:spPr>
        <p:txBody>
          <a:bodyPr anchorCtr="0" anchor="ctr" bIns="34275" lIns="0" spcFirstLastPara="1" rIns="0" wrap="square" tIns="34275">
            <a:spAutoFit/>
          </a:bodyPr>
          <a:lstStyle>
            <a:lvl1pPr indent="-228600" lvl="0" marL="457200" algn="l">
              <a:lnSpc>
                <a:spcPct val="100000"/>
              </a:lnSpc>
              <a:spcBef>
                <a:spcPts val="0"/>
              </a:spcBef>
              <a:spcAft>
                <a:spcPts val="0"/>
              </a:spcAft>
              <a:buSzPts val="1200"/>
              <a:buNone/>
              <a:defRPr b="1" sz="1400">
                <a:solidFill>
                  <a:srgbClr val="8EC7FF"/>
                </a:solidFill>
              </a:defRPr>
            </a:lvl1pPr>
            <a:lvl2pPr indent="-298450" lvl="1" marL="914400" algn="l">
              <a:lnSpc>
                <a:spcPct val="100000"/>
              </a:lnSpc>
              <a:spcBef>
                <a:spcPts val="500"/>
              </a:spcBef>
              <a:spcAft>
                <a:spcPts val="0"/>
              </a:spcAft>
              <a:buSzPts val="1100"/>
              <a:buFont typeface="Arial"/>
              <a:buChar char="•"/>
              <a:defRPr sz="1200"/>
            </a:lvl2pPr>
            <a:lvl3pPr indent="-228600" lvl="2" marL="1371600" algn="l">
              <a:lnSpc>
                <a:spcPct val="100000"/>
              </a:lnSpc>
              <a:spcBef>
                <a:spcPts val="500"/>
              </a:spcBef>
              <a:spcAft>
                <a:spcPts val="0"/>
              </a:spcAft>
              <a:buSzPts val="1100"/>
              <a:buNone/>
              <a:defRPr sz="11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38" name="Google Shape;338;p55"/>
          <p:cNvSpPr/>
          <p:nvPr/>
        </p:nvSpPr>
        <p:spPr>
          <a:xfrm>
            <a:off x="885827" y="2657477"/>
            <a:ext cx="2541185" cy="2000249"/>
          </a:xfrm>
          <a:prstGeom prst="roundRect">
            <a:avLst>
              <a:gd fmla="val 3753"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339" name="Google Shape;339;p55"/>
          <p:cNvSpPr/>
          <p:nvPr/>
        </p:nvSpPr>
        <p:spPr>
          <a:xfrm>
            <a:off x="3615733" y="2657477"/>
            <a:ext cx="2541185" cy="2000249"/>
          </a:xfrm>
          <a:prstGeom prst="roundRect">
            <a:avLst>
              <a:gd fmla="val 5020"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340" name="Google Shape;340;p55"/>
          <p:cNvSpPr txBox="1"/>
          <p:nvPr>
            <p:ph idx="2" type="body"/>
          </p:nvPr>
        </p:nvSpPr>
        <p:spPr>
          <a:xfrm>
            <a:off x="1067811" y="2893217"/>
            <a:ext cx="2177217" cy="256224"/>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200"/>
              <a:buNone/>
              <a:defRPr b="1" sz="1400">
                <a:solidFill>
                  <a:srgbClr val="8EC7FF"/>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341" name="Google Shape;341;p55"/>
          <p:cNvSpPr txBox="1"/>
          <p:nvPr>
            <p:ph idx="3" type="body"/>
          </p:nvPr>
        </p:nvSpPr>
        <p:spPr>
          <a:xfrm>
            <a:off x="1067811" y="3191648"/>
            <a:ext cx="2177217" cy="669414"/>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100"/>
              <a:buNone/>
              <a:defRPr sz="1200"/>
            </a:lvl1pPr>
            <a:lvl2pPr indent="-228600" lvl="1" marL="914400" algn="l">
              <a:lnSpc>
                <a:spcPct val="100000"/>
              </a:lnSpc>
              <a:spcBef>
                <a:spcPts val="500"/>
              </a:spcBef>
              <a:spcAft>
                <a:spcPts val="0"/>
              </a:spcAft>
              <a:buSzPts val="900"/>
              <a:buNone/>
              <a:defRPr sz="1100"/>
            </a:lvl2pPr>
            <a:lvl3pPr indent="-228600" lvl="2" marL="1371600" algn="l">
              <a:lnSpc>
                <a:spcPct val="100000"/>
              </a:lnSpc>
              <a:spcBef>
                <a:spcPts val="500"/>
              </a:spcBef>
              <a:spcAft>
                <a:spcPts val="0"/>
              </a:spcAft>
              <a:buSzPts val="900"/>
              <a:buNone/>
              <a:defRPr sz="9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42" name="Google Shape;342;p55"/>
          <p:cNvSpPr txBox="1"/>
          <p:nvPr>
            <p:ph idx="4" type="body"/>
          </p:nvPr>
        </p:nvSpPr>
        <p:spPr>
          <a:xfrm>
            <a:off x="3797718" y="2893217"/>
            <a:ext cx="2177217" cy="256224"/>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200"/>
              <a:buNone/>
              <a:defRPr b="1" sz="1400">
                <a:solidFill>
                  <a:srgbClr val="8EC7FF"/>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343" name="Google Shape;343;p55"/>
          <p:cNvSpPr txBox="1"/>
          <p:nvPr>
            <p:ph idx="5" type="body"/>
          </p:nvPr>
        </p:nvSpPr>
        <p:spPr>
          <a:xfrm>
            <a:off x="3797718" y="3191648"/>
            <a:ext cx="2177217" cy="669414"/>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100"/>
              <a:buNone/>
              <a:defRPr sz="1200"/>
            </a:lvl1pPr>
            <a:lvl2pPr indent="-228600" lvl="1" marL="914400" algn="l">
              <a:lnSpc>
                <a:spcPct val="100000"/>
              </a:lnSpc>
              <a:spcBef>
                <a:spcPts val="500"/>
              </a:spcBef>
              <a:spcAft>
                <a:spcPts val="0"/>
              </a:spcAft>
              <a:buSzPts val="900"/>
              <a:buNone/>
              <a:defRPr sz="1100"/>
            </a:lvl2pPr>
            <a:lvl3pPr indent="-228600" lvl="2" marL="1371600" algn="l">
              <a:lnSpc>
                <a:spcPct val="100000"/>
              </a:lnSpc>
              <a:spcBef>
                <a:spcPts val="500"/>
              </a:spcBef>
              <a:spcAft>
                <a:spcPts val="0"/>
              </a:spcAft>
              <a:buSzPts val="900"/>
              <a:buNone/>
              <a:defRPr sz="9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44" name="Google Shape;344;p55"/>
          <p:cNvSpPr txBox="1"/>
          <p:nvPr>
            <p:ph idx="6" type="body"/>
          </p:nvPr>
        </p:nvSpPr>
        <p:spPr>
          <a:xfrm>
            <a:off x="6527623" y="2893217"/>
            <a:ext cx="2177217" cy="256224"/>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200"/>
              <a:buNone/>
              <a:defRPr b="1" sz="1400">
                <a:solidFill>
                  <a:srgbClr val="8EC7FF"/>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345" name="Google Shape;345;p55"/>
          <p:cNvSpPr txBox="1"/>
          <p:nvPr>
            <p:ph idx="7" type="body"/>
          </p:nvPr>
        </p:nvSpPr>
        <p:spPr>
          <a:xfrm>
            <a:off x="6527623" y="3191648"/>
            <a:ext cx="2177217" cy="669414"/>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100"/>
              <a:buNone/>
              <a:defRPr sz="1200"/>
            </a:lvl1pPr>
            <a:lvl2pPr indent="-228600" lvl="1" marL="914400" algn="l">
              <a:lnSpc>
                <a:spcPct val="100000"/>
              </a:lnSpc>
              <a:spcBef>
                <a:spcPts val="500"/>
              </a:spcBef>
              <a:spcAft>
                <a:spcPts val="0"/>
              </a:spcAft>
              <a:buSzPts val="900"/>
              <a:buNone/>
              <a:defRPr sz="1100"/>
            </a:lvl2pPr>
            <a:lvl3pPr indent="-228600" lvl="2" marL="1371600" algn="l">
              <a:lnSpc>
                <a:spcPct val="100000"/>
              </a:lnSpc>
              <a:spcBef>
                <a:spcPts val="500"/>
              </a:spcBef>
              <a:spcAft>
                <a:spcPts val="0"/>
              </a:spcAft>
              <a:buSzPts val="900"/>
              <a:buNone/>
              <a:defRPr sz="9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46" name="Google Shape;346;p55"/>
          <p:cNvSpPr/>
          <p:nvPr/>
        </p:nvSpPr>
        <p:spPr>
          <a:xfrm>
            <a:off x="323232" y="1107190"/>
            <a:ext cx="1389246" cy="1389246"/>
          </a:xfrm>
          <a:prstGeom prst="ellipse">
            <a:avLst/>
          </a:prstGeom>
          <a:solidFill>
            <a:schemeClr val="dk1"/>
          </a:solidFill>
          <a:ln cap="flat" cmpd="sng" w="25400">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347" name="Google Shape;347;p55"/>
          <p:cNvSpPr/>
          <p:nvPr>
            <p:ph idx="8" type="pic"/>
          </p:nvPr>
        </p:nvSpPr>
        <p:spPr>
          <a:xfrm>
            <a:off x="323232" y="1114425"/>
            <a:ext cx="1389246" cy="1389246"/>
          </a:xfrm>
          <a:prstGeom prst="ellipse">
            <a:avLst/>
          </a:prstGeom>
          <a:noFill/>
          <a:ln>
            <a:noFill/>
          </a:ln>
        </p:spPr>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pillars">
  <p:cSld name="Four pillars">
    <p:bg>
      <p:bgPr>
        <a:solidFill>
          <a:schemeClr val="dk1"/>
        </a:solidFill>
      </p:bgPr>
    </p:bg>
    <p:spTree>
      <p:nvGrpSpPr>
        <p:cNvPr id="348" name="Shape 348"/>
        <p:cNvGrpSpPr/>
        <p:nvPr/>
      </p:nvGrpSpPr>
      <p:grpSpPr>
        <a:xfrm>
          <a:off x="0" y="0"/>
          <a:ext cx="0" cy="0"/>
          <a:chOff x="0" y="0"/>
          <a:chExt cx="0" cy="0"/>
        </a:xfrm>
      </p:grpSpPr>
      <p:sp>
        <p:nvSpPr>
          <p:cNvPr id="349" name="Google Shape;349;p56"/>
          <p:cNvSpPr txBox="1"/>
          <p:nvPr>
            <p:ph type="title"/>
          </p:nvPr>
        </p:nvSpPr>
        <p:spPr>
          <a:xfrm>
            <a:off x="314325" y="257176"/>
            <a:ext cx="8572499" cy="485382"/>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0" name="Google Shape;350;p56"/>
          <p:cNvSpPr txBox="1"/>
          <p:nvPr>
            <p:ph idx="12" type="sldNum"/>
          </p:nvPr>
        </p:nvSpPr>
        <p:spPr>
          <a:xfrm>
            <a:off x="6829426"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351" name="Google Shape;351;p56"/>
          <p:cNvSpPr/>
          <p:nvPr/>
        </p:nvSpPr>
        <p:spPr>
          <a:xfrm>
            <a:off x="314325" y="1545609"/>
            <a:ext cx="8572500" cy="3112116"/>
          </a:xfrm>
          <a:prstGeom prst="roundRect">
            <a:avLst>
              <a:gd fmla="val 3132"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Play"/>
              <a:ea typeface="Play"/>
              <a:cs typeface="Play"/>
              <a:sym typeface="Play"/>
            </a:endParaRPr>
          </a:p>
        </p:txBody>
      </p:sp>
      <p:sp>
        <p:nvSpPr>
          <p:cNvPr id="352" name="Google Shape;352;p56"/>
          <p:cNvSpPr/>
          <p:nvPr/>
        </p:nvSpPr>
        <p:spPr>
          <a:xfrm>
            <a:off x="776255" y="1114425"/>
            <a:ext cx="1124712" cy="1124712"/>
          </a:xfrm>
          <a:prstGeom prst="ellipse">
            <a:avLst/>
          </a:prstGeom>
          <a:solidFill>
            <a:schemeClr val="dk1"/>
          </a:solidFill>
          <a:ln cap="flat" cmpd="sng" w="25400">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cxnSp>
        <p:nvCxnSpPr>
          <p:cNvPr id="353" name="Google Shape;353;p56"/>
          <p:cNvCxnSpPr/>
          <p:nvPr/>
        </p:nvCxnSpPr>
        <p:spPr>
          <a:xfrm>
            <a:off x="958954" y="3034909"/>
            <a:ext cx="762026" cy="0"/>
          </a:xfrm>
          <a:prstGeom prst="straightConnector1">
            <a:avLst/>
          </a:prstGeom>
          <a:noFill/>
          <a:ln cap="rnd" cmpd="sng" w="12700">
            <a:solidFill>
              <a:srgbClr val="394F76"/>
            </a:solidFill>
            <a:prstDash val="solid"/>
            <a:miter lim="800000"/>
            <a:headEnd len="sm" w="sm" type="none"/>
            <a:tailEnd len="sm" w="sm" type="none"/>
          </a:ln>
        </p:spPr>
      </p:cxnSp>
      <p:sp>
        <p:nvSpPr>
          <p:cNvPr id="354" name="Google Shape;354;p56"/>
          <p:cNvSpPr/>
          <p:nvPr>
            <p:ph idx="2" type="pic"/>
          </p:nvPr>
        </p:nvSpPr>
        <p:spPr>
          <a:xfrm>
            <a:off x="783399" y="1121569"/>
            <a:ext cx="1110425" cy="1110425"/>
          </a:xfrm>
          <a:prstGeom prst="ellipse">
            <a:avLst/>
          </a:prstGeom>
          <a:noFill/>
          <a:ln>
            <a:noFill/>
          </a:ln>
        </p:spPr>
      </p:sp>
      <p:sp>
        <p:nvSpPr>
          <p:cNvPr id="355" name="Google Shape;355;p56"/>
          <p:cNvSpPr txBox="1"/>
          <p:nvPr>
            <p:ph idx="1" type="body"/>
          </p:nvPr>
        </p:nvSpPr>
        <p:spPr>
          <a:xfrm>
            <a:off x="464543" y="3205486"/>
            <a:ext cx="1750847" cy="202518"/>
          </a:xfrm>
          <a:prstGeom prst="rect">
            <a:avLst/>
          </a:prstGeom>
          <a:noFill/>
          <a:ln>
            <a:noFill/>
          </a:ln>
        </p:spPr>
        <p:txBody>
          <a:bodyPr anchorCtr="0" anchor="t" bIns="34275" lIns="0" spcFirstLastPara="1" rIns="0" wrap="square" tIns="34275">
            <a:spAutoFit/>
          </a:bodyPr>
          <a:lstStyle>
            <a:lvl1pPr indent="-228600" lvl="0" marL="457200" algn="ctr">
              <a:lnSpc>
                <a:spcPct val="100000"/>
              </a:lnSpc>
              <a:spcBef>
                <a:spcPts val="0"/>
              </a:spcBef>
              <a:spcAft>
                <a:spcPts val="0"/>
              </a:spcAft>
              <a:buSzPts val="1100"/>
              <a:buNone/>
              <a:defRPr sz="12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56" name="Google Shape;356;p56"/>
          <p:cNvSpPr txBox="1"/>
          <p:nvPr>
            <p:ph idx="3" type="body"/>
          </p:nvPr>
        </p:nvSpPr>
        <p:spPr>
          <a:xfrm>
            <a:off x="464542" y="2643402"/>
            <a:ext cx="1750848" cy="276999"/>
          </a:xfrm>
          <a:prstGeom prst="rect">
            <a:avLst/>
          </a:prstGeom>
          <a:noFill/>
          <a:ln>
            <a:noFill/>
          </a:ln>
        </p:spPr>
        <p:txBody>
          <a:bodyPr anchorCtr="0" anchor="t" bIns="34275" lIns="0" spcFirstLastPara="1" rIns="0" wrap="square" tIns="34275">
            <a:spAutoFit/>
          </a:bodyPr>
          <a:lstStyle>
            <a:lvl1pPr indent="-228600" lvl="0" marL="457200" algn="ctr">
              <a:lnSpc>
                <a:spcPct val="90000"/>
              </a:lnSpc>
              <a:spcBef>
                <a:spcPts val="0"/>
              </a:spcBef>
              <a:spcAft>
                <a:spcPts val="0"/>
              </a:spcAft>
              <a:buSzPts val="1400"/>
              <a:buNone/>
              <a:defRPr b="1" sz="1500">
                <a:solidFill>
                  <a:schemeClr val="lt1"/>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357" name="Google Shape;357;p56"/>
          <p:cNvSpPr/>
          <p:nvPr/>
        </p:nvSpPr>
        <p:spPr>
          <a:xfrm>
            <a:off x="2930390" y="1114425"/>
            <a:ext cx="1124712" cy="1124712"/>
          </a:xfrm>
          <a:prstGeom prst="ellipse">
            <a:avLst/>
          </a:prstGeom>
          <a:solidFill>
            <a:schemeClr val="dk1"/>
          </a:solidFill>
          <a:ln cap="flat" cmpd="sng" w="25400">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cxnSp>
        <p:nvCxnSpPr>
          <p:cNvPr id="358" name="Google Shape;358;p56"/>
          <p:cNvCxnSpPr/>
          <p:nvPr/>
        </p:nvCxnSpPr>
        <p:spPr>
          <a:xfrm>
            <a:off x="3112535" y="3034909"/>
            <a:ext cx="762026" cy="0"/>
          </a:xfrm>
          <a:prstGeom prst="straightConnector1">
            <a:avLst/>
          </a:prstGeom>
          <a:noFill/>
          <a:ln cap="rnd" cmpd="sng" w="12700">
            <a:solidFill>
              <a:srgbClr val="394F76"/>
            </a:solidFill>
            <a:prstDash val="solid"/>
            <a:miter lim="800000"/>
            <a:headEnd len="sm" w="sm" type="none"/>
            <a:tailEnd len="sm" w="sm" type="none"/>
          </a:ln>
        </p:spPr>
      </p:cxnSp>
      <p:sp>
        <p:nvSpPr>
          <p:cNvPr id="359" name="Google Shape;359;p56"/>
          <p:cNvSpPr/>
          <p:nvPr>
            <p:ph idx="4" type="pic"/>
          </p:nvPr>
        </p:nvSpPr>
        <p:spPr>
          <a:xfrm>
            <a:off x="2937534" y="1121569"/>
            <a:ext cx="1110425" cy="1110425"/>
          </a:xfrm>
          <a:prstGeom prst="ellipse">
            <a:avLst/>
          </a:prstGeom>
          <a:noFill/>
          <a:ln>
            <a:noFill/>
          </a:ln>
        </p:spPr>
      </p:sp>
      <p:sp>
        <p:nvSpPr>
          <p:cNvPr id="360" name="Google Shape;360;p56"/>
          <p:cNvSpPr txBox="1"/>
          <p:nvPr>
            <p:ph idx="5" type="body"/>
          </p:nvPr>
        </p:nvSpPr>
        <p:spPr>
          <a:xfrm>
            <a:off x="2618124" y="3205486"/>
            <a:ext cx="1750847" cy="202518"/>
          </a:xfrm>
          <a:prstGeom prst="rect">
            <a:avLst/>
          </a:prstGeom>
          <a:noFill/>
          <a:ln>
            <a:noFill/>
          </a:ln>
        </p:spPr>
        <p:txBody>
          <a:bodyPr anchorCtr="0" anchor="t" bIns="34275" lIns="0" spcFirstLastPara="1" rIns="0" wrap="square" tIns="34275">
            <a:spAutoFit/>
          </a:bodyPr>
          <a:lstStyle>
            <a:lvl1pPr indent="-228600" lvl="0" marL="457200" algn="ctr">
              <a:lnSpc>
                <a:spcPct val="100000"/>
              </a:lnSpc>
              <a:spcBef>
                <a:spcPts val="0"/>
              </a:spcBef>
              <a:spcAft>
                <a:spcPts val="0"/>
              </a:spcAft>
              <a:buSzPts val="1100"/>
              <a:buNone/>
              <a:defRPr sz="12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61" name="Google Shape;361;p56"/>
          <p:cNvSpPr txBox="1"/>
          <p:nvPr>
            <p:ph idx="6" type="body"/>
          </p:nvPr>
        </p:nvSpPr>
        <p:spPr>
          <a:xfrm>
            <a:off x="2618123" y="2643402"/>
            <a:ext cx="1750848" cy="276999"/>
          </a:xfrm>
          <a:prstGeom prst="rect">
            <a:avLst/>
          </a:prstGeom>
          <a:noFill/>
          <a:ln>
            <a:noFill/>
          </a:ln>
        </p:spPr>
        <p:txBody>
          <a:bodyPr anchorCtr="0" anchor="t" bIns="34275" lIns="0" spcFirstLastPara="1" rIns="0" wrap="square" tIns="34275">
            <a:spAutoFit/>
          </a:bodyPr>
          <a:lstStyle>
            <a:lvl1pPr indent="-228600" lvl="0" marL="457200" algn="ctr">
              <a:lnSpc>
                <a:spcPct val="90000"/>
              </a:lnSpc>
              <a:spcBef>
                <a:spcPts val="0"/>
              </a:spcBef>
              <a:spcAft>
                <a:spcPts val="0"/>
              </a:spcAft>
              <a:buSzPts val="1400"/>
              <a:buNone/>
              <a:defRPr b="1" sz="1500">
                <a:solidFill>
                  <a:schemeClr val="lt1"/>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362" name="Google Shape;362;p56"/>
          <p:cNvSpPr/>
          <p:nvPr/>
        </p:nvSpPr>
        <p:spPr>
          <a:xfrm>
            <a:off x="7240322" y="1114425"/>
            <a:ext cx="1124712" cy="1124712"/>
          </a:xfrm>
          <a:prstGeom prst="ellipse">
            <a:avLst/>
          </a:prstGeom>
          <a:solidFill>
            <a:schemeClr val="dk1"/>
          </a:solidFill>
          <a:ln cap="flat" cmpd="sng" w="25400">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cxnSp>
        <p:nvCxnSpPr>
          <p:cNvPr id="363" name="Google Shape;363;p56"/>
          <p:cNvCxnSpPr/>
          <p:nvPr/>
        </p:nvCxnSpPr>
        <p:spPr>
          <a:xfrm>
            <a:off x="7423020" y="3034909"/>
            <a:ext cx="762026" cy="0"/>
          </a:xfrm>
          <a:prstGeom prst="straightConnector1">
            <a:avLst/>
          </a:prstGeom>
          <a:noFill/>
          <a:ln cap="rnd" cmpd="sng" w="12700">
            <a:solidFill>
              <a:srgbClr val="394F76"/>
            </a:solidFill>
            <a:prstDash val="solid"/>
            <a:miter lim="800000"/>
            <a:headEnd len="sm" w="sm" type="none"/>
            <a:tailEnd len="sm" w="sm" type="none"/>
          </a:ln>
        </p:spPr>
      </p:cxnSp>
      <p:sp>
        <p:nvSpPr>
          <p:cNvPr id="364" name="Google Shape;364;p56"/>
          <p:cNvSpPr/>
          <p:nvPr>
            <p:ph idx="7" type="pic"/>
          </p:nvPr>
        </p:nvSpPr>
        <p:spPr>
          <a:xfrm>
            <a:off x="7247465" y="1121569"/>
            <a:ext cx="1110424" cy="1110425"/>
          </a:xfrm>
          <a:prstGeom prst="ellipse">
            <a:avLst/>
          </a:prstGeom>
          <a:noFill/>
          <a:ln>
            <a:noFill/>
          </a:ln>
        </p:spPr>
      </p:sp>
      <p:sp>
        <p:nvSpPr>
          <p:cNvPr id="365" name="Google Shape;365;p56"/>
          <p:cNvSpPr txBox="1"/>
          <p:nvPr>
            <p:ph idx="8" type="body"/>
          </p:nvPr>
        </p:nvSpPr>
        <p:spPr>
          <a:xfrm>
            <a:off x="6928610" y="3205486"/>
            <a:ext cx="1750847" cy="202518"/>
          </a:xfrm>
          <a:prstGeom prst="rect">
            <a:avLst/>
          </a:prstGeom>
          <a:noFill/>
          <a:ln>
            <a:noFill/>
          </a:ln>
        </p:spPr>
        <p:txBody>
          <a:bodyPr anchorCtr="0" anchor="t" bIns="34275" lIns="0" spcFirstLastPara="1" rIns="0" wrap="square" tIns="34275">
            <a:spAutoFit/>
          </a:bodyPr>
          <a:lstStyle>
            <a:lvl1pPr indent="-228600" lvl="0" marL="457200" algn="ctr">
              <a:lnSpc>
                <a:spcPct val="100000"/>
              </a:lnSpc>
              <a:spcBef>
                <a:spcPts val="0"/>
              </a:spcBef>
              <a:spcAft>
                <a:spcPts val="0"/>
              </a:spcAft>
              <a:buSzPts val="1100"/>
              <a:buNone/>
              <a:defRPr sz="12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66" name="Google Shape;366;p56"/>
          <p:cNvSpPr txBox="1"/>
          <p:nvPr>
            <p:ph idx="9" type="body"/>
          </p:nvPr>
        </p:nvSpPr>
        <p:spPr>
          <a:xfrm>
            <a:off x="6928609" y="2643402"/>
            <a:ext cx="1750848" cy="276999"/>
          </a:xfrm>
          <a:prstGeom prst="rect">
            <a:avLst/>
          </a:prstGeom>
          <a:noFill/>
          <a:ln>
            <a:noFill/>
          </a:ln>
        </p:spPr>
        <p:txBody>
          <a:bodyPr anchorCtr="0" anchor="t" bIns="34275" lIns="0" spcFirstLastPara="1" rIns="0" wrap="square" tIns="34275">
            <a:spAutoFit/>
          </a:bodyPr>
          <a:lstStyle>
            <a:lvl1pPr indent="-228600" lvl="0" marL="457200" algn="ctr">
              <a:lnSpc>
                <a:spcPct val="90000"/>
              </a:lnSpc>
              <a:spcBef>
                <a:spcPts val="0"/>
              </a:spcBef>
              <a:spcAft>
                <a:spcPts val="0"/>
              </a:spcAft>
              <a:buSzPts val="1400"/>
              <a:buNone/>
              <a:defRPr b="1" sz="1500">
                <a:solidFill>
                  <a:schemeClr val="lt1"/>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367" name="Google Shape;367;p56"/>
          <p:cNvSpPr/>
          <p:nvPr/>
        </p:nvSpPr>
        <p:spPr>
          <a:xfrm>
            <a:off x="5085356" y="1114425"/>
            <a:ext cx="1124712" cy="1124712"/>
          </a:xfrm>
          <a:prstGeom prst="ellipse">
            <a:avLst/>
          </a:prstGeom>
          <a:solidFill>
            <a:schemeClr val="dk1"/>
          </a:solidFill>
          <a:ln cap="flat" cmpd="sng" w="25400">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cxnSp>
        <p:nvCxnSpPr>
          <p:cNvPr id="368" name="Google Shape;368;p56"/>
          <p:cNvCxnSpPr/>
          <p:nvPr/>
        </p:nvCxnSpPr>
        <p:spPr>
          <a:xfrm>
            <a:off x="5267777" y="3034909"/>
            <a:ext cx="762026" cy="0"/>
          </a:xfrm>
          <a:prstGeom prst="straightConnector1">
            <a:avLst/>
          </a:prstGeom>
          <a:noFill/>
          <a:ln cap="rnd" cmpd="sng" w="12700">
            <a:solidFill>
              <a:srgbClr val="394F76"/>
            </a:solidFill>
            <a:prstDash val="solid"/>
            <a:miter lim="800000"/>
            <a:headEnd len="sm" w="sm" type="none"/>
            <a:tailEnd len="sm" w="sm" type="none"/>
          </a:ln>
        </p:spPr>
      </p:cxnSp>
      <p:sp>
        <p:nvSpPr>
          <p:cNvPr id="369" name="Google Shape;369;p56"/>
          <p:cNvSpPr/>
          <p:nvPr>
            <p:ph idx="13" type="pic"/>
          </p:nvPr>
        </p:nvSpPr>
        <p:spPr>
          <a:xfrm>
            <a:off x="5092499" y="1121569"/>
            <a:ext cx="1110425" cy="1110425"/>
          </a:xfrm>
          <a:prstGeom prst="ellipse">
            <a:avLst/>
          </a:prstGeom>
          <a:noFill/>
          <a:ln>
            <a:noFill/>
          </a:ln>
        </p:spPr>
      </p:sp>
      <p:sp>
        <p:nvSpPr>
          <p:cNvPr id="370" name="Google Shape;370;p56"/>
          <p:cNvSpPr txBox="1"/>
          <p:nvPr>
            <p:ph idx="14" type="body"/>
          </p:nvPr>
        </p:nvSpPr>
        <p:spPr>
          <a:xfrm>
            <a:off x="4773366" y="3205486"/>
            <a:ext cx="1750847" cy="202518"/>
          </a:xfrm>
          <a:prstGeom prst="rect">
            <a:avLst/>
          </a:prstGeom>
          <a:noFill/>
          <a:ln>
            <a:noFill/>
          </a:ln>
        </p:spPr>
        <p:txBody>
          <a:bodyPr anchorCtr="0" anchor="t" bIns="34275" lIns="0" spcFirstLastPara="1" rIns="0" wrap="square" tIns="34275">
            <a:spAutoFit/>
          </a:bodyPr>
          <a:lstStyle>
            <a:lvl1pPr indent="-228600" lvl="0" marL="457200" algn="ctr">
              <a:lnSpc>
                <a:spcPct val="100000"/>
              </a:lnSpc>
              <a:spcBef>
                <a:spcPts val="0"/>
              </a:spcBef>
              <a:spcAft>
                <a:spcPts val="0"/>
              </a:spcAft>
              <a:buSzPts val="1100"/>
              <a:buNone/>
              <a:defRPr sz="12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71" name="Google Shape;371;p56"/>
          <p:cNvSpPr txBox="1"/>
          <p:nvPr>
            <p:ph idx="15" type="body"/>
          </p:nvPr>
        </p:nvSpPr>
        <p:spPr>
          <a:xfrm>
            <a:off x="4773365" y="2643402"/>
            <a:ext cx="1750848" cy="276999"/>
          </a:xfrm>
          <a:prstGeom prst="rect">
            <a:avLst/>
          </a:prstGeom>
          <a:noFill/>
          <a:ln>
            <a:noFill/>
          </a:ln>
        </p:spPr>
        <p:txBody>
          <a:bodyPr anchorCtr="0" anchor="t" bIns="34275" lIns="0" spcFirstLastPara="1" rIns="0" wrap="square" tIns="34275">
            <a:spAutoFit/>
          </a:bodyPr>
          <a:lstStyle>
            <a:lvl1pPr indent="-228600" lvl="0" marL="457200" algn="ctr">
              <a:lnSpc>
                <a:spcPct val="90000"/>
              </a:lnSpc>
              <a:spcBef>
                <a:spcPts val="0"/>
              </a:spcBef>
              <a:spcAft>
                <a:spcPts val="0"/>
              </a:spcAft>
              <a:buSzPts val="1400"/>
              <a:buNone/>
              <a:defRPr b="1" sz="1500">
                <a:solidFill>
                  <a:schemeClr val="lt1"/>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column">
  <p:cSld name="Four-column">
    <p:bg>
      <p:bgPr>
        <a:solidFill>
          <a:schemeClr val="dk1"/>
        </a:solidFill>
      </p:bgPr>
    </p:bg>
    <p:spTree>
      <p:nvGrpSpPr>
        <p:cNvPr id="372" name="Shape 372"/>
        <p:cNvGrpSpPr/>
        <p:nvPr/>
      </p:nvGrpSpPr>
      <p:grpSpPr>
        <a:xfrm>
          <a:off x="0" y="0"/>
          <a:ext cx="0" cy="0"/>
          <a:chOff x="0" y="0"/>
          <a:chExt cx="0" cy="0"/>
        </a:xfrm>
      </p:grpSpPr>
      <p:sp>
        <p:nvSpPr>
          <p:cNvPr id="373" name="Google Shape;373;p57"/>
          <p:cNvSpPr/>
          <p:nvPr/>
        </p:nvSpPr>
        <p:spPr>
          <a:xfrm>
            <a:off x="314325" y="1028700"/>
            <a:ext cx="1990725" cy="3629025"/>
          </a:xfrm>
          <a:prstGeom prst="roundRect">
            <a:avLst>
              <a:gd fmla="val 6482"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374" name="Google Shape;374;p57"/>
          <p:cNvSpPr txBox="1"/>
          <p:nvPr>
            <p:ph type="title"/>
          </p:nvPr>
        </p:nvSpPr>
        <p:spPr>
          <a:xfrm>
            <a:off x="318778" y="266261"/>
            <a:ext cx="8572501" cy="478631"/>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5" name="Google Shape;375;p57"/>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376" name="Google Shape;376;p57"/>
          <p:cNvSpPr txBox="1"/>
          <p:nvPr>
            <p:ph idx="1" type="body"/>
          </p:nvPr>
        </p:nvSpPr>
        <p:spPr>
          <a:xfrm>
            <a:off x="451485" y="1200150"/>
            <a:ext cx="1725295" cy="300083"/>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400"/>
              <a:buNone/>
              <a:defRPr b="1" sz="1500">
                <a:solidFill>
                  <a:srgbClr val="8EC7FF"/>
                </a:solidFill>
              </a:defRPr>
            </a:lvl1pPr>
            <a:lvl2pPr indent="-228600" lvl="1" marL="914400" algn="l">
              <a:lnSpc>
                <a:spcPct val="90000"/>
              </a:lnSpc>
              <a:spcBef>
                <a:spcPts val="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377" name="Google Shape;377;p57"/>
          <p:cNvSpPr txBox="1"/>
          <p:nvPr>
            <p:ph idx="2" type="body"/>
          </p:nvPr>
        </p:nvSpPr>
        <p:spPr>
          <a:xfrm>
            <a:off x="451485" y="1600200"/>
            <a:ext cx="1725295" cy="807914"/>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100"/>
              <a:buNone/>
              <a:defRPr sz="1200"/>
            </a:lvl1pPr>
            <a:lvl2pPr indent="-228600" lvl="1" marL="914400" algn="l">
              <a:lnSpc>
                <a:spcPct val="100000"/>
              </a:lnSpc>
              <a:spcBef>
                <a:spcPts val="900"/>
              </a:spcBef>
              <a:spcAft>
                <a:spcPts val="0"/>
              </a:spcAft>
              <a:buSzPts val="900"/>
              <a:buNone/>
              <a:defRPr sz="1100"/>
            </a:lvl2pPr>
            <a:lvl3pPr indent="-228600" lvl="2" marL="1371600" algn="l">
              <a:lnSpc>
                <a:spcPct val="100000"/>
              </a:lnSpc>
              <a:spcBef>
                <a:spcPts val="900"/>
              </a:spcBef>
              <a:spcAft>
                <a:spcPts val="0"/>
              </a:spcAft>
              <a:buSzPts val="900"/>
              <a:buNone/>
              <a:defRPr sz="9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78" name="Google Shape;378;p57"/>
          <p:cNvSpPr/>
          <p:nvPr/>
        </p:nvSpPr>
        <p:spPr>
          <a:xfrm>
            <a:off x="2508250" y="1028700"/>
            <a:ext cx="1990725" cy="3629025"/>
          </a:xfrm>
          <a:prstGeom prst="roundRect">
            <a:avLst>
              <a:gd fmla="val 6482"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379" name="Google Shape;379;p57"/>
          <p:cNvSpPr/>
          <p:nvPr/>
        </p:nvSpPr>
        <p:spPr>
          <a:xfrm>
            <a:off x="4702175" y="1028700"/>
            <a:ext cx="1990725" cy="3629025"/>
          </a:xfrm>
          <a:prstGeom prst="roundRect">
            <a:avLst>
              <a:gd fmla="val 6482"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380" name="Google Shape;380;p57"/>
          <p:cNvSpPr/>
          <p:nvPr/>
        </p:nvSpPr>
        <p:spPr>
          <a:xfrm>
            <a:off x="6896100" y="1028700"/>
            <a:ext cx="1990725" cy="3629025"/>
          </a:xfrm>
          <a:prstGeom prst="roundRect">
            <a:avLst>
              <a:gd fmla="val 6482"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381" name="Google Shape;381;p57"/>
          <p:cNvSpPr txBox="1"/>
          <p:nvPr>
            <p:ph idx="3" type="body"/>
          </p:nvPr>
        </p:nvSpPr>
        <p:spPr>
          <a:xfrm>
            <a:off x="2640965" y="1200150"/>
            <a:ext cx="1725295" cy="300083"/>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400"/>
              <a:buNone/>
              <a:defRPr b="1" sz="1500">
                <a:solidFill>
                  <a:srgbClr val="8EC7FF"/>
                </a:solidFill>
              </a:defRPr>
            </a:lvl1pPr>
            <a:lvl2pPr indent="-228600" lvl="1" marL="914400" algn="l">
              <a:lnSpc>
                <a:spcPct val="90000"/>
              </a:lnSpc>
              <a:spcBef>
                <a:spcPts val="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382" name="Google Shape;382;p57"/>
          <p:cNvSpPr txBox="1"/>
          <p:nvPr>
            <p:ph idx="4" type="body"/>
          </p:nvPr>
        </p:nvSpPr>
        <p:spPr>
          <a:xfrm>
            <a:off x="2640965" y="1600200"/>
            <a:ext cx="1725295" cy="807914"/>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100"/>
              <a:buNone/>
              <a:defRPr sz="1200"/>
            </a:lvl1pPr>
            <a:lvl2pPr indent="-228600" lvl="1" marL="914400" algn="l">
              <a:lnSpc>
                <a:spcPct val="100000"/>
              </a:lnSpc>
              <a:spcBef>
                <a:spcPts val="900"/>
              </a:spcBef>
              <a:spcAft>
                <a:spcPts val="0"/>
              </a:spcAft>
              <a:buSzPts val="900"/>
              <a:buNone/>
              <a:defRPr sz="1100"/>
            </a:lvl2pPr>
            <a:lvl3pPr indent="-228600" lvl="2" marL="1371600" algn="l">
              <a:lnSpc>
                <a:spcPct val="100000"/>
              </a:lnSpc>
              <a:spcBef>
                <a:spcPts val="900"/>
              </a:spcBef>
              <a:spcAft>
                <a:spcPts val="0"/>
              </a:spcAft>
              <a:buSzPts val="900"/>
              <a:buNone/>
              <a:defRPr sz="9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83" name="Google Shape;383;p57"/>
          <p:cNvSpPr txBox="1"/>
          <p:nvPr>
            <p:ph idx="5" type="body"/>
          </p:nvPr>
        </p:nvSpPr>
        <p:spPr>
          <a:xfrm>
            <a:off x="4834890" y="1200150"/>
            <a:ext cx="1725295" cy="300083"/>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400"/>
              <a:buNone/>
              <a:defRPr b="1" sz="1500">
                <a:solidFill>
                  <a:srgbClr val="8EC7FF"/>
                </a:solidFill>
              </a:defRPr>
            </a:lvl1pPr>
            <a:lvl2pPr indent="-228600" lvl="1" marL="914400" algn="l">
              <a:lnSpc>
                <a:spcPct val="90000"/>
              </a:lnSpc>
              <a:spcBef>
                <a:spcPts val="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384" name="Google Shape;384;p57"/>
          <p:cNvSpPr txBox="1"/>
          <p:nvPr>
            <p:ph idx="6" type="body"/>
          </p:nvPr>
        </p:nvSpPr>
        <p:spPr>
          <a:xfrm>
            <a:off x="4834890" y="1600200"/>
            <a:ext cx="1725295" cy="807914"/>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100"/>
              <a:buNone/>
              <a:defRPr sz="1200"/>
            </a:lvl1pPr>
            <a:lvl2pPr indent="-228600" lvl="1" marL="914400" algn="l">
              <a:lnSpc>
                <a:spcPct val="100000"/>
              </a:lnSpc>
              <a:spcBef>
                <a:spcPts val="900"/>
              </a:spcBef>
              <a:spcAft>
                <a:spcPts val="0"/>
              </a:spcAft>
              <a:buSzPts val="900"/>
              <a:buNone/>
              <a:defRPr sz="1100"/>
            </a:lvl2pPr>
            <a:lvl3pPr indent="-228600" lvl="2" marL="1371600" algn="l">
              <a:lnSpc>
                <a:spcPct val="100000"/>
              </a:lnSpc>
              <a:spcBef>
                <a:spcPts val="900"/>
              </a:spcBef>
              <a:spcAft>
                <a:spcPts val="0"/>
              </a:spcAft>
              <a:buSzPts val="900"/>
              <a:buNone/>
              <a:defRPr sz="9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85" name="Google Shape;385;p57"/>
          <p:cNvSpPr txBox="1"/>
          <p:nvPr>
            <p:ph idx="7" type="body"/>
          </p:nvPr>
        </p:nvSpPr>
        <p:spPr>
          <a:xfrm>
            <a:off x="7028816" y="1200150"/>
            <a:ext cx="1725295" cy="300083"/>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400"/>
              <a:buNone/>
              <a:defRPr b="1" sz="1500">
                <a:solidFill>
                  <a:srgbClr val="8EC7FF"/>
                </a:solidFill>
              </a:defRPr>
            </a:lvl1pPr>
            <a:lvl2pPr indent="-228600" lvl="1" marL="914400" algn="l">
              <a:lnSpc>
                <a:spcPct val="90000"/>
              </a:lnSpc>
              <a:spcBef>
                <a:spcPts val="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386" name="Google Shape;386;p57"/>
          <p:cNvSpPr txBox="1"/>
          <p:nvPr>
            <p:ph idx="8" type="body"/>
          </p:nvPr>
        </p:nvSpPr>
        <p:spPr>
          <a:xfrm>
            <a:off x="7028816" y="1600200"/>
            <a:ext cx="1725295" cy="807914"/>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100"/>
              <a:buNone/>
              <a:defRPr sz="1200"/>
            </a:lvl1pPr>
            <a:lvl2pPr indent="-228600" lvl="1" marL="914400" algn="l">
              <a:lnSpc>
                <a:spcPct val="100000"/>
              </a:lnSpc>
              <a:spcBef>
                <a:spcPts val="900"/>
              </a:spcBef>
              <a:spcAft>
                <a:spcPts val="0"/>
              </a:spcAft>
              <a:buSzPts val="900"/>
              <a:buNone/>
              <a:defRPr sz="1100"/>
            </a:lvl2pPr>
            <a:lvl3pPr indent="-228600" lvl="2" marL="1371600" algn="l">
              <a:lnSpc>
                <a:spcPct val="100000"/>
              </a:lnSpc>
              <a:spcBef>
                <a:spcPts val="900"/>
              </a:spcBef>
              <a:spcAft>
                <a:spcPts val="0"/>
              </a:spcAft>
              <a:buSzPts val="900"/>
              <a:buNone/>
              <a:defRPr sz="9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column header emphasis">
  <p:cSld name="Four-column header emphasis">
    <p:bg>
      <p:bgPr>
        <a:solidFill>
          <a:schemeClr val="dk1"/>
        </a:solidFill>
      </p:bgPr>
    </p:bg>
    <p:spTree>
      <p:nvGrpSpPr>
        <p:cNvPr id="387" name="Shape 387"/>
        <p:cNvGrpSpPr/>
        <p:nvPr/>
      </p:nvGrpSpPr>
      <p:grpSpPr>
        <a:xfrm>
          <a:off x="0" y="0"/>
          <a:ext cx="0" cy="0"/>
          <a:chOff x="0" y="0"/>
          <a:chExt cx="0" cy="0"/>
        </a:xfrm>
      </p:grpSpPr>
      <p:sp>
        <p:nvSpPr>
          <p:cNvPr id="388" name="Google Shape;388;p58"/>
          <p:cNvSpPr/>
          <p:nvPr/>
        </p:nvSpPr>
        <p:spPr>
          <a:xfrm>
            <a:off x="314325" y="1391424"/>
            <a:ext cx="1982377" cy="3266301"/>
          </a:xfrm>
          <a:prstGeom prst="roundRect">
            <a:avLst>
              <a:gd fmla="val 6482"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389" name="Google Shape;389;p58"/>
          <p:cNvSpPr/>
          <p:nvPr/>
        </p:nvSpPr>
        <p:spPr>
          <a:xfrm>
            <a:off x="314325" y="1028793"/>
            <a:ext cx="1982377" cy="635794"/>
          </a:xfrm>
          <a:prstGeom prst="roundRect">
            <a:avLst>
              <a:gd fmla="val 6482"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390" name="Google Shape;390;p58"/>
          <p:cNvSpPr txBox="1"/>
          <p:nvPr>
            <p:ph type="title"/>
          </p:nvPr>
        </p:nvSpPr>
        <p:spPr>
          <a:xfrm>
            <a:off x="314325" y="257176"/>
            <a:ext cx="8572500" cy="485382"/>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1" name="Google Shape;391;p58"/>
          <p:cNvSpPr txBox="1"/>
          <p:nvPr>
            <p:ph idx="12" type="sldNum"/>
          </p:nvPr>
        </p:nvSpPr>
        <p:spPr>
          <a:xfrm>
            <a:off x="6829426"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392" name="Google Shape;392;p58"/>
          <p:cNvSpPr/>
          <p:nvPr/>
        </p:nvSpPr>
        <p:spPr>
          <a:xfrm>
            <a:off x="2520876" y="1391424"/>
            <a:ext cx="1982377" cy="3266301"/>
          </a:xfrm>
          <a:prstGeom prst="roundRect">
            <a:avLst>
              <a:gd fmla="val 6482"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393" name="Google Shape;393;p58"/>
          <p:cNvSpPr/>
          <p:nvPr/>
        </p:nvSpPr>
        <p:spPr>
          <a:xfrm>
            <a:off x="2520876" y="1028793"/>
            <a:ext cx="1982377" cy="635794"/>
          </a:xfrm>
          <a:prstGeom prst="roundRect">
            <a:avLst>
              <a:gd fmla="val 6482"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394" name="Google Shape;394;p58"/>
          <p:cNvSpPr/>
          <p:nvPr/>
        </p:nvSpPr>
        <p:spPr>
          <a:xfrm>
            <a:off x="4697897" y="1391424"/>
            <a:ext cx="1982377" cy="3266301"/>
          </a:xfrm>
          <a:prstGeom prst="roundRect">
            <a:avLst>
              <a:gd fmla="val 6482"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395" name="Google Shape;395;p58"/>
          <p:cNvSpPr/>
          <p:nvPr/>
        </p:nvSpPr>
        <p:spPr>
          <a:xfrm>
            <a:off x="4697897" y="1028793"/>
            <a:ext cx="1982377" cy="635794"/>
          </a:xfrm>
          <a:prstGeom prst="roundRect">
            <a:avLst>
              <a:gd fmla="val 6482"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396" name="Google Shape;396;p58"/>
          <p:cNvSpPr/>
          <p:nvPr/>
        </p:nvSpPr>
        <p:spPr>
          <a:xfrm>
            <a:off x="6904448" y="1391424"/>
            <a:ext cx="1982377" cy="3266301"/>
          </a:xfrm>
          <a:prstGeom prst="roundRect">
            <a:avLst>
              <a:gd fmla="val 6482"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397" name="Google Shape;397;p58"/>
          <p:cNvSpPr/>
          <p:nvPr/>
        </p:nvSpPr>
        <p:spPr>
          <a:xfrm>
            <a:off x="6904448" y="1028793"/>
            <a:ext cx="1982377" cy="635794"/>
          </a:xfrm>
          <a:prstGeom prst="roundRect">
            <a:avLst>
              <a:gd fmla="val 6482"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398" name="Google Shape;398;p58"/>
          <p:cNvSpPr txBox="1"/>
          <p:nvPr>
            <p:ph idx="1" type="body"/>
          </p:nvPr>
        </p:nvSpPr>
        <p:spPr>
          <a:xfrm>
            <a:off x="451485" y="1200150"/>
            <a:ext cx="1725295" cy="300083"/>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400"/>
              <a:buNone/>
              <a:defRPr b="1" sz="1500">
                <a:solidFill>
                  <a:schemeClr val="lt1"/>
                </a:solidFill>
              </a:defRPr>
            </a:lvl1pPr>
            <a:lvl2pPr indent="-228600" lvl="1" marL="914400" algn="l">
              <a:lnSpc>
                <a:spcPct val="90000"/>
              </a:lnSpc>
              <a:spcBef>
                <a:spcPts val="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399" name="Google Shape;399;p58"/>
          <p:cNvSpPr txBox="1"/>
          <p:nvPr>
            <p:ph idx="2" type="body"/>
          </p:nvPr>
        </p:nvSpPr>
        <p:spPr>
          <a:xfrm>
            <a:off x="2640965" y="1200150"/>
            <a:ext cx="1725295" cy="300083"/>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400"/>
              <a:buNone/>
              <a:defRPr b="1" sz="1500">
                <a:solidFill>
                  <a:schemeClr val="lt1"/>
                </a:solidFill>
              </a:defRPr>
            </a:lvl1pPr>
            <a:lvl2pPr indent="-228600" lvl="1" marL="914400" algn="l">
              <a:lnSpc>
                <a:spcPct val="90000"/>
              </a:lnSpc>
              <a:spcBef>
                <a:spcPts val="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400" name="Google Shape;400;p58"/>
          <p:cNvSpPr txBox="1"/>
          <p:nvPr>
            <p:ph idx="3" type="body"/>
          </p:nvPr>
        </p:nvSpPr>
        <p:spPr>
          <a:xfrm>
            <a:off x="4834890" y="1200150"/>
            <a:ext cx="1725295" cy="300083"/>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400"/>
              <a:buNone/>
              <a:defRPr b="1" sz="1500">
                <a:solidFill>
                  <a:schemeClr val="lt1"/>
                </a:solidFill>
              </a:defRPr>
            </a:lvl1pPr>
            <a:lvl2pPr indent="-228600" lvl="1" marL="914400" algn="l">
              <a:lnSpc>
                <a:spcPct val="90000"/>
              </a:lnSpc>
              <a:spcBef>
                <a:spcPts val="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401" name="Google Shape;401;p58"/>
          <p:cNvSpPr txBox="1"/>
          <p:nvPr>
            <p:ph idx="4" type="body"/>
          </p:nvPr>
        </p:nvSpPr>
        <p:spPr>
          <a:xfrm>
            <a:off x="7028816" y="1200150"/>
            <a:ext cx="1725295" cy="300083"/>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400"/>
              <a:buNone/>
              <a:defRPr b="1" sz="1500">
                <a:solidFill>
                  <a:schemeClr val="lt1"/>
                </a:solidFill>
              </a:defRPr>
            </a:lvl1pPr>
            <a:lvl2pPr indent="-228600" lvl="1" marL="914400" algn="l">
              <a:lnSpc>
                <a:spcPct val="90000"/>
              </a:lnSpc>
              <a:spcBef>
                <a:spcPts val="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402" name="Google Shape;402;p58"/>
          <p:cNvSpPr txBox="1"/>
          <p:nvPr>
            <p:ph idx="5" type="body"/>
          </p:nvPr>
        </p:nvSpPr>
        <p:spPr>
          <a:xfrm>
            <a:off x="451485" y="1850923"/>
            <a:ext cx="1725295" cy="807914"/>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100"/>
              <a:buNone/>
              <a:defRPr sz="1200"/>
            </a:lvl1pPr>
            <a:lvl2pPr indent="-228600" lvl="1" marL="914400" algn="l">
              <a:lnSpc>
                <a:spcPct val="100000"/>
              </a:lnSpc>
              <a:spcBef>
                <a:spcPts val="900"/>
              </a:spcBef>
              <a:spcAft>
                <a:spcPts val="0"/>
              </a:spcAft>
              <a:buSzPts val="900"/>
              <a:buNone/>
              <a:defRPr sz="1100"/>
            </a:lvl2pPr>
            <a:lvl3pPr indent="-228600" lvl="2" marL="1371600" algn="l">
              <a:lnSpc>
                <a:spcPct val="100000"/>
              </a:lnSpc>
              <a:spcBef>
                <a:spcPts val="900"/>
              </a:spcBef>
              <a:spcAft>
                <a:spcPts val="0"/>
              </a:spcAft>
              <a:buSzPts val="900"/>
              <a:buNone/>
              <a:defRPr sz="9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03" name="Google Shape;403;p58"/>
          <p:cNvSpPr txBox="1"/>
          <p:nvPr>
            <p:ph idx="6" type="body"/>
          </p:nvPr>
        </p:nvSpPr>
        <p:spPr>
          <a:xfrm>
            <a:off x="2640965" y="1850923"/>
            <a:ext cx="1725295" cy="807914"/>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100"/>
              <a:buNone/>
              <a:defRPr sz="1200"/>
            </a:lvl1pPr>
            <a:lvl2pPr indent="-228600" lvl="1" marL="914400" algn="l">
              <a:lnSpc>
                <a:spcPct val="100000"/>
              </a:lnSpc>
              <a:spcBef>
                <a:spcPts val="900"/>
              </a:spcBef>
              <a:spcAft>
                <a:spcPts val="0"/>
              </a:spcAft>
              <a:buSzPts val="900"/>
              <a:buNone/>
              <a:defRPr sz="1100"/>
            </a:lvl2pPr>
            <a:lvl3pPr indent="-228600" lvl="2" marL="1371600" algn="l">
              <a:lnSpc>
                <a:spcPct val="100000"/>
              </a:lnSpc>
              <a:spcBef>
                <a:spcPts val="900"/>
              </a:spcBef>
              <a:spcAft>
                <a:spcPts val="0"/>
              </a:spcAft>
              <a:buSzPts val="900"/>
              <a:buNone/>
              <a:defRPr sz="9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04" name="Google Shape;404;p58"/>
          <p:cNvSpPr txBox="1"/>
          <p:nvPr>
            <p:ph idx="7" type="body"/>
          </p:nvPr>
        </p:nvSpPr>
        <p:spPr>
          <a:xfrm>
            <a:off x="4834890" y="1850923"/>
            <a:ext cx="1725295" cy="807914"/>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100"/>
              <a:buNone/>
              <a:defRPr sz="1200"/>
            </a:lvl1pPr>
            <a:lvl2pPr indent="-228600" lvl="1" marL="914400" algn="l">
              <a:lnSpc>
                <a:spcPct val="100000"/>
              </a:lnSpc>
              <a:spcBef>
                <a:spcPts val="900"/>
              </a:spcBef>
              <a:spcAft>
                <a:spcPts val="0"/>
              </a:spcAft>
              <a:buSzPts val="900"/>
              <a:buNone/>
              <a:defRPr sz="1100"/>
            </a:lvl2pPr>
            <a:lvl3pPr indent="-228600" lvl="2" marL="1371600" algn="l">
              <a:lnSpc>
                <a:spcPct val="100000"/>
              </a:lnSpc>
              <a:spcBef>
                <a:spcPts val="900"/>
              </a:spcBef>
              <a:spcAft>
                <a:spcPts val="0"/>
              </a:spcAft>
              <a:buSzPts val="900"/>
              <a:buNone/>
              <a:defRPr sz="9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05" name="Google Shape;405;p58"/>
          <p:cNvSpPr txBox="1"/>
          <p:nvPr>
            <p:ph idx="8" type="body"/>
          </p:nvPr>
        </p:nvSpPr>
        <p:spPr>
          <a:xfrm>
            <a:off x="7028816" y="1850923"/>
            <a:ext cx="1725295" cy="807914"/>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100"/>
              <a:buNone/>
              <a:defRPr sz="1200"/>
            </a:lvl1pPr>
            <a:lvl2pPr indent="-228600" lvl="1" marL="914400" algn="l">
              <a:lnSpc>
                <a:spcPct val="100000"/>
              </a:lnSpc>
              <a:spcBef>
                <a:spcPts val="900"/>
              </a:spcBef>
              <a:spcAft>
                <a:spcPts val="0"/>
              </a:spcAft>
              <a:buSzPts val="900"/>
              <a:buNone/>
              <a:defRPr sz="1100"/>
            </a:lvl2pPr>
            <a:lvl3pPr indent="-228600" lvl="2" marL="1371600" algn="l">
              <a:lnSpc>
                <a:spcPct val="100000"/>
              </a:lnSpc>
              <a:spcBef>
                <a:spcPts val="900"/>
              </a:spcBef>
              <a:spcAft>
                <a:spcPts val="0"/>
              </a:spcAft>
              <a:buSzPts val="900"/>
              <a:buNone/>
              <a:defRPr sz="9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column w circle pictures">
  <p:cSld name="Four-column w circle pictures">
    <p:bg>
      <p:bgPr>
        <a:solidFill>
          <a:schemeClr val="dk1"/>
        </a:solidFill>
      </p:bgPr>
    </p:bg>
    <p:spTree>
      <p:nvGrpSpPr>
        <p:cNvPr id="406" name="Shape 406"/>
        <p:cNvGrpSpPr/>
        <p:nvPr/>
      </p:nvGrpSpPr>
      <p:grpSpPr>
        <a:xfrm>
          <a:off x="0" y="0"/>
          <a:ext cx="0" cy="0"/>
          <a:chOff x="0" y="0"/>
          <a:chExt cx="0" cy="0"/>
        </a:xfrm>
      </p:grpSpPr>
      <p:sp>
        <p:nvSpPr>
          <p:cNvPr id="407" name="Google Shape;407;p59"/>
          <p:cNvSpPr/>
          <p:nvPr/>
        </p:nvSpPr>
        <p:spPr>
          <a:xfrm>
            <a:off x="314325" y="2657477"/>
            <a:ext cx="2057400" cy="2000249"/>
          </a:xfrm>
          <a:prstGeom prst="roundRect">
            <a:avLst>
              <a:gd fmla="val 3753"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408" name="Google Shape;408;p59"/>
          <p:cNvSpPr txBox="1"/>
          <p:nvPr>
            <p:ph type="title"/>
          </p:nvPr>
        </p:nvSpPr>
        <p:spPr>
          <a:xfrm>
            <a:off x="318778" y="266261"/>
            <a:ext cx="8572501" cy="478631"/>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09" name="Google Shape;409;p59"/>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410" name="Google Shape;410;p59"/>
          <p:cNvSpPr txBox="1"/>
          <p:nvPr>
            <p:ph idx="1" type="body"/>
          </p:nvPr>
        </p:nvSpPr>
        <p:spPr>
          <a:xfrm>
            <a:off x="405933" y="2747963"/>
            <a:ext cx="1874184" cy="256224"/>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200"/>
              <a:buNone/>
              <a:defRPr b="1" sz="1400">
                <a:solidFill>
                  <a:srgbClr val="8EC7FF"/>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411" name="Google Shape;411;p59"/>
          <p:cNvSpPr txBox="1"/>
          <p:nvPr>
            <p:ph idx="2" type="body"/>
          </p:nvPr>
        </p:nvSpPr>
        <p:spPr>
          <a:xfrm>
            <a:off x="405933" y="3046393"/>
            <a:ext cx="1874184" cy="669414"/>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100"/>
              <a:buNone/>
              <a:defRPr sz="1200"/>
            </a:lvl1pPr>
            <a:lvl2pPr indent="-228600" lvl="1" marL="914400" algn="l">
              <a:lnSpc>
                <a:spcPct val="100000"/>
              </a:lnSpc>
              <a:spcBef>
                <a:spcPts val="500"/>
              </a:spcBef>
              <a:spcAft>
                <a:spcPts val="0"/>
              </a:spcAft>
              <a:buSzPts val="900"/>
              <a:buNone/>
              <a:defRPr sz="1100"/>
            </a:lvl2pPr>
            <a:lvl3pPr indent="-228600" lvl="2" marL="1371600" algn="l">
              <a:lnSpc>
                <a:spcPct val="100000"/>
              </a:lnSpc>
              <a:spcBef>
                <a:spcPts val="500"/>
              </a:spcBef>
              <a:spcAft>
                <a:spcPts val="0"/>
              </a:spcAft>
              <a:buSzPts val="900"/>
              <a:buNone/>
              <a:defRPr sz="9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12" name="Google Shape;412;p59"/>
          <p:cNvSpPr/>
          <p:nvPr/>
        </p:nvSpPr>
        <p:spPr>
          <a:xfrm>
            <a:off x="6829426" y="2657477"/>
            <a:ext cx="2057400" cy="2000249"/>
          </a:xfrm>
          <a:prstGeom prst="roundRect">
            <a:avLst>
              <a:gd fmla="val 3753"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413" name="Google Shape;413;p59"/>
          <p:cNvSpPr txBox="1"/>
          <p:nvPr>
            <p:ph idx="3" type="body"/>
          </p:nvPr>
        </p:nvSpPr>
        <p:spPr>
          <a:xfrm>
            <a:off x="6921034" y="2747963"/>
            <a:ext cx="1874184" cy="256224"/>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200"/>
              <a:buNone/>
              <a:defRPr b="1" sz="1400">
                <a:solidFill>
                  <a:srgbClr val="8EC7FF"/>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414" name="Google Shape;414;p59"/>
          <p:cNvSpPr txBox="1"/>
          <p:nvPr>
            <p:ph idx="4" type="body"/>
          </p:nvPr>
        </p:nvSpPr>
        <p:spPr>
          <a:xfrm>
            <a:off x="6921034" y="3046393"/>
            <a:ext cx="1874184" cy="669414"/>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100"/>
              <a:buNone/>
              <a:defRPr sz="1200"/>
            </a:lvl1pPr>
            <a:lvl2pPr indent="-228600" lvl="1" marL="914400" algn="l">
              <a:lnSpc>
                <a:spcPct val="100000"/>
              </a:lnSpc>
              <a:spcBef>
                <a:spcPts val="500"/>
              </a:spcBef>
              <a:spcAft>
                <a:spcPts val="0"/>
              </a:spcAft>
              <a:buSzPts val="900"/>
              <a:buNone/>
              <a:defRPr sz="1100"/>
            </a:lvl2pPr>
            <a:lvl3pPr indent="-228600" lvl="2" marL="1371600" algn="l">
              <a:lnSpc>
                <a:spcPct val="100000"/>
              </a:lnSpc>
              <a:spcBef>
                <a:spcPts val="500"/>
              </a:spcBef>
              <a:spcAft>
                <a:spcPts val="0"/>
              </a:spcAft>
              <a:buSzPts val="900"/>
              <a:buNone/>
              <a:defRPr sz="9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15" name="Google Shape;415;p59"/>
          <p:cNvSpPr/>
          <p:nvPr/>
        </p:nvSpPr>
        <p:spPr>
          <a:xfrm>
            <a:off x="2488967" y="2657477"/>
            <a:ext cx="2057400" cy="2000249"/>
          </a:xfrm>
          <a:prstGeom prst="roundRect">
            <a:avLst>
              <a:gd fmla="val 3753"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416" name="Google Shape;416;p59"/>
          <p:cNvSpPr txBox="1"/>
          <p:nvPr>
            <p:ph idx="5" type="body"/>
          </p:nvPr>
        </p:nvSpPr>
        <p:spPr>
          <a:xfrm>
            <a:off x="2580575" y="2747963"/>
            <a:ext cx="1874184" cy="256224"/>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200"/>
              <a:buNone/>
              <a:defRPr b="1" sz="1400">
                <a:solidFill>
                  <a:srgbClr val="8EC7FF"/>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417" name="Google Shape;417;p59"/>
          <p:cNvSpPr txBox="1"/>
          <p:nvPr>
            <p:ph idx="6" type="body"/>
          </p:nvPr>
        </p:nvSpPr>
        <p:spPr>
          <a:xfrm>
            <a:off x="2580575" y="3046393"/>
            <a:ext cx="1874184" cy="669414"/>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100"/>
              <a:buNone/>
              <a:defRPr sz="1200"/>
            </a:lvl1pPr>
            <a:lvl2pPr indent="-228600" lvl="1" marL="914400" algn="l">
              <a:lnSpc>
                <a:spcPct val="100000"/>
              </a:lnSpc>
              <a:spcBef>
                <a:spcPts val="500"/>
              </a:spcBef>
              <a:spcAft>
                <a:spcPts val="0"/>
              </a:spcAft>
              <a:buSzPts val="900"/>
              <a:buNone/>
              <a:defRPr sz="1100"/>
            </a:lvl2pPr>
            <a:lvl3pPr indent="-228600" lvl="2" marL="1371600" algn="l">
              <a:lnSpc>
                <a:spcPct val="100000"/>
              </a:lnSpc>
              <a:spcBef>
                <a:spcPts val="500"/>
              </a:spcBef>
              <a:spcAft>
                <a:spcPts val="0"/>
              </a:spcAft>
              <a:buSzPts val="900"/>
              <a:buNone/>
              <a:defRPr sz="9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18" name="Google Shape;418;p59"/>
          <p:cNvSpPr/>
          <p:nvPr/>
        </p:nvSpPr>
        <p:spPr>
          <a:xfrm>
            <a:off x="4654083" y="2657477"/>
            <a:ext cx="2057400" cy="2000249"/>
          </a:xfrm>
          <a:prstGeom prst="roundRect">
            <a:avLst>
              <a:gd fmla="val 3753"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419" name="Google Shape;419;p59"/>
          <p:cNvSpPr txBox="1"/>
          <p:nvPr>
            <p:ph idx="7" type="body"/>
          </p:nvPr>
        </p:nvSpPr>
        <p:spPr>
          <a:xfrm>
            <a:off x="4745691" y="2747963"/>
            <a:ext cx="1874184" cy="256224"/>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200"/>
              <a:buNone/>
              <a:defRPr b="1" sz="1400">
                <a:solidFill>
                  <a:srgbClr val="8EC7FF"/>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420" name="Google Shape;420;p59"/>
          <p:cNvSpPr txBox="1"/>
          <p:nvPr>
            <p:ph idx="8" type="body"/>
          </p:nvPr>
        </p:nvSpPr>
        <p:spPr>
          <a:xfrm>
            <a:off x="4745691" y="3046393"/>
            <a:ext cx="1874184" cy="669414"/>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100"/>
              <a:buNone/>
              <a:defRPr sz="1200"/>
            </a:lvl1pPr>
            <a:lvl2pPr indent="-228600" lvl="1" marL="914400" algn="l">
              <a:lnSpc>
                <a:spcPct val="100000"/>
              </a:lnSpc>
              <a:spcBef>
                <a:spcPts val="500"/>
              </a:spcBef>
              <a:spcAft>
                <a:spcPts val="0"/>
              </a:spcAft>
              <a:buSzPts val="900"/>
              <a:buNone/>
              <a:defRPr sz="1100"/>
            </a:lvl2pPr>
            <a:lvl3pPr indent="-228600" lvl="2" marL="1371600" algn="l">
              <a:lnSpc>
                <a:spcPct val="100000"/>
              </a:lnSpc>
              <a:spcBef>
                <a:spcPts val="500"/>
              </a:spcBef>
              <a:spcAft>
                <a:spcPts val="0"/>
              </a:spcAft>
              <a:buSzPts val="900"/>
              <a:buNone/>
              <a:defRPr sz="9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21" name="Google Shape;421;p59"/>
          <p:cNvSpPr/>
          <p:nvPr>
            <p:ph idx="9" type="pic"/>
          </p:nvPr>
        </p:nvSpPr>
        <p:spPr>
          <a:xfrm>
            <a:off x="658092" y="1028700"/>
            <a:ext cx="1369866" cy="1369866"/>
          </a:xfrm>
          <a:prstGeom prst="ellipse">
            <a:avLst/>
          </a:prstGeom>
          <a:noFill/>
          <a:ln>
            <a:noFill/>
          </a:ln>
        </p:spPr>
      </p:sp>
      <p:sp>
        <p:nvSpPr>
          <p:cNvPr id="422" name="Google Shape;422;p59"/>
          <p:cNvSpPr/>
          <p:nvPr>
            <p:ph idx="13" type="pic"/>
          </p:nvPr>
        </p:nvSpPr>
        <p:spPr>
          <a:xfrm>
            <a:off x="2832734" y="1028700"/>
            <a:ext cx="1369866" cy="1369866"/>
          </a:xfrm>
          <a:prstGeom prst="ellipse">
            <a:avLst/>
          </a:prstGeom>
          <a:noFill/>
          <a:ln>
            <a:noFill/>
          </a:ln>
        </p:spPr>
      </p:sp>
      <p:sp>
        <p:nvSpPr>
          <p:cNvPr id="423" name="Google Shape;423;p59"/>
          <p:cNvSpPr/>
          <p:nvPr>
            <p:ph idx="14" type="pic"/>
          </p:nvPr>
        </p:nvSpPr>
        <p:spPr>
          <a:xfrm>
            <a:off x="4997850" y="1028700"/>
            <a:ext cx="1369866" cy="1369866"/>
          </a:xfrm>
          <a:prstGeom prst="ellipse">
            <a:avLst/>
          </a:prstGeom>
          <a:noFill/>
          <a:ln>
            <a:noFill/>
          </a:ln>
        </p:spPr>
      </p:sp>
      <p:sp>
        <p:nvSpPr>
          <p:cNvPr id="424" name="Google Shape;424;p59"/>
          <p:cNvSpPr/>
          <p:nvPr>
            <p:ph idx="15" type="pic"/>
          </p:nvPr>
        </p:nvSpPr>
        <p:spPr>
          <a:xfrm>
            <a:off x="7173193" y="1028700"/>
            <a:ext cx="1369866" cy="1369866"/>
          </a:xfrm>
          <a:prstGeom prst="ellipse">
            <a:avLst/>
          </a:prstGeom>
          <a:noFill/>
          <a:ln>
            <a:noFill/>
          </a:ln>
        </p:spPr>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rectangular images">
  <p:cSld name="Four rectangular images">
    <p:bg>
      <p:bgPr>
        <a:solidFill>
          <a:schemeClr val="dk1"/>
        </a:solidFill>
      </p:bgPr>
    </p:bg>
    <p:spTree>
      <p:nvGrpSpPr>
        <p:cNvPr id="425" name="Shape 425"/>
        <p:cNvGrpSpPr/>
        <p:nvPr/>
      </p:nvGrpSpPr>
      <p:grpSpPr>
        <a:xfrm>
          <a:off x="0" y="0"/>
          <a:ext cx="0" cy="0"/>
          <a:chOff x="0" y="0"/>
          <a:chExt cx="0" cy="0"/>
        </a:xfrm>
      </p:grpSpPr>
      <p:sp>
        <p:nvSpPr>
          <p:cNvPr id="426" name="Google Shape;426;p60"/>
          <p:cNvSpPr txBox="1"/>
          <p:nvPr>
            <p:ph type="title"/>
          </p:nvPr>
        </p:nvSpPr>
        <p:spPr>
          <a:xfrm>
            <a:off x="318778" y="266261"/>
            <a:ext cx="8572501" cy="478631"/>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27" name="Google Shape;427;p60"/>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428" name="Google Shape;428;p60"/>
          <p:cNvSpPr txBox="1"/>
          <p:nvPr>
            <p:ph idx="1" type="body"/>
          </p:nvPr>
        </p:nvSpPr>
        <p:spPr>
          <a:xfrm>
            <a:off x="314325" y="2747963"/>
            <a:ext cx="1920240" cy="256224"/>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200"/>
              <a:buNone/>
              <a:defRPr b="1" sz="1400">
                <a:solidFill>
                  <a:srgbClr val="8EC7FF"/>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429" name="Google Shape;429;p60"/>
          <p:cNvSpPr txBox="1"/>
          <p:nvPr>
            <p:ph idx="2" type="body"/>
          </p:nvPr>
        </p:nvSpPr>
        <p:spPr>
          <a:xfrm>
            <a:off x="314325" y="3046393"/>
            <a:ext cx="1920240" cy="669414"/>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100"/>
              <a:buNone/>
              <a:defRPr sz="1200"/>
            </a:lvl1pPr>
            <a:lvl2pPr indent="-228600" lvl="1" marL="914400" algn="l">
              <a:lnSpc>
                <a:spcPct val="100000"/>
              </a:lnSpc>
              <a:spcBef>
                <a:spcPts val="500"/>
              </a:spcBef>
              <a:spcAft>
                <a:spcPts val="0"/>
              </a:spcAft>
              <a:buSzPts val="900"/>
              <a:buNone/>
              <a:defRPr sz="1100"/>
            </a:lvl2pPr>
            <a:lvl3pPr indent="-228600" lvl="2" marL="1371600" algn="l">
              <a:lnSpc>
                <a:spcPct val="100000"/>
              </a:lnSpc>
              <a:spcBef>
                <a:spcPts val="500"/>
              </a:spcBef>
              <a:spcAft>
                <a:spcPts val="0"/>
              </a:spcAft>
              <a:buSzPts val="900"/>
              <a:buNone/>
              <a:defRPr sz="9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30" name="Google Shape;430;p60"/>
          <p:cNvSpPr txBox="1"/>
          <p:nvPr>
            <p:ph idx="3" type="body"/>
          </p:nvPr>
        </p:nvSpPr>
        <p:spPr>
          <a:xfrm>
            <a:off x="2531745" y="2747963"/>
            <a:ext cx="1920240" cy="256224"/>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200"/>
              <a:buNone/>
              <a:defRPr b="1" sz="1400">
                <a:solidFill>
                  <a:srgbClr val="8EC7FF"/>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431" name="Google Shape;431;p60"/>
          <p:cNvSpPr txBox="1"/>
          <p:nvPr>
            <p:ph idx="4" type="body"/>
          </p:nvPr>
        </p:nvSpPr>
        <p:spPr>
          <a:xfrm>
            <a:off x="2531745" y="3046393"/>
            <a:ext cx="1920240" cy="669414"/>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100"/>
              <a:buNone/>
              <a:defRPr sz="1200"/>
            </a:lvl1pPr>
            <a:lvl2pPr indent="-228600" lvl="1" marL="914400" algn="l">
              <a:lnSpc>
                <a:spcPct val="100000"/>
              </a:lnSpc>
              <a:spcBef>
                <a:spcPts val="500"/>
              </a:spcBef>
              <a:spcAft>
                <a:spcPts val="0"/>
              </a:spcAft>
              <a:buSzPts val="900"/>
              <a:buNone/>
              <a:defRPr sz="1100"/>
            </a:lvl2pPr>
            <a:lvl3pPr indent="-228600" lvl="2" marL="1371600" algn="l">
              <a:lnSpc>
                <a:spcPct val="100000"/>
              </a:lnSpc>
              <a:spcBef>
                <a:spcPts val="500"/>
              </a:spcBef>
              <a:spcAft>
                <a:spcPts val="0"/>
              </a:spcAft>
              <a:buSzPts val="900"/>
              <a:buNone/>
              <a:defRPr sz="9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32" name="Google Shape;432;p60"/>
          <p:cNvSpPr txBox="1"/>
          <p:nvPr>
            <p:ph idx="5" type="body"/>
          </p:nvPr>
        </p:nvSpPr>
        <p:spPr>
          <a:xfrm>
            <a:off x="4749165" y="2747963"/>
            <a:ext cx="1920240" cy="256224"/>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200"/>
              <a:buNone/>
              <a:defRPr b="1" sz="1400">
                <a:solidFill>
                  <a:srgbClr val="8EC7FF"/>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433" name="Google Shape;433;p60"/>
          <p:cNvSpPr txBox="1"/>
          <p:nvPr>
            <p:ph idx="6" type="body"/>
          </p:nvPr>
        </p:nvSpPr>
        <p:spPr>
          <a:xfrm>
            <a:off x="4749165" y="3046393"/>
            <a:ext cx="1920240" cy="669414"/>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100"/>
              <a:buNone/>
              <a:defRPr sz="1200"/>
            </a:lvl1pPr>
            <a:lvl2pPr indent="-228600" lvl="1" marL="914400" algn="l">
              <a:lnSpc>
                <a:spcPct val="100000"/>
              </a:lnSpc>
              <a:spcBef>
                <a:spcPts val="500"/>
              </a:spcBef>
              <a:spcAft>
                <a:spcPts val="0"/>
              </a:spcAft>
              <a:buSzPts val="900"/>
              <a:buNone/>
              <a:defRPr sz="1100"/>
            </a:lvl2pPr>
            <a:lvl3pPr indent="-228600" lvl="2" marL="1371600" algn="l">
              <a:lnSpc>
                <a:spcPct val="100000"/>
              </a:lnSpc>
              <a:spcBef>
                <a:spcPts val="500"/>
              </a:spcBef>
              <a:spcAft>
                <a:spcPts val="0"/>
              </a:spcAft>
              <a:buSzPts val="900"/>
              <a:buNone/>
              <a:defRPr sz="9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34" name="Google Shape;434;p60"/>
          <p:cNvSpPr txBox="1"/>
          <p:nvPr>
            <p:ph idx="7" type="body"/>
          </p:nvPr>
        </p:nvSpPr>
        <p:spPr>
          <a:xfrm>
            <a:off x="6966585" y="2747963"/>
            <a:ext cx="1920240" cy="256224"/>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200"/>
              <a:buNone/>
              <a:defRPr b="1" sz="1400">
                <a:solidFill>
                  <a:srgbClr val="8EC7FF"/>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435" name="Google Shape;435;p60"/>
          <p:cNvSpPr txBox="1"/>
          <p:nvPr>
            <p:ph idx="8" type="body"/>
          </p:nvPr>
        </p:nvSpPr>
        <p:spPr>
          <a:xfrm>
            <a:off x="6966585" y="3046393"/>
            <a:ext cx="1920240" cy="669414"/>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100"/>
              <a:buNone/>
              <a:defRPr sz="1200"/>
            </a:lvl1pPr>
            <a:lvl2pPr indent="-228600" lvl="1" marL="914400" algn="l">
              <a:lnSpc>
                <a:spcPct val="100000"/>
              </a:lnSpc>
              <a:spcBef>
                <a:spcPts val="500"/>
              </a:spcBef>
              <a:spcAft>
                <a:spcPts val="0"/>
              </a:spcAft>
              <a:buSzPts val="900"/>
              <a:buNone/>
              <a:defRPr sz="1100"/>
            </a:lvl2pPr>
            <a:lvl3pPr indent="-228600" lvl="2" marL="1371600" algn="l">
              <a:lnSpc>
                <a:spcPct val="100000"/>
              </a:lnSpc>
              <a:spcBef>
                <a:spcPts val="500"/>
              </a:spcBef>
              <a:spcAft>
                <a:spcPts val="0"/>
              </a:spcAft>
              <a:buSzPts val="900"/>
              <a:buNone/>
              <a:defRPr sz="9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36" name="Google Shape;436;p60"/>
          <p:cNvSpPr/>
          <p:nvPr>
            <p:ph idx="9" type="pic"/>
          </p:nvPr>
        </p:nvSpPr>
        <p:spPr>
          <a:xfrm>
            <a:off x="314325" y="1028700"/>
            <a:ext cx="1920240" cy="1478526"/>
          </a:xfrm>
          <a:prstGeom prst="roundRect">
            <a:avLst>
              <a:gd fmla="val 4167" name="adj"/>
            </a:avLst>
          </a:prstGeom>
          <a:noFill/>
          <a:ln>
            <a:noFill/>
          </a:ln>
        </p:spPr>
      </p:sp>
      <p:sp>
        <p:nvSpPr>
          <p:cNvPr id="437" name="Google Shape;437;p60"/>
          <p:cNvSpPr/>
          <p:nvPr>
            <p:ph idx="13" type="pic"/>
          </p:nvPr>
        </p:nvSpPr>
        <p:spPr>
          <a:xfrm>
            <a:off x="2531745" y="1028700"/>
            <a:ext cx="1920240" cy="1478526"/>
          </a:xfrm>
          <a:prstGeom prst="roundRect">
            <a:avLst>
              <a:gd fmla="val 4167" name="adj"/>
            </a:avLst>
          </a:prstGeom>
          <a:noFill/>
          <a:ln>
            <a:noFill/>
          </a:ln>
        </p:spPr>
      </p:sp>
      <p:sp>
        <p:nvSpPr>
          <p:cNvPr id="438" name="Google Shape;438;p60"/>
          <p:cNvSpPr/>
          <p:nvPr>
            <p:ph idx="14" type="pic"/>
          </p:nvPr>
        </p:nvSpPr>
        <p:spPr>
          <a:xfrm>
            <a:off x="4749165" y="1028700"/>
            <a:ext cx="1920240" cy="1478526"/>
          </a:xfrm>
          <a:prstGeom prst="roundRect">
            <a:avLst>
              <a:gd fmla="val 4167" name="adj"/>
            </a:avLst>
          </a:prstGeom>
          <a:noFill/>
          <a:ln>
            <a:noFill/>
          </a:ln>
        </p:spPr>
      </p:sp>
      <p:sp>
        <p:nvSpPr>
          <p:cNvPr id="439" name="Google Shape;439;p60"/>
          <p:cNvSpPr/>
          <p:nvPr>
            <p:ph idx="15" type="pic"/>
          </p:nvPr>
        </p:nvSpPr>
        <p:spPr>
          <a:xfrm>
            <a:off x="6966585" y="1028700"/>
            <a:ext cx="1920240" cy="1478526"/>
          </a:xfrm>
          <a:prstGeom prst="roundRect">
            <a:avLst>
              <a:gd fmla="val 4167" name="adj"/>
            </a:avLst>
          </a:prstGeom>
          <a:noFill/>
          <a:ln>
            <a:noFill/>
          </a:ln>
        </p:spPr>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30" name="Shape 30"/>
        <p:cNvGrpSpPr/>
        <p:nvPr/>
      </p:nvGrpSpPr>
      <p:grpSpPr>
        <a:xfrm>
          <a:off x="0" y="0"/>
          <a:ext cx="0" cy="0"/>
          <a:chOff x="0" y="0"/>
          <a:chExt cx="0" cy="0"/>
        </a:xfrm>
      </p:grpSpPr>
      <p:sp>
        <p:nvSpPr>
          <p:cNvPr id="31" name="Google Shape;31;p16"/>
          <p:cNvSpPr txBox="1"/>
          <p:nvPr>
            <p:ph idx="1" type="body"/>
          </p:nvPr>
        </p:nvSpPr>
        <p:spPr>
          <a:xfrm>
            <a:off x="323850" y="2590026"/>
            <a:ext cx="2571750" cy="276999"/>
          </a:xfrm>
          <a:prstGeom prst="rect">
            <a:avLst/>
          </a:prstGeom>
          <a:noFill/>
          <a:ln>
            <a:noFill/>
          </a:ln>
        </p:spPr>
        <p:txBody>
          <a:bodyPr anchorCtr="0" anchor="b" bIns="34275" lIns="0" spcFirstLastPara="1" rIns="0" wrap="square" tIns="34275">
            <a:spAutoFit/>
          </a:bodyPr>
          <a:lstStyle>
            <a:lvl1pPr indent="-228600" lvl="0" marL="457200" algn="l">
              <a:lnSpc>
                <a:spcPct val="90000"/>
              </a:lnSpc>
              <a:spcBef>
                <a:spcPts val="0"/>
              </a:spcBef>
              <a:spcAft>
                <a:spcPts val="0"/>
              </a:spcAft>
              <a:buSzPts val="1400"/>
              <a:buNone/>
              <a:defRPr b="1" sz="1500"/>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2" name="Google Shape;32;p16"/>
          <p:cNvSpPr txBox="1"/>
          <p:nvPr>
            <p:ph idx="2" type="body"/>
          </p:nvPr>
        </p:nvSpPr>
        <p:spPr>
          <a:xfrm>
            <a:off x="323850" y="2876550"/>
            <a:ext cx="2571750" cy="846365"/>
          </a:xfrm>
          <a:prstGeom prst="rect">
            <a:avLst/>
          </a:prstGeom>
          <a:noFill/>
          <a:ln>
            <a:noFill/>
          </a:ln>
        </p:spPr>
        <p:txBody>
          <a:bodyPr anchorCtr="0" anchor="t" bIns="34275" lIns="0" spcFirstLastPara="1" rIns="0" wrap="square" tIns="34275">
            <a:noAutofit/>
          </a:bodyPr>
          <a:lstStyle>
            <a:lvl1pPr indent="-228600" lvl="0" marL="457200" algn="l">
              <a:lnSpc>
                <a:spcPct val="100000"/>
              </a:lnSpc>
              <a:spcBef>
                <a:spcPts val="0"/>
              </a:spcBef>
              <a:spcAft>
                <a:spcPts val="0"/>
              </a:spcAft>
              <a:buSzPts val="1200"/>
              <a:buNone/>
              <a:defRPr sz="1400"/>
            </a:lvl1pPr>
            <a:lvl2pPr indent="-304800" lvl="1" marL="914400" algn="l">
              <a:lnSpc>
                <a:spcPct val="90000"/>
              </a:lnSpc>
              <a:spcBef>
                <a:spcPts val="5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3" name="Google Shape;33;p16"/>
          <p:cNvSpPr txBox="1"/>
          <p:nvPr>
            <p:ph idx="3" type="body"/>
          </p:nvPr>
        </p:nvSpPr>
        <p:spPr>
          <a:xfrm>
            <a:off x="3056962" y="2590026"/>
            <a:ext cx="2571750" cy="276999"/>
          </a:xfrm>
          <a:prstGeom prst="rect">
            <a:avLst/>
          </a:prstGeom>
          <a:noFill/>
          <a:ln>
            <a:noFill/>
          </a:ln>
        </p:spPr>
        <p:txBody>
          <a:bodyPr anchorCtr="0" anchor="b" bIns="34275" lIns="0" spcFirstLastPara="1" rIns="0" wrap="square" tIns="34275">
            <a:spAutoFit/>
          </a:bodyPr>
          <a:lstStyle>
            <a:lvl1pPr indent="-228600" lvl="0" marL="457200" algn="l">
              <a:lnSpc>
                <a:spcPct val="90000"/>
              </a:lnSpc>
              <a:spcBef>
                <a:spcPts val="0"/>
              </a:spcBef>
              <a:spcAft>
                <a:spcPts val="0"/>
              </a:spcAft>
              <a:buSzPts val="1400"/>
              <a:buNone/>
              <a:defRPr b="1" sz="1500"/>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4" name="Google Shape;34;p16"/>
          <p:cNvSpPr txBox="1"/>
          <p:nvPr>
            <p:ph idx="4" type="body"/>
          </p:nvPr>
        </p:nvSpPr>
        <p:spPr>
          <a:xfrm>
            <a:off x="5790075" y="2590026"/>
            <a:ext cx="2571750" cy="276999"/>
          </a:xfrm>
          <a:prstGeom prst="rect">
            <a:avLst/>
          </a:prstGeom>
          <a:noFill/>
          <a:ln>
            <a:noFill/>
          </a:ln>
        </p:spPr>
        <p:txBody>
          <a:bodyPr anchorCtr="0" anchor="b" bIns="34275" lIns="0" spcFirstLastPara="1" rIns="0" wrap="square" tIns="34275">
            <a:spAutoFit/>
          </a:bodyPr>
          <a:lstStyle>
            <a:lvl1pPr indent="-228600" lvl="0" marL="457200" algn="l">
              <a:lnSpc>
                <a:spcPct val="90000"/>
              </a:lnSpc>
              <a:spcBef>
                <a:spcPts val="0"/>
              </a:spcBef>
              <a:spcAft>
                <a:spcPts val="0"/>
              </a:spcAft>
              <a:buSzPts val="1400"/>
              <a:buNone/>
              <a:defRPr b="1" sz="1500"/>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5" name="Google Shape;35;p16"/>
          <p:cNvSpPr txBox="1"/>
          <p:nvPr>
            <p:ph idx="5" type="body"/>
          </p:nvPr>
        </p:nvSpPr>
        <p:spPr>
          <a:xfrm>
            <a:off x="3056962" y="2876550"/>
            <a:ext cx="2571750" cy="846365"/>
          </a:xfrm>
          <a:prstGeom prst="rect">
            <a:avLst/>
          </a:prstGeom>
          <a:noFill/>
          <a:ln>
            <a:noFill/>
          </a:ln>
        </p:spPr>
        <p:txBody>
          <a:bodyPr anchorCtr="0" anchor="t" bIns="34275" lIns="0" spcFirstLastPara="1" rIns="0" wrap="square" tIns="34275">
            <a:noAutofit/>
          </a:bodyPr>
          <a:lstStyle>
            <a:lvl1pPr indent="-228600" lvl="0" marL="457200" algn="l">
              <a:lnSpc>
                <a:spcPct val="100000"/>
              </a:lnSpc>
              <a:spcBef>
                <a:spcPts val="0"/>
              </a:spcBef>
              <a:spcAft>
                <a:spcPts val="0"/>
              </a:spcAft>
              <a:buSzPts val="1200"/>
              <a:buNone/>
              <a:defRPr sz="1400"/>
            </a:lvl1pPr>
            <a:lvl2pPr indent="-304800" lvl="1" marL="914400" algn="l">
              <a:lnSpc>
                <a:spcPct val="90000"/>
              </a:lnSpc>
              <a:spcBef>
                <a:spcPts val="5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6" name="Google Shape;36;p16"/>
          <p:cNvSpPr txBox="1"/>
          <p:nvPr>
            <p:ph idx="6" type="body"/>
          </p:nvPr>
        </p:nvSpPr>
        <p:spPr>
          <a:xfrm>
            <a:off x="5790075" y="2876550"/>
            <a:ext cx="2571750" cy="846365"/>
          </a:xfrm>
          <a:prstGeom prst="rect">
            <a:avLst/>
          </a:prstGeom>
          <a:noFill/>
          <a:ln>
            <a:noFill/>
          </a:ln>
        </p:spPr>
        <p:txBody>
          <a:bodyPr anchorCtr="0" anchor="t" bIns="34275" lIns="0" spcFirstLastPara="1" rIns="0" wrap="square" tIns="34275">
            <a:noAutofit/>
          </a:bodyPr>
          <a:lstStyle>
            <a:lvl1pPr indent="-228600" lvl="0" marL="457200" algn="l">
              <a:lnSpc>
                <a:spcPct val="100000"/>
              </a:lnSpc>
              <a:spcBef>
                <a:spcPts val="0"/>
              </a:spcBef>
              <a:spcAft>
                <a:spcPts val="0"/>
              </a:spcAft>
              <a:buSzPts val="1200"/>
              <a:buNone/>
              <a:defRPr sz="1400"/>
            </a:lvl1pPr>
            <a:lvl2pPr indent="-304800" lvl="1" marL="914400" algn="l">
              <a:lnSpc>
                <a:spcPct val="90000"/>
              </a:lnSpc>
              <a:spcBef>
                <a:spcPts val="5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7" name="Google Shape;37;p16"/>
          <p:cNvSpPr txBox="1"/>
          <p:nvPr>
            <p:ph type="title"/>
          </p:nvPr>
        </p:nvSpPr>
        <p:spPr>
          <a:xfrm>
            <a:off x="0" y="-495651"/>
            <a:ext cx="9144000" cy="478631"/>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rgbClr val="486195"/>
              </a:buClr>
              <a:buSzPts val="3000"/>
              <a:buFont typeface="Play"/>
              <a:buNone/>
              <a:defRPr>
                <a:solidFill>
                  <a:srgbClr val="48619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 name="Google Shape;38;p16"/>
          <p:cNvSpPr txBox="1"/>
          <p:nvPr/>
        </p:nvSpPr>
        <p:spPr>
          <a:xfrm>
            <a:off x="314325" y="1425596"/>
            <a:ext cx="4257675" cy="71734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lt1"/>
              </a:buClr>
              <a:buSzPts val="5000"/>
              <a:buFont typeface="Play"/>
              <a:buNone/>
            </a:pPr>
            <a:r>
              <a:rPr b="1" i="0" lang="en" sz="5000" u="none" cap="none" strike="noStrike">
                <a:solidFill>
                  <a:schemeClr val="lt1"/>
                </a:solidFill>
                <a:latin typeface="Play"/>
                <a:ea typeface="Play"/>
                <a:cs typeface="Play"/>
                <a:sym typeface="Play"/>
              </a:rPr>
              <a:t>Thank you!</a:t>
            </a:r>
            <a:endParaRPr b="0" i="0" sz="1100" u="none" cap="none" strike="noStrike">
              <a:solidFill>
                <a:srgbClr val="000000"/>
              </a:solidFill>
              <a:latin typeface="Arial"/>
              <a:ea typeface="Arial"/>
              <a:cs typeface="Arial"/>
              <a:sym typeface="Arial"/>
            </a:endParaRPr>
          </a:p>
        </p:txBody>
      </p:sp>
      <p:sp>
        <p:nvSpPr>
          <p:cNvPr id="39" name="Google Shape;39;p16"/>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p:fade/>
  </p:transition>
  <p:extLst>
    <p:ext uri="{DCECCB84-F9BA-43D5-87BE-67443E8EF086}">
      <p15:sldGuideLst>
        <p15:guide id="1" pos="198">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locks">
  <p:cSld name="Four blocks">
    <p:bg>
      <p:bgPr>
        <a:solidFill>
          <a:schemeClr val="dk1"/>
        </a:solidFill>
      </p:bgPr>
    </p:bg>
    <p:spTree>
      <p:nvGrpSpPr>
        <p:cNvPr id="440" name="Shape 440"/>
        <p:cNvGrpSpPr/>
        <p:nvPr/>
      </p:nvGrpSpPr>
      <p:grpSpPr>
        <a:xfrm>
          <a:off x="0" y="0"/>
          <a:ext cx="0" cy="0"/>
          <a:chOff x="0" y="0"/>
          <a:chExt cx="0" cy="0"/>
        </a:xfrm>
      </p:grpSpPr>
      <p:sp>
        <p:nvSpPr>
          <p:cNvPr id="441" name="Google Shape;441;p61"/>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442" name="Google Shape;442;p61"/>
          <p:cNvSpPr txBox="1"/>
          <p:nvPr>
            <p:ph type="title"/>
          </p:nvPr>
        </p:nvSpPr>
        <p:spPr>
          <a:xfrm>
            <a:off x="314325" y="275168"/>
            <a:ext cx="8572501" cy="478631"/>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3" name="Google Shape;443;p61"/>
          <p:cNvSpPr/>
          <p:nvPr/>
        </p:nvSpPr>
        <p:spPr>
          <a:xfrm>
            <a:off x="314325" y="1028700"/>
            <a:ext cx="4097655" cy="1543050"/>
          </a:xfrm>
          <a:prstGeom prst="roundRect">
            <a:avLst>
              <a:gd fmla="val 4735"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444" name="Google Shape;444;p61"/>
          <p:cNvSpPr txBox="1"/>
          <p:nvPr>
            <p:ph idx="1" type="body"/>
          </p:nvPr>
        </p:nvSpPr>
        <p:spPr>
          <a:xfrm>
            <a:off x="2296811" y="1465519"/>
            <a:ext cx="1831086" cy="669414"/>
          </a:xfrm>
          <a:prstGeom prst="rect">
            <a:avLst/>
          </a:prstGeom>
          <a:noFill/>
          <a:ln>
            <a:noFill/>
          </a:ln>
        </p:spPr>
        <p:txBody>
          <a:bodyPr anchorCtr="0" anchor="ctr" bIns="34275" lIns="0" spcFirstLastPara="1" rIns="0" wrap="square" tIns="34275">
            <a:spAutoFit/>
          </a:bodyPr>
          <a:lstStyle>
            <a:lvl1pPr indent="-228600" lvl="0" marL="457200" algn="l">
              <a:lnSpc>
                <a:spcPct val="100000"/>
              </a:lnSpc>
              <a:spcBef>
                <a:spcPts val="0"/>
              </a:spcBef>
              <a:spcAft>
                <a:spcPts val="0"/>
              </a:spcAft>
              <a:buSzPts val="1100"/>
              <a:buNone/>
              <a:defRPr b="1" sz="1200">
                <a:solidFill>
                  <a:srgbClr val="8EC7FF"/>
                </a:solidFill>
              </a:defRPr>
            </a:lvl1pPr>
            <a:lvl2pPr indent="-228600" lvl="1" marL="914400" algn="l">
              <a:lnSpc>
                <a:spcPct val="100000"/>
              </a:lnSpc>
              <a:spcBef>
                <a:spcPts val="500"/>
              </a:spcBef>
              <a:spcAft>
                <a:spcPts val="0"/>
              </a:spcAft>
              <a:buSzPts val="900"/>
              <a:buNone/>
              <a:defRPr sz="1100"/>
            </a:lvl2pPr>
            <a:lvl3pPr indent="-228600" lvl="2" marL="1371600" algn="l">
              <a:lnSpc>
                <a:spcPct val="100000"/>
              </a:lnSpc>
              <a:spcBef>
                <a:spcPts val="500"/>
              </a:spcBef>
              <a:spcAft>
                <a:spcPts val="0"/>
              </a:spcAft>
              <a:buSzPts val="900"/>
              <a:buNone/>
              <a:defRPr sz="9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45" name="Google Shape;445;p61"/>
          <p:cNvSpPr/>
          <p:nvPr>
            <p:ph idx="2" type="pic"/>
          </p:nvPr>
        </p:nvSpPr>
        <p:spPr>
          <a:xfrm>
            <a:off x="314325" y="1028700"/>
            <a:ext cx="1714500" cy="1537520"/>
          </a:xfrm>
          <a:prstGeom prst="roundRect">
            <a:avLst>
              <a:gd fmla="val 4167" name="adj"/>
            </a:avLst>
          </a:prstGeom>
          <a:noFill/>
          <a:ln>
            <a:noFill/>
          </a:ln>
        </p:spPr>
      </p:sp>
      <p:sp>
        <p:nvSpPr>
          <p:cNvPr id="446" name="Google Shape;446;p61"/>
          <p:cNvSpPr/>
          <p:nvPr/>
        </p:nvSpPr>
        <p:spPr>
          <a:xfrm>
            <a:off x="4789170" y="1028700"/>
            <a:ext cx="4097655" cy="1543050"/>
          </a:xfrm>
          <a:prstGeom prst="roundRect">
            <a:avLst>
              <a:gd fmla="val 4735"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447" name="Google Shape;447;p61"/>
          <p:cNvSpPr txBox="1"/>
          <p:nvPr>
            <p:ph idx="3" type="body"/>
          </p:nvPr>
        </p:nvSpPr>
        <p:spPr>
          <a:xfrm>
            <a:off x="6771656" y="1465519"/>
            <a:ext cx="1831086" cy="669414"/>
          </a:xfrm>
          <a:prstGeom prst="rect">
            <a:avLst/>
          </a:prstGeom>
          <a:noFill/>
          <a:ln>
            <a:noFill/>
          </a:ln>
        </p:spPr>
        <p:txBody>
          <a:bodyPr anchorCtr="0" anchor="ctr" bIns="34275" lIns="0" spcFirstLastPara="1" rIns="0" wrap="square" tIns="34275">
            <a:spAutoFit/>
          </a:bodyPr>
          <a:lstStyle>
            <a:lvl1pPr indent="-228600" lvl="0" marL="457200" algn="l">
              <a:lnSpc>
                <a:spcPct val="100000"/>
              </a:lnSpc>
              <a:spcBef>
                <a:spcPts val="0"/>
              </a:spcBef>
              <a:spcAft>
                <a:spcPts val="0"/>
              </a:spcAft>
              <a:buSzPts val="1100"/>
              <a:buNone/>
              <a:defRPr b="1" sz="1200">
                <a:solidFill>
                  <a:srgbClr val="8EC7FF"/>
                </a:solidFill>
              </a:defRPr>
            </a:lvl1pPr>
            <a:lvl2pPr indent="-228600" lvl="1" marL="914400" algn="l">
              <a:lnSpc>
                <a:spcPct val="100000"/>
              </a:lnSpc>
              <a:spcBef>
                <a:spcPts val="500"/>
              </a:spcBef>
              <a:spcAft>
                <a:spcPts val="0"/>
              </a:spcAft>
              <a:buSzPts val="900"/>
              <a:buNone/>
              <a:defRPr sz="1100"/>
            </a:lvl2pPr>
            <a:lvl3pPr indent="-228600" lvl="2" marL="1371600" algn="l">
              <a:lnSpc>
                <a:spcPct val="100000"/>
              </a:lnSpc>
              <a:spcBef>
                <a:spcPts val="500"/>
              </a:spcBef>
              <a:spcAft>
                <a:spcPts val="0"/>
              </a:spcAft>
              <a:buSzPts val="900"/>
              <a:buNone/>
              <a:defRPr sz="9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48" name="Google Shape;448;p61"/>
          <p:cNvSpPr/>
          <p:nvPr>
            <p:ph idx="4" type="pic"/>
          </p:nvPr>
        </p:nvSpPr>
        <p:spPr>
          <a:xfrm>
            <a:off x="4789170" y="1028700"/>
            <a:ext cx="1714500" cy="1537520"/>
          </a:xfrm>
          <a:prstGeom prst="roundRect">
            <a:avLst>
              <a:gd fmla="val 4167" name="adj"/>
            </a:avLst>
          </a:prstGeom>
          <a:noFill/>
          <a:ln>
            <a:noFill/>
          </a:ln>
        </p:spPr>
      </p:sp>
      <p:sp>
        <p:nvSpPr>
          <p:cNvPr id="449" name="Google Shape;449;p61"/>
          <p:cNvSpPr/>
          <p:nvPr/>
        </p:nvSpPr>
        <p:spPr>
          <a:xfrm>
            <a:off x="314325" y="2886996"/>
            <a:ext cx="4097655" cy="1543050"/>
          </a:xfrm>
          <a:prstGeom prst="roundRect">
            <a:avLst>
              <a:gd fmla="val 4735"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450" name="Google Shape;450;p61"/>
          <p:cNvSpPr txBox="1"/>
          <p:nvPr>
            <p:ph idx="5" type="body"/>
          </p:nvPr>
        </p:nvSpPr>
        <p:spPr>
          <a:xfrm>
            <a:off x="2296811" y="3323815"/>
            <a:ext cx="1831086" cy="669414"/>
          </a:xfrm>
          <a:prstGeom prst="rect">
            <a:avLst/>
          </a:prstGeom>
          <a:noFill/>
          <a:ln>
            <a:noFill/>
          </a:ln>
        </p:spPr>
        <p:txBody>
          <a:bodyPr anchorCtr="0" anchor="ctr" bIns="34275" lIns="0" spcFirstLastPara="1" rIns="0" wrap="square" tIns="34275">
            <a:spAutoFit/>
          </a:bodyPr>
          <a:lstStyle>
            <a:lvl1pPr indent="-228600" lvl="0" marL="457200" algn="l">
              <a:lnSpc>
                <a:spcPct val="100000"/>
              </a:lnSpc>
              <a:spcBef>
                <a:spcPts val="0"/>
              </a:spcBef>
              <a:spcAft>
                <a:spcPts val="0"/>
              </a:spcAft>
              <a:buSzPts val="1100"/>
              <a:buNone/>
              <a:defRPr b="1" sz="1200">
                <a:solidFill>
                  <a:srgbClr val="8EC7FF"/>
                </a:solidFill>
              </a:defRPr>
            </a:lvl1pPr>
            <a:lvl2pPr indent="-228600" lvl="1" marL="914400" algn="l">
              <a:lnSpc>
                <a:spcPct val="100000"/>
              </a:lnSpc>
              <a:spcBef>
                <a:spcPts val="500"/>
              </a:spcBef>
              <a:spcAft>
                <a:spcPts val="0"/>
              </a:spcAft>
              <a:buSzPts val="900"/>
              <a:buNone/>
              <a:defRPr sz="1100"/>
            </a:lvl2pPr>
            <a:lvl3pPr indent="-228600" lvl="2" marL="1371600" algn="l">
              <a:lnSpc>
                <a:spcPct val="100000"/>
              </a:lnSpc>
              <a:spcBef>
                <a:spcPts val="500"/>
              </a:spcBef>
              <a:spcAft>
                <a:spcPts val="0"/>
              </a:spcAft>
              <a:buSzPts val="900"/>
              <a:buNone/>
              <a:defRPr sz="9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51" name="Google Shape;451;p61"/>
          <p:cNvSpPr/>
          <p:nvPr>
            <p:ph idx="6" type="pic"/>
          </p:nvPr>
        </p:nvSpPr>
        <p:spPr>
          <a:xfrm>
            <a:off x="314325" y="2886996"/>
            <a:ext cx="1714500" cy="1537520"/>
          </a:xfrm>
          <a:prstGeom prst="roundRect">
            <a:avLst>
              <a:gd fmla="val 4167" name="adj"/>
            </a:avLst>
          </a:prstGeom>
          <a:noFill/>
          <a:ln>
            <a:noFill/>
          </a:ln>
        </p:spPr>
      </p:sp>
      <p:sp>
        <p:nvSpPr>
          <p:cNvPr id="452" name="Google Shape;452;p61"/>
          <p:cNvSpPr/>
          <p:nvPr/>
        </p:nvSpPr>
        <p:spPr>
          <a:xfrm>
            <a:off x="4789170" y="2886996"/>
            <a:ext cx="4097655" cy="1543050"/>
          </a:xfrm>
          <a:prstGeom prst="roundRect">
            <a:avLst>
              <a:gd fmla="val 4735"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453" name="Google Shape;453;p61"/>
          <p:cNvSpPr txBox="1"/>
          <p:nvPr>
            <p:ph idx="7" type="body"/>
          </p:nvPr>
        </p:nvSpPr>
        <p:spPr>
          <a:xfrm>
            <a:off x="6771656" y="3323815"/>
            <a:ext cx="1831086" cy="669414"/>
          </a:xfrm>
          <a:prstGeom prst="rect">
            <a:avLst/>
          </a:prstGeom>
          <a:noFill/>
          <a:ln>
            <a:noFill/>
          </a:ln>
        </p:spPr>
        <p:txBody>
          <a:bodyPr anchorCtr="0" anchor="ctr" bIns="34275" lIns="0" spcFirstLastPara="1" rIns="0" wrap="square" tIns="34275">
            <a:spAutoFit/>
          </a:bodyPr>
          <a:lstStyle>
            <a:lvl1pPr indent="-228600" lvl="0" marL="457200" algn="l">
              <a:lnSpc>
                <a:spcPct val="100000"/>
              </a:lnSpc>
              <a:spcBef>
                <a:spcPts val="0"/>
              </a:spcBef>
              <a:spcAft>
                <a:spcPts val="0"/>
              </a:spcAft>
              <a:buSzPts val="1100"/>
              <a:buNone/>
              <a:defRPr b="1" sz="1200">
                <a:solidFill>
                  <a:srgbClr val="8EC7FF"/>
                </a:solidFill>
              </a:defRPr>
            </a:lvl1pPr>
            <a:lvl2pPr indent="-228600" lvl="1" marL="914400" algn="l">
              <a:lnSpc>
                <a:spcPct val="100000"/>
              </a:lnSpc>
              <a:spcBef>
                <a:spcPts val="500"/>
              </a:spcBef>
              <a:spcAft>
                <a:spcPts val="0"/>
              </a:spcAft>
              <a:buSzPts val="900"/>
              <a:buNone/>
              <a:defRPr sz="1100"/>
            </a:lvl2pPr>
            <a:lvl3pPr indent="-228600" lvl="2" marL="1371600" algn="l">
              <a:lnSpc>
                <a:spcPct val="100000"/>
              </a:lnSpc>
              <a:spcBef>
                <a:spcPts val="500"/>
              </a:spcBef>
              <a:spcAft>
                <a:spcPts val="0"/>
              </a:spcAft>
              <a:buSzPts val="900"/>
              <a:buNone/>
              <a:defRPr sz="9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54" name="Google Shape;454;p61"/>
          <p:cNvSpPr/>
          <p:nvPr>
            <p:ph idx="8" type="pic"/>
          </p:nvPr>
        </p:nvSpPr>
        <p:spPr>
          <a:xfrm>
            <a:off x="4789170" y="2886996"/>
            <a:ext cx="1714500" cy="1537520"/>
          </a:xfrm>
          <a:prstGeom prst="roundRect">
            <a:avLst>
              <a:gd fmla="val 4167" name="adj"/>
            </a:avLst>
          </a:prstGeom>
          <a:noFill/>
          <a:ln>
            <a:noFill/>
          </a:ln>
        </p:spPr>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images">
  <p:cSld name="Four images">
    <p:bg>
      <p:bgPr>
        <a:solidFill>
          <a:schemeClr val="dk1"/>
        </a:solidFill>
      </p:bgPr>
    </p:bg>
    <p:spTree>
      <p:nvGrpSpPr>
        <p:cNvPr id="455" name="Shape 455"/>
        <p:cNvGrpSpPr/>
        <p:nvPr/>
      </p:nvGrpSpPr>
      <p:grpSpPr>
        <a:xfrm>
          <a:off x="0" y="0"/>
          <a:ext cx="0" cy="0"/>
          <a:chOff x="0" y="0"/>
          <a:chExt cx="0" cy="0"/>
        </a:xfrm>
      </p:grpSpPr>
      <p:sp>
        <p:nvSpPr>
          <p:cNvPr id="456" name="Google Shape;456;p62"/>
          <p:cNvSpPr txBox="1"/>
          <p:nvPr>
            <p:ph type="title"/>
          </p:nvPr>
        </p:nvSpPr>
        <p:spPr>
          <a:xfrm>
            <a:off x="314325" y="257176"/>
            <a:ext cx="8572499" cy="485382"/>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57" name="Google Shape;457;p62"/>
          <p:cNvSpPr txBox="1"/>
          <p:nvPr>
            <p:ph idx="12" type="sldNum"/>
          </p:nvPr>
        </p:nvSpPr>
        <p:spPr>
          <a:xfrm>
            <a:off x="6829426"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458" name="Google Shape;458;p62"/>
          <p:cNvSpPr txBox="1"/>
          <p:nvPr>
            <p:ph idx="1" type="body"/>
          </p:nvPr>
        </p:nvSpPr>
        <p:spPr>
          <a:xfrm>
            <a:off x="318779" y="2066018"/>
            <a:ext cx="3566160" cy="628649"/>
          </a:xfrm>
          <a:prstGeom prst="rect">
            <a:avLst/>
          </a:prstGeom>
          <a:noFill/>
          <a:ln>
            <a:noFill/>
          </a:ln>
        </p:spPr>
        <p:txBody>
          <a:bodyPr anchorCtr="0" anchor="t" bIns="0" lIns="0" spcFirstLastPara="1" rIns="0" wrap="square" tIns="34275">
            <a:normAutofit/>
          </a:bodyPr>
          <a:lstStyle>
            <a:lvl1pPr indent="-228600" lvl="0" marL="457200" algn="l">
              <a:lnSpc>
                <a:spcPct val="100000"/>
              </a:lnSpc>
              <a:spcBef>
                <a:spcPts val="0"/>
              </a:spcBef>
              <a:spcAft>
                <a:spcPts val="0"/>
              </a:spcAft>
              <a:buSzPts val="1100"/>
              <a:buNone/>
              <a:defRPr sz="1200"/>
            </a:lvl1pPr>
            <a:lvl2pPr indent="-228600" lvl="1" marL="914400" algn="l">
              <a:lnSpc>
                <a:spcPct val="100000"/>
              </a:lnSpc>
              <a:spcBef>
                <a:spcPts val="200"/>
              </a:spcBef>
              <a:spcAft>
                <a:spcPts val="0"/>
              </a:spcAft>
              <a:buSzPts val="900"/>
              <a:buNone/>
              <a:defRPr sz="1100"/>
            </a:lvl2pPr>
            <a:lvl3pPr indent="-228600" lvl="2" marL="1371600" algn="l">
              <a:lnSpc>
                <a:spcPct val="100000"/>
              </a:lnSpc>
              <a:spcBef>
                <a:spcPts val="200"/>
              </a:spcBef>
              <a:spcAft>
                <a:spcPts val="0"/>
              </a:spcAft>
              <a:buSzPts val="900"/>
              <a:buNone/>
              <a:defRPr sz="900"/>
            </a:lvl3pPr>
            <a:lvl4pPr indent="-228600" lvl="3" marL="1828800" algn="l">
              <a:lnSpc>
                <a:spcPct val="90000"/>
              </a:lnSpc>
              <a:spcBef>
                <a:spcPts val="2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59" name="Google Shape;459;p62"/>
          <p:cNvSpPr/>
          <p:nvPr>
            <p:ph idx="2" type="pic"/>
          </p:nvPr>
        </p:nvSpPr>
        <p:spPr>
          <a:xfrm>
            <a:off x="318779" y="1028700"/>
            <a:ext cx="1645920" cy="925461"/>
          </a:xfrm>
          <a:prstGeom prst="roundRect">
            <a:avLst>
              <a:gd fmla="val 4167" name="adj"/>
            </a:avLst>
          </a:prstGeom>
          <a:noFill/>
          <a:ln>
            <a:noFill/>
          </a:ln>
        </p:spPr>
      </p:sp>
      <p:sp>
        <p:nvSpPr>
          <p:cNvPr id="460" name="Google Shape;460;p62"/>
          <p:cNvSpPr txBox="1"/>
          <p:nvPr>
            <p:ph idx="3" type="body"/>
          </p:nvPr>
        </p:nvSpPr>
        <p:spPr>
          <a:xfrm>
            <a:off x="318779" y="3935976"/>
            <a:ext cx="3566160" cy="628649"/>
          </a:xfrm>
          <a:prstGeom prst="rect">
            <a:avLst/>
          </a:prstGeom>
          <a:noFill/>
          <a:ln>
            <a:noFill/>
          </a:ln>
        </p:spPr>
        <p:txBody>
          <a:bodyPr anchorCtr="0" anchor="t" bIns="0" lIns="0" spcFirstLastPara="1" rIns="0" wrap="square" tIns="34275">
            <a:normAutofit/>
          </a:bodyPr>
          <a:lstStyle>
            <a:lvl1pPr indent="-228600" lvl="0" marL="457200" algn="l">
              <a:lnSpc>
                <a:spcPct val="100000"/>
              </a:lnSpc>
              <a:spcBef>
                <a:spcPts val="0"/>
              </a:spcBef>
              <a:spcAft>
                <a:spcPts val="0"/>
              </a:spcAft>
              <a:buSzPts val="1100"/>
              <a:buNone/>
              <a:defRPr sz="1200"/>
            </a:lvl1pPr>
            <a:lvl2pPr indent="-228600" lvl="1" marL="914400" algn="l">
              <a:lnSpc>
                <a:spcPct val="100000"/>
              </a:lnSpc>
              <a:spcBef>
                <a:spcPts val="200"/>
              </a:spcBef>
              <a:spcAft>
                <a:spcPts val="0"/>
              </a:spcAft>
              <a:buSzPts val="900"/>
              <a:buNone/>
              <a:defRPr sz="1100"/>
            </a:lvl2pPr>
            <a:lvl3pPr indent="-228600" lvl="2" marL="1371600" algn="l">
              <a:lnSpc>
                <a:spcPct val="100000"/>
              </a:lnSpc>
              <a:spcBef>
                <a:spcPts val="200"/>
              </a:spcBef>
              <a:spcAft>
                <a:spcPts val="0"/>
              </a:spcAft>
              <a:buSzPts val="900"/>
              <a:buNone/>
              <a:defRPr sz="900"/>
            </a:lvl3pPr>
            <a:lvl4pPr indent="-228600" lvl="3" marL="1828800" algn="l">
              <a:lnSpc>
                <a:spcPct val="90000"/>
              </a:lnSpc>
              <a:spcBef>
                <a:spcPts val="2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61" name="Google Shape;461;p62"/>
          <p:cNvSpPr/>
          <p:nvPr>
            <p:ph idx="4" type="pic"/>
          </p:nvPr>
        </p:nvSpPr>
        <p:spPr>
          <a:xfrm>
            <a:off x="318779" y="2898658"/>
            <a:ext cx="1645920" cy="925461"/>
          </a:xfrm>
          <a:prstGeom prst="roundRect">
            <a:avLst>
              <a:gd fmla="val 4167" name="adj"/>
            </a:avLst>
          </a:prstGeom>
          <a:noFill/>
          <a:ln>
            <a:noFill/>
          </a:ln>
        </p:spPr>
      </p:sp>
      <p:sp>
        <p:nvSpPr>
          <p:cNvPr id="462" name="Google Shape;462;p62"/>
          <p:cNvSpPr txBox="1"/>
          <p:nvPr>
            <p:ph idx="5" type="body"/>
          </p:nvPr>
        </p:nvSpPr>
        <p:spPr>
          <a:xfrm>
            <a:off x="4785852" y="2066018"/>
            <a:ext cx="3566160" cy="628649"/>
          </a:xfrm>
          <a:prstGeom prst="rect">
            <a:avLst/>
          </a:prstGeom>
          <a:noFill/>
          <a:ln>
            <a:noFill/>
          </a:ln>
        </p:spPr>
        <p:txBody>
          <a:bodyPr anchorCtr="0" anchor="t" bIns="0" lIns="0" spcFirstLastPara="1" rIns="0" wrap="square" tIns="34275">
            <a:normAutofit/>
          </a:bodyPr>
          <a:lstStyle>
            <a:lvl1pPr indent="-228600" lvl="0" marL="457200" algn="l">
              <a:lnSpc>
                <a:spcPct val="100000"/>
              </a:lnSpc>
              <a:spcBef>
                <a:spcPts val="0"/>
              </a:spcBef>
              <a:spcAft>
                <a:spcPts val="0"/>
              </a:spcAft>
              <a:buSzPts val="1100"/>
              <a:buNone/>
              <a:defRPr sz="1200"/>
            </a:lvl1pPr>
            <a:lvl2pPr indent="-228600" lvl="1" marL="914400" algn="l">
              <a:lnSpc>
                <a:spcPct val="100000"/>
              </a:lnSpc>
              <a:spcBef>
                <a:spcPts val="200"/>
              </a:spcBef>
              <a:spcAft>
                <a:spcPts val="0"/>
              </a:spcAft>
              <a:buSzPts val="900"/>
              <a:buNone/>
              <a:defRPr sz="1100"/>
            </a:lvl2pPr>
            <a:lvl3pPr indent="-228600" lvl="2" marL="1371600" algn="l">
              <a:lnSpc>
                <a:spcPct val="100000"/>
              </a:lnSpc>
              <a:spcBef>
                <a:spcPts val="200"/>
              </a:spcBef>
              <a:spcAft>
                <a:spcPts val="0"/>
              </a:spcAft>
              <a:buSzPts val="900"/>
              <a:buNone/>
              <a:defRPr sz="900"/>
            </a:lvl3pPr>
            <a:lvl4pPr indent="-228600" lvl="3" marL="1828800" algn="l">
              <a:lnSpc>
                <a:spcPct val="90000"/>
              </a:lnSpc>
              <a:spcBef>
                <a:spcPts val="2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63" name="Google Shape;463;p62"/>
          <p:cNvSpPr/>
          <p:nvPr>
            <p:ph idx="6" type="pic"/>
          </p:nvPr>
        </p:nvSpPr>
        <p:spPr>
          <a:xfrm>
            <a:off x="4785852" y="1028700"/>
            <a:ext cx="1645920" cy="925461"/>
          </a:xfrm>
          <a:prstGeom prst="roundRect">
            <a:avLst>
              <a:gd fmla="val 4167" name="adj"/>
            </a:avLst>
          </a:prstGeom>
          <a:noFill/>
          <a:ln>
            <a:noFill/>
          </a:ln>
        </p:spPr>
      </p:sp>
      <p:sp>
        <p:nvSpPr>
          <p:cNvPr id="464" name="Google Shape;464;p62"/>
          <p:cNvSpPr txBox="1"/>
          <p:nvPr>
            <p:ph idx="7" type="body"/>
          </p:nvPr>
        </p:nvSpPr>
        <p:spPr>
          <a:xfrm>
            <a:off x="4785852" y="3935976"/>
            <a:ext cx="3566160" cy="628649"/>
          </a:xfrm>
          <a:prstGeom prst="rect">
            <a:avLst/>
          </a:prstGeom>
          <a:noFill/>
          <a:ln>
            <a:noFill/>
          </a:ln>
        </p:spPr>
        <p:txBody>
          <a:bodyPr anchorCtr="0" anchor="t" bIns="0" lIns="0" spcFirstLastPara="1" rIns="0" wrap="square" tIns="34275">
            <a:normAutofit/>
          </a:bodyPr>
          <a:lstStyle>
            <a:lvl1pPr indent="-228600" lvl="0" marL="457200" algn="l">
              <a:lnSpc>
                <a:spcPct val="100000"/>
              </a:lnSpc>
              <a:spcBef>
                <a:spcPts val="0"/>
              </a:spcBef>
              <a:spcAft>
                <a:spcPts val="0"/>
              </a:spcAft>
              <a:buSzPts val="1100"/>
              <a:buNone/>
              <a:defRPr sz="1200"/>
            </a:lvl1pPr>
            <a:lvl2pPr indent="-228600" lvl="1" marL="914400" algn="l">
              <a:lnSpc>
                <a:spcPct val="100000"/>
              </a:lnSpc>
              <a:spcBef>
                <a:spcPts val="200"/>
              </a:spcBef>
              <a:spcAft>
                <a:spcPts val="0"/>
              </a:spcAft>
              <a:buSzPts val="900"/>
              <a:buNone/>
              <a:defRPr sz="1100"/>
            </a:lvl2pPr>
            <a:lvl3pPr indent="-228600" lvl="2" marL="1371600" algn="l">
              <a:lnSpc>
                <a:spcPct val="100000"/>
              </a:lnSpc>
              <a:spcBef>
                <a:spcPts val="200"/>
              </a:spcBef>
              <a:spcAft>
                <a:spcPts val="0"/>
              </a:spcAft>
              <a:buSzPts val="900"/>
              <a:buNone/>
              <a:defRPr sz="900"/>
            </a:lvl3pPr>
            <a:lvl4pPr indent="-228600" lvl="3" marL="1828800" algn="l">
              <a:lnSpc>
                <a:spcPct val="90000"/>
              </a:lnSpc>
              <a:spcBef>
                <a:spcPts val="2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65" name="Google Shape;465;p62"/>
          <p:cNvSpPr/>
          <p:nvPr>
            <p:ph idx="8" type="pic"/>
          </p:nvPr>
        </p:nvSpPr>
        <p:spPr>
          <a:xfrm>
            <a:off x="4785852" y="2898658"/>
            <a:ext cx="1645920" cy="925461"/>
          </a:xfrm>
          <a:prstGeom prst="roundRect">
            <a:avLst>
              <a:gd fmla="val 4167" name="adj"/>
            </a:avLst>
          </a:prstGeom>
          <a:noFill/>
          <a:ln>
            <a:noFill/>
          </a:ln>
        </p:spPr>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row">
  <p:cSld name="Four-row">
    <p:bg>
      <p:bgPr>
        <a:solidFill>
          <a:schemeClr val="dk1"/>
        </a:solidFill>
      </p:bgPr>
    </p:bg>
    <p:spTree>
      <p:nvGrpSpPr>
        <p:cNvPr id="466" name="Shape 466"/>
        <p:cNvGrpSpPr/>
        <p:nvPr/>
      </p:nvGrpSpPr>
      <p:grpSpPr>
        <a:xfrm>
          <a:off x="0" y="0"/>
          <a:ext cx="0" cy="0"/>
          <a:chOff x="0" y="0"/>
          <a:chExt cx="0" cy="0"/>
        </a:xfrm>
      </p:grpSpPr>
      <p:sp>
        <p:nvSpPr>
          <p:cNvPr id="467" name="Google Shape;467;p63"/>
          <p:cNvSpPr/>
          <p:nvPr/>
        </p:nvSpPr>
        <p:spPr>
          <a:xfrm>
            <a:off x="318861" y="1028700"/>
            <a:ext cx="8572501" cy="788670"/>
          </a:xfrm>
          <a:prstGeom prst="roundRect">
            <a:avLst>
              <a:gd fmla="val 6482"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468" name="Google Shape;468;p63"/>
          <p:cNvSpPr/>
          <p:nvPr/>
        </p:nvSpPr>
        <p:spPr>
          <a:xfrm>
            <a:off x="318861" y="1975485"/>
            <a:ext cx="8572501" cy="788670"/>
          </a:xfrm>
          <a:prstGeom prst="roundRect">
            <a:avLst>
              <a:gd fmla="val 6482"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469" name="Google Shape;469;p63"/>
          <p:cNvSpPr/>
          <p:nvPr/>
        </p:nvSpPr>
        <p:spPr>
          <a:xfrm>
            <a:off x="318861" y="2922270"/>
            <a:ext cx="8572501" cy="788670"/>
          </a:xfrm>
          <a:prstGeom prst="roundRect">
            <a:avLst>
              <a:gd fmla="val 6482"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470" name="Google Shape;470;p63"/>
          <p:cNvSpPr/>
          <p:nvPr/>
        </p:nvSpPr>
        <p:spPr>
          <a:xfrm>
            <a:off x="318861" y="3869055"/>
            <a:ext cx="8572501" cy="788670"/>
          </a:xfrm>
          <a:prstGeom prst="roundRect">
            <a:avLst>
              <a:gd fmla="val 6482"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471" name="Google Shape;471;p63"/>
          <p:cNvSpPr txBox="1"/>
          <p:nvPr>
            <p:ph type="title"/>
          </p:nvPr>
        </p:nvSpPr>
        <p:spPr>
          <a:xfrm>
            <a:off x="318778" y="266261"/>
            <a:ext cx="8572501" cy="478631"/>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72" name="Google Shape;472;p63"/>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473" name="Google Shape;473;p63"/>
          <p:cNvSpPr txBox="1"/>
          <p:nvPr>
            <p:ph idx="1" type="body"/>
          </p:nvPr>
        </p:nvSpPr>
        <p:spPr>
          <a:xfrm>
            <a:off x="479485" y="1168496"/>
            <a:ext cx="1759619" cy="509080"/>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0"/>
              </a:spcBef>
              <a:spcAft>
                <a:spcPts val="0"/>
              </a:spcAft>
              <a:buSzPts val="1200"/>
              <a:buNone/>
              <a:defRPr b="1" sz="1400">
                <a:solidFill>
                  <a:srgbClr val="8EC7FF"/>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474" name="Google Shape;474;p63"/>
          <p:cNvSpPr txBox="1"/>
          <p:nvPr>
            <p:ph idx="2" type="body"/>
          </p:nvPr>
        </p:nvSpPr>
        <p:spPr>
          <a:xfrm>
            <a:off x="2611046" y="1126800"/>
            <a:ext cx="6145511" cy="592470"/>
          </a:xfrm>
          <a:prstGeom prst="rect">
            <a:avLst/>
          </a:prstGeom>
          <a:noFill/>
          <a:ln>
            <a:noFill/>
          </a:ln>
        </p:spPr>
        <p:txBody>
          <a:bodyPr anchorCtr="0" anchor="ctr" bIns="34275" lIns="0" spcFirstLastPara="1" rIns="0" wrap="square" tIns="34275">
            <a:spAutoFit/>
          </a:bodyPr>
          <a:lstStyle>
            <a:lvl1pPr indent="-228600" lvl="0" marL="457200" algn="l">
              <a:lnSpc>
                <a:spcPct val="100000"/>
              </a:lnSpc>
              <a:spcBef>
                <a:spcPts val="0"/>
              </a:spcBef>
              <a:spcAft>
                <a:spcPts val="0"/>
              </a:spcAft>
              <a:buSzPts val="1100"/>
              <a:buNone/>
              <a:defRPr sz="1200"/>
            </a:lvl1pPr>
            <a:lvl2pPr indent="-228600" lvl="1" marL="914400" algn="l">
              <a:lnSpc>
                <a:spcPct val="100000"/>
              </a:lnSpc>
              <a:spcBef>
                <a:spcPts val="200"/>
              </a:spcBef>
              <a:spcAft>
                <a:spcPts val="0"/>
              </a:spcAft>
              <a:buSzPts val="900"/>
              <a:buNone/>
              <a:defRPr sz="1100"/>
            </a:lvl2pPr>
            <a:lvl3pPr indent="-228600" lvl="2" marL="1371600" algn="l">
              <a:lnSpc>
                <a:spcPct val="100000"/>
              </a:lnSpc>
              <a:spcBef>
                <a:spcPts val="200"/>
              </a:spcBef>
              <a:spcAft>
                <a:spcPts val="0"/>
              </a:spcAft>
              <a:buSzPts val="900"/>
              <a:buNone/>
              <a:defRPr sz="900"/>
            </a:lvl3pPr>
            <a:lvl4pPr indent="-228600" lvl="3" marL="1828800" algn="l">
              <a:lnSpc>
                <a:spcPct val="90000"/>
              </a:lnSpc>
              <a:spcBef>
                <a:spcPts val="2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75" name="Google Shape;475;p63"/>
          <p:cNvSpPr txBox="1"/>
          <p:nvPr>
            <p:ph idx="3" type="body"/>
          </p:nvPr>
        </p:nvSpPr>
        <p:spPr>
          <a:xfrm>
            <a:off x="479485" y="2115281"/>
            <a:ext cx="1759619" cy="509080"/>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0"/>
              </a:spcBef>
              <a:spcAft>
                <a:spcPts val="0"/>
              </a:spcAft>
              <a:buSzPts val="1200"/>
              <a:buNone/>
              <a:defRPr b="1" sz="1400">
                <a:solidFill>
                  <a:srgbClr val="8EC7FF"/>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476" name="Google Shape;476;p63"/>
          <p:cNvSpPr txBox="1"/>
          <p:nvPr>
            <p:ph idx="4" type="body"/>
          </p:nvPr>
        </p:nvSpPr>
        <p:spPr>
          <a:xfrm>
            <a:off x="2611046" y="2073585"/>
            <a:ext cx="6145511" cy="592470"/>
          </a:xfrm>
          <a:prstGeom prst="rect">
            <a:avLst/>
          </a:prstGeom>
          <a:noFill/>
          <a:ln>
            <a:noFill/>
          </a:ln>
        </p:spPr>
        <p:txBody>
          <a:bodyPr anchorCtr="0" anchor="ctr" bIns="34275" lIns="0" spcFirstLastPara="1" rIns="0" wrap="square" tIns="34275">
            <a:spAutoFit/>
          </a:bodyPr>
          <a:lstStyle>
            <a:lvl1pPr indent="-228600" lvl="0" marL="457200" algn="l">
              <a:lnSpc>
                <a:spcPct val="100000"/>
              </a:lnSpc>
              <a:spcBef>
                <a:spcPts val="0"/>
              </a:spcBef>
              <a:spcAft>
                <a:spcPts val="0"/>
              </a:spcAft>
              <a:buSzPts val="1100"/>
              <a:buNone/>
              <a:defRPr sz="1200"/>
            </a:lvl1pPr>
            <a:lvl2pPr indent="-228600" lvl="1" marL="914400" algn="l">
              <a:lnSpc>
                <a:spcPct val="100000"/>
              </a:lnSpc>
              <a:spcBef>
                <a:spcPts val="200"/>
              </a:spcBef>
              <a:spcAft>
                <a:spcPts val="0"/>
              </a:spcAft>
              <a:buSzPts val="900"/>
              <a:buNone/>
              <a:defRPr sz="1100"/>
            </a:lvl2pPr>
            <a:lvl3pPr indent="-228600" lvl="2" marL="1371600" algn="l">
              <a:lnSpc>
                <a:spcPct val="100000"/>
              </a:lnSpc>
              <a:spcBef>
                <a:spcPts val="200"/>
              </a:spcBef>
              <a:spcAft>
                <a:spcPts val="0"/>
              </a:spcAft>
              <a:buSzPts val="900"/>
              <a:buNone/>
              <a:defRPr sz="900"/>
            </a:lvl3pPr>
            <a:lvl4pPr indent="-228600" lvl="3" marL="1828800" algn="l">
              <a:lnSpc>
                <a:spcPct val="90000"/>
              </a:lnSpc>
              <a:spcBef>
                <a:spcPts val="2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77" name="Google Shape;477;p63"/>
          <p:cNvSpPr txBox="1"/>
          <p:nvPr>
            <p:ph idx="5" type="body"/>
          </p:nvPr>
        </p:nvSpPr>
        <p:spPr>
          <a:xfrm>
            <a:off x="479485" y="3062066"/>
            <a:ext cx="1759619" cy="509080"/>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0"/>
              </a:spcBef>
              <a:spcAft>
                <a:spcPts val="0"/>
              </a:spcAft>
              <a:buSzPts val="1200"/>
              <a:buNone/>
              <a:defRPr b="1" sz="1400">
                <a:solidFill>
                  <a:srgbClr val="8EC7FF"/>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478" name="Google Shape;478;p63"/>
          <p:cNvSpPr txBox="1"/>
          <p:nvPr>
            <p:ph idx="6" type="body"/>
          </p:nvPr>
        </p:nvSpPr>
        <p:spPr>
          <a:xfrm>
            <a:off x="2611046" y="3020370"/>
            <a:ext cx="6145511" cy="592470"/>
          </a:xfrm>
          <a:prstGeom prst="rect">
            <a:avLst/>
          </a:prstGeom>
          <a:noFill/>
          <a:ln>
            <a:noFill/>
          </a:ln>
        </p:spPr>
        <p:txBody>
          <a:bodyPr anchorCtr="0" anchor="ctr" bIns="34275" lIns="0" spcFirstLastPara="1" rIns="0" wrap="square" tIns="34275">
            <a:spAutoFit/>
          </a:bodyPr>
          <a:lstStyle>
            <a:lvl1pPr indent="-228600" lvl="0" marL="457200" algn="l">
              <a:lnSpc>
                <a:spcPct val="100000"/>
              </a:lnSpc>
              <a:spcBef>
                <a:spcPts val="0"/>
              </a:spcBef>
              <a:spcAft>
                <a:spcPts val="0"/>
              </a:spcAft>
              <a:buSzPts val="1100"/>
              <a:buNone/>
              <a:defRPr sz="1200"/>
            </a:lvl1pPr>
            <a:lvl2pPr indent="-228600" lvl="1" marL="914400" algn="l">
              <a:lnSpc>
                <a:spcPct val="100000"/>
              </a:lnSpc>
              <a:spcBef>
                <a:spcPts val="200"/>
              </a:spcBef>
              <a:spcAft>
                <a:spcPts val="0"/>
              </a:spcAft>
              <a:buSzPts val="900"/>
              <a:buNone/>
              <a:defRPr sz="1100"/>
            </a:lvl2pPr>
            <a:lvl3pPr indent="-228600" lvl="2" marL="1371600" algn="l">
              <a:lnSpc>
                <a:spcPct val="100000"/>
              </a:lnSpc>
              <a:spcBef>
                <a:spcPts val="200"/>
              </a:spcBef>
              <a:spcAft>
                <a:spcPts val="0"/>
              </a:spcAft>
              <a:buSzPts val="900"/>
              <a:buNone/>
              <a:defRPr sz="900"/>
            </a:lvl3pPr>
            <a:lvl4pPr indent="-228600" lvl="3" marL="1828800" algn="l">
              <a:lnSpc>
                <a:spcPct val="90000"/>
              </a:lnSpc>
              <a:spcBef>
                <a:spcPts val="2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79" name="Google Shape;479;p63"/>
          <p:cNvSpPr txBox="1"/>
          <p:nvPr>
            <p:ph idx="7" type="body"/>
          </p:nvPr>
        </p:nvSpPr>
        <p:spPr>
          <a:xfrm>
            <a:off x="479485" y="4008851"/>
            <a:ext cx="1759619" cy="509080"/>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0"/>
              </a:spcBef>
              <a:spcAft>
                <a:spcPts val="0"/>
              </a:spcAft>
              <a:buSzPts val="1200"/>
              <a:buNone/>
              <a:defRPr b="1" sz="1400">
                <a:solidFill>
                  <a:srgbClr val="8EC7FF"/>
                </a:solidFill>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480" name="Google Shape;480;p63"/>
          <p:cNvSpPr txBox="1"/>
          <p:nvPr>
            <p:ph idx="8" type="body"/>
          </p:nvPr>
        </p:nvSpPr>
        <p:spPr>
          <a:xfrm>
            <a:off x="2611046" y="3967155"/>
            <a:ext cx="6145511" cy="592470"/>
          </a:xfrm>
          <a:prstGeom prst="rect">
            <a:avLst/>
          </a:prstGeom>
          <a:noFill/>
          <a:ln>
            <a:noFill/>
          </a:ln>
        </p:spPr>
        <p:txBody>
          <a:bodyPr anchorCtr="0" anchor="ctr" bIns="34275" lIns="0" spcFirstLastPara="1" rIns="0" wrap="square" tIns="34275">
            <a:spAutoFit/>
          </a:bodyPr>
          <a:lstStyle>
            <a:lvl1pPr indent="-228600" lvl="0" marL="457200" algn="l">
              <a:lnSpc>
                <a:spcPct val="100000"/>
              </a:lnSpc>
              <a:spcBef>
                <a:spcPts val="0"/>
              </a:spcBef>
              <a:spcAft>
                <a:spcPts val="0"/>
              </a:spcAft>
              <a:buSzPts val="1100"/>
              <a:buNone/>
              <a:defRPr sz="1200"/>
            </a:lvl1pPr>
            <a:lvl2pPr indent="-228600" lvl="1" marL="914400" algn="l">
              <a:lnSpc>
                <a:spcPct val="100000"/>
              </a:lnSpc>
              <a:spcBef>
                <a:spcPts val="200"/>
              </a:spcBef>
              <a:spcAft>
                <a:spcPts val="0"/>
              </a:spcAft>
              <a:buSzPts val="900"/>
              <a:buNone/>
              <a:defRPr sz="1100"/>
            </a:lvl2pPr>
            <a:lvl3pPr indent="-228600" lvl="2" marL="1371600" algn="l">
              <a:lnSpc>
                <a:spcPct val="100000"/>
              </a:lnSpc>
              <a:spcBef>
                <a:spcPts val="200"/>
              </a:spcBef>
              <a:spcAft>
                <a:spcPts val="0"/>
              </a:spcAft>
              <a:buSzPts val="900"/>
              <a:buNone/>
              <a:defRPr sz="900"/>
            </a:lvl3pPr>
            <a:lvl4pPr indent="-228600" lvl="3" marL="1828800" algn="l">
              <a:lnSpc>
                <a:spcPct val="90000"/>
              </a:lnSpc>
              <a:spcBef>
                <a:spcPts val="2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gray pillars">
  <p:cSld name="Five gray pillars">
    <p:bg>
      <p:bgPr>
        <a:solidFill>
          <a:schemeClr val="dk1"/>
        </a:solidFill>
      </p:bgPr>
    </p:bg>
    <p:spTree>
      <p:nvGrpSpPr>
        <p:cNvPr id="481" name="Shape 481"/>
        <p:cNvGrpSpPr/>
        <p:nvPr/>
      </p:nvGrpSpPr>
      <p:grpSpPr>
        <a:xfrm>
          <a:off x="0" y="0"/>
          <a:ext cx="0" cy="0"/>
          <a:chOff x="0" y="0"/>
          <a:chExt cx="0" cy="0"/>
        </a:xfrm>
      </p:grpSpPr>
      <p:sp>
        <p:nvSpPr>
          <p:cNvPr id="482" name="Google Shape;482;p64"/>
          <p:cNvSpPr/>
          <p:nvPr/>
        </p:nvSpPr>
        <p:spPr>
          <a:xfrm>
            <a:off x="314325" y="932260"/>
            <a:ext cx="1551454" cy="3725465"/>
          </a:xfrm>
          <a:prstGeom prst="roundRect">
            <a:avLst>
              <a:gd fmla="val 6482"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483" name="Google Shape;483;p64"/>
          <p:cNvSpPr txBox="1"/>
          <p:nvPr>
            <p:ph type="title"/>
          </p:nvPr>
        </p:nvSpPr>
        <p:spPr>
          <a:xfrm>
            <a:off x="318778" y="266261"/>
            <a:ext cx="8572501" cy="478631"/>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4" name="Google Shape;484;p64"/>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485" name="Google Shape;485;p64"/>
          <p:cNvSpPr txBox="1"/>
          <p:nvPr>
            <p:ph idx="1" type="body"/>
          </p:nvPr>
        </p:nvSpPr>
        <p:spPr>
          <a:xfrm>
            <a:off x="431492" y="1114425"/>
            <a:ext cx="1303217" cy="484748"/>
          </a:xfrm>
          <a:prstGeom prst="rect">
            <a:avLst/>
          </a:prstGeom>
          <a:noFill/>
          <a:ln>
            <a:noFill/>
          </a:ln>
        </p:spPr>
        <p:txBody>
          <a:bodyPr anchorCtr="0" anchor="t" bIns="34275" lIns="0" spcFirstLastPara="1" rIns="0" wrap="square" tIns="34275">
            <a:spAutoFit/>
          </a:bodyPr>
          <a:lstStyle>
            <a:lvl1pPr indent="-228600" lvl="0" marL="457200" algn="ctr">
              <a:lnSpc>
                <a:spcPct val="100000"/>
              </a:lnSpc>
              <a:spcBef>
                <a:spcPts val="0"/>
              </a:spcBef>
              <a:spcAft>
                <a:spcPts val="0"/>
              </a:spcAft>
              <a:buSzPts val="1200"/>
              <a:buNone/>
              <a:defRPr b="1" sz="1400">
                <a:solidFill>
                  <a:srgbClr val="8EC7FF"/>
                </a:solidFill>
              </a:defRPr>
            </a:lvl1pPr>
            <a:lvl2pPr indent="-228600" lvl="1" marL="914400" algn="l">
              <a:lnSpc>
                <a:spcPct val="90000"/>
              </a:lnSpc>
              <a:spcBef>
                <a:spcPts val="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486" name="Google Shape;486;p64"/>
          <p:cNvSpPr txBox="1"/>
          <p:nvPr>
            <p:ph idx="2" type="body"/>
          </p:nvPr>
        </p:nvSpPr>
        <p:spPr>
          <a:xfrm>
            <a:off x="431492" y="1763486"/>
            <a:ext cx="1303217" cy="854080"/>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200"/>
              <a:buNone/>
              <a:defRPr sz="1400"/>
            </a:lvl1pPr>
            <a:lvl2pPr indent="-228600" lvl="1" marL="914400" algn="l">
              <a:lnSpc>
                <a:spcPct val="100000"/>
              </a:lnSpc>
              <a:spcBef>
                <a:spcPts val="900"/>
              </a:spcBef>
              <a:spcAft>
                <a:spcPts val="0"/>
              </a:spcAft>
              <a:buSzPts val="1100"/>
              <a:buNone/>
              <a:defRPr sz="1200"/>
            </a:lvl2pPr>
            <a:lvl3pPr indent="-228600" lvl="2" marL="1371600" algn="l">
              <a:lnSpc>
                <a:spcPct val="100000"/>
              </a:lnSpc>
              <a:spcBef>
                <a:spcPts val="900"/>
              </a:spcBef>
              <a:spcAft>
                <a:spcPts val="0"/>
              </a:spcAft>
              <a:buSzPts val="1100"/>
              <a:buNone/>
              <a:defRPr sz="11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87" name="Google Shape;487;p64"/>
          <p:cNvSpPr/>
          <p:nvPr/>
        </p:nvSpPr>
        <p:spPr>
          <a:xfrm>
            <a:off x="7365121" y="932260"/>
            <a:ext cx="1551454" cy="3725465"/>
          </a:xfrm>
          <a:prstGeom prst="roundRect">
            <a:avLst>
              <a:gd fmla="val 6482"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488" name="Google Shape;488;p64"/>
          <p:cNvSpPr txBox="1"/>
          <p:nvPr>
            <p:ph idx="3" type="body"/>
          </p:nvPr>
        </p:nvSpPr>
        <p:spPr>
          <a:xfrm>
            <a:off x="7482288" y="1114425"/>
            <a:ext cx="1303217" cy="484748"/>
          </a:xfrm>
          <a:prstGeom prst="rect">
            <a:avLst/>
          </a:prstGeom>
          <a:noFill/>
          <a:ln>
            <a:noFill/>
          </a:ln>
        </p:spPr>
        <p:txBody>
          <a:bodyPr anchorCtr="0" anchor="t" bIns="34275" lIns="0" spcFirstLastPara="1" rIns="0" wrap="square" tIns="34275">
            <a:spAutoFit/>
          </a:bodyPr>
          <a:lstStyle>
            <a:lvl1pPr indent="-228600" lvl="0" marL="457200" algn="ctr">
              <a:lnSpc>
                <a:spcPct val="100000"/>
              </a:lnSpc>
              <a:spcBef>
                <a:spcPts val="0"/>
              </a:spcBef>
              <a:spcAft>
                <a:spcPts val="0"/>
              </a:spcAft>
              <a:buSzPts val="1200"/>
              <a:buNone/>
              <a:defRPr b="1" sz="1400">
                <a:solidFill>
                  <a:srgbClr val="8EC7FF"/>
                </a:solidFill>
              </a:defRPr>
            </a:lvl1pPr>
            <a:lvl2pPr indent="-228600" lvl="1" marL="914400" algn="l">
              <a:lnSpc>
                <a:spcPct val="90000"/>
              </a:lnSpc>
              <a:spcBef>
                <a:spcPts val="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489" name="Google Shape;489;p64"/>
          <p:cNvSpPr txBox="1"/>
          <p:nvPr>
            <p:ph idx="4" type="body"/>
          </p:nvPr>
        </p:nvSpPr>
        <p:spPr>
          <a:xfrm>
            <a:off x="7482288" y="1763486"/>
            <a:ext cx="1303217" cy="854080"/>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200"/>
              <a:buNone/>
              <a:defRPr sz="1400"/>
            </a:lvl1pPr>
            <a:lvl2pPr indent="-228600" lvl="1" marL="914400" algn="l">
              <a:lnSpc>
                <a:spcPct val="100000"/>
              </a:lnSpc>
              <a:spcBef>
                <a:spcPts val="900"/>
              </a:spcBef>
              <a:spcAft>
                <a:spcPts val="0"/>
              </a:spcAft>
              <a:buSzPts val="1100"/>
              <a:buNone/>
              <a:defRPr sz="1200"/>
            </a:lvl2pPr>
            <a:lvl3pPr indent="-228600" lvl="2" marL="1371600" algn="l">
              <a:lnSpc>
                <a:spcPct val="100000"/>
              </a:lnSpc>
              <a:spcBef>
                <a:spcPts val="900"/>
              </a:spcBef>
              <a:spcAft>
                <a:spcPts val="0"/>
              </a:spcAft>
              <a:buSzPts val="1100"/>
              <a:buNone/>
              <a:defRPr sz="11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90" name="Google Shape;490;p64"/>
          <p:cNvSpPr/>
          <p:nvPr/>
        </p:nvSpPr>
        <p:spPr>
          <a:xfrm>
            <a:off x="2077024" y="932260"/>
            <a:ext cx="1551454" cy="3725465"/>
          </a:xfrm>
          <a:prstGeom prst="roundRect">
            <a:avLst>
              <a:gd fmla="val 6482"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491" name="Google Shape;491;p64"/>
          <p:cNvSpPr txBox="1"/>
          <p:nvPr>
            <p:ph idx="5" type="body"/>
          </p:nvPr>
        </p:nvSpPr>
        <p:spPr>
          <a:xfrm>
            <a:off x="2194191" y="1114425"/>
            <a:ext cx="1303216" cy="484748"/>
          </a:xfrm>
          <a:prstGeom prst="rect">
            <a:avLst/>
          </a:prstGeom>
          <a:noFill/>
          <a:ln>
            <a:noFill/>
          </a:ln>
        </p:spPr>
        <p:txBody>
          <a:bodyPr anchorCtr="0" anchor="t" bIns="34275" lIns="0" spcFirstLastPara="1" rIns="0" wrap="square" tIns="34275">
            <a:spAutoFit/>
          </a:bodyPr>
          <a:lstStyle>
            <a:lvl1pPr indent="-228600" lvl="0" marL="457200" algn="ctr">
              <a:lnSpc>
                <a:spcPct val="100000"/>
              </a:lnSpc>
              <a:spcBef>
                <a:spcPts val="0"/>
              </a:spcBef>
              <a:spcAft>
                <a:spcPts val="0"/>
              </a:spcAft>
              <a:buSzPts val="1200"/>
              <a:buNone/>
              <a:defRPr b="1" sz="1400">
                <a:solidFill>
                  <a:srgbClr val="8EC7FF"/>
                </a:solidFill>
              </a:defRPr>
            </a:lvl1pPr>
            <a:lvl2pPr indent="-228600" lvl="1" marL="914400" algn="l">
              <a:lnSpc>
                <a:spcPct val="90000"/>
              </a:lnSpc>
              <a:spcBef>
                <a:spcPts val="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492" name="Google Shape;492;p64"/>
          <p:cNvSpPr txBox="1"/>
          <p:nvPr>
            <p:ph idx="6" type="body"/>
          </p:nvPr>
        </p:nvSpPr>
        <p:spPr>
          <a:xfrm>
            <a:off x="2194191" y="1763486"/>
            <a:ext cx="1303216" cy="854080"/>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200"/>
              <a:buNone/>
              <a:defRPr sz="1400"/>
            </a:lvl1pPr>
            <a:lvl2pPr indent="-228600" lvl="1" marL="914400" algn="l">
              <a:lnSpc>
                <a:spcPct val="100000"/>
              </a:lnSpc>
              <a:spcBef>
                <a:spcPts val="900"/>
              </a:spcBef>
              <a:spcAft>
                <a:spcPts val="0"/>
              </a:spcAft>
              <a:buSzPts val="1100"/>
              <a:buNone/>
              <a:defRPr sz="1200"/>
            </a:lvl2pPr>
            <a:lvl3pPr indent="-228600" lvl="2" marL="1371600" algn="l">
              <a:lnSpc>
                <a:spcPct val="100000"/>
              </a:lnSpc>
              <a:spcBef>
                <a:spcPts val="900"/>
              </a:spcBef>
              <a:spcAft>
                <a:spcPts val="0"/>
              </a:spcAft>
              <a:buSzPts val="1100"/>
              <a:buNone/>
              <a:defRPr sz="11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93" name="Google Shape;493;p64"/>
          <p:cNvSpPr/>
          <p:nvPr/>
        </p:nvSpPr>
        <p:spPr>
          <a:xfrm>
            <a:off x="5602421" y="932260"/>
            <a:ext cx="1551454" cy="3725465"/>
          </a:xfrm>
          <a:prstGeom prst="roundRect">
            <a:avLst>
              <a:gd fmla="val 6482"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494" name="Google Shape;494;p64"/>
          <p:cNvSpPr txBox="1"/>
          <p:nvPr>
            <p:ph idx="7" type="body"/>
          </p:nvPr>
        </p:nvSpPr>
        <p:spPr>
          <a:xfrm>
            <a:off x="5719589" y="1114425"/>
            <a:ext cx="1303216" cy="484748"/>
          </a:xfrm>
          <a:prstGeom prst="rect">
            <a:avLst/>
          </a:prstGeom>
          <a:noFill/>
          <a:ln>
            <a:noFill/>
          </a:ln>
        </p:spPr>
        <p:txBody>
          <a:bodyPr anchorCtr="0" anchor="t" bIns="34275" lIns="0" spcFirstLastPara="1" rIns="0" wrap="square" tIns="34275">
            <a:spAutoFit/>
          </a:bodyPr>
          <a:lstStyle>
            <a:lvl1pPr indent="-228600" lvl="0" marL="457200" algn="ctr">
              <a:lnSpc>
                <a:spcPct val="100000"/>
              </a:lnSpc>
              <a:spcBef>
                <a:spcPts val="0"/>
              </a:spcBef>
              <a:spcAft>
                <a:spcPts val="0"/>
              </a:spcAft>
              <a:buSzPts val="1200"/>
              <a:buNone/>
              <a:defRPr b="1" sz="1400">
                <a:solidFill>
                  <a:srgbClr val="8EC7FF"/>
                </a:solidFill>
              </a:defRPr>
            </a:lvl1pPr>
            <a:lvl2pPr indent="-228600" lvl="1" marL="914400" algn="l">
              <a:lnSpc>
                <a:spcPct val="90000"/>
              </a:lnSpc>
              <a:spcBef>
                <a:spcPts val="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495" name="Google Shape;495;p64"/>
          <p:cNvSpPr txBox="1"/>
          <p:nvPr>
            <p:ph idx="8" type="body"/>
          </p:nvPr>
        </p:nvSpPr>
        <p:spPr>
          <a:xfrm>
            <a:off x="5719589" y="1763486"/>
            <a:ext cx="1303216" cy="854080"/>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200"/>
              <a:buNone/>
              <a:defRPr sz="1400"/>
            </a:lvl1pPr>
            <a:lvl2pPr indent="-228600" lvl="1" marL="914400" algn="l">
              <a:lnSpc>
                <a:spcPct val="100000"/>
              </a:lnSpc>
              <a:spcBef>
                <a:spcPts val="900"/>
              </a:spcBef>
              <a:spcAft>
                <a:spcPts val="0"/>
              </a:spcAft>
              <a:buSzPts val="1100"/>
              <a:buNone/>
              <a:defRPr sz="1200"/>
            </a:lvl2pPr>
            <a:lvl3pPr indent="-228600" lvl="2" marL="1371600" algn="l">
              <a:lnSpc>
                <a:spcPct val="100000"/>
              </a:lnSpc>
              <a:spcBef>
                <a:spcPts val="900"/>
              </a:spcBef>
              <a:spcAft>
                <a:spcPts val="0"/>
              </a:spcAft>
              <a:buSzPts val="1100"/>
              <a:buNone/>
              <a:defRPr sz="11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96" name="Google Shape;496;p64"/>
          <p:cNvSpPr/>
          <p:nvPr/>
        </p:nvSpPr>
        <p:spPr>
          <a:xfrm>
            <a:off x="3839723" y="932260"/>
            <a:ext cx="1551454" cy="3725465"/>
          </a:xfrm>
          <a:prstGeom prst="roundRect">
            <a:avLst>
              <a:gd fmla="val 6482"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497" name="Google Shape;497;p64"/>
          <p:cNvSpPr txBox="1"/>
          <p:nvPr>
            <p:ph idx="9" type="body"/>
          </p:nvPr>
        </p:nvSpPr>
        <p:spPr>
          <a:xfrm>
            <a:off x="3956890" y="1114425"/>
            <a:ext cx="1303217" cy="484748"/>
          </a:xfrm>
          <a:prstGeom prst="rect">
            <a:avLst/>
          </a:prstGeom>
          <a:noFill/>
          <a:ln>
            <a:noFill/>
          </a:ln>
        </p:spPr>
        <p:txBody>
          <a:bodyPr anchorCtr="0" anchor="t" bIns="34275" lIns="0" spcFirstLastPara="1" rIns="0" wrap="square" tIns="34275">
            <a:spAutoFit/>
          </a:bodyPr>
          <a:lstStyle>
            <a:lvl1pPr indent="-228600" lvl="0" marL="457200" algn="ctr">
              <a:lnSpc>
                <a:spcPct val="100000"/>
              </a:lnSpc>
              <a:spcBef>
                <a:spcPts val="0"/>
              </a:spcBef>
              <a:spcAft>
                <a:spcPts val="0"/>
              </a:spcAft>
              <a:buSzPts val="1200"/>
              <a:buNone/>
              <a:defRPr b="1" sz="1400">
                <a:solidFill>
                  <a:srgbClr val="8EC7FF"/>
                </a:solidFill>
              </a:defRPr>
            </a:lvl1pPr>
            <a:lvl2pPr indent="-228600" lvl="1" marL="914400" algn="l">
              <a:lnSpc>
                <a:spcPct val="90000"/>
              </a:lnSpc>
              <a:spcBef>
                <a:spcPts val="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498" name="Google Shape;498;p64"/>
          <p:cNvSpPr txBox="1"/>
          <p:nvPr>
            <p:ph idx="13" type="body"/>
          </p:nvPr>
        </p:nvSpPr>
        <p:spPr>
          <a:xfrm>
            <a:off x="3956890" y="1763486"/>
            <a:ext cx="1303217" cy="854080"/>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200"/>
              <a:buNone/>
              <a:defRPr sz="1400"/>
            </a:lvl1pPr>
            <a:lvl2pPr indent="-228600" lvl="1" marL="914400" algn="l">
              <a:lnSpc>
                <a:spcPct val="100000"/>
              </a:lnSpc>
              <a:spcBef>
                <a:spcPts val="900"/>
              </a:spcBef>
              <a:spcAft>
                <a:spcPts val="0"/>
              </a:spcAft>
              <a:buSzPts val="1100"/>
              <a:buNone/>
              <a:defRPr sz="1200"/>
            </a:lvl2pPr>
            <a:lvl3pPr indent="-228600" lvl="2" marL="1371600" algn="l">
              <a:lnSpc>
                <a:spcPct val="100000"/>
              </a:lnSpc>
              <a:spcBef>
                <a:spcPts val="900"/>
              </a:spcBef>
              <a:spcAft>
                <a:spcPts val="0"/>
              </a:spcAft>
              <a:buSzPts val="1100"/>
              <a:buNone/>
              <a:defRPr sz="1100"/>
            </a:lvl3pPr>
            <a:lvl4pPr indent="-228600" lvl="3" marL="1828800" algn="l">
              <a:lnSpc>
                <a:spcPct val="90000"/>
              </a:lnSpc>
              <a:spcBef>
                <a:spcPts val="500"/>
              </a:spcBef>
              <a:spcAft>
                <a:spcPts val="0"/>
              </a:spcAft>
              <a:buSzPts val="900"/>
              <a:buNone/>
              <a:defRPr sz="900"/>
            </a:lvl4pPr>
            <a:lvl5pPr indent="-228600" lvl="4" marL="2286000" algn="l">
              <a:lnSpc>
                <a:spcPct val="90000"/>
              </a:lnSpc>
              <a:spcBef>
                <a:spcPts val="500"/>
              </a:spcBef>
              <a:spcAft>
                <a:spcPts val="0"/>
              </a:spcAft>
              <a:buSzPts val="900"/>
              <a:buNone/>
              <a:defRPr sz="900"/>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pillar w cicle icons">
  <p:cSld name="Five pillar w cicle icons">
    <p:bg>
      <p:bgPr>
        <a:solidFill>
          <a:schemeClr val="dk1"/>
        </a:solidFill>
      </p:bgPr>
    </p:bg>
    <p:spTree>
      <p:nvGrpSpPr>
        <p:cNvPr id="499" name="Shape 499"/>
        <p:cNvGrpSpPr/>
        <p:nvPr/>
      </p:nvGrpSpPr>
      <p:grpSpPr>
        <a:xfrm>
          <a:off x="0" y="0"/>
          <a:ext cx="0" cy="0"/>
          <a:chOff x="0" y="0"/>
          <a:chExt cx="0" cy="0"/>
        </a:xfrm>
      </p:grpSpPr>
      <p:sp>
        <p:nvSpPr>
          <p:cNvPr id="500" name="Google Shape;500;p65"/>
          <p:cNvSpPr txBox="1"/>
          <p:nvPr>
            <p:ph type="title"/>
          </p:nvPr>
        </p:nvSpPr>
        <p:spPr>
          <a:xfrm>
            <a:off x="314325" y="275168"/>
            <a:ext cx="8572500" cy="478631"/>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01" name="Google Shape;501;p65"/>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502" name="Google Shape;502;p65"/>
          <p:cNvSpPr txBox="1"/>
          <p:nvPr>
            <p:ph idx="1" type="body"/>
          </p:nvPr>
        </p:nvSpPr>
        <p:spPr>
          <a:xfrm>
            <a:off x="314325" y="2969035"/>
            <a:ext cx="1517024" cy="256224"/>
          </a:xfrm>
          <a:prstGeom prst="rect">
            <a:avLst/>
          </a:prstGeom>
          <a:noFill/>
          <a:ln>
            <a:noFill/>
          </a:ln>
        </p:spPr>
        <p:txBody>
          <a:bodyPr anchorCtr="0" anchor="ctr" bIns="34275" lIns="0" spcFirstLastPara="1" rIns="0" wrap="square" tIns="34275">
            <a:spAutoFit/>
          </a:bodyPr>
          <a:lstStyle>
            <a:lvl1pPr indent="-228600" lvl="0" marL="457200" algn="ctr">
              <a:lnSpc>
                <a:spcPct val="90000"/>
              </a:lnSpc>
              <a:spcBef>
                <a:spcPts val="0"/>
              </a:spcBef>
              <a:spcAft>
                <a:spcPts val="0"/>
              </a:spcAft>
              <a:buSzPts val="1200"/>
              <a:buNone/>
              <a:defRPr b="0" i="0" sz="1400">
                <a:solidFill>
                  <a:srgbClr val="8EC7FF"/>
                </a:solidFill>
                <a:latin typeface="Play"/>
                <a:ea typeface="Play"/>
                <a:cs typeface="Play"/>
                <a:sym typeface="Play"/>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503" name="Google Shape;503;p65"/>
          <p:cNvSpPr txBox="1"/>
          <p:nvPr>
            <p:ph idx="2" type="body"/>
          </p:nvPr>
        </p:nvSpPr>
        <p:spPr>
          <a:xfrm>
            <a:off x="314325" y="3334308"/>
            <a:ext cx="1517024" cy="230833"/>
          </a:xfrm>
          <a:prstGeom prst="rect">
            <a:avLst/>
          </a:prstGeom>
          <a:noFill/>
          <a:ln>
            <a:noFill/>
          </a:ln>
        </p:spPr>
        <p:txBody>
          <a:bodyPr anchorCtr="0" anchor="t" bIns="34275" lIns="0" spcFirstLastPara="1" rIns="0" wrap="square" tIns="34275">
            <a:spAutoFit/>
          </a:bodyPr>
          <a:lstStyle>
            <a:lvl1pPr indent="-228600" lvl="0" marL="457200" algn="ctr">
              <a:lnSpc>
                <a:spcPct val="100000"/>
              </a:lnSpc>
              <a:spcBef>
                <a:spcPts val="0"/>
              </a:spcBef>
              <a:spcAft>
                <a:spcPts val="0"/>
              </a:spcAft>
              <a:buSzPts val="900"/>
              <a:buNone/>
              <a:defRPr sz="11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04" name="Google Shape;504;p65"/>
          <p:cNvSpPr txBox="1"/>
          <p:nvPr>
            <p:ph idx="3" type="body"/>
          </p:nvPr>
        </p:nvSpPr>
        <p:spPr>
          <a:xfrm>
            <a:off x="2078195" y="2969035"/>
            <a:ext cx="1517024" cy="256224"/>
          </a:xfrm>
          <a:prstGeom prst="rect">
            <a:avLst/>
          </a:prstGeom>
          <a:noFill/>
          <a:ln>
            <a:noFill/>
          </a:ln>
        </p:spPr>
        <p:txBody>
          <a:bodyPr anchorCtr="0" anchor="ctr" bIns="34275" lIns="0" spcFirstLastPara="1" rIns="0" wrap="square" tIns="34275">
            <a:spAutoFit/>
          </a:bodyPr>
          <a:lstStyle>
            <a:lvl1pPr indent="-228600" lvl="0" marL="457200" algn="ctr">
              <a:lnSpc>
                <a:spcPct val="90000"/>
              </a:lnSpc>
              <a:spcBef>
                <a:spcPts val="0"/>
              </a:spcBef>
              <a:spcAft>
                <a:spcPts val="0"/>
              </a:spcAft>
              <a:buSzPts val="1200"/>
              <a:buNone/>
              <a:defRPr b="0" i="0" sz="1400">
                <a:solidFill>
                  <a:srgbClr val="8EC7FF"/>
                </a:solidFill>
                <a:latin typeface="Play"/>
                <a:ea typeface="Play"/>
                <a:cs typeface="Play"/>
                <a:sym typeface="Play"/>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505" name="Google Shape;505;p65"/>
          <p:cNvSpPr txBox="1"/>
          <p:nvPr>
            <p:ph idx="4" type="body"/>
          </p:nvPr>
        </p:nvSpPr>
        <p:spPr>
          <a:xfrm>
            <a:off x="2078195" y="3334308"/>
            <a:ext cx="1517024" cy="230833"/>
          </a:xfrm>
          <a:prstGeom prst="rect">
            <a:avLst/>
          </a:prstGeom>
          <a:noFill/>
          <a:ln>
            <a:noFill/>
          </a:ln>
        </p:spPr>
        <p:txBody>
          <a:bodyPr anchorCtr="0" anchor="t" bIns="34275" lIns="0" spcFirstLastPara="1" rIns="0" wrap="square" tIns="34275">
            <a:spAutoFit/>
          </a:bodyPr>
          <a:lstStyle>
            <a:lvl1pPr indent="-228600" lvl="0" marL="457200" algn="ctr">
              <a:lnSpc>
                <a:spcPct val="100000"/>
              </a:lnSpc>
              <a:spcBef>
                <a:spcPts val="0"/>
              </a:spcBef>
              <a:spcAft>
                <a:spcPts val="0"/>
              </a:spcAft>
              <a:buSzPts val="900"/>
              <a:buNone/>
              <a:defRPr sz="11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06" name="Google Shape;506;p65"/>
          <p:cNvSpPr txBox="1"/>
          <p:nvPr>
            <p:ph idx="5" type="body"/>
          </p:nvPr>
        </p:nvSpPr>
        <p:spPr>
          <a:xfrm>
            <a:off x="3842064" y="2969035"/>
            <a:ext cx="1517024" cy="256224"/>
          </a:xfrm>
          <a:prstGeom prst="rect">
            <a:avLst/>
          </a:prstGeom>
          <a:noFill/>
          <a:ln>
            <a:noFill/>
          </a:ln>
        </p:spPr>
        <p:txBody>
          <a:bodyPr anchorCtr="0" anchor="ctr" bIns="34275" lIns="0" spcFirstLastPara="1" rIns="0" wrap="square" tIns="34275">
            <a:spAutoFit/>
          </a:bodyPr>
          <a:lstStyle>
            <a:lvl1pPr indent="-228600" lvl="0" marL="457200" algn="ctr">
              <a:lnSpc>
                <a:spcPct val="90000"/>
              </a:lnSpc>
              <a:spcBef>
                <a:spcPts val="0"/>
              </a:spcBef>
              <a:spcAft>
                <a:spcPts val="0"/>
              </a:spcAft>
              <a:buSzPts val="1200"/>
              <a:buNone/>
              <a:defRPr b="0" i="0" sz="1400">
                <a:solidFill>
                  <a:srgbClr val="8EC7FF"/>
                </a:solidFill>
                <a:latin typeface="Play"/>
                <a:ea typeface="Play"/>
                <a:cs typeface="Play"/>
                <a:sym typeface="Play"/>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507" name="Google Shape;507;p65"/>
          <p:cNvSpPr txBox="1"/>
          <p:nvPr>
            <p:ph idx="6" type="body"/>
          </p:nvPr>
        </p:nvSpPr>
        <p:spPr>
          <a:xfrm>
            <a:off x="3842063" y="3334308"/>
            <a:ext cx="1517024" cy="230833"/>
          </a:xfrm>
          <a:prstGeom prst="rect">
            <a:avLst/>
          </a:prstGeom>
          <a:noFill/>
          <a:ln>
            <a:noFill/>
          </a:ln>
        </p:spPr>
        <p:txBody>
          <a:bodyPr anchorCtr="0" anchor="t" bIns="34275" lIns="0" spcFirstLastPara="1" rIns="0" wrap="square" tIns="34275">
            <a:spAutoFit/>
          </a:bodyPr>
          <a:lstStyle>
            <a:lvl1pPr indent="-228600" lvl="0" marL="457200" algn="ctr">
              <a:lnSpc>
                <a:spcPct val="100000"/>
              </a:lnSpc>
              <a:spcBef>
                <a:spcPts val="0"/>
              </a:spcBef>
              <a:spcAft>
                <a:spcPts val="0"/>
              </a:spcAft>
              <a:buSzPts val="900"/>
              <a:buNone/>
              <a:defRPr sz="11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08" name="Google Shape;508;p65"/>
          <p:cNvSpPr txBox="1"/>
          <p:nvPr>
            <p:ph idx="7" type="body"/>
          </p:nvPr>
        </p:nvSpPr>
        <p:spPr>
          <a:xfrm>
            <a:off x="5605933" y="2969035"/>
            <a:ext cx="1517024" cy="256224"/>
          </a:xfrm>
          <a:prstGeom prst="rect">
            <a:avLst/>
          </a:prstGeom>
          <a:noFill/>
          <a:ln>
            <a:noFill/>
          </a:ln>
        </p:spPr>
        <p:txBody>
          <a:bodyPr anchorCtr="0" anchor="ctr" bIns="34275" lIns="0" spcFirstLastPara="1" rIns="0" wrap="square" tIns="34275">
            <a:spAutoFit/>
          </a:bodyPr>
          <a:lstStyle>
            <a:lvl1pPr indent="-228600" lvl="0" marL="457200" algn="ctr">
              <a:lnSpc>
                <a:spcPct val="90000"/>
              </a:lnSpc>
              <a:spcBef>
                <a:spcPts val="0"/>
              </a:spcBef>
              <a:spcAft>
                <a:spcPts val="0"/>
              </a:spcAft>
              <a:buSzPts val="1200"/>
              <a:buNone/>
              <a:defRPr b="0" i="0" sz="1400">
                <a:solidFill>
                  <a:srgbClr val="8EC7FF"/>
                </a:solidFill>
                <a:latin typeface="Play"/>
                <a:ea typeface="Play"/>
                <a:cs typeface="Play"/>
                <a:sym typeface="Play"/>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509" name="Google Shape;509;p65"/>
          <p:cNvSpPr txBox="1"/>
          <p:nvPr>
            <p:ph idx="8" type="body"/>
          </p:nvPr>
        </p:nvSpPr>
        <p:spPr>
          <a:xfrm>
            <a:off x="5605932" y="3334308"/>
            <a:ext cx="1517024" cy="230833"/>
          </a:xfrm>
          <a:prstGeom prst="rect">
            <a:avLst/>
          </a:prstGeom>
          <a:noFill/>
          <a:ln>
            <a:noFill/>
          </a:ln>
        </p:spPr>
        <p:txBody>
          <a:bodyPr anchorCtr="0" anchor="t" bIns="34275" lIns="0" spcFirstLastPara="1" rIns="0" wrap="square" tIns="34275">
            <a:spAutoFit/>
          </a:bodyPr>
          <a:lstStyle>
            <a:lvl1pPr indent="-228600" lvl="0" marL="457200" algn="ctr">
              <a:lnSpc>
                <a:spcPct val="100000"/>
              </a:lnSpc>
              <a:spcBef>
                <a:spcPts val="0"/>
              </a:spcBef>
              <a:spcAft>
                <a:spcPts val="0"/>
              </a:spcAft>
              <a:buSzPts val="900"/>
              <a:buNone/>
              <a:defRPr sz="11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10" name="Google Shape;510;p65"/>
          <p:cNvSpPr txBox="1"/>
          <p:nvPr>
            <p:ph idx="9" type="body"/>
          </p:nvPr>
        </p:nvSpPr>
        <p:spPr>
          <a:xfrm>
            <a:off x="7369802" y="2969035"/>
            <a:ext cx="1517024" cy="256224"/>
          </a:xfrm>
          <a:prstGeom prst="rect">
            <a:avLst/>
          </a:prstGeom>
          <a:noFill/>
          <a:ln>
            <a:noFill/>
          </a:ln>
        </p:spPr>
        <p:txBody>
          <a:bodyPr anchorCtr="0" anchor="ctr" bIns="34275" lIns="0" spcFirstLastPara="1" rIns="0" wrap="square" tIns="34275">
            <a:spAutoFit/>
          </a:bodyPr>
          <a:lstStyle>
            <a:lvl1pPr indent="-228600" lvl="0" marL="457200" algn="ctr">
              <a:lnSpc>
                <a:spcPct val="90000"/>
              </a:lnSpc>
              <a:spcBef>
                <a:spcPts val="0"/>
              </a:spcBef>
              <a:spcAft>
                <a:spcPts val="0"/>
              </a:spcAft>
              <a:buSzPts val="1200"/>
              <a:buNone/>
              <a:defRPr b="0" i="0" sz="1400">
                <a:solidFill>
                  <a:srgbClr val="8EC7FF"/>
                </a:solidFill>
                <a:latin typeface="Play"/>
                <a:ea typeface="Play"/>
                <a:cs typeface="Play"/>
                <a:sym typeface="Play"/>
              </a:defRPr>
            </a:lvl1pPr>
            <a:lvl2pPr indent="-228600" lvl="1" marL="914400" algn="l">
              <a:lnSpc>
                <a:spcPct val="90000"/>
              </a:lnSpc>
              <a:spcBef>
                <a:spcPts val="900"/>
              </a:spcBef>
              <a:spcAft>
                <a:spcPts val="0"/>
              </a:spcAft>
              <a:buSzPts val="1400"/>
              <a:buNone/>
              <a:defRPr b="1" sz="1500"/>
            </a:lvl2pPr>
            <a:lvl3pPr indent="-228600" lvl="2" marL="1371600" algn="l">
              <a:lnSpc>
                <a:spcPct val="90000"/>
              </a:lnSpc>
              <a:spcBef>
                <a:spcPts val="900"/>
              </a:spcBef>
              <a:spcAft>
                <a:spcPts val="0"/>
              </a:spcAft>
              <a:buSzPts val="1400"/>
              <a:buNone/>
              <a:defRPr b="1" sz="1400"/>
            </a:lvl3pPr>
            <a:lvl4pPr indent="-228600" lvl="3" marL="1828800" algn="l">
              <a:lnSpc>
                <a:spcPct val="90000"/>
              </a:lnSpc>
              <a:spcBef>
                <a:spcPts val="5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511" name="Google Shape;511;p65"/>
          <p:cNvSpPr txBox="1"/>
          <p:nvPr>
            <p:ph idx="13" type="body"/>
          </p:nvPr>
        </p:nvSpPr>
        <p:spPr>
          <a:xfrm>
            <a:off x="7369802" y="3334308"/>
            <a:ext cx="1517024" cy="230833"/>
          </a:xfrm>
          <a:prstGeom prst="rect">
            <a:avLst/>
          </a:prstGeom>
          <a:noFill/>
          <a:ln>
            <a:noFill/>
          </a:ln>
        </p:spPr>
        <p:txBody>
          <a:bodyPr anchorCtr="0" anchor="t" bIns="34275" lIns="0" spcFirstLastPara="1" rIns="0" wrap="square" tIns="34275">
            <a:spAutoFit/>
          </a:bodyPr>
          <a:lstStyle>
            <a:lvl1pPr indent="-228600" lvl="0" marL="457200" algn="ctr">
              <a:lnSpc>
                <a:spcPct val="100000"/>
              </a:lnSpc>
              <a:spcBef>
                <a:spcPts val="0"/>
              </a:spcBef>
              <a:spcAft>
                <a:spcPts val="0"/>
              </a:spcAft>
              <a:buSzPts val="900"/>
              <a:buNone/>
              <a:defRPr sz="11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cxnSp>
        <p:nvCxnSpPr>
          <p:cNvPr id="512" name="Google Shape;512;p65"/>
          <p:cNvCxnSpPr/>
          <p:nvPr/>
        </p:nvCxnSpPr>
        <p:spPr>
          <a:xfrm>
            <a:off x="285750" y="2656127"/>
            <a:ext cx="8572500" cy="0"/>
          </a:xfrm>
          <a:prstGeom prst="straightConnector1">
            <a:avLst/>
          </a:prstGeom>
          <a:noFill/>
          <a:ln cap="rnd" cmpd="sng" w="19050">
            <a:solidFill>
              <a:srgbClr val="394F76"/>
            </a:solidFill>
            <a:prstDash val="solid"/>
            <a:miter lim="800000"/>
            <a:headEnd len="sm" w="sm" type="none"/>
            <a:tailEnd len="sm" w="sm" type="none"/>
          </a:ln>
        </p:spPr>
      </p:cxnSp>
      <p:sp>
        <p:nvSpPr>
          <p:cNvPr id="513" name="Google Shape;513;p65"/>
          <p:cNvSpPr/>
          <p:nvPr/>
        </p:nvSpPr>
        <p:spPr>
          <a:xfrm>
            <a:off x="510481" y="1276657"/>
            <a:ext cx="1124712" cy="1124712"/>
          </a:xfrm>
          <a:prstGeom prst="ellipse">
            <a:avLst/>
          </a:prstGeom>
          <a:solidFill>
            <a:schemeClr val="dk1"/>
          </a:solidFill>
          <a:ln cap="flat" cmpd="sng" w="25400">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514" name="Google Shape;514;p65"/>
          <p:cNvSpPr/>
          <p:nvPr>
            <p:ph idx="14" type="pic"/>
          </p:nvPr>
        </p:nvSpPr>
        <p:spPr>
          <a:xfrm>
            <a:off x="517624" y="1283801"/>
            <a:ext cx="1110425" cy="1110425"/>
          </a:xfrm>
          <a:prstGeom prst="ellipse">
            <a:avLst/>
          </a:prstGeom>
          <a:noFill/>
          <a:ln>
            <a:noFill/>
          </a:ln>
        </p:spPr>
      </p:sp>
      <p:sp>
        <p:nvSpPr>
          <p:cNvPr id="515" name="Google Shape;515;p65"/>
          <p:cNvSpPr/>
          <p:nvPr/>
        </p:nvSpPr>
        <p:spPr>
          <a:xfrm>
            <a:off x="2274350" y="1276657"/>
            <a:ext cx="1124712" cy="1124712"/>
          </a:xfrm>
          <a:prstGeom prst="ellipse">
            <a:avLst/>
          </a:prstGeom>
          <a:solidFill>
            <a:schemeClr val="dk1"/>
          </a:solidFill>
          <a:ln cap="flat" cmpd="sng" w="25400">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516" name="Google Shape;516;p65"/>
          <p:cNvSpPr/>
          <p:nvPr>
            <p:ph idx="15" type="pic"/>
          </p:nvPr>
        </p:nvSpPr>
        <p:spPr>
          <a:xfrm>
            <a:off x="2281494" y="1283801"/>
            <a:ext cx="1110425" cy="1110425"/>
          </a:xfrm>
          <a:prstGeom prst="ellipse">
            <a:avLst/>
          </a:prstGeom>
          <a:noFill/>
          <a:ln>
            <a:noFill/>
          </a:ln>
        </p:spPr>
      </p:sp>
      <p:sp>
        <p:nvSpPr>
          <p:cNvPr id="517" name="Google Shape;517;p65"/>
          <p:cNvSpPr/>
          <p:nvPr/>
        </p:nvSpPr>
        <p:spPr>
          <a:xfrm>
            <a:off x="4038220" y="1276657"/>
            <a:ext cx="1124712" cy="1124712"/>
          </a:xfrm>
          <a:prstGeom prst="ellipse">
            <a:avLst/>
          </a:prstGeom>
          <a:solidFill>
            <a:schemeClr val="dk1"/>
          </a:solidFill>
          <a:ln cap="flat" cmpd="sng" w="25400">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518" name="Google Shape;518;p65"/>
          <p:cNvSpPr/>
          <p:nvPr>
            <p:ph idx="16" type="pic"/>
          </p:nvPr>
        </p:nvSpPr>
        <p:spPr>
          <a:xfrm>
            <a:off x="4045363" y="1283801"/>
            <a:ext cx="1110425" cy="1110425"/>
          </a:xfrm>
          <a:prstGeom prst="ellipse">
            <a:avLst/>
          </a:prstGeom>
          <a:noFill/>
          <a:ln>
            <a:noFill/>
          </a:ln>
        </p:spPr>
      </p:sp>
      <p:sp>
        <p:nvSpPr>
          <p:cNvPr id="519" name="Google Shape;519;p65"/>
          <p:cNvSpPr/>
          <p:nvPr/>
        </p:nvSpPr>
        <p:spPr>
          <a:xfrm>
            <a:off x="5802088" y="1276657"/>
            <a:ext cx="1124712" cy="1124712"/>
          </a:xfrm>
          <a:prstGeom prst="ellipse">
            <a:avLst/>
          </a:prstGeom>
          <a:solidFill>
            <a:schemeClr val="dk1"/>
          </a:solidFill>
          <a:ln cap="flat" cmpd="sng" w="25400">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520" name="Google Shape;520;p65"/>
          <p:cNvSpPr/>
          <p:nvPr>
            <p:ph idx="17" type="pic"/>
          </p:nvPr>
        </p:nvSpPr>
        <p:spPr>
          <a:xfrm>
            <a:off x="5809232" y="1283801"/>
            <a:ext cx="1110424" cy="1110425"/>
          </a:xfrm>
          <a:prstGeom prst="ellipse">
            <a:avLst/>
          </a:prstGeom>
          <a:noFill/>
          <a:ln>
            <a:noFill/>
          </a:ln>
        </p:spPr>
      </p:sp>
      <p:sp>
        <p:nvSpPr>
          <p:cNvPr id="521" name="Google Shape;521;p65"/>
          <p:cNvSpPr/>
          <p:nvPr/>
        </p:nvSpPr>
        <p:spPr>
          <a:xfrm>
            <a:off x="7565957" y="1276657"/>
            <a:ext cx="1124712" cy="1124712"/>
          </a:xfrm>
          <a:prstGeom prst="ellipse">
            <a:avLst/>
          </a:prstGeom>
          <a:solidFill>
            <a:schemeClr val="dk1"/>
          </a:solidFill>
          <a:ln cap="flat" cmpd="sng" w="25400">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522" name="Google Shape;522;p65"/>
          <p:cNvSpPr/>
          <p:nvPr>
            <p:ph idx="18" type="pic"/>
          </p:nvPr>
        </p:nvSpPr>
        <p:spPr>
          <a:xfrm>
            <a:off x="7573101" y="1283801"/>
            <a:ext cx="1110424" cy="1110425"/>
          </a:xfrm>
          <a:prstGeom prst="ellipse">
            <a:avLst/>
          </a:prstGeom>
          <a:noFill/>
          <a:ln>
            <a:noFill/>
          </a:ln>
        </p:spPr>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y_1">
  <p:cSld name="Case study_1">
    <p:bg>
      <p:bgPr>
        <a:solidFill>
          <a:schemeClr val="dk1"/>
        </a:solidFill>
      </p:bgPr>
    </p:bg>
    <p:spTree>
      <p:nvGrpSpPr>
        <p:cNvPr id="523" name="Shape 523"/>
        <p:cNvGrpSpPr/>
        <p:nvPr/>
      </p:nvGrpSpPr>
      <p:grpSpPr>
        <a:xfrm>
          <a:off x="0" y="0"/>
          <a:ext cx="0" cy="0"/>
          <a:chOff x="0" y="0"/>
          <a:chExt cx="0" cy="0"/>
        </a:xfrm>
      </p:grpSpPr>
      <p:sp>
        <p:nvSpPr>
          <p:cNvPr id="524" name="Google Shape;524;p66"/>
          <p:cNvSpPr txBox="1"/>
          <p:nvPr>
            <p:ph type="title"/>
          </p:nvPr>
        </p:nvSpPr>
        <p:spPr>
          <a:xfrm>
            <a:off x="4016447" y="1033154"/>
            <a:ext cx="4870379" cy="484748"/>
          </a:xfrm>
          <a:prstGeom prst="rect">
            <a:avLst/>
          </a:prstGeom>
          <a:noFill/>
          <a:ln>
            <a:noFill/>
          </a:ln>
        </p:spPr>
        <p:txBody>
          <a:bodyPr anchorCtr="0" anchor="b" bIns="34275" lIns="0" spcFirstLastPara="1" rIns="0" wrap="square" tIns="34275">
            <a:spAutoFit/>
          </a:bodyPr>
          <a:lstStyle>
            <a:lvl1pPr lvl="0" algn="l">
              <a:lnSpc>
                <a:spcPct val="90000"/>
              </a:lnSpc>
              <a:spcBef>
                <a:spcPts val="0"/>
              </a:spcBef>
              <a:spcAft>
                <a:spcPts val="0"/>
              </a:spcAft>
              <a:buClr>
                <a:schemeClr val="lt1"/>
              </a:buClr>
              <a:buSzPts val="30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5" name="Google Shape;525;p66"/>
          <p:cNvSpPr/>
          <p:nvPr>
            <p:ph idx="2" type="pic"/>
          </p:nvPr>
        </p:nvSpPr>
        <p:spPr>
          <a:xfrm>
            <a:off x="314325" y="257175"/>
            <a:ext cx="3429407" cy="4400550"/>
          </a:xfrm>
          <a:prstGeom prst="roundRect">
            <a:avLst>
              <a:gd fmla="val 5034" name="adj"/>
            </a:avLst>
          </a:prstGeom>
          <a:noFill/>
          <a:ln>
            <a:noFill/>
          </a:ln>
        </p:spPr>
      </p:sp>
      <p:sp>
        <p:nvSpPr>
          <p:cNvPr id="526" name="Google Shape;526;p66"/>
          <p:cNvSpPr txBox="1"/>
          <p:nvPr>
            <p:ph idx="1" type="body"/>
          </p:nvPr>
        </p:nvSpPr>
        <p:spPr>
          <a:xfrm>
            <a:off x="4016447" y="1918072"/>
            <a:ext cx="4653100" cy="816184"/>
          </a:xfrm>
          <a:prstGeom prst="rect">
            <a:avLst/>
          </a:prstGeom>
          <a:noFill/>
          <a:ln>
            <a:noFill/>
          </a:ln>
        </p:spPr>
        <p:txBody>
          <a:bodyPr anchorCtr="0" anchor="t" bIns="34275" lIns="0" spcFirstLastPara="1" rIns="0" wrap="square" tIns="34275">
            <a:normAutofit/>
          </a:bodyPr>
          <a:lstStyle>
            <a:lvl1pPr indent="-228600" lvl="0" marL="457200" algn="l">
              <a:lnSpc>
                <a:spcPct val="100000"/>
              </a:lnSpc>
              <a:spcBef>
                <a:spcPts val="0"/>
              </a:spcBef>
              <a:spcAft>
                <a:spcPts val="0"/>
              </a:spcAft>
              <a:buSzPts val="1100"/>
              <a:buNone/>
              <a:defRPr sz="12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27" name="Google Shape;527;p66"/>
          <p:cNvSpPr txBox="1"/>
          <p:nvPr>
            <p:ph idx="3" type="body"/>
          </p:nvPr>
        </p:nvSpPr>
        <p:spPr>
          <a:xfrm>
            <a:off x="4016446" y="1597747"/>
            <a:ext cx="4653100" cy="253916"/>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100"/>
              <a:buNone/>
              <a:defRPr b="1" i="0" sz="12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28" name="Google Shape;528;p66"/>
          <p:cNvSpPr txBox="1"/>
          <p:nvPr>
            <p:ph idx="4" type="body"/>
          </p:nvPr>
        </p:nvSpPr>
        <p:spPr>
          <a:xfrm>
            <a:off x="4016447" y="3388343"/>
            <a:ext cx="2241217" cy="1269382"/>
          </a:xfrm>
          <a:prstGeom prst="rect">
            <a:avLst/>
          </a:prstGeom>
          <a:noFill/>
          <a:ln>
            <a:noFill/>
          </a:ln>
        </p:spPr>
        <p:txBody>
          <a:bodyPr anchorCtr="0" anchor="t" bIns="34275" lIns="0" spcFirstLastPara="1" rIns="0" wrap="square" tIns="34275">
            <a:normAutofit/>
          </a:bodyPr>
          <a:lstStyle>
            <a:lvl1pPr indent="-228600" lvl="0" marL="457200" algn="l">
              <a:lnSpc>
                <a:spcPct val="100000"/>
              </a:lnSpc>
              <a:spcBef>
                <a:spcPts val="0"/>
              </a:spcBef>
              <a:spcAft>
                <a:spcPts val="0"/>
              </a:spcAft>
              <a:buSzPts val="1100"/>
              <a:buNone/>
              <a:defRPr sz="12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29" name="Google Shape;529;p66"/>
          <p:cNvSpPr txBox="1"/>
          <p:nvPr>
            <p:ph idx="5" type="body"/>
          </p:nvPr>
        </p:nvSpPr>
        <p:spPr>
          <a:xfrm>
            <a:off x="4016446" y="3068017"/>
            <a:ext cx="2241217" cy="253916"/>
          </a:xfrm>
          <a:prstGeom prst="rect">
            <a:avLst/>
          </a:prstGeom>
          <a:noFill/>
          <a:ln>
            <a:noFill/>
          </a:ln>
        </p:spPr>
        <p:txBody>
          <a:bodyPr anchorCtr="0" anchor="b" bIns="34275" lIns="0" spcFirstLastPara="1" rIns="0" wrap="square" tIns="34275">
            <a:spAutoFit/>
          </a:bodyPr>
          <a:lstStyle>
            <a:lvl1pPr indent="-228600" lvl="0" marL="457200" algn="l">
              <a:lnSpc>
                <a:spcPct val="100000"/>
              </a:lnSpc>
              <a:spcBef>
                <a:spcPts val="0"/>
              </a:spcBef>
              <a:spcAft>
                <a:spcPts val="0"/>
              </a:spcAft>
              <a:buSzPts val="1100"/>
              <a:buNone/>
              <a:defRPr b="1" i="0" sz="12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30" name="Google Shape;530;p66"/>
          <p:cNvSpPr txBox="1"/>
          <p:nvPr>
            <p:ph idx="6" type="body"/>
          </p:nvPr>
        </p:nvSpPr>
        <p:spPr>
          <a:xfrm>
            <a:off x="6645608" y="3388343"/>
            <a:ext cx="2241217" cy="1269382"/>
          </a:xfrm>
          <a:prstGeom prst="rect">
            <a:avLst/>
          </a:prstGeom>
          <a:noFill/>
          <a:ln>
            <a:noFill/>
          </a:ln>
        </p:spPr>
        <p:txBody>
          <a:bodyPr anchorCtr="0" anchor="t" bIns="34275" lIns="0" spcFirstLastPara="1" rIns="0" wrap="square" tIns="34275">
            <a:normAutofit/>
          </a:bodyPr>
          <a:lstStyle>
            <a:lvl1pPr indent="-228600" lvl="0" marL="457200" algn="l">
              <a:lnSpc>
                <a:spcPct val="100000"/>
              </a:lnSpc>
              <a:spcBef>
                <a:spcPts val="0"/>
              </a:spcBef>
              <a:spcAft>
                <a:spcPts val="0"/>
              </a:spcAft>
              <a:buSzPts val="1100"/>
              <a:buNone/>
              <a:defRPr sz="12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31" name="Google Shape;531;p66"/>
          <p:cNvSpPr txBox="1"/>
          <p:nvPr>
            <p:ph idx="7" type="body"/>
          </p:nvPr>
        </p:nvSpPr>
        <p:spPr>
          <a:xfrm>
            <a:off x="6645608" y="3068017"/>
            <a:ext cx="2241217" cy="253916"/>
          </a:xfrm>
          <a:prstGeom prst="rect">
            <a:avLst/>
          </a:prstGeom>
          <a:noFill/>
          <a:ln>
            <a:noFill/>
          </a:ln>
        </p:spPr>
        <p:txBody>
          <a:bodyPr anchorCtr="0" anchor="b" bIns="34275" lIns="0" spcFirstLastPara="1" rIns="0" wrap="square" tIns="34275">
            <a:spAutoFit/>
          </a:bodyPr>
          <a:lstStyle>
            <a:lvl1pPr indent="-228600" lvl="0" marL="457200" algn="l">
              <a:lnSpc>
                <a:spcPct val="100000"/>
              </a:lnSpc>
              <a:spcBef>
                <a:spcPts val="0"/>
              </a:spcBef>
              <a:spcAft>
                <a:spcPts val="0"/>
              </a:spcAft>
              <a:buSzPts val="1100"/>
              <a:buNone/>
              <a:defRPr b="1" i="0" sz="12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32" name="Google Shape;532;p66"/>
          <p:cNvSpPr/>
          <p:nvPr>
            <p:ph idx="8" type="pic"/>
          </p:nvPr>
        </p:nvSpPr>
        <p:spPr>
          <a:xfrm>
            <a:off x="4016447" y="257175"/>
            <a:ext cx="1823914" cy="671974"/>
          </a:xfrm>
          <a:prstGeom prst="rect">
            <a:avLst/>
          </a:prstGeom>
          <a:noFill/>
          <a:ln>
            <a:noFill/>
          </a:ln>
        </p:spPr>
      </p:sp>
      <p:sp>
        <p:nvSpPr>
          <p:cNvPr id="533" name="Google Shape;533;p66"/>
          <p:cNvSpPr txBox="1"/>
          <p:nvPr>
            <p:ph idx="12" type="sldNum"/>
          </p:nvPr>
        </p:nvSpPr>
        <p:spPr>
          <a:xfrm>
            <a:off x="6829426"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y_2">
  <p:cSld name="Case study_2">
    <p:bg>
      <p:bgPr>
        <a:solidFill>
          <a:schemeClr val="dk1"/>
        </a:solidFill>
      </p:bgPr>
    </p:bg>
    <p:spTree>
      <p:nvGrpSpPr>
        <p:cNvPr id="534" name="Shape 534"/>
        <p:cNvGrpSpPr/>
        <p:nvPr/>
      </p:nvGrpSpPr>
      <p:grpSpPr>
        <a:xfrm>
          <a:off x="0" y="0"/>
          <a:ext cx="0" cy="0"/>
          <a:chOff x="0" y="0"/>
          <a:chExt cx="0" cy="0"/>
        </a:xfrm>
      </p:grpSpPr>
      <p:sp>
        <p:nvSpPr>
          <p:cNvPr id="535" name="Google Shape;535;p67"/>
          <p:cNvSpPr txBox="1"/>
          <p:nvPr>
            <p:ph idx="1" type="body"/>
          </p:nvPr>
        </p:nvSpPr>
        <p:spPr>
          <a:xfrm>
            <a:off x="314326" y="1465416"/>
            <a:ext cx="5137784" cy="949171"/>
          </a:xfrm>
          <a:prstGeom prst="rect">
            <a:avLst/>
          </a:prstGeom>
          <a:noFill/>
          <a:ln>
            <a:noFill/>
          </a:ln>
        </p:spPr>
        <p:txBody>
          <a:bodyPr anchorCtr="0" anchor="t" bIns="34275" lIns="0" spcFirstLastPara="1" rIns="0" wrap="square" tIns="34275">
            <a:normAutofit/>
          </a:bodyPr>
          <a:lstStyle>
            <a:lvl1pPr indent="-228600" lvl="0" marL="457200" algn="l">
              <a:lnSpc>
                <a:spcPct val="100000"/>
              </a:lnSpc>
              <a:spcBef>
                <a:spcPts val="0"/>
              </a:spcBef>
              <a:spcAft>
                <a:spcPts val="0"/>
              </a:spcAft>
              <a:buSzPts val="1100"/>
              <a:buNone/>
              <a:defRPr sz="12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36" name="Google Shape;536;p67"/>
          <p:cNvSpPr txBox="1"/>
          <p:nvPr>
            <p:ph idx="2" type="body"/>
          </p:nvPr>
        </p:nvSpPr>
        <p:spPr>
          <a:xfrm>
            <a:off x="314326" y="1145091"/>
            <a:ext cx="5137784" cy="253916"/>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1100"/>
              <a:buNone/>
              <a:defRPr b="1" i="0" sz="12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37" name="Google Shape;537;p67"/>
          <p:cNvSpPr txBox="1"/>
          <p:nvPr>
            <p:ph idx="3" type="body"/>
          </p:nvPr>
        </p:nvSpPr>
        <p:spPr>
          <a:xfrm>
            <a:off x="314326" y="3049238"/>
            <a:ext cx="2456468" cy="1608487"/>
          </a:xfrm>
          <a:prstGeom prst="rect">
            <a:avLst/>
          </a:prstGeom>
          <a:noFill/>
          <a:ln>
            <a:noFill/>
          </a:ln>
        </p:spPr>
        <p:txBody>
          <a:bodyPr anchorCtr="0" anchor="t" bIns="34275" lIns="0" spcFirstLastPara="1" rIns="0" wrap="square" tIns="34275">
            <a:normAutofit/>
          </a:bodyPr>
          <a:lstStyle>
            <a:lvl1pPr indent="-228600" lvl="0" marL="457200" algn="l">
              <a:lnSpc>
                <a:spcPct val="100000"/>
              </a:lnSpc>
              <a:spcBef>
                <a:spcPts val="0"/>
              </a:spcBef>
              <a:spcAft>
                <a:spcPts val="0"/>
              </a:spcAft>
              <a:buSzPts val="1100"/>
              <a:buNone/>
              <a:defRPr sz="12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38" name="Google Shape;538;p67"/>
          <p:cNvSpPr txBox="1"/>
          <p:nvPr>
            <p:ph idx="4" type="body"/>
          </p:nvPr>
        </p:nvSpPr>
        <p:spPr>
          <a:xfrm>
            <a:off x="314326" y="2728913"/>
            <a:ext cx="2456468" cy="253915"/>
          </a:xfrm>
          <a:prstGeom prst="rect">
            <a:avLst/>
          </a:prstGeom>
          <a:noFill/>
          <a:ln>
            <a:noFill/>
          </a:ln>
        </p:spPr>
        <p:txBody>
          <a:bodyPr anchorCtr="0" anchor="b" bIns="34275" lIns="0" spcFirstLastPara="1" rIns="0" wrap="square" tIns="34275">
            <a:spAutoFit/>
          </a:bodyPr>
          <a:lstStyle>
            <a:lvl1pPr indent="-228600" lvl="0" marL="457200" algn="l">
              <a:lnSpc>
                <a:spcPct val="100000"/>
              </a:lnSpc>
              <a:spcBef>
                <a:spcPts val="0"/>
              </a:spcBef>
              <a:spcAft>
                <a:spcPts val="0"/>
              </a:spcAft>
              <a:buSzPts val="1100"/>
              <a:buNone/>
              <a:defRPr b="1" i="0" sz="12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39" name="Google Shape;539;p67"/>
          <p:cNvSpPr txBox="1"/>
          <p:nvPr>
            <p:ph idx="5" type="body"/>
          </p:nvPr>
        </p:nvSpPr>
        <p:spPr>
          <a:xfrm>
            <a:off x="2995642" y="3049238"/>
            <a:ext cx="2456468" cy="1608487"/>
          </a:xfrm>
          <a:prstGeom prst="rect">
            <a:avLst/>
          </a:prstGeom>
          <a:noFill/>
          <a:ln>
            <a:noFill/>
          </a:ln>
        </p:spPr>
        <p:txBody>
          <a:bodyPr anchorCtr="0" anchor="t" bIns="34275" lIns="0" spcFirstLastPara="1" rIns="0" wrap="square" tIns="34275">
            <a:normAutofit/>
          </a:bodyPr>
          <a:lstStyle>
            <a:lvl1pPr indent="-228600" lvl="0" marL="457200" algn="l">
              <a:lnSpc>
                <a:spcPct val="100000"/>
              </a:lnSpc>
              <a:spcBef>
                <a:spcPts val="0"/>
              </a:spcBef>
              <a:spcAft>
                <a:spcPts val="0"/>
              </a:spcAft>
              <a:buSzPts val="1100"/>
              <a:buNone/>
              <a:defRPr sz="12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40" name="Google Shape;540;p67"/>
          <p:cNvSpPr txBox="1"/>
          <p:nvPr>
            <p:ph idx="6" type="body"/>
          </p:nvPr>
        </p:nvSpPr>
        <p:spPr>
          <a:xfrm>
            <a:off x="2995642" y="2728913"/>
            <a:ext cx="2456468" cy="253915"/>
          </a:xfrm>
          <a:prstGeom prst="rect">
            <a:avLst/>
          </a:prstGeom>
          <a:noFill/>
          <a:ln>
            <a:noFill/>
          </a:ln>
        </p:spPr>
        <p:txBody>
          <a:bodyPr anchorCtr="0" anchor="b" bIns="34275" lIns="0" spcFirstLastPara="1" rIns="0" wrap="square" tIns="34275">
            <a:spAutoFit/>
          </a:bodyPr>
          <a:lstStyle>
            <a:lvl1pPr indent="-228600" lvl="0" marL="457200" algn="l">
              <a:lnSpc>
                <a:spcPct val="100000"/>
              </a:lnSpc>
              <a:spcBef>
                <a:spcPts val="0"/>
              </a:spcBef>
              <a:spcAft>
                <a:spcPts val="0"/>
              </a:spcAft>
              <a:buSzPts val="1100"/>
              <a:buNone/>
              <a:defRPr b="1" i="0" sz="1200">
                <a:solidFill>
                  <a:schemeClr val="lt1"/>
                </a:solidFill>
                <a:latin typeface="Play"/>
                <a:ea typeface="Play"/>
                <a:cs typeface="Play"/>
                <a:sym typeface="Play"/>
              </a:defRPr>
            </a:lvl1pPr>
            <a:lvl2pPr indent="-228600" lvl="1" marL="914400" algn="l">
              <a:lnSpc>
                <a:spcPct val="90000"/>
              </a:lnSpc>
              <a:spcBef>
                <a:spcPts val="9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41" name="Google Shape;541;p67"/>
          <p:cNvSpPr txBox="1"/>
          <p:nvPr>
            <p:ph type="title"/>
          </p:nvPr>
        </p:nvSpPr>
        <p:spPr>
          <a:xfrm>
            <a:off x="315468" y="274320"/>
            <a:ext cx="8571357" cy="480060"/>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42" name="Google Shape;542;p67"/>
          <p:cNvSpPr txBox="1"/>
          <p:nvPr>
            <p:ph idx="7" type="body"/>
          </p:nvPr>
        </p:nvSpPr>
        <p:spPr>
          <a:xfrm>
            <a:off x="315468" y="822960"/>
            <a:ext cx="8571357" cy="207749"/>
          </a:xfrm>
          <a:prstGeom prst="rect">
            <a:avLst/>
          </a:prstGeom>
          <a:noFill/>
          <a:ln>
            <a:noFill/>
          </a:ln>
        </p:spPr>
        <p:txBody>
          <a:bodyPr anchorCtr="0" anchor="t" bIns="34275" lIns="0" spcFirstLastPara="1" rIns="0" wrap="square" tIns="34275">
            <a:spAutoFit/>
          </a:bodyPr>
          <a:lstStyle>
            <a:lvl1pPr indent="-228600" lvl="0" marL="457200" algn="l">
              <a:lnSpc>
                <a:spcPct val="100000"/>
              </a:lnSpc>
              <a:spcBef>
                <a:spcPts val="0"/>
              </a:spcBef>
              <a:spcAft>
                <a:spcPts val="0"/>
              </a:spcAft>
              <a:buSzPts val="800"/>
              <a:buNone/>
              <a:defRPr b="1" sz="900" cap="none">
                <a:solidFill>
                  <a:srgbClr val="8EC7FF"/>
                </a:solidFill>
                <a:latin typeface="Arial"/>
                <a:ea typeface="Arial"/>
                <a:cs typeface="Arial"/>
                <a:sym typeface="Arial"/>
              </a:defRPr>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43" name="Google Shape;543;p67"/>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544" name="Google Shape;544;p67"/>
          <p:cNvSpPr/>
          <p:nvPr>
            <p:ph idx="8" type="pic"/>
          </p:nvPr>
        </p:nvSpPr>
        <p:spPr>
          <a:xfrm>
            <a:off x="6844758" y="4169569"/>
            <a:ext cx="1371600" cy="488156"/>
          </a:xfrm>
          <a:prstGeom prst="rect">
            <a:avLst/>
          </a:prstGeom>
          <a:noFill/>
          <a:ln>
            <a:noFill/>
          </a:ln>
        </p:spPr>
      </p:sp>
      <p:sp>
        <p:nvSpPr>
          <p:cNvPr id="545" name="Google Shape;545;p67"/>
          <p:cNvSpPr/>
          <p:nvPr>
            <p:ph idx="9" type="pic"/>
          </p:nvPr>
        </p:nvSpPr>
        <p:spPr>
          <a:xfrm>
            <a:off x="6144133" y="1149452"/>
            <a:ext cx="2763857" cy="2763857"/>
          </a:xfrm>
          <a:prstGeom prst="ellipse">
            <a:avLst/>
          </a:prstGeom>
          <a:noFill/>
          <a:ln>
            <a:noFill/>
          </a:ln>
        </p:spPr>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wall">
  <p:cSld name="Logo wall">
    <p:bg>
      <p:bgPr>
        <a:solidFill>
          <a:schemeClr val="dk1"/>
        </a:solidFill>
      </p:bgPr>
    </p:bg>
    <p:spTree>
      <p:nvGrpSpPr>
        <p:cNvPr id="546" name="Shape 546"/>
        <p:cNvGrpSpPr/>
        <p:nvPr/>
      </p:nvGrpSpPr>
      <p:grpSpPr>
        <a:xfrm>
          <a:off x="0" y="0"/>
          <a:ext cx="0" cy="0"/>
          <a:chOff x="0" y="0"/>
          <a:chExt cx="0" cy="0"/>
        </a:xfrm>
      </p:grpSpPr>
      <p:sp>
        <p:nvSpPr>
          <p:cNvPr id="547" name="Google Shape;547;p68"/>
          <p:cNvSpPr txBox="1"/>
          <p:nvPr>
            <p:ph type="title"/>
          </p:nvPr>
        </p:nvSpPr>
        <p:spPr>
          <a:xfrm>
            <a:off x="315468" y="274320"/>
            <a:ext cx="8571357" cy="478631"/>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48" name="Google Shape;548;p68"/>
          <p:cNvSpPr txBox="1"/>
          <p:nvPr>
            <p:ph idx="1" type="body"/>
          </p:nvPr>
        </p:nvSpPr>
        <p:spPr>
          <a:xfrm>
            <a:off x="394027" y="1502123"/>
            <a:ext cx="1736131" cy="822960"/>
          </a:xfrm>
          <a:prstGeom prst="rect">
            <a:avLst/>
          </a:prstGeom>
          <a:noFill/>
          <a:ln>
            <a:noFill/>
          </a:ln>
        </p:spPr>
        <p:txBody>
          <a:bodyPr anchorCtr="0" anchor="t" bIns="34275" lIns="0" spcFirstLastPara="1" rIns="0" wrap="square" tIns="34275">
            <a:spAutoFit/>
          </a:bodyPr>
          <a:lstStyle>
            <a:lvl1pPr indent="-304800" lvl="0" marL="457200" algn="l">
              <a:lnSpc>
                <a:spcPct val="90000"/>
              </a:lnSpc>
              <a:spcBef>
                <a:spcPts val="0"/>
              </a:spcBef>
              <a:spcAft>
                <a:spcPts val="0"/>
              </a:spcAft>
              <a:buSzPts val="1200"/>
              <a:buChar char="•"/>
              <a:defRPr/>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49" name="Google Shape;549;p68"/>
          <p:cNvSpPr txBox="1"/>
          <p:nvPr>
            <p:ph idx="2" type="body"/>
          </p:nvPr>
        </p:nvSpPr>
        <p:spPr>
          <a:xfrm>
            <a:off x="6980165" y="1502123"/>
            <a:ext cx="1736131" cy="822960"/>
          </a:xfrm>
          <a:prstGeom prst="rect">
            <a:avLst/>
          </a:prstGeom>
          <a:noFill/>
          <a:ln>
            <a:noFill/>
          </a:ln>
        </p:spPr>
        <p:txBody>
          <a:bodyPr anchorCtr="0" anchor="t" bIns="34275" lIns="0" spcFirstLastPara="1" rIns="0" wrap="square" tIns="34275">
            <a:spAutoFit/>
          </a:bodyPr>
          <a:lstStyle>
            <a:lvl1pPr indent="-304800" lvl="0" marL="457200" algn="l">
              <a:lnSpc>
                <a:spcPct val="90000"/>
              </a:lnSpc>
              <a:spcBef>
                <a:spcPts val="0"/>
              </a:spcBef>
              <a:spcAft>
                <a:spcPts val="0"/>
              </a:spcAft>
              <a:buSzPts val="1200"/>
              <a:buChar char="•"/>
              <a:defRPr/>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50" name="Google Shape;550;p68"/>
          <p:cNvSpPr txBox="1"/>
          <p:nvPr>
            <p:ph idx="3" type="body"/>
          </p:nvPr>
        </p:nvSpPr>
        <p:spPr>
          <a:xfrm>
            <a:off x="2589407" y="1502123"/>
            <a:ext cx="1736131" cy="822960"/>
          </a:xfrm>
          <a:prstGeom prst="rect">
            <a:avLst/>
          </a:prstGeom>
          <a:noFill/>
          <a:ln>
            <a:noFill/>
          </a:ln>
        </p:spPr>
        <p:txBody>
          <a:bodyPr anchorCtr="0" anchor="t" bIns="34275" lIns="0" spcFirstLastPara="1" rIns="0" wrap="square" tIns="34275">
            <a:spAutoFit/>
          </a:bodyPr>
          <a:lstStyle>
            <a:lvl1pPr indent="-304800" lvl="0" marL="457200" algn="l">
              <a:lnSpc>
                <a:spcPct val="90000"/>
              </a:lnSpc>
              <a:spcBef>
                <a:spcPts val="0"/>
              </a:spcBef>
              <a:spcAft>
                <a:spcPts val="0"/>
              </a:spcAft>
              <a:buSzPts val="1200"/>
              <a:buChar char="•"/>
              <a:defRPr/>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51" name="Google Shape;551;p68"/>
          <p:cNvSpPr txBox="1"/>
          <p:nvPr>
            <p:ph idx="4" type="body"/>
          </p:nvPr>
        </p:nvSpPr>
        <p:spPr>
          <a:xfrm>
            <a:off x="4784786" y="1502123"/>
            <a:ext cx="1736131" cy="822960"/>
          </a:xfrm>
          <a:prstGeom prst="rect">
            <a:avLst/>
          </a:prstGeom>
          <a:noFill/>
          <a:ln>
            <a:noFill/>
          </a:ln>
        </p:spPr>
        <p:txBody>
          <a:bodyPr anchorCtr="0" anchor="t" bIns="34275" lIns="0" spcFirstLastPara="1" rIns="0" wrap="square" tIns="34275">
            <a:spAutoFit/>
          </a:bodyPr>
          <a:lstStyle>
            <a:lvl1pPr indent="-304800" lvl="0" marL="457200" algn="l">
              <a:lnSpc>
                <a:spcPct val="90000"/>
              </a:lnSpc>
              <a:spcBef>
                <a:spcPts val="0"/>
              </a:spcBef>
              <a:spcAft>
                <a:spcPts val="0"/>
              </a:spcAft>
              <a:buSzPts val="1200"/>
              <a:buChar char="•"/>
              <a:defRPr/>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52" name="Google Shape;552;p68"/>
          <p:cNvSpPr txBox="1"/>
          <p:nvPr>
            <p:ph idx="5" type="body"/>
          </p:nvPr>
        </p:nvSpPr>
        <p:spPr>
          <a:xfrm>
            <a:off x="394027" y="2901155"/>
            <a:ext cx="1736131" cy="822960"/>
          </a:xfrm>
          <a:prstGeom prst="rect">
            <a:avLst/>
          </a:prstGeom>
          <a:noFill/>
          <a:ln>
            <a:noFill/>
          </a:ln>
        </p:spPr>
        <p:txBody>
          <a:bodyPr anchorCtr="0" anchor="t" bIns="34275" lIns="0" spcFirstLastPara="1" rIns="0" wrap="square" tIns="34275">
            <a:spAutoFit/>
          </a:bodyPr>
          <a:lstStyle>
            <a:lvl1pPr indent="-304800" lvl="0" marL="457200" algn="l">
              <a:lnSpc>
                <a:spcPct val="90000"/>
              </a:lnSpc>
              <a:spcBef>
                <a:spcPts val="0"/>
              </a:spcBef>
              <a:spcAft>
                <a:spcPts val="0"/>
              </a:spcAft>
              <a:buSzPts val="1200"/>
              <a:buChar char="•"/>
              <a:defRPr/>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53" name="Google Shape;553;p68"/>
          <p:cNvSpPr txBox="1"/>
          <p:nvPr>
            <p:ph idx="6" type="body"/>
          </p:nvPr>
        </p:nvSpPr>
        <p:spPr>
          <a:xfrm>
            <a:off x="6980165" y="2901155"/>
            <a:ext cx="1736131" cy="822960"/>
          </a:xfrm>
          <a:prstGeom prst="rect">
            <a:avLst/>
          </a:prstGeom>
          <a:noFill/>
          <a:ln>
            <a:noFill/>
          </a:ln>
        </p:spPr>
        <p:txBody>
          <a:bodyPr anchorCtr="0" anchor="t" bIns="34275" lIns="0" spcFirstLastPara="1" rIns="0" wrap="square" tIns="34275">
            <a:spAutoFit/>
          </a:bodyPr>
          <a:lstStyle>
            <a:lvl1pPr indent="-304800" lvl="0" marL="457200" algn="l">
              <a:lnSpc>
                <a:spcPct val="90000"/>
              </a:lnSpc>
              <a:spcBef>
                <a:spcPts val="0"/>
              </a:spcBef>
              <a:spcAft>
                <a:spcPts val="0"/>
              </a:spcAft>
              <a:buSzPts val="1200"/>
              <a:buChar char="•"/>
              <a:defRPr/>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54" name="Google Shape;554;p68"/>
          <p:cNvSpPr txBox="1"/>
          <p:nvPr>
            <p:ph idx="7" type="body"/>
          </p:nvPr>
        </p:nvSpPr>
        <p:spPr>
          <a:xfrm>
            <a:off x="2589407" y="2901155"/>
            <a:ext cx="1736131" cy="822960"/>
          </a:xfrm>
          <a:prstGeom prst="rect">
            <a:avLst/>
          </a:prstGeom>
          <a:noFill/>
          <a:ln>
            <a:noFill/>
          </a:ln>
        </p:spPr>
        <p:txBody>
          <a:bodyPr anchorCtr="0" anchor="t" bIns="34275" lIns="0" spcFirstLastPara="1" rIns="0" wrap="square" tIns="34275">
            <a:spAutoFit/>
          </a:bodyPr>
          <a:lstStyle>
            <a:lvl1pPr indent="-304800" lvl="0" marL="457200" algn="l">
              <a:lnSpc>
                <a:spcPct val="90000"/>
              </a:lnSpc>
              <a:spcBef>
                <a:spcPts val="0"/>
              </a:spcBef>
              <a:spcAft>
                <a:spcPts val="0"/>
              </a:spcAft>
              <a:buSzPts val="1200"/>
              <a:buChar char="•"/>
              <a:defRPr/>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55" name="Google Shape;555;p68"/>
          <p:cNvSpPr txBox="1"/>
          <p:nvPr>
            <p:ph idx="8" type="body"/>
          </p:nvPr>
        </p:nvSpPr>
        <p:spPr>
          <a:xfrm>
            <a:off x="4784786" y="2901155"/>
            <a:ext cx="1736131" cy="822960"/>
          </a:xfrm>
          <a:prstGeom prst="rect">
            <a:avLst/>
          </a:prstGeom>
          <a:noFill/>
          <a:ln>
            <a:noFill/>
          </a:ln>
        </p:spPr>
        <p:txBody>
          <a:bodyPr anchorCtr="0" anchor="t" bIns="34275" lIns="0" spcFirstLastPara="1" rIns="0" wrap="square" tIns="34275">
            <a:spAutoFit/>
          </a:bodyPr>
          <a:lstStyle>
            <a:lvl1pPr indent="-304800" lvl="0" marL="457200" algn="l">
              <a:lnSpc>
                <a:spcPct val="90000"/>
              </a:lnSpc>
              <a:spcBef>
                <a:spcPts val="0"/>
              </a:spcBef>
              <a:spcAft>
                <a:spcPts val="0"/>
              </a:spcAft>
              <a:buSzPts val="1200"/>
              <a:buChar char="•"/>
              <a:defRPr/>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56" name="Google Shape;556;p68"/>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Quote 1">
    <p:bg>
      <p:bgPr>
        <a:solidFill>
          <a:schemeClr val="dk1"/>
        </a:solidFill>
      </p:bgPr>
    </p:bg>
    <p:spTree>
      <p:nvGrpSpPr>
        <p:cNvPr id="557" name="Shape 557"/>
        <p:cNvGrpSpPr/>
        <p:nvPr/>
      </p:nvGrpSpPr>
      <p:grpSpPr>
        <a:xfrm>
          <a:off x="0" y="0"/>
          <a:ext cx="0" cy="0"/>
          <a:chOff x="0" y="0"/>
          <a:chExt cx="0" cy="0"/>
        </a:xfrm>
      </p:grpSpPr>
      <p:sp>
        <p:nvSpPr>
          <p:cNvPr id="558" name="Google Shape;558;p69"/>
          <p:cNvSpPr txBox="1"/>
          <p:nvPr>
            <p:ph type="title"/>
          </p:nvPr>
        </p:nvSpPr>
        <p:spPr>
          <a:xfrm>
            <a:off x="857250" y="1114425"/>
            <a:ext cx="6142436" cy="1925308"/>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3300"/>
              <a:buFont typeface="Play"/>
              <a:buNone/>
              <a:defRPr sz="33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59" name="Google Shape;559;p69"/>
          <p:cNvSpPr txBox="1"/>
          <p:nvPr>
            <p:ph idx="1" type="body"/>
          </p:nvPr>
        </p:nvSpPr>
        <p:spPr>
          <a:xfrm>
            <a:off x="857250" y="3457575"/>
            <a:ext cx="6143625" cy="276999"/>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400"/>
              <a:buNone/>
              <a:defRPr b="1" sz="1500"/>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60" name="Google Shape;560;p69"/>
          <p:cNvSpPr txBox="1"/>
          <p:nvPr>
            <p:ph idx="2" type="body"/>
          </p:nvPr>
        </p:nvSpPr>
        <p:spPr>
          <a:xfrm>
            <a:off x="857250" y="3783853"/>
            <a:ext cx="6132739" cy="256224"/>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200"/>
              <a:buNone/>
              <a:defRPr sz="1400"/>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61" name="Google Shape;561;p69"/>
          <p:cNvSpPr/>
          <p:nvPr/>
        </p:nvSpPr>
        <p:spPr>
          <a:xfrm>
            <a:off x="229538" y="686321"/>
            <a:ext cx="627712" cy="428105"/>
          </a:xfrm>
          <a:custGeom>
            <a:rect b="b" l="l" r="r" t="t"/>
            <a:pathLst>
              <a:path extrusionOk="0" h="298094" w="437083">
                <a:moveTo>
                  <a:pt x="357530" y="0"/>
                </a:moveTo>
                <a:lnTo>
                  <a:pt x="414223" y="0"/>
                </a:lnTo>
                <a:cubicBezTo>
                  <a:pt x="429463" y="0"/>
                  <a:pt x="437083" y="6401"/>
                  <a:pt x="437083" y="19202"/>
                </a:cubicBezTo>
                <a:cubicBezTo>
                  <a:pt x="437083" y="22250"/>
                  <a:pt x="436778" y="25908"/>
                  <a:pt x="436169" y="30175"/>
                </a:cubicBezTo>
                <a:cubicBezTo>
                  <a:pt x="435559" y="34442"/>
                  <a:pt x="434645" y="41757"/>
                  <a:pt x="433425" y="52121"/>
                </a:cubicBezTo>
                <a:lnTo>
                  <a:pt x="403250" y="266090"/>
                </a:lnTo>
                <a:cubicBezTo>
                  <a:pt x="401421" y="277673"/>
                  <a:pt x="397764" y="285902"/>
                  <a:pt x="392277" y="290779"/>
                </a:cubicBezTo>
                <a:cubicBezTo>
                  <a:pt x="386791" y="295656"/>
                  <a:pt x="378561" y="298094"/>
                  <a:pt x="367589" y="298094"/>
                </a:cubicBezTo>
                <a:lnTo>
                  <a:pt x="327355" y="298094"/>
                </a:lnTo>
                <a:cubicBezTo>
                  <a:pt x="266395" y="298094"/>
                  <a:pt x="235915" y="277673"/>
                  <a:pt x="235915" y="236829"/>
                </a:cubicBezTo>
                <a:cubicBezTo>
                  <a:pt x="235915" y="220370"/>
                  <a:pt x="243535" y="194767"/>
                  <a:pt x="258775" y="160020"/>
                </a:cubicBezTo>
                <a:lnTo>
                  <a:pt x="318211" y="28346"/>
                </a:lnTo>
                <a:cubicBezTo>
                  <a:pt x="322478" y="17983"/>
                  <a:pt x="327660" y="10668"/>
                  <a:pt x="333756" y="6401"/>
                </a:cubicBezTo>
                <a:cubicBezTo>
                  <a:pt x="339852" y="2133"/>
                  <a:pt x="347777" y="0"/>
                  <a:pt x="357530" y="0"/>
                </a:cubicBezTo>
                <a:close/>
                <a:moveTo>
                  <a:pt x="121615" y="0"/>
                </a:moveTo>
                <a:lnTo>
                  <a:pt x="178308" y="0"/>
                </a:lnTo>
                <a:cubicBezTo>
                  <a:pt x="193548" y="0"/>
                  <a:pt x="201168" y="6401"/>
                  <a:pt x="201168" y="19202"/>
                </a:cubicBezTo>
                <a:cubicBezTo>
                  <a:pt x="201168" y="22250"/>
                  <a:pt x="200863" y="25908"/>
                  <a:pt x="200253" y="30175"/>
                </a:cubicBezTo>
                <a:cubicBezTo>
                  <a:pt x="199644" y="34442"/>
                  <a:pt x="198729" y="41757"/>
                  <a:pt x="197510" y="52121"/>
                </a:cubicBezTo>
                <a:lnTo>
                  <a:pt x="167335" y="266090"/>
                </a:lnTo>
                <a:cubicBezTo>
                  <a:pt x="165506" y="277673"/>
                  <a:pt x="161849" y="285902"/>
                  <a:pt x="156362" y="290779"/>
                </a:cubicBezTo>
                <a:cubicBezTo>
                  <a:pt x="150876" y="295656"/>
                  <a:pt x="142646" y="298094"/>
                  <a:pt x="131673" y="298094"/>
                </a:cubicBezTo>
                <a:lnTo>
                  <a:pt x="91440" y="298094"/>
                </a:lnTo>
                <a:cubicBezTo>
                  <a:pt x="30480" y="298094"/>
                  <a:pt x="0" y="277673"/>
                  <a:pt x="0" y="236829"/>
                </a:cubicBezTo>
                <a:cubicBezTo>
                  <a:pt x="0" y="220370"/>
                  <a:pt x="7620" y="194767"/>
                  <a:pt x="22860" y="160020"/>
                </a:cubicBezTo>
                <a:lnTo>
                  <a:pt x="82296" y="28346"/>
                </a:lnTo>
                <a:cubicBezTo>
                  <a:pt x="86563" y="17983"/>
                  <a:pt x="91745" y="10668"/>
                  <a:pt x="97841" y="6401"/>
                </a:cubicBezTo>
                <a:cubicBezTo>
                  <a:pt x="103937" y="2133"/>
                  <a:pt x="111861" y="0"/>
                  <a:pt x="121615" y="0"/>
                </a:cubicBezTo>
                <a:close/>
              </a:path>
            </a:pathLst>
          </a:custGeom>
          <a:gradFill>
            <a:gsLst>
              <a:gs pos="0">
                <a:schemeClr val="accent1"/>
              </a:gs>
              <a:gs pos="100000">
                <a:schemeClr val="accent3"/>
              </a:gs>
            </a:gsLst>
            <a:lin ang="270000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562" name="Google Shape;562;p69"/>
          <p:cNvSpPr/>
          <p:nvPr/>
        </p:nvSpPr>
        <p:spPr>
          <a:xfrm>
            <a:off x="0" y="0"/>
            <a:ext cx="60228" cy="5143500"/>
          </a:xfrm>
          <a:prstGeom prst="rect">
            <a:avLst/>
          </a:prstGeom>
          <a:gradFill>
            <a:gsLst>
              <a:gs pos="0">
                <a:schemeClr val="accent6"/>
              </a:gs>
              <a:gs pos="40000">
                <a:schemeClr val="accent1"/>
              </a:gs>
              <a:gs pos="100000">
                <a:schemeClr val="accent3"/>
              </a:gs>
            </a:gsLst>
            <a:lin ang="540000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563" name="Google Shape;563;p69"/>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p:fade/>
  </p:transition>
  <p:extLst>
    <p:ext uri="{DCECCB84-F9BA-43D5-87BE-67443E8EF086}">
      <p15:sldGuideLst>
        <p15:guide id="1" pos="540">
          <p15:clr>
            <a:srgbClr val="FBAE40"/>
          </p15:clr>
        </p15:guide>
        <p15:guide id="2" pos="4410">
          <p15:clr>
            <a:srgbClr val="FBAE40"/>
          </p15:clr>
        </p15:guide>
        <p15:guide id="3" orient="horz" pos="2178">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Quote 2">
    <p:bg>
      <p:bgPr>
        <a:solidFill>
          <a:schemeClr val="dk1"/>
        </a:solidFill>
      </p:bgPr>
    </p:bg>
    <p:spTree>
      <p:nvGrpSpPr>
        <p:cNvPr id="564" name="Shape 564"/>
        <p:cNvGrpSpPr/>
        <p:nvPr/>
      </p:nvGrpSpPr>
      <p:grpSpPr>
        <a:xfrm>
          <a:off x="0" y="0"/>
          <a:ext cx="0" cy="0"/>
          <a:chOff x="0" y="0"/>
          <a:chExt cx="0" cy="0"/>
        </a:xfrm>
      </p:grpSpPr>
      <p:sp>
        <p:nvSpPr>
          <p:cNvPr id="565" name="Google Shape;565;p70"/>
          <p:cNvSpPr/>
          <p:nvPr/>
        </p:nvSpPr>
        <p:spPr>
          <a:xfrm>
            <a:off x="484992" y="642073"/>
            <a:ext cx="8174016" cy="3617307"/>
          </a:xfrm>
          <a:prstGeom prst="roundRect">
            <a:avLst>
              <a:gd fmla="val 5872"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Play"/>
              <a:ea typeface="Play"/>
              <a:cs typeface="Play"/>
              <a:sym typeface="Play"/>
            </a:endParaRPr>
          </a:p>
        </p:txBody>
      </p:sp>
      <p:sp>
        <p:nvSpPr>
          <p:cNvPr id="566" name="Google Shape;566;p70"/>
          <p:cNvSpPr/>
          <p:nvPr/>
        </p:nvSpPr>
        <p:spPr>
          <a:xfrm>
            <a:off x="331896" y="1182506"/>
            <a:ext cx="627712" cy="428105"/>
          </a:xfrm>
          <a:custGeom>
            <a:rect b="b" l="l" r="r" t="t"/>
            <a:pathLst>
              <a:path extrusionOk="0" h="298094" w="437083">
                <a:moveTo>
                  <a:pt x="357530" y="0"/>
                </a:moveTo>
                <a:lnTo>
                  <a:pt x="414223" y="0"/>
                </a:lnTo>
                <a:cubicBezTo>
                  <a:pt x="429463" y="0"/>
                  <a:pt x="437083" y="6401"/>
                  <a:pt x="437083" y="19202"/>
                </a:cubicBezTo>
                <a:cubicBezTo>
                  <a:pt x="437083" y="22250"/>
                  <a:pt x="436778" y="25908"/>
                  <a:pt x="436169" y="30175"/>
                </a:cubicBezTo>
                <a:cubicBezTo>
                  <a:pt x="435559" y="34442"/>
                  <a:pt x="434645" y="41757"/>
                  <a:pt x="433425" y="52121"/>
                </a:cubicBezTo>
                <a:lnTo>
                  <a:pt x="403250" y="266090"/>
                </a:lnTo>
                <a:cubicBezTo>
                  <a:pt x="401421" y="277673"/>
                  <a:pt x="397764" y="285902"/>
                  <a:pt x="392277" y="290779"/>
                </a:cubicBezTo>
                <a:cubicBezTo>
                  <a:pt x="386791" y="295656"/>
                  <a:pt x="378561" y="298094"/>
                  <a:pt x="367589" y="298094"/>
                </a:cubicBezTo>
                <a:lnTo>
                  <a:pt x="327355" y="298094"/>
                </a:lnTo>
                <a:cubicBezTo>
                  <a:pt x="266395" y="298094"/>
                  <a:pt x="235915" y="277673"/>
                  <a:pt x="235915" y="236829"/>
                </a:cubicBezTo>
                <a:cubicBezTo>
                  <a:pt x="235915" y="220370"/>
                  <a:pt x="243535" y="194767"/>
                  <a:pt x="258775" y="160020"/>
                </a:cubicBezTo>
                <a:lnTo>
                  <a:pt x="318211" y="28346"/>
                </a:lnTo>
                <a:cubicBezTo>
                  <a:pt x="322478" y="17983"/>
                  <a:pt x="327660" y="10668"/>
                  <a:pt x="333756" y="6401"/>
                </a:cubicBezTo>
                <a:cubicBezTo>
                  <a:pt x="339852" y="2133"/>
                  <a:pt x="347777" y="0"/>
                  <a:pt x="357530" y="0"/>
                </a:cubicBezTo>
                <a:close/>
                <a:moveTo>
                  <a:pt x="121615" y="0"/>
                </a:moveTo>
                <a:lnTo>
                  <a:pt x="178308" y="0"/>
                </a:lnTo>
                <a:cubicBezTo>
                  <a:pt x="193548" y="0"/>
                  <a:pt x="201168" y="6401"/>
                  <a:pt x="201168" y="19202"/>
                </a:cubicBezTo>
                <a:cubicBezTo>
                  <a:pt x="201168" y="22250"/>
                  <a:pt x="200863" y="25908"/>
                  <a:pt x="200253" y="30175"/>
                </a:cubicBezTo>
                <a:cubicBezTo>
                  <a:pt x="199644" y="34442"/>
                  <a:pt x="198729" y="41757"/>
                  <a:pt x="197510" y="52121"/>
                </a:cubicBezTo>
                <a:lnTo>
                  <a:pt x="167335" y="266090"/>
                </a:lnTo>
                <a:cubicBezTo>
                  <a:pt x="165506" y="277673"/>
                  <a:pt x="161849" y="285902"/>
                  <a:pt x="156362" y="290779"/>
                </a:cubicBezTo>
                <a:cubicBezTo>
                  <a:pt x="150876" y="295656"/>
                  <a:pt x="142646" y="298094"/>
                  <a:pt x="131673" y="298094"/>
                </a:cubicBezTo>
                <a:lnTo>
                  <a:pt x="91440" y="298094"/>
                </a:lnTo>
                <a:cubicBezTo>
                  <a:pt x="30480" y="298094"/>
                  <a:pt x="0" y="277673"/>
                  <a:pt x="0" y="236829"/>
                </a:cubicBezTo>
                <a:cubicBezTo>
                  <a:pt x="0" y="220370"/>
                  <a:pt x="7620" y="194767"/>
                  <a:pt x="22860" y="160020"/>
                </a:cubicBezTo>
                <a:lnTo>
                  <a:pt x="82296" y="28346"/>
                </a:lnTo>
                <a:cubicBezTo>
                  <a:pt x="86563" y="17983"/>
                  <a:pt x="91745" y="10668"/>
                  <a:pt x="97841" y="6401"/>
                </a:cubicBezTo>
                <a:cubicBezTo>
                  <a:pt x="103937" y="2133"/>
                  <a:pt x="111861" y="0"/>
                  <a:pt x="121615" y="0"/>
                </a:cubicBezTo>
                <a:close/>
              </a:path>
            </a:pathLst>
          </a:custGeom>
          <a:gradFill>
            <a:gsLst>
              <a:gs pos="0">
                <a:schemeClr val="accent1"/>
              </a:gs>
              <a:gs pos="100000">
                <a:schemeClr val="accent3"/>
              </a:gs>
            </a:gsLst>
            <a:lin ang="270000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567" name="Google Shape;567;p70"/>
          <p:cNvSpPr txBox="1"/>
          <p:nvPr>
            <p:ph type="title"/>
          </p:nvPr>
        </p:nvSpPr>
        <p:spPr>
          <a:xfrm>
            <a:off x="1107281" y="1396558"/>
            <a:ext cx="6934432" cy="1925308"/>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3300"/>
              <a:buFont typeface="Play"/>
              <a:buNone/>
              <a:defRPr b="0" i="0" sz="3300">
                <a:latin typeface="Play"/>
                <a:ea typeface="Play"/>
                <a:cs typeface="Play"/>
                <a:sym typeface="Play"/>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8" name="Google Shape;568;p70"/>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569" name="Google Shape;569;p70"/>
          <p:cNvSpPr txBox="1"/>
          <p:nvPr>
            <p:ph idx="1" type="body"/>
          </p:nvPr>
        </p:nvSpPr>
        <p:spPr>
          <a:xfrm>
            <a:off x="1106129" y="3378307"/>
            <a:ext cx="6935583" cy="276999"/>
          </a:xfrm>
          <a:prstGeom prst="rect">
            <a:avLst/>
          </a:prstGeom>
          <a:noFill/>
          <a:ln>
            <a:noFill/>
          </a:ln>
        </p:spPr>
        <p:txBody>
          <a:bodyPr anchorCtr="0" anchor="t" bIns="34275" lIns="0" spcFirstLastPara="1" rIns="0" wrap="square" tIns="34275">
            <a:spAutoFit/>
          </a:bodyPr>
          <a:lstStyle>
            <a:lvl1pPr indent="-228600" lvl="0" marL="457200" algn="r">
              <a:lnSpc>
                <a:spcPct val="90000"/>
              </a:lnSpc>
              <a:spcBef>
                <a:spcPts val="0"/>
              </a:spcBef>
              <a:spcAft>
                <a:spcPts val="0"/>
              </a:spcAft>
              <a:buSzPts val="1400"/>
              <a:buNone/>
              <a:defRPr b="1" sz="1500"/>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70" name="Google Shape;570;p70"/>
          <p:cNvSpPr txBox="1"/>
          <p:nvPr>
            <p:ph idx="2" type="body"/>
          </p:nvPr>
        </p:nvSpPr>
        <p:spPr>
          <a:xfrm>
            <a:off x="1106129" y="3704585"/>
            <a:ext cx="6935583" cy="256224"/>
          </a:xfrm>
          <a:prstGeom prst="rect">
            <a:avLst/>
          </a:prstGeom>
          <a:noFill/>
          <a:ln>
            <a:noFill/>
          </a:ln>
        </p:spPr>
        <p:txBody>
          <a:bodyPr anchorCtr="0" anchor="t" bIns="34275" lIns="0" spcFirstLastPara="1" rIns="0" wrap="square" tIns="34275">
            <a:spAutoFit/>
          </a:bodyPr>
          <a:lstStyle>
            <a:lvl1pPr indent="-228600" lvl="0" marL="457200" algn="r">
              <a:lnSpc>
                <a:spcPct val="90000"/>
              </a:lnSpc>
              <a:spcBef>
                <a:spcPts val="0"/>
              </a:spcBef>
              <a:spcAft>
                <a:spcPts val="0"/>
              </a:spcAft>
              <a:buSzPts val="1200"/>
              <a:buNone/>
              <a:defRPr sz="1400"/>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ver slide gradient 1" showMasterSp="0">
  <p:cSld name="1_Cover slide gradient 1">
    <p:bg>
      <p:bgPr>
        <a:blipFill>
          <a:blip r:embed="rId2">
            <a:alphaModFix/>
          </a:blip>
          <a:stretch>
            <a:fillRect/>
          </a:stretch>
        </a:blipFill>
      </p:bgPr>
    </p:bg>
    <p:spTree>
      <p:nvGrpSpPr>
        <p:cNvPr id="40" name="Shape 40"/>
        <p:cNvGrpSpPr/>
        <p:nvPr/>
      </p:nvGrpSpPr>
      <p:grpSpPr>
        <a:xfrm>
          <a:off x="0" y="0"/>
          <a:ext cx="0" cy="0"/>
          <a:chOff x="0" y="0"/>
          <a:chExt cx="0" cy="0"/>
        </a:xfrm>
      </p:grpSpPr>
      <p:pic>
        <p:nvPicPr>
          <p:cNvPr id="41" name="Google Shape;41;p17"/>
          <p:cNvPicPr preferRelativeResize="0"/>
          <p:nvPr/>
        </p:nvPicPr>
        <p:blipFill rotWithShape="1">
          <a:blip r:embed="rId3">
            <a:alphaModFix/>
          </a:blip>
          <a:srcRect b="0" l="0" r="0" t="0"/>
          <a:stretch/>
        </p:blipFill>
        <p:spPr>
          <a:xfrm>
            <a:off x="314326" y="413567"/>
            <a:ext cx="757703" cy="453112"/>
          </a:xfrm>
          <a:prstGeom prst="rect">
            <a:avLst/>
          </a:prstGeom>
          <a:noFill/>
          <a:ln>
            <a:noFill/>
          </a:ln>
        </p:spPr>
      </p:pic>
      <p:sp>
        <p:nvSpPr>
          <p:cNvPr id="42" name="Google Shape;42;p17"/>
          <p:cNvSpPr txBox="1"/>
          <p:nvPr>
            <p:ph type="ctrTitle"/>
          </p:nvPr>
        </p:nvSpPr>
        <p:spPr>
          <a:xfrm>
            <a:off x="314326" y="2053452"/>
            <a:ext cx="5086350" cy="567848"/>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3600"/>
              <a:buFont typeface="Play"/>
              <a:buNone/>
              <a:defRPr sz="3600">
                <a:solidFill>
                  <a:schemeClr val="lt1"/>
                </a:solidFill>
                <a:latin typeface="Play"/>
                <a:ea typeface="Play"/>
                <a:cs typeface="Play"/>
                <a:sym typeface="Play"/>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3" name="Google Shape;43;p17"/>
          <p:cNvSpPr txBox="1"/>
          <p:nvPr>
            <p:ph idx="1" type="subTitle"/>
          </p:nvPr>
        </p:nvSpPr>
        <p:spPr>
          <a:xfrm>
            <a:off x="314325" y="2638872"/>
            <a:ext cx="5086349" cy="401648"/>
          </a:xfrm>
          <a:prstGeom prst="rect">
            <a:avLst/>
          </a:prstGeom>
          <a:noFill/>
          <a:ln>
            <a:noFill/>
          </a:ln>
        </p:spPr>
        <p:txBody>
          <a:bodyPr anchorCtr="0" anchor="t" bIns="34275" lIns="0" spcFirstLastPara="1" rIns="0" wrap="square" tIns="34275">
            <a:spAutoFit/>
          </a:bodyPr>
          <a:lstStyle>
            <a:lvl1pPr lvl="0" algn="l">
              <a:lnSpc>
                <a:spcPct val="90000"/>
              </a:lnSpc>
              <a:spcBef>
                <a:spcPts val="0"/>
              </a:spcBef>
              <a:spcAft>
                <a:spcPts val="0"/>
              </a:spcAft>
              <a:buSzPts val="2200"/>
              <a:buFont typeface="Arial"/>
              <a:buNone/>
              <a:defRPr b="0" i="0" sz="2400" cap="none">
                <a:solidFill>
                  <a:schemeClr val="lt1"/>
                </a:solidFill>
                <a:latin typeface="Play"/>
                <a:ea typeface="Play"/>
                <a:cs typeface="Play"/>
                <a:sym typeface="Play"/>
              </a:defRPr>
            </a:lvl1pPr>
            <a:lvl2pPr lvl="1" algn="ctr">
              <a:lnSpc>
                <a:spcPct val="90000"/>
              </a:lnSpc>
              <a:spcBef>
                <a:spcPts val="0"/>
              </a:spcBef>
              <a:spcAft>
                <a:spcPts val="0"/>
              </a:spcAft>
              <a:buSzPts val="1400"/>
              <a:buNone/>
              <a:defRPr sz="1500"/>
            </a:lvl2pPr>
            <a:lvl3pPr lvl="2" algn="ctr">
              <a:lnSpc>
                <a:spcPct val="90000"/>
              </a:lnSpc>
              <a:spcBef>
                <a:spcPts val="900"/>
              </a:spcBef>
              <a:spcAft>
                <a:spcPts val="0"/>
              </a:spcAft>
              <a:buSzPts val="1400"/>
              <a:buNone/>
              <a:defRPr sz="1400"/>
            </a:lvl3pPr>
            <a:lvl4pPr lvl="3" algn="ctr">
              <a:lnSpc>
                <a:spcPct val="90000"/>
              </a:lnSpc>
              <a:spcBef>
                <a:spcPts val="500"/>
              </a:spcBef>
              <a:spcAft>
                <a:spcPts val="0"/>
              </a:spcAft>
              <a:buSzPts val="1200"/>
              <a:buNone/>
              <a:defRPr sz="1200"/>
            </a:lvl4pPr>
            <a:lvl5pPr lvl="4" algn="ctr">
              <a:lnSpc>
                <a:spcPct val="90000"/>
              </a:lnSpc>
              <a:spcBef>
                <a:spcPts val="5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44" name="Google Shape;44;p17"/>
          <p:cNvSpPr txBox="1"/>
          <p:nvPr>
            <p:ph idx="2" type="body"/>
          </p:nvPr>
        </p:nvSpPr>
        <p:spPr>
          <a:xfrm>
            <a:off x="314326" y="1755896"/>
            <a:ext cx="5086350" cy="271001"/>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300"/>
              <a:buNone/>
              <a:defRPr b="1" i="0" sz="1400" cap="none">
                <a:solidFill>
                  <a:schemeClr val="lt1"/>
                </a:solidFill>
                <a:latin typeface="Arial"/>
                <a:ea typeface="Arial"/>
                <a:cs typeface="Arial"/>
                <a:sym typeface="Arial"/>
              </a:defRPr>
            </a:lvl1pPr>
            <a:lvl2pPr indent="-304800" lvl="1" marL="914400" algn="l">
              <a:lnSpc>
                <a:spcPct val="90000"/>
              </a:lnSpc>
              <a:spcBef>
                <a:spcPts val="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5" name="Google Shape;45;p17"/>
          <p:cNvSpPr txBox="1"/>
          <p:nvPr>
            <p:ph idx="3" type="body"/>
          </p:nvPr>
        </p:nvSpPr>
        <p:spPr>
          <a:xfrm>
            <a:off x="319946" y="3429695"/>
            <a:ext cx="2776747" cy="276999"/>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400"/>
              <a:buNone/>
              <a:defRPr b="1" sz="1500" cap="none">
                <a:solidFill>
                  <a:schemeClr val="lt1"/>
                </a:solidFill>
              </a:defRPr>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6" name="Google Shape;46;p17"/>
          <p:cNvSpPr txBox="1"/>
          <p:nvPr>
            <p:ph idx="4" type="body"/>
          </p:nvPr>
        </p:nvSpPr>
        <p:spPr>
          <a:xfrm>
            <a:off x="319946" y="3710241"/>
            <a:ext cx="2776747" cy="625556"/>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100"/>
              <a:buNone/>
              <a:defRPr sz="1200">
                <a:solidFill>
                  <a:schemeClr val="lt1"/>
                </a:solidFill>
              </a:defRPr>
            </a:lvl1pPr>
            <a:lvl2pPr indent="-228600" lvl="1" marL="914400" algn="l">
              <a:lnSpc>
                <a:spcPct val="90000"/>
              </a:lnSpc>
              <a:spcBef>
                <a:spcPts val="2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7" name="Google Shape;47;p17"/>
          <p:cNvSpPr txBox="1"/>
          <p:nvPr/>
        </p:nvSpPr>
        <p:spPr>
          <a:xfrm>
            <a:off x="314326" y="4857640"/>
            <a:ext cx="3494237" cy="807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chemeClr val="lt1"/>
                </a:solidFill>
                <a:latin typeface="Play"/>
                <a:ea typeface="Play"/>
                <a:cs typeface="Play"/>
                <a:sym typeface="Play"/>
              </a:rPr>
              <a:t>© 2024, Amazon Web Services, Inc. or its affiliates. All rights reserved.</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3348">
          <p15:clr>
            <a:srgbClr val="FBAE40"/>
          </p15:clr>
        </p15:guide>
        <p15:guide id="2" orient="horz" pos="2052">
          <p15:clr>
            <a:srgbClr val="FBAE40"/>
          </p15:clr>
        </p15:guide>
        <p15:guide id="3" orient="horz" pos="954">
          <p15:clr>
            <a:srgbClr val="FBAE40"/>
          </p15:clr>
        </p15:guide>
        <p15:guide id="4" orient="horz" pos="1296">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photo">
  <p:cSld name="Quote with photo">
    <p:bg>
      <p:bgPr>
        <a:solidFill>
          <a:schemeClr val="dk1"/>
        </a:solidFill>
      </p:bgPr>
    </p:bg>
    <p:spTree>
      <p:nvGrpSpPr>
        <p:cNvPr id="571" name="Shape 571"/>
        <p:cNvGrpSpPr/>
        <p:nvPr/>
      </p:nvGrpSpPr>
      <p:grpSpPr>
        <a:xfrm>
          <a:off x="0" y="0"/>
          <a:ext cx="0" cy="0"/>
          <a:chOff x="0" y="0"/>
          <a:chExt cx="0" cy="0"/>
        </a:xfrm>
      </p:grpSpPr>
      <p:sp>
        <p:nvSpPr>
          <p:cNvPr id="572" name="Google Shape;572;p71"/>
          <p:cNvSpPr/>
          <p:nvPr/>
        </p:nvSpPr>
        <p:spPr>
          <a:xfrm>
            <a:off x="229538" y="686321"/>
            <a:ext cx="627712" cy="428105"/>
          </a:xfrm>
          <a:custGeom>
            <a:rect b="b" l="l" r="r" t="t"/>
            <a:pathLst>
              <a:path extrusionOk="0" h="298094" w="437083">
                <a:moveTo>
                  <a:pt x="357530" y="0"/>
                </a:moveTo>
                <a:lnTo>
                  <a:pt x="414223" y="0"/>
                </a:lnTo>
                <a:cubicBezTo>
                  <a:pt x="429463" y="0"/>
                  <a:pt x="437083" y="6401"/>
                  <a:pt x="437083" y="19202"/>
                </a:cubicBezTo>
                <a:cubicBezTo>
                  <a:pt x="437083" y="22250"/>
                  <a:pt x="436778" y="25908"/>
                  <a:pt x="436169" y="30175"/>
                </a:cubicBezTo>
                <a:cubicBezTo>
                  <a:pt x="435559" y="34442"/>
                  <a:pt x="434645" y="41757"/>
                  <a:pt x="433425" y="52121"/>
                </a:cubicBezTo>
                <a:lnTo>
                  <a:pt x="403250" y="266090"/>
                </a:lnTo>
                <a:cubicBezTo>
                  <a:pt x="401421" y="277673"/>
                  <a:pt x="397764" y="285902"/>
                  <a:pt x="392277" y="290779"/>
                </a:cubicBezTo>
                <a:cubicBezTo>
                  <a:pt x="386791" y="295656"/>
                  <a:pt x="378561" y="298094"/>
                  <a:pt x="367589" y="298094"/>
                </a:cubicBezTo>
                <a:lnTo>
                  <a:pt x="327355" y="298094"/>
                </a:lnTo>
                <a:cubicBezTo>
                  <a:pt x="266395" y="298094"/>
                  <a:pt x="235915" y="277673"/>
                  <a:pt x="235915" y="236829"/>
                </a:cubicBezTo>
                <a:cubicBezTo>
                  <a:pt x="235915" y="220370"/>
                  <a:pt x="243535" y="194767"/>
                  <a:pt x="258775" y="160020"/>
                </a:cubicBezTo>
                <a:lnTo>
                  <a:pt x="318211" y="28346"/>
                </a:lnTo>
                <a:cubicBezTo>
                  <a:pt x="322478" y="17983"/>
                  <a:pt x="327660" y="10668"/>
                  <a:pt x="333756" y="6401"/>
                </a:cubicBezTo>
                <a:cubicBezTo>
                  <a:pt x="339852" y="2133"/>
                  <a:pt x="347777" y="0"/>
                  <a:pt x="357530" y="0"/>
                </a:cubicBezTo>
                <a:close/>
                <a:moveTo>
                  <a:pt x="121615" y="0"/>
                </a:moveTo>
                <a:lnTo>
                  <a:pt x="178308" y="0"/>
                </a:lnTo>
                <a:cubicBezTo>
                  <a:pt x="193548" y="0"/>
                  <a:pt x="201168" y="6401"/>
                  <a:pt x="201168" y="19202"/>
                </a:cubicBezTo>
                <a:cubicBezTo>
                  <a:pt x="201168" y="22250"/>
                  <a:pt x="200863" y="25908"/>
                  <a:pt x="200253" y="30175"/>
                </a:cubicBezTo>
                <a:cubicBezTo>
                  <a:pt x="199644" y="34442"/>
                  <a:pt x="198729" y="41757"/>
                  <a:pt x="197510" y="52121"/>
                </a:cubicBezTo>
                <a:lnTo>
                  <a:pt x="167335" y="266090"/>
                </a:lnTo>
                <a:cubicBezTo>
                  <a:pt x="165506" y="277673"/>
                  <a:pt x="161849" y="285902"/>
                  <a:pt x="156362" y="290779"/>
                </a:cubicBezTo>
                <a:cubicBezTo>
                  <a:pt x="150876" y="295656"/>
                  <a:pt x="142646" y="298094"/>
                  <a:pt x="131673" y="298094"/>
                </a:cubicBezTo>
                <a:lnTo>
                  <a:pt x="91440" y="298094"/>
                </a:lnTo>
                <a:cubicBezTo>
                  <a:pt x="30480" y="298094"/>
                  <a:pt x="0" y="277673"/>
                  <a:pt x="0" y="236829"/>
                </a:cubicBezTo>
                <a:cubicBezTo>
                  <a:pt x="0" y="220370"/>
                  <a:pt x="7620" y="194767"/>
                  <a:pt x="22860" y="160020"/>
                </a:cubicBezTo>
                <a:lnTo>
                  <a:pt x="82296" y="28346"/>
                </a:lnTo>
                <a:cubicBezTo>
                  <a:pt x="86563" y="17983"/>
                  <a:pt x="91745" y="10668"/>
                  <a:pt x="97841" y="6401"/>
                </a:cubicBezTo>
                <a:cubicBezTo>
                  <a:pt x="103937" y="2133"/>
                  <a:pt x="111861" y="0"/>
                  <a:pt x="121615" y="0"/>
                </a:cubicBezTo>
                <a:close/>
              </a:path>
            </a:pathLst>
          </a:custGeom>
          <a:gradFill>
            <a:gsLst>
              <a:gs pos="0">
                <a:schemeClr val="accent1"/>
              </a:gs>
              <a:gs pos="100000">
                <a:schemeClr val="accent3"/>
              </a:gs>
            </a:gsLst>
            <a:lin ang="270000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573" name="Google Shape;573;p71"/>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574" name="Google Shape;574;p71"/>
          <p:cNvSpPr/>
          <p:nvPr>
            <p:ph idx="2" type="pic"/>
          </p:nvPr>
        </p:nvSpPr>
        <p:spPr>
          <a:xfrm>
            <a:off x="3040380" y="0"/>
            <a:ext cx="6103620" cy="5143500"/>
          </a:xfrm>
          <a:prstGeom prst="rect">
            <a:avLst/>
          </a:prstGeom>
          <a:noFill/>
          <a:ln>
            <a:noFill/>
          </a:ln>
        </p:spPr>
      </p:sp>
      <p:sp>
        <p:nvSpPr>
          <p:cNvPr id="575" name="Google Shape;575;p71"/>
          <p:cNvSpPr txBox="1"/>
          <p:nvPr>
            <p:ph type="title"/>
          </p:nvPr>
        </p:nvSpPr>
        <p:spPr>
          <a:xfrm>
            <a:off x="857250" y="1114425"/>
            <a:ext cx="3714750" cy="1925308"/>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2700"/>
              <a:buFont typeface="Play"/>
              <a:buNone/>
              <a:defRPr sz="27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76" name="Google Shape;576;p71"/>
          <p:cNvSpPr txBox="1"/>
          <p:nvPr>
            <p:ph idx="1" type="body"/>
          </p:nvPr>
        </p:nvSpPr>
        <p:spPr>
          <a:xfrm>
            <a:off x="857250" y="4094639"/>
            <a:ext cx="3715469" cy="276999"/>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400"/>
              <a:buNone/>
              <a:defRPr b="1" sz="1500"/>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77" name="Google Shape;577;p71"/>
          <p:cNvSpPr txBox="1"/>
          <p:nvPr>
            <p:ph idx="3" type="body"/>
          </p:nvPr>
        </p:nvSpPr>
        <p:spPr>
          <a:xfrm>
            <a:off x="857250" y="4371638"/>
            <a:ext cx="3708887" cy="256224"/>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200"/>
              <a:buNone/>
              <a:defRPr sz="1400"/>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Tree>
  </p:cSld>
  <p:clrMapOvr>
    <a:masterClrMapping/>
  </p:clrMapOvr>
  <p:transition>
    <p:fade/>
  </p:transition>
  <p:extLst>
    <p:ext uri="{DCECCB84-F9BA-43D5-87BE-67443E8EF086}">
      <p15:sldGuideLst>
        <p15:guide id="1" pos="540">
          <p15:clr>
            <a:srgbClr val="FBAE40"/>
          </p15:clr>
        </p15:guide>
        <p15:guide id="2" pos="4410">
          <p15:clr>
            <a:srgbClr val="FBAE40"/>
          </p15:clr>
        </p15:guide>
        <p15:guide id="3" orient="horz" pos="2178">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portrait">
  <p:cSld name="Quote with portrait">
    <p:bg>
      <p:bgPr>
        <a:blipFill>
          <a:blip r:embed="rId2">
            <a:alphaModFix/>
          </a:blip>
          <a:stretch>
            <a:fillRect/>
          </a:stretch>
        </a:blipFill>
      </p:bgPr>
    </p:bg>
    <p:spTree>
      <p:nvGrpSpPr>
        <p:cNvPr id="578" name="Shape 578"/>
        <p:cNvGrpSpPr/>
        <p:nvPr/>
      </p:nvGrpSpPr>
      <p:grpSpPr>
        <a:xfrm>
          <a:off x="0" y="0"/>
          <a:ext cx="0" cy="0"/>
          <a:chOff x="0" y="0"/>
          <a:chExt cx="0" cy="0"/>
        </a:xfrm>
      </p:grpSpPr>
      <p:sp>
        <p:nvSpPr>
          <p:cNvPr id="579" name="Google Shape;579;p72"/>
          <p:cNvSpPr txBox="1"/>
          <p:nvPr>
            <p:ph type="title"/>
          </p:nvPr>
        </p:nvSpPr>
        <p:spPr>
          <a:xfrm>
            <a:off x="857250" y="1114425"/>
            <a:ext cx="3714750" cy="1925308"/>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2700"/>
              <a:buFont typeface="Play"/>
              <a:buNone/>
              <a:defRPr sz="27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0" name="Google Shape;580;p72"/>
          <p:cNvSpPr txBox="1"/>
          <p:nvPr>
            <p:ph idx="1" type="body"/>
          </p:nvPr>
        </p:nvSpPr>
        <p:spPr>
          <a:xfrm>
            <a:off x="857250" y="4094639"/>
            <a:ext cx="3715469" cy="276999"/>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400"/>
              <a:buNone/>
              <a:defRPr b="1" sz="1500"/>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81" name="Google Shape;581;p72"/>
          <p:cNvSpPr txBox="1"/>
          <p:nvPr>
            <p:ph idx="2" type="body"/>
          </p:nvPr>
        </p:nvSpPr>
        <p:spPr>
          <a:xfrm>
            <a:off x="857250" y="4371638"/>
            <a:ext cx="3708887" cy="256224"/>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200"/>
              <a:buNone/>
              <a:defRPr sz="1400"/>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82" name="Google Shape;582;p72"/>
          <p:cNvSpPr/>
          <p:nvPr/>
        </p:nvSpPr>
        <p:spPr>
          <a:xfrm>
            <a:off x="229538" y="686321"/>
            <a:ext cx="627712" cy="428105"/>
          </a:xfrm>
          <a:custGeom>
            <a:rect b="b" l="l" r="r" t="t"/>
            <a:pathLst>
              <a:path extrusionOk="0" h="298094" w="437083">
                <a:moveTo>
                  <a:pt x="357530" y="0"/>
                </a:moveTo>
                <a:lnTo>
                  <a:pt x="414223" y="0"/>
                </a:lnTo>
                <a:cubicBezTo>
                  <a:pt x="429463" y="0"/>
                  <a:pt x="437083" y="6401"/>
                  <a:pt x="437083" y="19202"/>
                </a:cubicBezTo>
                <a:cubicBezTo>
                  <a:pt x="437083" y="22250"/>
                  <a:pt x="436778" y="25908"/>
                  <a:pt x="436169" y="30175"/>
                </a:cubicBezTo>
                <a:cubicBezTo>
                  <a:pt x="435559" y="34442"/>
                  <a:pt x="434645" y="41757"/>
                  <a:pt x="433425" y="52121"/>
                </a:cubicBezTo>
                <a:lnTo>
                  <a:pt x="403250" y="266090"/>
                </a:lnTo>
                <a:cubicBezTo>
                  <a:pt x="401421" y="277673"/>
                  <a:pt x="397764" y="285902"/>
                  <a:pt x="392277" y="290779"/>
                </a:cubicBezTo>
                <a:cubicBezTo>
                  <a:pt x="386791" y="295656"/>
                  <a:pt x="378561" y="298094"/>
                  <a:pt x="367589" y="298094"/>
                </a:cubicBezTo>
                <a:lnTo>
                  <a:pt x="327355" y="298094"/>
                </a:lnTo>
                <a:cubicBezTo>
                  <a:pt x="266395" y="298094"/>
                  <a:pt x="235915" y="277673"/>
                  <a:pt x="235915" y="236829"/>
                </a:cubicBezTo>
                <a:cubicBezTo>
                  <a:pt x="235915" y="220370"/>
                  <a:pt x="243535" y="194767"/>
                  <a:pt x="258775" y="160020"/>
                </a:cubicBezTo>
                <a:lnTo>
                  <a:pt x="318211" y="28346"/>
                </a:lnTo>
                <a:cubicBezTo>
                  <a:pt x="322478" y="17983"/>
                  <a:pt x="327660" y="10668"/>
                  <a:pt x="333756" y="6401"/>
                </a:cubicBezTo>
                <a:cubicBezTo>
                  <a:pt x="339852" y="2133"/>
                  <a:pt x="347777" y="0"/>
                  <a:pt x="357530" y="0"/>
                </a:cubicBezTo>
                <a:close/>
                <a:moveTo>
                  <a:pt x="121615" y="0"/>
                </a:moveTo>
                <a:lnTo>
                  <a:pt x="178308" y="0"/>
                </a:lnTo>
                <a:cubicBezTo>
                  <a:pt x="193548" y="0"/>
                  <a:pt x="201168" y="6401"/>
                  <a:pt x="201168" y="19202"/>
                </a:cubicBezTo>
                <a:cubicBezTo>
                  <a:pt x="201168" y="22250"/>
                  <a:pt x="200863" y="25908"/>
                  <a:pt x="200253" y="30175"/>
                </a:cubicBezTo>
                <a:cubicBezTo>
                  <a:pt x="199644" y="34442"/>
                  <a:pt x="198729" y="41757"/>
                  <a:pt x="197510" y="52121"/>
                </a:cubicBezTo>
                <a:lnTo>
                  <a:pt x="167335" y="266090"/>
                </a:lnTo>
                <a:cubicBezTo>
                  <a:pt x="165506" y="277673"/>
                  <a:pt x="161849" y="285902"/>
                  <a:pt x="156362" y="290779"/>
                </a:cubicBezTo>
                <a:cubicBezTo>
                  <a:pt x="150876" y="295656"/>
                  <a:pt x="142646" y="298094"/>
                  <a:pt x="131673" y="298094"/>
                </a:cubicBezTo>
                <a:lnTo>
                  <a:pt x="91440" y="298094"/>
                </a:lnTo>
                <a:cubicBezTo>
                  <a:pt x="30480" y="298094"/>
                  <a:pt x="0" y="277673"/>
                  <a:pt x="0" y="236829"/>
                </a:cubicBezTo>
                <a:cubicBezTo>
                  <a:pt x="0" y="220370"/>
                  <a:pt x="7620" y="194767"/>
                  <a:pt x="22860" y="160020"/>
                </a:cubicBezTo>
                <a:lnTo>
                  <a:pt x="82296" y="28346"/>
                </a:lnTo>
                <a:cubicBezTo>
                  <a:pt x="86563" y="17983"/>
                  <a:pt x="91745" y="10668"/>
                  <a:pt x="97841" y="6401"/>
                </a:cubicBezTo>
                <a:cubicBezTo>
                  <a:pt x="103937" y="2133"/>
                  <a:pt x="111861" y="0"/>
                  <a:pt x="121615" y="0"/>
                </a:cubicBezTo>
                <a:close/>
              </a:path>
            </a:pathLst>
          </a:custGeom>
          <a:gradFill>
            <a:gsLst>
              <a:gs pos="0">
                <a:schemeClr val="accent1"/>
              </a:gs>
              <a:gs pos="100000">
                <a:schemeClr val="accent3"/>
              </a:gs>
            </a:gsLst>
            <a:lin ang="270000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583" name="Google Shape;583;p72"/>
          <p:cNvSpPr/>
          <p:nvPr/>
        </p:nvSpPr>
        <p:spPr>
          <a:xfrm>
            <a:off x="0" y="0"/>
            <a:ext cx="60228" cy="5143500"/>
          </a:xfrm>
          <a:prstGeom prst="rect">
            <a:avLst/>
          </a:prstGeom>
          <a:gradFill>
            <a:gsLst>
              <a:gs pos="0">
                <a:schemeClr val="accent6"/>
              </a:gs>
              <a:gs pos="40000">
                <a:schemeClr val="accent1"/>
              </a:gs>
              <a:gs pos="100000">
                <a:schemeClr val="accent3"/>
              </a:gs>
            </a:gsLst>
            <a:lin ang="540000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584" name="Google Shape;584;p72"/>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585" name="Google Shape;585;p72"/>
          <p:cNvSpPr/>
          <p:nvPr>
            <p:ph idx="3" type="pic"/>
          </p:nvPr>
        </p:nvSpPr>
        <p:spPr>
          <a:xfrm>
            <a:off x="5543550" y="1114424"/>
            <a:ext cx="2914650" cy="2985627"/>
          </a:xfrm>
          <a:prstGeom prst="roundRect">
            <a:avLst>
              <a:gd fmla="val 2693" name="adj"/>
            </a:avLst>
          </a:prstGeom>
          <a:noFill/>
          <a:ln>
            <a:noFill/>
          </a:ln>
        </p:spPr>
      </p:sp>
    </p:spTree>
  </p:cSld>
  <p:clrMapOvr>
    <a:masterClrMapping/>
  </p:clrMapOvr>
  <p:transition>
    <p:fade/>
  </p:transition>
  <p:extLst>
    <p:ext uri="{DCECCB84-F9BA-43D5-87BE-67443E8EF086}">
      <p15:sldGuideLst>
        <p15:guide id="1" pos="540">
          <p15:clr>
            <a:srgbClr val="FBAE40"/>
          </p15:clr>
        </p15:guide>
        <p15:guide id="2" pos="4410">
          <p15:clr>
            <a:srgbClr val="FBAE40"/>
          </p15:clr>
        </p15:guide>
        <p15:guide id="3" orient="horz" pos="2178">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dark">
  <p:cSld name="1_Section Header dark">
    <p:bg>
      <p:bgPr>
        <a:blipFill>
          <a:blip r:embed="rId2">
            <a:alphaModFix/>
          </a:blip>
          <a:stretch>
            <a:fillRect/>
          </a:stretch>
        </a:blipFill>
      </p:bgPr>
    </p:bg>
    <p:spTree>
      <p:nvGrpSpPr>
        <p:cNvPr id="586" name="Shape 586"/>
        <p:cNvGrpSpPr/>
        <p:nvPr/>
      </p:nvGrpSpPr>
      <p:grpSpPr>
        <a:xfrm>
          <a:off x="0" y="0"/>
          <a:ext cx="0" cy="0"/>
          <a:chOff x="0" y="0"/>
          <a:chExt cx="0" cy="0"/>
        </a:xfrm>
      </p:grpSpPr>
      <p:sp>
        <p:nvSpPr>
          <p:cNvPr id="587" name="Google Shape;587;p73"/>
          <p:cNvSpPr txBox="1"/>
          <p:nvPr>
            <p:ph type="title"/>
          </p:nvPr>
        </p:nvSpPr>
        <p:spPr>
          <a:xfrm>
            <a:off x="314325" y="2030866"/>
            <a:ext cx="6057900" cy="1081766"/>
          </a:xfrm>
          <a:prstGeom prst="rect">
            <a:avLst/>
          </a:prstGeom>
          <a:noFill/>
          <a:ln>
            <a:noFill/>
          </a:ln>
        </p:spPr>
        <p:txBody>
          <a:bodyPr anchorCtr="0" anchor="ctr" bIns="34275" lIns="0" spcFirstLastPara="1" rIns="0" wrap="square" tIns="34275">
            <a:noAutofit/>
          </a:bodyPr>
          <a:lstStyle>
            <a:lvl1pPr lvl="0" algn="l">
              <a:lnSpc>
                <a:spcPct val="90000"/>
              </a:lnSpc>
              <a:spcBef>
                <a:spcPts val="0"/>
              </a:spcBef>
              <a:spcAft>
                <a:spcPts val="0"/>
              </a:spcAft>
              <a:buClr>
                <a:schemeClr val="lt1"/>
              </a:buClr>
              <a:buSzPts val="3300"/>
              <a:buFont typeface="Play"/>
              <a:buNone/>
              <a:defRPr sz="33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8" name="Google Shape;588;p73"/>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w image">
  <p:cSld name="Section w image">
    <p:bg>
      <p:bgPr>
        <a:blipFill>
          <a:blip r:embed="rId2">
            <a:alphaModFix/>
          </a:blip>
          <a:stretch>
            <a:fillRect/>
          </a:stretch>
        </a:blipFill>
      </p:bgPr>
    </p:bg>
    <p:spTree>
      <p:nvGrpSpPr>
        <p:cNvPr id="589" name="Shape 589"/>
        <p:cNvGrpSpPr/>
        <p:nvPr/>
      </p:nvGrpSpPr>
      <p:grpSpPr>
        <a:xfrm>
          <a:off x="0" y="0"/>
          <a:ext cx="0" cy="0"/>
          <a:chOff x="0" y="0"/>
          <a:chExt cx="0" cy="0"/>
        </a:xfrm>
      </p:grpSpPr>
      <p:sp>
        <p:nvSpPr>
          <p:cNvPr id="590" name="Google Shape;590;p74"/>
          <p:cNvSpPr txBox="1"/>
          <p:nvPr>
            <p:ph type="title"/>
          </p:nvPr>
        </p:nvSpPr>
        <p:spPr>
          <a:xfrm>
            <a:off x="314325" y="1739714"/>
            <a:ext cx="4457700" cy="2284599"/>
          </a:xfrm>
          <a:prstGeom prst="rect">
            <a:avLst/>
          </a:prstGeom>
          <a:noFill/>
          <a:ln>
            <a:noFill/>
          </a:ln>
        </p:spPr>
        <p:txBody>
          <a:bodyPr anchorCtr="0" anchor="b" bIns="34275" lIns="0" spcFirstLastPara="1" rIns="0" wrap="square" tIns="34275">
            <a:noAutofit/>
          </a:bodyPr>
          <a:lstStyle>
            <a:lvl1pPr lvl="0" algn="l">
              <a:lnSpc>
                <a:spcPct val="90000"/>
              </a:lnSpc>
              <a:spcBef>
                <a:spcPts val="0"/>
              </a:spcBef>
              <a:spcAft>
                <a:spcPts val="0"/>
              </a:spcAft>
              <a:buClr>
                <a:schemeClr val="lt1"/>
              </a:buClr>
              <a:buSzPts val="3300"/>
              <a:buFont typeface="Play"/>
              <a:buNone/>
              <a:defRPr sz="33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1" name="Google Shape;591;p74"/>
          <p:cNvSpPr txBox="1"/>
          <p:nvPr>
            <p:ph idx="12" type="sldNum"/>
          </p:nvPr>
        </p:nvSpPr>
        <p:spPr>
          <a:xfrm>
            <a:off x="6829426"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592" name="Google Shape;592;p74"/>
          <p:cNvSpPr/>
          <p:nvPr>
            <p:ph idx="2" type="pic"/>
          </p:nvPr>
        </p:nvSpPr>
        <p:spPr>
          <a:xfrm>
            <a:off x="5543550" y="257175"/>
            <a:ext cx="3343275" cy="4400549"/>
          </a:xfrm>
          <a:prstGeom prst="roundRect">
            <a:avLst>
              <a:gd fmla="val 2693" name="adj"/>
            </a:avLst>
          </a:prstGeom>
          <a:noFill/>
          <a:ln>
            <a:noFill/>
          </a:ln>
        </p:spPr>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nd of Template">
  <p:cSld name="1_End of Template">
    <p:spTree>
      <p:nvGrpSpPr>
        <p:cNvPr id="593" name="Shape 593"/>
        <p:cNvGrpSpPr/>
        <p:nvPr/>
      </p:nvGrpSpPr>
      <p:grpSpPr>
        <a:xfrm>
          <a:off x="0" y="0"/>
          <a:ext cx="0" cy="0"/>
          <a:chOff x="0" y="0"/>
          <a:chExt cx="0" cy="0"/>
        </a:xfrm>
      </p:grpSpPr>
      <p:pic>
        <p:nvPicPr>
          <p:cNvPr descr="Stop sign" id="594" name="Google Shape;594;p75"/>
          <p:cNvPicPr preferRelativeResize="0"/>
          <p:nvPr/>
        </p:nvPicPr>
        <p:blipFill rotWithShape="1">
          <a:blip r:embed="rId2">
            <a:alphaModFix/>
          </a:blip>
          <a:srcRect b="0" l="0" r="0" t="0"/>
          <a:stretch/>
        </p:blipFill>
        <p:spPr>
          <a:xfrm>
            <a:off x="642938" y="1585912"/>
            <a:ext cx="1971675" cy="1971675"/>
          </a:xfrm>
          <a:prstGeom prst="rect">
            <a:avLst/>
          </a:prstGeom>
          <a:noFill/>
          <a:ln>
            <a:noFill/>
          </a:ln>
        </p:spPr>
      </p:pic>
      <p:sp>
        <p:nvSpPr>
          <p:cNvPr id="595" name="Google Shape;595;p75"/>
          <p:cNvSpPr txBox="1"/>
          <p:nvPr/>
        </p:nvSpPr>
        <p:spPr>
          <a:xfrm>
            <a:off x="2614613" y="1784732"/>
            <a:ext cx="5838825" cy="1853392"/>
          </a:xfrm>
          <a:prstGeom prst="rect">
            <a:avLst/>
          </a:prstGeom>
          <a:noFill/>
          <a:ln>
            <a:noFill/>
          </a:ln>
        </p:spPr>
        <p:txBody>
          <a:bodyPr anchorCtr="0" anchor="t" bIns="34275" lIns="68575" spcFirstLastPara="1" rIns="68575" wrap="square" tIns="34275">
            <a:spAutoFit/>
          </a:bodyPr>
          <a:lstStyle/>
          <a:p>
            <a:pPr indent="0" lvl="0" marL="0" marR="0" rtl="0" algn="l">
              <a:lnSpc>
                <a:spcPct val="80000"/>
              </a:lnSpc>
              <a:spcBef>
                <a:spcPts val="0"/>
              </a:spcBef>
              <a:spcAft>
                <a:spcPts val="0"/>
              </a:spcAft>
              <a:buClr>
                <a:srgbClr val="000000"/>
              </a:buClr>
              <a:buSzPts val="5000"/>
              <a:buFont typeface="Arial"/>
              <a:buNone/>
            </a:pPr>
            <a:r>
              <a:rPr b="1" i="0" lang="en" sz="5000" u="none" cap="none" strike="noStrike">
                <a:solidFill>
                  <a:schemeClr val="lt1"/>
                </a:solidFill>
                <a:latin typeface="Play"/>
                <a:ea typeface="Play"/>
                <a:cs typeface="Play"/>
                <a:sym typeface="Play"/>
              </a:rPr>
              <a:t>Do not use layouts after this slide.</a:t>
            </a:r>
            <a:endParaRPr b="1" i="0" sz="5000" u="none" cap="none" strike="noStrike">
              <a:solidFill>
                <a:schemeClr val="lt1"/>
              </a:solidFill>
              <a:latin typeface="Play"/>
              <a:ea typeface="Play"/>
              <a:cs typeface="Play"/>
              <a:sym typeface="Play"/>
            </a:endParaRPr>
          </a:p>
          <a:p>
            <a:pPr indent="0" lvl="0" marL="0" marR="0" rtl="0" algn="l">
              <a:lnSpc>
                <a:spcPct val="80000"/>
              </a:lnSpc>
              <a:spcBef>
                <a:spcPts val="500"/>
              </a:spcBef>
              <a:spcAft>
                <a:spcPts val="0"/>
              </a:spcAft>
              <a:buClr>
                <a:srgbClr val="000000"/>
              </a:buClr>
              <a:buSzPts val="1800"/>
              <a:buFont typeface="Arial"/>
              <a:buNone/>
            </a:pPr>
            <a:r>
              <a:rPr b="0" i="0" lang="en" sz="1800" u="none" cap="none" strike="noStrike">
                <a:solidFill>
                  <a:schemeClr val="lt1"/>
                </a:solidFill>
                <a:latin typeface="Play"/>
                <a:ea typeface="Play"/>
                <a:cs typeface="Play"/>
                <a:sym typeface="Play"/>
              </a:rPr>
              <a:t>They are included as visual examples only</a:t>
            </a:r>
            <a:endParaRPr b="0" i="0" sz="1100" u="none" cap="none" strike="noStrike">
              <a:solidFill>
                <a:srgbClr val="000000"/>
              </a:solidFill>
              <a:latin typeface="Arial"/>
              <a:ea typeface="Arial"/>
              <a:cs typeface="Arial"/>
              <a:sym typeface="Arial"/>
            </a:endParaRPr>
          </a:p>
          <a:p>
            <a:pPr indent="0" lvl="0" marL="0" marR="0" rtl="0" algn="l">
              <a:lnSpc>
                <a:spcPct val="80000"/>
              </a:lnSpc>
              <a:spcBef>
                <a:spcPts val="500"/>
              </a:spcBef>
              <a:spcAft>
                <a:spcPts val="0"/>
              </a:spcAft>
              <a:buClr>
                <a:srgbClr val="000000"/>
              </a:buClr>
              <a:buSzPts val="1800"/>
              <a:buFont typeface="Arial"/>
              <a:buNone/>
            </a:pPr>
            <a:r>
              <a:rPr b="0" i="0" lang="en" sz="1800" u="none" cap="none" strike="noStrike">
                <a:solidFill>
                  <a:schemeClr val="lt1"/>
                </a:solidFill>
                <a:latin typeface="Play"/>
                <a:ea typeface="Play"/>
                <a:cs typeface="Play"/>
                <a:sym typeface="Play"/>
              </a:rPr>
              <a:t>and are not part of the official template.</a:t>
            </a:r>
            <a:endParaRPr b="0" i="0" sz="5000" u="none" cap="none" strike="noStrike">
              <a:solidFill>
                <a:schemeClr val="lt1"/>
              </a:solidFill>
              <a:latin typeface="Play"/>
              <a:ea typeface="Play"/>
              <a:cs typeface="Play"/>
              <a:sym typeface="Play"/>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ver slide gradient 2" showMasterSp="0">
  <p:cSld name="1_Cover slide gradient 2">
    <p:bg>
      <p:bgPr>
        <a:blipFill>
          <a:blip r:embed="rId2">
            <a:alphaModFix/>
          </a:blip>
          <a:stretch>
            <a:fillRect/>
          </a:stretch>
        </a:blipFill>
      </p:bgPr>
    </p:bg>
    <p:spTree>
      <p:nvGrpSpPr>
        <p:cNvPr id="48" name="Shape 48"/>
        <p:cNvGrpSpPr/>
        <p:nvPr/>
      </p:nvGrpSpPr>
      <p:grpSpPr>
        <a:xfrm>
          <a:off x="0" y="0"/>
          <a:ext cx="0" cy="0"/>
          <a:chOff x="0" y="0"/>
          <a:chExt cx="0" cy="0"/>
        </a:xfrm>
      </p:grpSpPr>
      <p:pic>
        <p:nvPicPr>
          <p:cNvPr id="49" name="Google Shape;49;p18"/>
          <p:cNvPicPr preferRelativeResize="0"/>
          <p:nvPr/>
        </p:nvPicPr>
        <p:blipFill rotWithShape="1">
          <a:blip r:embed="rId3">
            <a:alphaModFix/>
          </a:blip>
          <a:srcRect b="0" l="0" r="0" t="0"/>
          <a:stretch/>
        </p:blipFill>
        <p:spPr>
          <a:xfrm>
            <a:off x="314326" y="413567"/>
            <a:ext cx="757703" cy="453112"/>
          </a:xfrm>
          <a:prstGeom prst="rect">
            <a:avLst/>
          </a:prstGeom>
          <a:noFill/>
          <a:ln>
            <a:noFill/>
          </a:ln>
        </p:spPr>
      </p:pic>
      <p:sp>
        <p:nvSpPr>
          <p:cNvPr id="50" name="Google Shape;50;p18"/>
          <p:cNvSpPr txBox="1"/>
          <p:nvPr>
            <p:ph type="ctrTitle"/>
          </p:nvPr>
        </p:nvSpPr>
        <p:spPr>
          <a:xfrm>
            <a:off x="314326" y="2053452"/>
            <a:ext cx="5086350" cy="567848"/>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3600"/>
              <a:buFont typeface="Play"/>
              <a:buNone/>
              <a:defRPr sz="3600">
                <a:solidFill>
                  <a:schemeClr val="lt1"/>
                </a:solidFill>
                <a:latin typeface="Play"/>
                <a:ea typeface="Play"/>
                <a:cs typeface="Play"/>
                <a:sym typeface="Play"/>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1" name="Google Shape;51;p18"/>
          <p:cNvSpPr txBox="1"/>
          <p:nvPr>
            <p:ph idx="1" type="subTitle"/>
          </p:nvPr>
        </p:nvSpPr>
        <p:spPr>
          <a:xfrm>
            <a:off x="314325" y="2638872"/>
            <a:ext cx="5086349" cy="401648"/>
          </a:xfrm>
          <a:prstGeom prst="rect">
            <a:avLst/>
          </a:prstGeom>
          <a:noFill/>
          <a:ln>
            <a:noFill/>
          </a:ln>
        </p:spPr>
        <p:txBody>
          <a:bodyPr anchorCtr="0" anchor="t" bIns="34275" lIns="0" spcFirstLastPara="1" rIns="0" wrap="square" tIns="34275">
            <a:spAutoFit/>
          </a:bodyPr>
          <a:lstStyle>
            <a:lvl1pPr lvl="0" algn="l">
              <a:lnSpc>
                <a:spcPct val="90000"/>
              </a:lnSpc>
              <a:spcBef>
                <a:spcPts val="0"/>
              </a:spcBef>
              <a:spcAft>
                <a:spcPts val="0"/>
              </a:spcAft>
              <a:buSzPts val="2200"/>
              <a:buFont typeface="Arial"/>
              <a:buNone/>
              <a:defRPr b="0" i="0" sz="2400" cap="none">
                <a:solidFill>
                  <a:schemeClr val="lt1"/>
                </a:solidFill>
                <a:latin typeface="Play"/>
                <a:ea typeface="Play"/>
                <a:cs typeface="Play"/>
                <a:sym typeface="Play"/>
              </a:defRPr>
            </a:lvl1pPr>
            <a:lvl2pPr lvl="1" algn="ctr">
              <a:lnSpc>
                <a:spcPct val="90000"/>
              </a:lnSpc>
              <a:spcBef>
                <a:spcPts val="0"/>
              </a:spcBef>
              <a:spcAft>
                <a:spcPts val="0"/>
              </a:spcAft>
              <a:buSzPts val="1400"/>
              <a:buNone/>
              <a:defRPr sz="1500"/>
            </a:lvl2pPr>
            <a:lvl3pPr lvl="2" algn="ctr">
              <a:lnSpc>
                <a:spcPct val="90000"/>
              </a:lnSpc>
              <a:spcBef>
                <a:spcPts val="900"/>
              </a:spcBef>
              <a:spcAft>
                <a:spcPts val="0"/>
              </a:spcAft>
              <a:buSzPts val="1400"/>
              <a:buNone/>
              <a:defRPr sz="1400"/>
            </a:lvl3pPr>
            <a:lvl4pPr lvl="3" algn="ctr">
              <a:lnSpc>
                <a:spcPct val="90000"/>
              </a:lnSpc>
              <a:spcBef>
                <a:spcPts val="500"/>
              </a:spcBef>
              <a:spcAft>
                <a:spcPts val="0"/>
              </a:spcAft>
              <a:buSzPts val="1200"/>
              <a:buNone/>
              <a:defRPr sz="1200"/>
            </a:lvl4pPr>
            <a:lvl5pPr lvl="4" algn="ctr">
              <a:lnSpc>
                <a:spcPct val="90000"/>
              </a:lnSpc>
              <a:spcBef>
                <a:spcPts val="5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2" name="Google Shape;52;p18"/>
          <p:cNvSpPr txBox="1"/>
          <p:nvPr>
            <p:ph idx="2" type="body"/>
          </p:nvPr>
        </p:nvSpPr>
        <p:spPr>
          <a:xfrm>
            <a:off x="314326" y="1755896"/>
            <a:ext cx="5086350" cy="271001"/>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300"/>
              <a:buNone/>
              <a:defRPr b="1" i="0" sz="1400" cap="none">
                <a:solidFill>
                  <a:schemeClr val="lt1"/>
                </a:solidFill>
                <a:latin typeface="Arial"/>
                <a:ea typeface="Arial"/>
                <a:cs typeface="Arial"/>
                <a:sym typeface="Arial"/>
              </a:defRPr>
            </a:lvl1pPr>
            <a:lvl2pPr indent="-304800" lvl="1" marL="914400" algn="l">
              <a:lnSpc>
                <a:spcPct val="90000"/>
              </a:lnSpc>
              <a:spcBef>
                <a:spcPts val="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3" name="Google Shape;53;p18"/>
          <p:cNvSpPr txBox="1"/>
          <p:nvPr>
            <p:ph idx="3" type="body"/>
          </p:nvPr>
        </p:nvSpPr>
        <p:spPr>
          <a:xfrm>
            <a:off x="319946" y="3429695"/>
            <a:ext cx="2776747" cy="276999"/>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400"/>
              <a:buNone/>
              <a:defRPr b="1" sz="1500" cap="none">
                <a:solidFill>
                  <a:schemeClr val="lt1"/>
                </a:solidFill>
              </a:defRPr>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4" name="Google Shape;54;p18"/>
          <p:cNvSpPr txBox="1"/>
          <p:nvPr>
            <p:ph idx="4" type="body"/>
          </p:nvPr>
        </p:nvSpPr>
        <p:spPr>
          <a:xfrm>
            <a:off x="319946" y="3710241"/>
            <a:ext cx="2776747" cy="625556"/>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100"/>
              <a:buNone/>
              <a:defRPr sz="1200">
                <a:solidFill>
                  <a:schemeClr val="lt1"/>
                </a:solidFill>
              </a:defRPr>
            </a:lvl1pPr>
            <a:lvl2pPr indent="-228600" lvl="1" marL="914400" algn="l">
              <a:lnSpc>
                <a:spcPct val="90000"/>
              </a:lnSpc>
              <a:spcBef>
                <a:spcPts val="2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5" name="Google Shape;55;p18"/>
          <p:cNvSpPr txBox="1"/>
          <p:nvPr/>
        </p:nvSpPr>
        <p:spPr>
          <a:xfrm>
            <a:off x="314326" y="4857640"/>
            <a:ext cx="3778908" cy="807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chemeClr val="lt1"/>
                </a:solidFill>
                <a:latin typeface="Play"/>
                <a:ea typeface="Play"/>
                <a:cs typeface="Play"/>
                <a:sym typeface="Play"/>
              </a:rPr>
              <a:t>© 2024, Amazon Web Services, Inc. or its affiliates. All rights reserved.</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3348">
          <p15:clr>
            <a:srgbClr val="FBAE40"/>
          </p15:clr>
        </p15:guide>
        <p15:guide id="2" orient="horz" pos="2052">
          <p15:clr>
            <a:srgbClr val="FBAE40"/>
          </p15:clr>
        </p15:guide>
        <p15:guide id="3" orient="horz" pos="954">
          <p15:clr>
            <a:srgbClr val="FBAE40"/>
          </p15:clr>
        </p15:guide>
        <p15:guide id="4" orient="horz" pos="129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ver slide gradient 2" showMasterSp="0">
  <p:cSld name="2_Cover slide gradient 2">
    <p:bg>
      <p:bgPr>
        <a:blipFill>
          <a:blip r:embed="rId2">
            <a:alphaModFix/>
          </a:blip>
          <a:stretch>
            <a:fillRect/>
          </a:stretch>
        </a:blipFill>
      </p:bgPr>
    </p:bg>
    <p:spTree>
      <p:nvGrpSpPr>
        <p:cNvPr id="56" name="Shape 56"/>
        <p:cNvGrpSpPr/>
        <p:nvPr/>
      </p:nvGrpSpPr>
      <p:grpSpPr>
        <a:xfrm>
          <a:off x="0" y="0"/>
          <a:ext cx="0" cy="0"/>
          <a:chOff x="0" y="0"/>
          <a:chExt cx="0" cy="0"/>
        </a:xfrm>
      </p:grpSpPr>
      <p:pic>
        <p:nvPicPr>
          <p:cNvPr id="57" name="Google Shape;57;p19"/>
          <p:cNvPicPr preferRelativeResize="0"/>
          <p:nvPr/>
        </p:nvPicPr>
        <p:blipFill rotWithShape="1">
          <a:blip r:embed="rId3">
            <a:alphaModFix/>
          </a:blip>
          <a:srcRect b="0" l="0" r="0" t="0"/>
          <a:stretch/>
        </p:blipFill>
        <p:spPr>
          <a:xfrm>
            <a:off x="314326" y="413567"/>
            <a:ext cx="757703" cy="453112"/>
          </a:xfrm>
          <a:prstGeom prst="rect">
            <a:avLst/>
          </a:prstGeom>
          <a:noFill/>
          <a:ln>
            <a:noFill/>
          </a:ln>
        </p:spPr>
      </p:pic>
      <p:sp>
        <p:nvSpPr>
          <p:cNvPr id="58" name="Google Shape;58;p19"/>
          <p:cNvSpPr txBox="1"/>
          <p:nvPr>
            <p:ph type="ctrTitle"/>
          </p:nvPr>
        </p:nvSpPr>
        <p:spPr>
          <a:xfrm>
            <a:off x="314326" y="2053452"/>
            <a:ext cx="5086350" cy="567848"/>
          </a:xfrm>
          <a:prstGeom prst="rect">
            <a:avLst/>
          </a:prstGeom>
          <a:noFill/>
          <a:ln>
            <a:noFill/>
          </a:ln>
        </p:spPr>
        <p:txBody>
          <a:bodyPr anchorCtr="0" anchor="t" bIns="34275" lIns="0" spcFirstLastPara="1" rIns="0" wrap="square" tIns="34275">
            <a:noAutofit/>
          </a:bodyPr>
          <a:lstStyle>
            <a:lvl1pPr lvl="0" algn="l">
              <a:lnSpc>
                <a:spcPct val="90000"/>
              </a:lnSpc>
              <a:spcBef>
                <a:spcPts val="0"/>
              </a:spcBef>
              <a:spcAft>
                <a:spcPts val="0"/>
              </a:spcAft>
              <a:buClr>
                <a:schemeClr val="lt1"/>
              </a:buClr>
              <a:buSzPts val="3600"/>
              <a:buFont typeface="Play"/>
              <a:buNone/>
              <a:defRPr sz="3600">
                <a:solidFill>
                  <a:schemeClr val="lt1"/>
                </a:solidFill>
                <a:latin typeface="Play"/>
                <a:ea typeface="Play"/>
                <a:cs typeface="Play"/>
                <a:sym typeface="Play"/>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19"/>
          <p:cNvSpPr txBox="1"/>
          <p:nvPr>
            <p:ph idx="1" type="subTitle"/>
          </p:nvPr>
        </p:nvSpPr>
        <p:spPr>
          <a:xfrm>
            <a:off x="314325" y="2638872"/>
            <a:ext cx="5086349" cy="401648"/>
          </a:xfrm>
          <a:prstGeom prst="rect">
            <a:avLst/>
          </a:prstGeom>
          <a:noFill/>
          <a:ln>
            <a:noFill/>
          </a:ln>
        </p:spPr>
        <p:txBody>
          <a:bodyPr anchorCtr="0" anchor="t" bIns="34275" lIns="0" spcFirstLastPara="1" rIns="0" wrap="square" tIns="34275">
            <a:spAutoFit/>
          </a:bodyPr>
          <a:lstStyle>
            <a:lvl1pPr lvl="0" algn="l">
              <a:lnSpc>
                <a:spcPct val="90000"/>
              </a:lnSpc>
              <a:spcBef>
                <a:spcPts val="0"/>
              </a:spcBef>
              <a:spcAft>
                <a:spcPts val="0"/>
              </a:spcAft>
              <a:buSzPts val="2200"/>
              <a:buFont typeface="Arial"/>
              <a:buNone/>
              <a:defRPr b="0" i="0" sz="2400" cap="none">
                <a:solidFill>
                  <a:schemeClr val="lt1"/>
                </a:solidFill>
                <a:latin typeface="Play"/>
                <a:ea typeface="Play"/>
                <a:cs typeface="Play"/>
                <a:sym typeface="Play"/>
              </a:defRPr>
            </a:lvl1pPr>
            <a:lvl2pPr lvl="1" algn="ctr">
              <a:lnSpc>
                <a:spcPct val="90000"/>
              </a:lnSpc>
              <a:spcBef>
                <a:spcPts val="0"/>
              </a:spcBef>
              <a:spcAft>
                <a:spcPts val="0"/>
              </a:spcAft>
              <a:buSzPts val="1400"/>
              <a:buNone/>
              <a:defRPr sz="1500"/>
            </a:lvl2pPr>
            <a:lvl3pPr lvl="2" algn="ctr">
              <a:lnSpc>
                <a:spcPct val="90000"/>
              </a:lnSpc>
              <a:spcBef>
                <a:spcPts val="900"/>
              </a:spcBef>
              <a:spcAft>
                <a:spcPts val="0"/>
              </a:spcAft>
              <a:buSzPts val="1400"/>
              <a:buNone/>
              <a:defRPr sz="1400"/>
            </a:lvl3pPr>
            <a:lvl4pPr lvl="3" algn="ctr">
              <a:lnSpc>
                <a:spcPct val="90000"/>
              </a:lnSpc>
              <a:spcBef>
                <a:spcPts val="500"/>
              </a:spcBef>
              <a:spcAft>
                <a:spcPts val="0"/>
              </a:spcAft>
              <a:buSzPts val="1200"/>
              <a:buNone/>
              <a:defRPr sz="1200"/>
            </a:lvl4pPr>
            <a:lvl5pPr lvl="4" algn="ctr">
              <a:lnSpc>
                <a:spcPct val="90000"/>
              </a:lnSpc>
              <a:spcBef>
                <a:spcPts val="5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0" name="Google Shape;60;p19"/>
          <p:cNvSpPr txBox="1"/>
          <p:nvPr>
            <p:ph idx="2" type="body"/>
          </p:nvPr>
        </p:nvSpPr>
        <p:spPr>
          <a:xfrm>
            <a:off x="314326" y="1755896"/>
            <a:ext cx="5086350" cy="271001"/>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300"/>
              <a:buNone/>
              <a:defRPr b="1" i="0" sz="1400" cap="none">
                <a:solidFill>
                  <a:schemeClr val="lt1"/>
                </a:solidFill>
                <a:latin typeface="Arial"/>
                <a:ea typeface="Arial"/>
                <a:cs typeface="Arial"/>
                <a:sym typeface="Arial"/>
              </a:defRPr>
            </a:lvl1pPr>
            <a:lvl2pPr indent="-304800" lvl="1" marL="914400" algn="l">
              <a:lnSpc>
                <a:spcPct val="90000"/>
              </a:lnSpc>
              <a:spcBef>
                <a:spcPts val="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1" name="Google Shape;61;p19"/>
          <p:cNvSpPr txBox="1"/>
          <p:nvPr>
            <p:ph idx="3" type="body"/>
          </p:nvPr>
        </p:nvSpPr>
        <p:spPr>
          <a:xfrm>
            <a:off x="319946" y="3429695"/>
            <a:ext cx="2776747" cy="276999"/>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400"/>
              <a:buNone/>
              <a:defRPr b="1" sz="1500" cap="none">
                <a:solidFill>
                  <a:schemeClr val="lt1"/>
                </a:solidFill>
              </a:defRPr>
            </a:lvl1pPr>
            <a:lvl2pPr indent="-304800" lvl="1" marL="914400" algn="l">
              <a:lnSpc>
                <a:spcPct val="90000"/>
              </a:lnSpc>
              <a:spcBef>
                <a:spcPts val="900"/>
              </a:spcBef>
              <a:spcAft>
                <a:spcPts val="0"/>
              </a:spcAft>
              <a:buSzPts val="1200"/>
              <a:buChar char="▪"/>
              <a:defRPr/>
            </a:lvl2pPr>
            <a:lvl3pPr indent="-317500" lvl="2" marL="1371600" algn="l">
              <a:lnSpc>
                <a:spcPct val="90000"/>
              </a:lnSpc>
              <a:spcBef>
                <a:spcPts val="900"/>
              </a:spcBef>
              <a:spcAft>
                <a:spcPts val="0"/>
              </a:spcAft>
              <a:buSzPts val="1400"/>
              <a:buChar char="–"/>
              <a:defRPr/>
            </a:lvl3pPr>
            <a:lvl4pPr indent="-317500" lvl="3" marL="1828800" algn="l">
              <a:lnSpc>
                <a:spcPct val="90000"/>
              </a:lnSpc>
              <a:spcBef>
                <a:spcPts val="5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2" name="Google Shape;62;p19"/>
          <p:cNvSpPr txBox="1"/>
          <p:nvPr>
            <p:ph idx="4" type="body"/>
          </p:nvPr>
        </p:nvSpPr>
        <p:spPr>
          <a:xfrm>
            <a:off x="319946" y="3710241"/>
            <a:ext cx="2776747" cy="625556"/>
          </a:xfrm>
          <a:prstGeom prst="rect">
            <a:avLst/>
          </a:prstGeom>
          <a:noFill/>
          <a:ln>
            <a:noFill/>
          </a:ln>
        </p:spPr>
        <p:txBody>
          <a:bodyPr anchorCtr="0" anchor="t" bIns="34275" lIns="0" spcFirstLastPara="1" rIns="0" wrap="square" tIns="34275">
            <a:spAutoFit/>
          </a:bodyPr>
          <a:lstStyle>
            <a:lvl1pPr indent="-228600" lvl="0" marL="457200" algn="l">
              <a:lnSpc>
                <a:spcPct val="90000"/>
              </a:lnSpc>
              <a:spcBef>
                <a:spcPts val="0"/>
              </a:spcBef>
              <a:spcAft>
                <a:spcPts val="0"/>
              </a:spcAft>
              <a:buSzPts val="1100"/>
              <a:buNone/>
              <a:defRPr sz="1200">
                <a:solidFill>
                  <a:schemeClr val="lt1"/>
                </a:solidFill>
              </a:defRPr>
            </a:lvl1pPr>
            <a:lvl2pPr indent="-228600" lvl="1" marL="914400" algn="l">
              <a:lnSpc>
                <a:spcPct val="90000"/>
              </a:lnSpc>
              <a:spcBef>
                <a:spcPts val="200"/>
              </a:spcBef>
              <a:spcAft>
                <a:spcPts val="0"/>
              </a:spcAft>
              <a:buSzPts val="1600"/>
              <a:buNone/>
              <a:defRPr/>
            </a:lvl2pPr>
            <a:lvl3pPr indent="-228600" lvl="2" marL="1371600" algn="l">
              <a:lnSpc>
                <a:spcPct val="90000"/>
              </a:lnSpc>
              <a:spcBef>
                <a:spcPts val="900"/>
              </a:spcBef>
              <a:spcAft>
                <a:spcPts val="0"/>
              </a:spcAft>
              <a:buSzPts val="1500"/>
              <a:buNone/>
              <a:defRPr/>
            </a:lvl3pPr>
            <a:lvl4pPr indent="-228600" lvl="3" marL="1828800" algn="l">
              <a:lnSpc>
                <a:spcPct val="90000"/>
              </a:lnSpc>
              <a:spcBef>
                <a:spcPts val="500"/>
              </a:spcBef>
              <a:spcAft>
                <a:spcPts val="0"/>
              </a:spcAft>
              <a:buSzPts val="1400"/>
              <a:buNone/>
              <a:defRPr/>
            </a:lvl4pPr>
            <a:lvl5pPr indent="-228600" lvl="4" marL="2286000" algn="l">
              <a:lnSpc>
                <a:spcPct val="90000"/>
              </a:lnSpc>
              <a:spcBef>
                <a:spcPts val="500"/>
              </a:spcBef>
              <a:spcAft>
                <a:spcPts val="0"/>
              </a:spcAft>
              <a:buSzPts val="14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3" name="Google Shape;63;p19"/>
          <p:cNvSpPr txBox="1"/>
          <p:nvPr/>
        </p:nvSpPr>
        <p:spPr>
          <a:xfrm>
            <a:off x="314326" y="4857640"/>
            <a:ext cx="3895365" cy="807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chemeClr val="lt1"/>
                </a:solidFill>
                <a:latin typeface="Play"/>
                <a:ea typeface="Play"/>
                <a:cs typeface="Play"/>
                <a:sym typeface="Play"/>
              </a:rPr>
              <a:t>© 2024, Amazon Web Services, Inc. or its affiliates. All rights reserved.</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3348">
          <p15:clr>
            <a:srgbClr val="FBAE40"/>
          </p15:clr>
        </p15:guide>
        <p15:guide id="2" orient="horz" pos="2052">
          <p15:clr>
            <a:srgbClr val="FBAE40"/>
          </p15:clr>
        </p15:guide>
        <p15:guide id="3" orient="horz" pos="954">
          <p15:clr>
            <a:srgbClr val="FBAE40"/>
          </p15:clr>
        </p15:guide>
        <p15:guide id="4" orient="horz" pos="12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_2">
  <p:cSld name="Agenda_2">
    <p:bg>
      <p:bgPr>
        <a:solidFill>
          <a:schemeClr val="dk1"/>
        </a:solidFill>
      </p:bgPr>
    </p:bg>
    <p:spTree>
      <p:nvGrpSpPr>
        <p:cNvPr id="64" name="Shape 64"/>
        <p:cNvGrpSpPr/>
        <p:nvPr/>
      </p:nvGrpSpPr>
      <p:grpSpPr>
        <a:xfrm>
          <a:off x="0" y="0"/>
          <a:ext cx="0" cy="0"/>
          <a:chOff x="0" y="0"/>
          <a:chExt cx="0" cy="0"/>
        </a:xfrm>
      </p:grpSpPr>
      <p:sp>
        <p:nvSpPr>
          <p:cNvPr id="65" name="Google Shape;65;p20"/>
          <p:cNvSpPr/>
          <p:nvPr/>
        </p:nvSpPr>
        <p:spPr>
          <a:xfrm>
            <a:off x="4572000" y="257175"/>
            <a:ext cx="4314825" cy="4400550"/>
          </a:xfrm>
          <a:prstGeom prst="roundRect">
            <a:avLst>
              <a:gd fmla="val 4167" name="adj"/>
            </a:avLst>
          </a:prstGeom>
          <a:solidFill>
            <a:srgbClr val="1117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66" name="Google Shape;66;p20"/>
          <p:cNvSpPr txBox="1"/>
          <p:nvPr>
            <p:ph idx="1" type="body"/>
          </p:nvPr>
        </p:nvSpPr>
        <p:spPr>
          <a:xfrm>
            <a:off x="4776311" y="436944"/>
            <a:ext cx="3934778" cy="4012437"/>
          </a:xfrm>
          <a:prstGeom prst="rect">
            <a:avLst/>
          </a:prstGeom>
          <a:noFill/>
          <a:ln>
            <a:noFill/>
          </a:ln>
        </p:spPr>
        <p:txBody>
          <a:bodyPr anchorCtr="0" anchor="t" bIns="205725" lIns="0" spcFirstLastPara="1" rIns="0" wrap="square" tIns="68575">
            <a:normAutofit/>
          </a:bodyPr>
          <a:lstStyle>
            <a:lvl1pPr indent="-228600" lvl="0" marL="457200" algn="l">
              <a:lnSpc>
                <a:spcPct val="90000"/>
              </a:lnSpc>
              <a:spcBef>
                <a:spcPts val="0"/>
              </a:spcBef>
              <a:spcAft>
                <a:spcPts val="0"/>
              </a:spcAft>
              <a:buSzPts val="1600"/>
              <a:buNone/>
              <a:defRPr sz="1800"/>
            </a:lvl1pPr>
            <a:lvl2pPr indent="-228600" lvl="1" marL="914400" algn="l">
              <a:lnSpc>
                <a:spcPct val="90000"/>
              </a:lnSpc>
              <a:spcBef>
                <a:spcPts val="2300"/>
              </a:spcBef>
              <a:spcAft>
                <a:spcPts val="0"/>
              </a:spcAft>
              <a:buSzPts val="1600"/>
              <a:buNone/>
              <a:defRPr sz="1800"/>
            </a:lvl2pPr>
            <a:lvl3pPr indent="-228600" lvl="2" marL="1371600" algn="l">
              <a:lnSpc>
                <a:spcPct val="90000"/>
              </a:lnSpc>
              <a:spcBef>
                <a:spcPts val="2300"/>
              </a:spcBef>
              <a:spcAft>
                <a:spcPts val="0"/>
              </a:spcAft>
              <a:buSzPts val="1800"/>
              <a:buNone/>
              <a:defRPr sz="1800"/>
            </a:lvl3pPr>
            <a:lvl4pPr indent="-228600" lvl="3" marL="1828800" algn="l">
              <a:lnSpc>
                <a:spcPct val="90000"/>
              </a:lnSpc>
              <a:spcBef>
                <a:spcPts val="2300"/>
              </a:spcBef>
              <a:spcAft>
                <a:spcPts val="0"/>
              </a:spcAft>
              <a:buSzPts val="1800"/>
              <a:buNone/>
              <a:defRPr sz="1800"/>
            </a:lvl4pPr>
            <a:lvl5pPr indent="-228600" lvl="4" marL="2286000" algn="l">
              <a:lnSpc>
                <a:spcPct val="90000"/>
              </a:lnSpc>
              <a:spcBef>
                <a:spcPts val="2300"/>
              </a:spcBef>
              <a:spcAft>
                <a:spcPts val="0"/>
              </a:spcAft>
              <a:buSzPts val="1800"/>
              <a:buNone/>
              <a:defRPr sz="1800"/>
            </a:lvl5pPr>
            <a:lvl6pPr indent="-317500" lvl="5" marL="2743200" algn="l">
              <a:lnSpc>
                <a:spcPct val="90000"/>
              </a:lnSpc>
              <a:spcBef>
                <a:spcPts val="23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67" name="Google Shape;67;p20"/>
          <p:cNvSpPr txBox="1"/>
          <p:nvPr>
            <p:ph type="title"/>
          </p:nvPr>
        </p:nvSpPr>
        <p:spPr>
          <a:xfrm>
            <a:off x="318779" y="2203847"/>
            <a:ext cx="3914775" cy="478631"/>
          </a:xfrm>
          <a:prstGeom prst="rect">
            <a:avLst/>
          </a:prstGeom>
          <a:noFill/>
          <a:ln>
            <a:noFill/>
          </a:ln>
        </p:spPr>
        <p:txBody>
          <a:bodyPr anchorCtr="0" anchor="ctr" bIns="34275" lIns="0" spcFirstLastPara="1" rIns="0" wrap="square" tIns="34275">
            <a:noAutofit/>
          </a:bodyPr>
          <a:lstStyle>
            <a:lvl1pPr lvl="0" algn="l">
              <a:lnSpc>
                <a:spcPct val="90000"/>
              </a:lnSpc>
              <a:spcBef>
                <a:spcPts val="0"/>
              </a:spcBef>
              <a:spcAft>
                <a:spcPts val="0"/>
              </a:spcAft>
              <a:buClr>
                <a:schemeClr val="lt1"/>
              </a:buClr>
              <a:buSzPts val="30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68" name="Google Shape;68;p20"/>
          <p:cNvPicPr preferRelativeResize="0"/>
          <p:nvPr/>
        </p:nvPicPr>
        <p:blipFill rotWithShape="1">
          <a:blip r:embed="rId2">
            <a:alphaModFix/>
          </a:blip>
          <a:srcRect b="0" l="0" r="0" t="0"/>
          <a:stretch/>
        </p:blipFill>
        <p:spPr>
          <a:xfrm>
            <a:off x="4776311" y="4290536"/>
            <a:ext cx="171450" cy="171450"/>
          </a:xfrm>
          <a:prstGeom prst="rect">
            <a:avLst/>
          </a:prstGeom>
          <a:noFill/>
          <a:ln>
            <a:noFill/>
          </a:ln>
        </p:spPr>
      </p:pic>
      <p:sp>
        <p:nvSpPr>
          <p:cNvPr id="69" name="Google Shape;69;p20"/>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8.xml"/><Relationship Id="rId42" Type="http://schemas.openxmlformats.org/officeDocument/2006/relationships/slideLayout" Target="../slideLayouts/slideLayout40.xml"/><Relationship Id="rId41" Type="http://schemas.openxmlformats.org/officeDocument/2006/relationships/slideLayout" Target="../slideLayouts/slideLayout39.xml"/><Relationship Id="rId44" Type="http://schemas.openxmlformats.org/officeDocument/2006/relationships/slideLayout" Target="../slideLayouts/slideLayout42.xml"/><Relationship Id="rId43" Type="http://schemas.openxmlformats.org/officeDocument/2006/relationships/slideLayout" Target="../slideLayouts/slideLayout41.xml"/><Relationship Id="rId46" Type="http://schemas.openxmlformats.org/officeDocument/2006/relationships/slideLayout" Target="../slideLayouts/slideLayout44.xml"/><Relationship Id="rId45" Type="http://schemas.openxmlformats.org/officeDocument/2006/relationships/slideLayout" Target="../slideLayouts/slideLayout43.xml"/><Relationship Id="rId1" Type="http://schemas.openxmlformats.org/officeDocument/2006/relationships/image" Target="../media/image2.jp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48" Type="http://schemas.openxmlformats.org/officeDocument/2006/relationships/slideLayout" Target="../slideLayouts/slideLayout46.xml"/><Relationship Id="rId47" Type="http://schemas.openxmlformats.org/officeDocument/2006/relationships/slideLayout" Target="../slideLayouts/slideLayout45.xml"/><Relationship Id="rId49" Type="http://schemas.openxmlformats.org/officeDocument/2006/relationships/slideLayout" Target="../slideLayouts/slideLayout4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31" Type="http://schemas.openxmlformats.org/officeDocument/2006/relationships/slideLayout" Target="../slideLayouts/slideLayout29.xml"/><Relationship Id="rId30" Type="http://schemas.openxmlformats.org/officeDocument/2006/relationships/slideLayout" Target="../slideLayouts/slideLayout28.xml"/><Relationship Id="rId33" Type="http://schemas.openxmlformats.org/officeDocument/2006/relationships/slideLayout" Target="../slideLayouts/slideLayout31.xml"/><Relationship Id="rId32" Type="http://schemas.openxmlformats.org/officeDocument/2006/relationships/slideLayout" Target="../slideLayouts/slideLayout30.xml"/><Relationship Id="rId35" Type="http://schemas.openxmlformats.org/officeDocument/2006/relationships/slideLayout" Target="../slideLayouts/slideLayout33.xml"/><Relationship Id="rId34" Type="http://schemas.openxmlformats.org/officeDocument/2006/relationships/slideLayout" Target="../slideLayouts/slideLayout32.xml"/><Relationship Id="rId37" Type="http://schemas.openxmlformats.org/officeDocument/2006/relationships/slideLayout" Target="../slideLayouts/slideLayout35.xml"/><Relationship Id="rId36" Type="http://schemas.openxmlformats.org/officeDocument/2006/relationships/slideLayout" Target="../slideLayouts/slideLayout34.xml"/><Relationship Id="rId39" Type="http://schemas.openxmlformats.org/officeDocument/2006/relationships/slideLayout" Target="../slideLayouts/slideLayout37.xml"/><Relationship Id="rId38" Type="http://schemas.openxmlformats.org/officeDocument/2006/relationships/slideLayout" Target="../slideLayouts/slideLayout36.xml"/><Relationship Id="rId62" Type="http://schemas.openxmlformats.org/officeDocument/2006/relationships/slideLayout" Target="../slideLayouts/slideLayout60.xml"/><Relationship Id="rId61" Type="http://schemas.openxmlformats.org/officeDocument/2006/relationships/slideLayout" Target="../slideLayouts/slideLayout59.xml"/><Relationship Id="rId20" Type="http://schemas.openxmlformats.org/officeDocument/2006/relationships/slideLayout" Target="../slideLayouts/slideLayout18.xml"/><Relationship Id="rId64" Type="http://schemas.openxmlformats.org/officeDocument/2006/relationships/slideLayout" Target="../slideLayouts/slideLayout62.xml"/><Relationship Id="rId63" Type="http://schemas.openxmlformats.org/officeDocument/2006/relationships/slideLayout" Target="../slideLayouts/slideLayout61.xml"/><Relationship Id="rId22" Type="http://schemas.openxmlformats.org/officeDocument/2006/relationships/slideLayout" Target="../slideLayouts/slideLayout20.xml"/><Relationship Id="rId66" Type="http://schemas.openxmlformats.org/officeDocument/2006/relationships/slideLayout" Target="../slideLayouts/slideLayout64.xml"/><Relationship Id="rId21" Type="http://schemas.openxmlformats.org/officeDocument/2006/relationships/slideLayout" Target="../slideLayouts/slideLayout19.xml"/><Relationship Id="rId65" Type="http://schemas.openxmlformats.org/officeDocument/2006/relationships/slideLayout" Target="../slideLayouts/slideLayout63.xml"/><Relationship Id="rId24" Type="http://schemas.openxmlformats.org/officeDocument/2006/relationships/slideLayout" Target="../slideLayouts/slideLayout22.xml"/><Relationship Id="rId23" Type="http://schemas.openxmlformats.org/officeDocument/2006/relationships/slideLayout" Target="../slideLayouts/slideLayout21.xml"/><Relationship Id="rId67" Type="http://schemas.openxmlformats.org/officeDocument/2006/relationships/theme" Target="../theme/theme2.xml"/><Relationship Id="rId60" Type="http://schemas.openxmlformats.org/officeDocument/2006/relationships/slideLayout" Target="../slideLayouts/slideLayout58.xml"/><Relationship Id="rId26" Type="http://schemas.openxmlformats.org/officeDocument/2006/relationships/slideLayout" Target="../slideLayouts/slideLayout24.xml"/><Relationship Id="rId25" Type="http://schemas.openxmlformats.org/officeDocument/2006/relationships/slideLayout" Target="../slideLayouts/slideLayout23.xml"/><Relationship Id="rId28" Type="http://schemas.openxmlformats.org/officeDocument/2006/relationships/slideLayout" Target="../slideLayouts/slideLayout26.xml"/><Relationship Id="rId27" Type="http://schemas.openxmlformats.org/officeDocument/2006/relationships/slideLayout" Target="../slideLayouts/slideLayout25.xml"/><Relationship Id="rId29" Type="http://schemas.openxmlformats.org/officeDocument/2006/relationships/slideLayout" Target="../slideLayouts/slideLayout27.xml"/><Relationship Id="rId51" Type="http://schemas.openxmlformats.org/officeDocument/2006/relationships/slideLayout" Target="../slideLayouts/slideLayout49.xml"/><Relationship Id="rId50" Type="http://schemas.openxmlformats.org/officeDocument/2006/relationships/slideLayout" Target="../slideLayouts/slideLayout48.xml"/><Relationship Id="rId53" Type="http://schemas.openxmlformats.org/officeDocument/2006/relationships/slideLayout" Target="../slideLayouts/slideLayout51.xml"/><Relationship Id="rId52" Type="http://schemas.openxmlformats.org/officeDocument/2006/relationships/slideLayout" Target="../slideLayouts/slideLayout50.xml"/><Relationship Id="rId11" Type="http://schemas.openxmlformats.org/officeDocument/2006/relationships/slideLayout" Target="../slideLayouts/slideLayout9.xml"/><Relationship Id="rId55" Type="http://schemas.openxmlformats.org/officeDocument/2006/relationships/slideLayout" Target="../slideLayouts/slideLayout53.xml"/><Relationship Id="rId10" Type="http://schemas.openxmlformats.org/officeDocument/2006/relationships/slideLayout" Target="../slideLayouts/slideLayout8.xml"/><Relationship Id="rId54" Type="http://schemas.openxmlformats.org/officeDocument/2006/relationships/slideLayout" Target="../slideLayouts/slideLayout52.xml"/><Relationship Id="rId13" Type="http://schemas.openxmlformats.org/officeDocument/2006/relationships/slideLayout" Target="../slideLayouts/slideLayout11.xml"/><Relationship Id="rId57" Type="http://schemas.openxmlformats.org/officeDocument/2006/relationships/slideLayout" Target="../slideLayouts/slideLayout55.xml"/><Relationship Id="rId12" Type="http://schemas.openxmlformats.org/officeDocument/2006/relationships/slideLayout" Target="../slideLayouts/slideLayout10.xml"/><Relationship Id="rId56" Type="http://schemas.openxmlformats.org/officeDocument/2006/relationships/slideLayout" Target="../slideLayouts/slideLayout54.xml"/><Relationship Id="rId15" Type="http://schemas.openxmlformats.org/officeDocument/2006/relationships/slideLayout" Target="../slideLayouts/slideLayout13.xml"/><Relationship Id="rId59" Type="http://schemas.openxmlformats.org/officeDocument/2006/relationships/slideLayout" Target="../slideLayouts/slideLayout57.xml"/><Relationship Id="rId14" Type="http://schemas.openxmlformats.org/officeDocument/2006/relationships/slideLayout" Target="../slideLayouts/slideLayout12.xml"/><Relationship Id="rId58" Type="http://schemas.openxmlformats.org/officeDocument/2006/relationships/slideLayout" Target="../slideLayouts/slideLayout56.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19" Type="http://schemas.openxmlformats.org/officeDocument/2006/relationships/slideLayout" Target="../slideLayouts/slideLayout17.xml"/><Relationship Id="rId1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1"/>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
        <p:nvSpPr>
          <p:cNvPr id="7" name="Google Shape;7;p11"/>
          <p:cNvSpPr txBox="1"/>
          <p:nvPr/>
        </p:nvSpPr>
        <p:spPr>
          <a:xfrm>
            <a:off x="911879" y="4857640"/>
            <a:ext cx="3428130" cy="807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chemeClr val="lt2"/>
                </a:solidFill>
                <a:latin typeface="Play"/>
                <a:ea typeface="Play"/>
                <a:cs typeface="Play"/>
                <a:sym typeface="Play"/>
              </a:rPr>
              <a:t>© 2024, Amazon Web Services, Inc. or its affiliates. All rights reserved.</a:t>
            </a:r>
            <a:endParaRPr b="0" i="0" sz="1100" u="none" cap="none" strike="noStrike">
              <a:solidFill>
                <a:srgbClr val="000000"/>
              </a:solidFill>
              <a:latin typeface="Arial"/>
              <a:ea typeface="Arial"/>
              <a:cs typeface="Arial"/>
              <a:sym typeface="Arial"/>
            </a:endParaRPr>
          </a:p>
        </p:txBody>
      </p:sp>
      <p:sp>
        <p:nvSpPr>
          <p:cNvPr id="8" name="Google Shape;8;p11"/>
          <p:cNvSpPr/>
          <p:nvPr/>
        </p:nvSpPr>
        <p:spPr>
          <a:xfrm>
            <a:off x="0" y="0"/>
            <a:ext cx="60228" cy="5143500"/>
          </a:xfrm>
          <a:prstGeom prst="rect">
            <a:avLst/>
          </a:prstGeom>
          <a:gradFill>
            <a:gsLst>
              <a:gs pos="0">
                <a:schemeClr val="accent6"/>
              </a:gs>
              <a:gs pos="40000">
                <a:schemeClr val="accent1"/>
              </a:gs>
              <a:gs pos="100000">
                <a:schemeClr val="accent3"/>
              </a:gs>
            </a:gsLst>
            <a:lin ang="540000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9" name="Google Shape;9;p11"/>
          <p:cNvSpPr txBox="1"/>
          <p:nvPr>
            <p:ph type="title"/>
          </p:nvPr>
        </p:nvSpPr>
        <p:spPr>
          <a:xfrm>
            <a:off x="318778" y="266261"/>
            <a:ext cx="8572501" cy="478631"/>
          </a:xfrm>
          <a:prstGeom prst="rect">
            <a:avLst/>
          </a:prstGeom>
          <a:noFill/>
          <a:ln>
            <a:noFill/>
          </a:ln>
        </p:spPr>
        <p:txBody>
          <a:bodyPr anchorCtr="0" anchor="t" bIns="34275" lIns="0" spcFirstLastPara="1" rIns="0" wrap="square" tIns="34275">
            <a:noAutofit/>
          </a:bodyPr>
          <a:lstStyle>
            <a:lvl1pPr lvl="0" marR="0" rtl="0" algn="l">
              <a:lnSpc>
                <a:spcPct val="90000"/>
              </a:lnSpc>
              <a:spcBef>
                <a:spcPts val="0"/>
              </a:spcBef>
              <a:spcAft>
                <a:spcPts val="0"/>
              </a:spcAft>
              <a:buClr>
                <a:schemeClr val="lt1"/>
              </a:buClr>
              <a:buSzPts val="3000"/>
              <a:buFont typeface="Play"/>
              <a:buNone/>
              <a:defRPr b="1" i="0" sz="3000" u="none" cap="none" strike="noStrike">
                <a:solidFill>
                  <a:schemeClr val="lt1"/>
                </a:solidFill>
                <a:latin typeface="Play"/>
                <a:ea typeface="Play"/>
                <a:cs typeface="Play"/>
                <a:sym typeface="Play"/>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0" name="Google Shape;10;p11"/>
          <p:cNvSpPr txBox="1"/>
          <p:nvPr>
            <p:ph idx="1" type="body"/>
          </p:nvPr>
        </p:nvSpPr>
        <p:spPr>
          <a:xfrm>
            <a:off x="318778" y="1038216"/>
            <a:ext cx="8572501" cy="1537344"/>
          </a:xfrm>
          <a:prstGeom prst="rect">
            <a:avLst/>
          </a:prstGeom>
          <a:noFill/>
          <a:ln>
            <a:noFill/>
          </a:ln>
        </p:spPr>
        <p:txBody>
          <a:bodyPr anchorCtr="0" anchor="t" bIns="34275" lIns="0" spcFirstLastPara="1" rIns="0" wrap="square" tIns="34275">
            <a:spAutoFit/>
          </a:bodyPr>
          <a:lstStyle>
            <a:lvl1pPr indent="-330200" lvl="0" marL="457200" marR="0" rtl="0" algn="l">
              <a:lnSpc>
                <a:spcPct val="90000"/>
              </a:lnSpc>
              <a:spcBef>
                <a:spcPts val="0"/>
              </a:spcBef>
              <a:spcAft>
                <a:spcPts val="0"/>
              </a:spcAft>
              <a:buClr>
                <a:schemeClr val="lt1"/>
              </a:buClr>
              <a:buSzPts val="1600"/>
              <a:buFont typeface="Play"/>
              <a:buChar char="•"/>
              <a:defRPr b="0" i="0" sz="1800" u="none" cap="none" strike="noStrike">
                <a:solidFill>
                  <a:schemeClr val="lt1"/>
                </a:solidFill>
                <a:latin typeface="Play"/>
                <a:ea typeface="Play"/>
                <a:cs typeface="Play"/>
                <a:sym typeface="Play"/>
              </a:defRPr>
            </a:lvl1pPr>
            <a:lvl2pPr indent="-330200" lvl="1" marL="914400" marR="0" rtl="0" algn="l">
              <a:lnSpc>
                <a:spcPct val="90000"/>
              </a:lnSpc>
              <a:spcBef>
                <a:spcPts val="900"/>
              </a:spcBef>
              <a:spcAft>
                <a:spcPts val="0"/>
              </a:spcAft>
              <a:buClr>
                <a:schemeClr val="lt1"/>
              </a:buClr>
              <a:buSzPts val="1600"/>
              <a:buFont typeface="Noto Sans Symbols"/>
              <a:buChar char="▪"/>
              <a:defRPr b="0" i="0" sz="1800" u="none" cap="none" strike="noStrike">
                <a:solidFill>
                  <a:schemeClr val="lt1"/>
                </a:solidFill>
                <a:latin typeface="Play"/>
                <a:ea typeface="Play"/>
                <a:cs typeface="Play"/>
                <a:sym typeface="Play"/>
              </a:defRPr>
            </a:lvl2pPr>
            <a:lvl3pPr indent="-323850" lvl="2" marL="1371600" marR="0" rtl="0" algn="l">
              <a:lnSpc>
                <a:spcPct val="90000"/>
              </a:lnSpc>
              <a:spcBef>
                <a:spcPts val="900"/>
              </a:spcBef>
              <a:spcAft>
                <a:spcPts val="0"/>
              </a:spcAft>
              <a:buClr>
                <a:schemeClr val="lt1"/>
              </a:buClr>
              <a:buSzPts val="1500"/>
              <a:buFont typeface="Play"/>
              <a:buChar char="–"/>
              <a:defRPr b="0" i="0" sz="1500" u="none" cap="none" strike="noStrike">
                <a:solidFill>
                  <a:schemeClr val="lt1"/>
                </a:solidFill>
                <a:latin typeface="Play"/>
                <a:ea typeface="Play"/>
                <a:cs typeface="Play"/>
                <a:sym typeface="Play"/>
              </a:defRPr>
            </a:lvl3pPr>
            <a:lvl4pPr indent="-317500" lvl="3" marL="1828800" marR="0" rtl="0" algn="l">
              <a:lnSpc>
                <a:spcPct val="90000"/>
              </a:lnSpc>
              <a:spcBef>
                <a:spcPts val="500"/>
              </a:spcBef>
              <a:spcAft>
                <a:spcPts val="0"/>
              </a:spcAft>
              <a:buClr>
                <a:schemeClr val="lt1"/>
              </a:buClr>
              <a:buSzPts val="1400"/>
              <a:buFont typeface="Play"/>
              <a:buChar char="•"/>
              <a:defRPr b="0" i="0" sz="1400" u="none" cap="none" strike="noStrike">
                <a:solidFill>
                  <a:schemeClr val="lt1"/>
                </a:solidFill>
                <a:latin typeface="Play"/>
                <a:ea typeface="Play"/>
                <a:cs typeface="Play"/>
                <a:sym typeface="Play"/>
              </a:defRPr>
            </a:lvl4pPr>
            <a:lvl5pPr indent="-317500" lvl="4" marL="2286000" marR="0" rtl="0" algn="l">
              <a:lnSpc>
                <a:spcPct val="90000"/>
              </a:lnSpc>
              <a:spcBef>
                <a:spcPts val="500"/>
              </a:spcBef>
              <a:spcAft>
                <a:spcPts val="0"/>
              </a:spcAft>
              <a:buClr>
                <a:schemeClr val="lt1"/>
              </a:buClr>
              <a:buSzPts val="1400"/>
              <a:buFont typeface="Play"/>
              <a:buChar char="•"/>
              <a:defRPr b="0" i="0" sz="1400" u="none" cap="none" strike="noStrike">
                <a:solidFill>
                  <a:schemeClr val="lt1"/>
                </a:solidFill>
                <a:latin typeface="Play"/>
                <a:ea typeface="Play"/>
                <a:cs typeface="Play"/>
                <a:sym typeface="Play"/>
              </a:defRPr>
            </a:lvl5pPr>
            <a:lvl6pPr indent="-317500" lvl="5" marL="2743200" marR="0" rtl="0" algn="l">
              <a:lnSpc>
                <a:spcPct val="90000"/>
              </a:lnSpc>
              <a:spcBef>
                <a:spcPts val="400"/>
              </a:spcBef>
              <a:spcAft>
                <a:spcPts val="0"/>
              </a:spcAft>
              <a:buClr>
                <a:schemeClr val="lt1"/>
              </a:buClr>
              <a:buSzPts val="1400"/>
              <a:buFont typeface="Play"/>
              <a:buChar char="•"/>
              <a:defRPr b="0" i="0" sz="1400" u="none" cap="none" strike="noStrike">
                <a:solidFill>
                  <a:schemeClr val="lt1"/>
                </a:solidFill>
                <a:latin typeface="Play"/>
                <a:ea typeface="Play"/>
                <a:cs typeface="Play"/>
                <a:sym typeface="Play"/>
              </a:defRPr>
            </a:lvl6pPr>
            <a:lvl7pPr indent="-317500" lvl="6" marL="3200400" marR="0" rtl="0" algn="l">
              <a:lnSpc>
                <a:spcPct val="90000"/>
              </a:lnSpc>
              <a:spcBef>
                <a:spcPts val="400"/>
              </a:spcBef>
              <a:spcAft>
                <a:spcPts val="0"/>
              </a:spcAft>
              <a:buClr>
                <a:schemeClr val="lt1"/>
              </a:buClr>
              <a:buSzPts val="1400"/>
              <a:buFont typeface="Play"/>
              <a:buChar char="•"/>
              <a:defRPr b="0" i="0" sz="1400" u="none" cap="none" strike="noStrike">
                <a:solidFill>
                  <a:schemeClr val="lt1"/>
                </a:solidFill>
                <a:latin typeface="Play"/>
                <a:ea typeface="Play"/>
                <a:cs typeface="Play"/>
                <a:sym typeface="Play"/>
              </a:defRPr>
            </a:lvl7pPr>
            <a:lvl8pPr indent="-317500" lvl="7" marL="3657600" marR="0" rtl="0" algn="l">
              <a:lnSpc>
                <a:spcPct val="90000"/>
              </a:lnSpc>
              <a:spcBef>
                <a:spcPts val="400"/>
              </a:spcBef>
              <a:spcAft>
                <a:spcPts val="0"/>
              </a:spcAft>
              <a:buClr>
                <a:schemeClr val="lt1"/>
              </a:buClr>
              <a:buSzPts val="1400"/>
              <a:buFont typeface="Play"/>
              <a:buChar char="•"/>
              <a:defRPr b="0" i="0" sz="1400" u="none" cap="none" strike="noStrike">
                <a:solidFill>
                  <a:schemeClr val="lt1"/>
                </a:solidFill>
                <a:latin typeface="Play"/>
                <a:ea typeface="Play"/>
                <a:cs typeface="Play"/>
                <a:sym typeface="Play"/>
              </a:defRPr>
            </a:lvl8pPr>
            <a:lvl9pPr indent="-317500" lvl="8" marL="4114800" marR="0" rtl="0" algn="l">
              <a:lnSpc>
                <a:spcPct val="90000"/>
              </a:lnSpc>
              <a:spcBef>
                <a:spcPts val="400"/>
              </a:spcBef>
              <a:spcAft>
                <a:spcPts val="0"/>
              </a:spcAft>
              <a:buClr>
                <a:schemeClr val="lt1"/>
              </a:buClr>
              <a:buSzPts val="1400"/>
              <a:buFont typeface="Play"/>
              <a:buChar char="•"/>
              <a:defRPr b="0" i="0" sz="1400" u="none" cap="none" strike="noStrike">
                <a:solidFill>
                  <a:schemeClr val="lt1"/>
                </a:solidFill>
                <a:latin typeface="Play"/>
                <a:ea typeface="Play"/>
                <a:cs typeface="Play"/>
                <a:sym typeface="Play"/>
              </a:defRPr>
            </a:lvl9pPr>
          </a:lstStyle>
          <a:p/>
        </p:txBody>
      </p:sp>
      <p:pic>
        <p:nvPicPr>
          <p:cNvPr id="11" name="Google Shape;11;p11"/>
          <p:cNvPicPr preferRelativeResize="0"/>
          <p:nvPr/>
        </p:nvPicPr>
        <p:blipFill rotWithShape="1">
          <a:blip r:embed="rId2">
            <a:alphaModFix/>
          </a:blip>
          <a:srcRect b="0" l="0" r="0" t="0"/>
          <a:stretch/>
        </p:blipFill>
        <p:spPr>
          <a:xfrm>
            <a:off x="314325" y="4821496"/>
            <a:ext cx="291614" cy="1743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 id="2147483695" r:id="rId49"/>
    <p:sldLayoutId id="2147483696" r:id="rId50"/>
    <p:sldLayoutId id="2147483697" r:id="rId51"/>
    <p:sldLayoutId id="2147483698" r:id="rId52"/>
    <p:sldLayoutId id="2147483699" r:id="rId53"/>
    <p:sldLayoutId id="2147483700" r:id="rId54"/>
    <p:sldLayoutId id="2147483701" r:id="rId55"/>
    <p:sldLayoutId id="2147483702" r:id="rId56"/>
    <p:sldLayoutId id="2147483703" r:id="rId57"/>
    <p:sldLayoutId id="2147483704" r:id="rId58"/>
    <p:sldLayoutId id="2147483705" r:id="rId59"/>
    <p:sldLayoutId id="2147483706" r:id="rId60"/>
    <p:sldLayoutId id="2147483707" r:id="rId61"/>
    <p:sldLayoutId id="2147483708" r:id="rId62"/>
    <p:sldLayoutId id="2147483709" r:id="rId63"/>
    <p:sldLayoutId id="2147483710" r:id="rId64"/>
    <p:sldLayoutId id="2147483711" r:id="rId65"/>
    <p:sldLayoutId id="2147483712" r:id="rId66"/>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
          <p15:clr>
            <a:srgbClr val="F26B43"/>
          </p15:clr>
        </p15:guide>
        <p15:guide id="2" orient="horz" pos="2934">
          <p15:clr>
            <a:srgbClr val="F26B43"/>
          </p15:clr>
        </p15:guide>
        <p15:guide id="3" pos="198">
          <p15:clr>
            <a:srgbClr val="F26B43"/>
          </p15:clr>
        </p15:guide>
        <p15:guide id="4" pos="5598">
          <p15:clr>
            <a:srgbClr val="F26B43"/>
          </p15:clr>
        </p15:guide>
        <p15:guide id="5" orient="horz"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1"/>
          <p:cNvSpPr txBox="1"/>
          <p:nvPr>
            <p:ph type="title"/>
          </p:nvPr>
        </p:nvSpPr>
        <p:spPr>
          <a:xfrm>
            <a:off x="319946" y="1805905"/>
            <a:ext cx="6205747" cy="745239"/>
          </a:xfrm>
          <a:prstGeom prst="rect">
            <a:avLst/>
          </a:prstGeom>
          <a:noFill/>
          <a:ln>
            <a:noFill/>
          </a:ln>
        </p:spPr>
        <p:txBody>
          <a:bodyPr anchorCtr="0" anchor="t" bIns="109725" lIns="0" spcFirstLastPara="1" rIns="0" wrap="square" tIns="109725">
            <a:noAutofit/>
          </a:bodyPr>
          <a:lstStyle/>
          <a:p>
            <a:pPr indent="0" lvl="0" marL="0" rtl="0" algn="l">
              <a:lnSpc>
                <a:spcPct val="90000"/>
              </a:lnSpc>
              <a:spcBef>
                <a:spcPts val="0"/>
              </a:spcBef>
              <a:spcAft>
                <a:spcPts val="0"/>
              </a:spcAft>
              <a:buClr>
                <a:schemeClr val="lt1"/>
              </a:buClr>
              <a:buSzPts val="3300"/>
              <a:buFont typeface="Play"/>
              <a:buNone/>
            </a:pPr>
            <a:r>
              <a:rPr lang="en"/>
              <a:t>HR Luminary</a:t>
            </a:r>
            <a:endParaRPr/>
          </a:p>
        </p:txBody>
      </p:sp>
      <p:sp>
        <p:nvSpPr>
          <p:cNvPr id="601" name="Google Shape;601;p1"/>
          <p:cNvSpPr txBox="1"/>
          <p:nvPr>
            <p:ph idx="2" type="body"/>
          </p:nvPr>
        </p:nvSpPr>
        <p:spPr>
          <a:xfrm>
            <a:off x="319946" y="2936536"/>
            <a:ext cx="2776747" cy="276999"/>
          </a:xfrm>
          <a:prstGeom prst="rect">
            <a:avLst/>
          </a:prstGeom>
          <a:noFill/>
          <a:ln>
            <a:noFill/>
          </a:ln>
        </p:spPr>
        <p:txBody>
          <a:bodyPr anchorCtr="0" anchor="t" bIns="34275" lIns="0" spcFirstLastPara="1" rIns="0" wrap="square" tIns="34275">
            <a:spAutoFit/>
          </a:bodyPr>
          <a:lstStyle/>
          <a:p>
            <a:pPr indent="0" lvl="0" marL="0" rtl="0" algn="l">
              <a:lnSpc>
                <a:spcPct val="90000"/>
              </a:lnSpc>
              <a:spcBef>
                <a:spcPts val="0"/>
              </a:spcBef>
              <a:spcAft>
                <a:spcPts val="0"/>
              </a:spcAft>
              <a:buSzPts val="1400"/>
              <a:buNone/>
            </a:pPr>
            <a:r>
              <a:rPr lang="en"/>
              <a:t>June 2024</a:t>
            </a:r>
            <a:endParaRPr/>
          </a:p>
        </p:txBody>
      </p:sp>
      <p:sp>
        <p:nvSpPr>
          <p:cNvPr id="602" name="Google Shape;602;p1"/>
          <p:cNvSpPr txBox="1"/>
          <p:nvPr>
            <p:ph idx="12" type="sldNum"/>
          </p:nvPr>
        </p:nvSpPr>
        <p:spPr>
          <a:xfrm>
            <a:off x="6829426" y="4761113"/>
            <a:ext cx="2057400" cy="273844"/>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800"/>
              <a:buNone/>
            </a:pPr>
            <a:fld id="{00000000-1234-1234-1234-123412341234}" type="slidenum">
              <a:rPr lang="en"/>
              <a:t>‹#›</a:t>
            </a:fld>
            <a:endParaRPr/>
          </a:p>
        </p:txBody>
      </p:sp>
      <p:pic>
        <p:nvPicPr>
          <p:cNvPr id="603" name="Google Shape;603;p1"/>
          <p:cNvPicPr preferRelativeResize="0"/>
          <p:nvPr/>
        </p:nvPicPr>
        <p:blipFill rotWithShape="1">
          <a:blip r:embed="rId3">
            <a:alphaModFix/>
          </a:blip>
          <a:srcRect b="0" l="0" r="0" t="0"/>
          <a:stretch/>
        </p:blipFill>
        <p:spPr>
          <a:xfrm>
            <a:off x="197285" y="333746"/>
            <a:ext cx="855954" cy="511867"/>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10"/>
          <p:cNvSpPr txBox="1"/>
          <p:nvPr>
            <p:ph idx="1" type="body"/>
          </p:nvPr>
        </p:nvSpPr>
        <p:spPr>
          <a:xfrm>
            <a:off x="323850" y="2590026"/>
            <a:ext cx="2571750" cy="276999"/>
          </a:xfrm>
          <a:prstGeom prst="rect">
            <a:avLst/>
          </a:prstGeom>
          <a:noFill/>
          <a:ln>
            <a:noFill/>
          </a:ln>
        </p:spPr>
        <p:txBody>
          <a:bodyPr anchorCtr="0" anchor="b" bIns="34275" lIns="0" spcFirstLastPara="1" rIns="0" wrap="square" tIns="34275">
            <a:spAutoFit/>
          </a:bodyPr>
          <a:lstStyle/>
          <a:p>
            <a:pPr indent="0" lvl="0" marL="0" rtl="0" algn="l">
              <a:lnSpc>
                <a:spcPct val="90000"/>
              </a:lnSpc>
              <a:spcBef>
                <a:spcPts val="0"/>
              </a:spcBef>
              <a:spcAft>
                <a:spcPts val="0"/>
              </a:spcAft>
              <a:buSzPts val="1400"/>
              <a:buNone/>
            </a:pPr>
            <a:r>
              <a:t/>
            </a:r>
            <a:endParaRPr/>
          </a:p>
        </p:txBody>
      </p:sp>
      <p:sp>
        <p:nvSpPr>
          <p:cNvPr id="663" name="Google Shape;663;p10"/>
          <p:cNvSpPr txBox="1"/>
          <p:nvPr>
            <p:ph idx="2" type="body"/>
          </p:nvPr>
        </p:nvSpPr>
        <p:spPr>
          <a:xfrm>
            <a:off x="323850" y="2876550"/>
            <a:ext cx="2571750" cy="846365"/>
          </a:xfrm>
          <a:prstGeom prst="rect">
            <a:avLst/>
          </a:prstGeom>
          <a:noFill/>
          <a:ln>
            <a:noFill/>
          </a:ln>
        </p:spPr>
        <p:txBody>
          <a:bodyPr anchorCtr="0" anchor="t" bIns="34275" lIns="0" spcFirstLastPara="1" rIns="0" wrap="square" tIns="34275">
            <a:noAutofit/>
          </a:bodyPr>
          <a:lstStyle/>
          <a:p>
            <a:pPr indent="0" lvl="0" marL="0" rtl="0" algn="l">
              <a:lnSpc>
                <a:spcPct val="100000"/>
              </a:lnSpc>
              <a:spcBef>
                <a:spcPts val="0"/>
              </a:spcBef>
              <a:spcAft>
                <a:spcPts val="0"/>
              </a:spcAft>
              <a:buSzPts val="1200"/>
              <a:buNone/>
            </a:pPr>
            <a:r>
              <a:t/>
            </a:r>
            <a:endParaRPr/>
          </a:p>
        </p:txBody>
      </p:sp>
      <p:sp>
        <p:nvSpPr>
          <p:cNvPr id="664" name="Google Shape;664;p10"/>
          <p:cNvSpPr txBox="1"/>
          <p:nvPr>
            <p:ph idx="3" type="body"/>
          </p:nvPr>
        </p:nvSpPr>
        <p:spPr>
          <a:xfrm>
            <a:off x="3056962" y="2590026"/>
            <a:ext cx="2571750" cy="276999"/>
          </a:xfrm>
          <a:prstGeom prst="rect">
            <a:avLst/>
          </a:prstGeom>
          <a:noFill/>
          <a:ln>
            <a:noFill/>
          </a:ln>
        </p:spPr>
        <p:txBody>
          <a:bodyPr anchorCtr="0" anchor="b" bIns="34275" lIns="0" spcFirstLastPara="1" rIns="0" wrap="square" tIns="34275">
            <a:spAutoFit/>
          </a:bodyPr>
          <a:lstStyle/>
          <a:p>
            <a:pPr indent="0" lvl="0" marL="0" rtl="0" algn="l">
              <a:lnSpc>
                <a:spcPct val="90000"/>
              </a:lnSpc>
              <a:spcBef>
                <a:spcPts val="0"/>
              </a:spcBef>
              <a:spcAft>
                <a:spcPts val="0"/>
              </a:spcAft>
              <a:buSzPts val="1400"/>
              <a:buNone/>
            </a:pPr>
            <a:r>
              <a:t/>
            </a:r>
            <a:endParaRPr/>
          </a:p>
        </p:txBody>
      </p:sp>
      <p:sp>
        <p:nvSpPr>
          <p:cNvPr id="665" name="Google Shape;665;p10"/>
          <p:cNvSpPr txBox="1"/>
          <p:nvPr>
            <p:ph idx="4" type="body"/>
          </p:nvPr>
        </p:nvSpPr>
        <p:spPr>
          <a:xfrm>
            <a:off x="5790075" y="2590026"/>
            <a:ext cx="2571750" cy="276999"/>
          </a:xfrm>
          <a:prstGeom prst="rect">
            <a:avLst/>
          </a:prstGeom>
          <a:noFill/>
          <a:ln>
            <a:noFill/>
          </a:ln>
        </p:spPr>
        <p:txBody>
          <a:bodyPr anchorCtr="0" anchor="b" bIns="34275" lIns="0" spcFirstLastPara="1" rIns="0" wrap="square" tIns="34275">
            <a:spAutoFit/>
          </a:bodyPr>
          <a:lstStyle/>
          <a:p>
            <a:pPr indent="0" lvl="0" marL="0" rtl="0" algn="l">
              <a:lnSpc>
                <a:spcPct val="90000"/>
              </a:lnSpc>
              <a:spcBef>
                <a:spcPts val="0"/>
              </a:spcBef>
              <a:spcAft>
                <a:spcPts val="0"/>
              </a:spcAft>
              <a:buSzPts val="1400"/>
              <a:buNone/>
            </a:pPr>
            <a:r>
              <a:t/>
            </a:r>
            <a:endParaRPr/>
          </a:p>
        </p:txBody>
      </p:sp>
      <p:sp>
        <p:nvSpPr>
          <p:cNvPr id="666" name="Google Shape;666;p10"/>
          <p:cNvSpPr txBox="1"/>
          <p:nvPr>
            <p:ph idx="5" type="body"/>
          </p:nvPr>
        </p:nvSpPr>
        <p:spPr>
          <a:xfrm>
            <a:off x="3056962" y="2876550"/>
            <a:ext cx="2571750" cy="846365"/>
          </a:xfrm>
          <a:prstGeom prst="rect">
            <a:avLst/>
          </a:prstGeom>
          <a:noFill/>
          <a:ln>
            <a:noFill/>
          </a:ln>
        </p:spPr>
        <p:txBody>
          <a:bodyPr anchorCtr="0" anchor="t" bIns="34275" lIns="0" spcFirstLastPara="1" rIns="0" wrap="square" tIns="34275">
            <a:noAutofit/>
          </a:bodyPr>
          <a:lstStyle/>
          <a:p>
            <a:pPr indent="0" lvl="0" marL="0" rtl="0" algn="l">
              <a:lnSpc>
                <a:spcPct val="100000"/>
              </a:lnSpc>
              <a:spcBef>
                <a:spcPts val="0"/>
              </a:spcBef>
              <a:spcAft>
                <a:spcPts val="0"/>
              </a:spcAft>
              <a:buSzPts val="1200"/>
              <a:buNone/>
            </a:pPr>
            <a:r>
              <a:t/>
            </a:r>
            <a:endParaRPr/>
          </a:p>
        </p:txBody>
      </p:sp>
      <p:sp>
        <p:nvSpPr>
          <p:cNvPr id="667" name="Google Shape;667;p10"/>
          <p:cNvSpPr txBox="1"/>
          <p:nvPr>
            <p:ph idx="6" type="body"/>
          </p:nvPr>
        </p:nvSpPr>
        <p:spPr>
          <a:xfrm>
            <a:off x="5790075" y="2876550"/>
            <a:ext cx="2571750" cy="846365"/>
          </a:xfrm>
          <a:prstGeom prst="rect">
            <a:avLst/>
          </a:prstGeom>
          <a:noFill/>
          <a:ln>
            <a:noFill/>
          </a:ln>
        </p:spPr>
        <p:txBody>
          <a:bodyPr anchorCtr="0" anchor="t" bIns="34275" lIns="0" spcFirstLastPara="1" rIns="0" wrap="square" tIns="34275">
            <a:noAutofit/>
          </a:bodyPr>
          <a:lstStyle/>
          <a:p>
            <a:pPr indent="0" lvl="0" marL="0" rtl="0" algn="l">
              <a:lnSpc>
                <a:spcPct val="100000"/>
              </a:lnSpc>
              <a:spcBef>
                <a:spcPts val="0"/>
              </a:spcBef>
              <a:spcAft>
                <a:spcPts val="0"/>
              </a:spcAft>
              <a:buSzPts val="1200"/>
              <a:buNone/>
            </a:pPr>
            <a:r>
              <a:t/>
            </a:r>
            <a:endParaRPr/>
          </a:p>
        </p:txBody>
      </p:sp>
      <p:sp>
        <p:nvSpPr>
          <p:cNvPr id="668" name="Google Shape;668;p10"/>
          <p:cNvSpPr txBox="1"/>
          <p:nvPr>
            <p:ph type="title"/>
          </p:nvPr>
        </p:nvSpPr>
        <p:spPr>
          <a:xfrm>
            <a:off x="0" y="-495651"/>
            <a:ext cx="9144000" cy="478631"/>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Clr>
                <a:srgbClr val="486195"/>
              </a:buClr>
              <a:buSzPts val="3000"/>
              <a:buFont typeface="Play"/>
              <a:buNone/>
            </a:pPr>
            <a:r>
              <a:t/>
            </a:r>
            <a:endParaRPr/>
          </a:p>
        </p:txBody>
      </p:sp>
      <p:sp>
        <p:nvSpPr>
          <p:cNvPr id="669" name="Google Shape;669;p10"/>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800"/>
              <a:buNone/>
            </a:pPr>
            <a:fld id="{00000000-1234-1234-1234-123412341234}" type="slidenum">
              <a:rPr lang="en"/>
              <a:t>‹#›</a:t>
            </a:fld>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2"/>
          <p:cNvSpPr txBox="1"/>
          <p:nvPr>
            <p:ph idx="1" type="body"/>
          </p:nvPr>
        </p:nvSpPr>
        <p:spPr>
          <a:xfrm>
            <a:off x="318779" y="1024247"/>
            <a:ext cx="8572500" cy="1682700"/>
          </a:xfrm>
          <a:prstGeom prst="rect">
            <a:avLst/>
          </a:prstGeom>
          <a:noFill/>
          <a:ln>
            <a:noFill/>
          </a:ln>
        </p:spPr>
        <p:txBody>
          <a:bodyPr anchorCtr="0" anchor="t" bIns="34275" lIns="0" spcFirstLastPara="1" rIns="0" wrap="square" tIns="34275">
            <a:spAutoFit/>
          </a:bodyPr>
          <a:lstStyle/>
          <a:p>
            <a:pPr indent="-342900" lvl="0" marL="342900" rtl="0" algn="l">
              <a:lnSpc>
                <a:spcPct val="90000"/>
              </a:lnSpc>
              <a:spcBef>
                <a:spcPts val="2300"/>
              </a:spcBef>
              <a:spcAft>
                <a:spcPts val="0"/>
              </a:spcAft>
              <a:buSzPts val="1600"/>
              <a:buAutoNum type="arabicPeriod"/>
            </a:pPr>
            <a:r>
              <a:rPr lang="en"/>
              <a:t>Proposed architecture for integration</a:t>
            </a:r>
            <a:endParaRPr/>
          </a:p>
          <a:p>
            <a:pPr indent="-342900" lvl="0" marL="342900" rtl="0" algn="l">
              <a:lnSpc>
                <a:spcPct val="90000"/>
              </a:lnSpc>
              <a:spcBef>
                <a:spcPts val="2300"/>
              </a:spcBef>
              <a:spcAft>
                <a:spcPts val="0"/>
              </a:spcAft>
              <a:buSzPts val="1600"/>
              <a:buAutoNum type="arabicPeriod"/>
            </a:pPr>
            <a:r>
              <a:rPr lang="en"/>
              <a:t>Description product</a:t>
            </a:r>
            <a:endParaRPr/>
          </a:p>
          <a:p>
            <a:pPr indent="-342900" lvl="0" marL="342900" rtl="0" algn="l">
              <a:lnSpc>
                <a:spcPct val="90000"/>
              </a:lnSpc>
              <a:spcBef>
                <a:spcPts val="2300"/>
              </a:spcBef>
              <a:spcAft>
                <a:spcPts val="0"/>
              </a:spcAft>
              <a:buSzPts val="1600"/>
              <a:buAutoNum type="arabicPeriod"/>
            </a:pPr>
            <a:r>
              <a:rPr lang="en"/>
              <a:t>Cost estimate</a:t>
            </a:r>
            <a:endParaRPr/>
          </a:p>
        </p:txBody>
      </p:sp>
      <p:sp>
        <p:nvSpPr>
          <p:cNvPr id="609" name="Google Shape;609;p2"/>
          <p:cNvSpPr txBox="1"/>
          <p:nvPr>
            <p:ph type="title"/>
          </p:nvPr>
        </p:nvSpPr>
        <p:spPr>
          <a:xfrm>
            <a:off x="318779" y="266533"/>
            <a:ext cx="8572500" cy="478631"/>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Clr>
                <a:schemeClr val="lt1"/>
              </a:buClr>
              <a:buSzPts val="3000"/>
              <a:buFont typeface="Play"/>
              <a:buNone/>
            </a:pPr>
            <a:r>
              <a:rPr lang="en"/>
              <a:t>Agenda</a:t>
            </a:r>
            <a:endParaRPr/>
          </a:p>
        </p:txBody>
      </p:sp>
      <p:sp>
        <p:nvSpPr>
          <p:cNvPr id="610" name="Google Shape;610;p2"/>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800"/>
              <a:buNone/>
            </a:pPr>
            <a:fld id="{00000000-1234-1234-1234-123412341234}" type="slidenum">
              <a:rPr lang="en"/>
              <a:t>‹#›</a:t>
            </a:fld>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3"/>
          <p:cNvSpPr txBox="1"/>
          <p:nvPr>
            <p:ph type="title"/>
          </p:nvPr>
        </p:nvSpPr>
        <p:spPr>
          <a:xfrm>
            <a:off x="314325" y="2030866"/>
            <a:ext cx="6057900" cy="1081766"/>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lt1"/>
              </a:buClr>
              <a:buSzPts val="3300"/>
              <a:buFont typeface="Play"/>
              <a:buNone/>
            </a:pPr>
            <a:r>
              <a:rPr lang="en"/>
              <a:t>Proposed Architecture for Integration</a:t>
            </a:r>
            <a:endParaRPr/>
          </a:p>
        </p:txBody>
      </p:sp>
      <p:sp>
        <p:nvSpPr>
          <p:cNvPr id="616" name="Google Shape;616;p3"/>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800"/>
              <a:buNone/>
            </a:pPr>
            <a:fld id="{00000000-1234-1234-1234-123412341234}" type="slidenum">
              <a:rPr lang="en"/>
              <a:t>‹#›</a:t>
            </a:fld>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4"/>
          <p:cNvSpPr txBox="1"/>
          <p:nvPr>
            <p:ph type="title"/>
          </p:nvPr>
        </p:nvSpPr>
        <p:spPr>
          <a:xfrm>
            <a:off x="318778" y="266261"/>
            <a:ext cx="8572501" cy="478631"/>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Clr>
                <a:schemeClr val="lt1"/>
              </a:buClr>
              <a:buSzPts val="3000"/>
              <a:buFont typeface="Play"/>
              <a:buNone/>
            </a:pPr>
            <a:r>
              <a:rPr lang="en"/>
              <a:t>High Level Architecture</a:t>
            </a:r>
            <a:endParaRPr/>
          </a:p>
        </p:txBody>
      </p:sp>
      <p:sp>
        <p:nvSpPr>
          <p:cNvPr id="623" name="Google Shape;623;p4"/>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800"/>
              <a:buNone/>
            </a:pPr>
            <a:fld id="{00000000-1234-1234-1234-123412341234}" type="slidenum">
              <a:rPr lang="en"/>
              <a:t>‹#›</a:t>
            </a:fld>
            <a:endParaRPr/>
          </a:p>
        </p:txBody>
      </p:sp>
      <p:pic>
        <p:nvPicPr>
          <p:cNvPr id="624" name="Google Shape;624;p4"/>
          <p:cNvPicPr preferRelativeResize="0"/>
          <p:nvPr/>
        </p:nvPicPr>
        <p:blipFill rotWithShape="1">
          <a:blip r:embed="rId3">
            <a:alphaModFix/>
          </a:blip>
          <a:srcRect b="0" l="0" r="0" t="0"/>
          <a:stretch/>
        </p:blipFill>
        <p:spPr>
          <a:xfrm>
            <a:off x="981181" y="840069"/>
            <a:ext cx="7181637" cy="3846414"/>
          </a:xfrm>
          <a:prstGeom prst="rect">
            <a:avLst/>
          </a:prstGeom>
          <a:noFill/>
          <a:ln>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5"/>
          <p:cNvSpPr txBox="1"/>
          <p:nvPr>
            <p:ph type="title"/>
          </p:nvPr>
        </p:nvSpPr>
        <p:spPr>
          <a:xfrm>
            <a:off x="314325" y="2030866"/>
            <a:ext cx="6057900" cy="1081766"/>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lt1"/>
              </a:buClr>
              <a:buSzPts val="3300"/>
              <a:buFont typeface="Play"/>
              <a:buNone/>
            </a:pPr>
            <a:r>
              <a:rPr lang="en"/>
              <a:t>Description Product</a:t>
            </a:r>
            <a:endParaRPr/>
          </a:p>
        </p:txBody>
      </p:sp>
      <p:sp>
        <p:nvSpPr>
          <p:cNvPr id="630" name="Google Shape;630;p5"/>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800"/>
              <a:buNone/>
            </a:pPr>
            <a:fld id="{00000000-1234-1234-1234-123412341234}" type="slidenum">
              <a:rPr lang="en"/>
              <a:t>‹#›</a:t>
            </a:fld>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6"/>
          <p:cNvSpPr txBox="1"/>
          <p:nvPr>
            <p:ph type="title"/>
          </p:nvPr>
        </p:nvSpPr>
        <p:spPr>
          <a:xfrm>
            <a:off x="318779" y="266533"/>
            <a:ext cx="8572500" cy="478631"/>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Clr>
                <a:schemeClr val="lt1"/>
              </a:buClr>
              <a:buSzPts val="3000"/>
              <a:buFont typeface="Play"/>
              <a:buNone/>
            </a:pPr>
            <a:r>
              <a:rPr lang="en"/>
              <a:t>Description Product</a:t>
            </a:r>
            <a:endParaRPr/>
          </a:p>
        </p:txBody>
      </p:sp>
      <p:sp>
        <p:nvSpPr>
          <p:cNvPr id="636" name="Google Shape;636;p6"/>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800"/>
              <a:buNone/>
            </a:pPr>
            <a:fld id="{00000000-1234-1234-1234-123412341234}" type="slidenum">
              <a:rPr lang="en"/>
              <a:t>‹#›</a:t>
            </a:fld>
            <a:endParaRPr/>
          </a:p>
        </p:txBody>
      </p:sp>
      <p:sp>
        <p:nvSpPr>
          <p:cNvPr id="637" name="Google Shape;637;p6"/>
          <p:cNvSpPr txBox="1"/>
          <p:nvPr/>
        </p:nvSpPr>
        <p:spPr>
          <a:xfrm>
            <a:off x="318779" y="1024247"/>
            <a:ext cx="8572500" cy="1565014"/>
          </a:xfrm>
          <a:prstGeom prst="rect">
            <a:avLst/>
          </a:prstGeom>
          <a:noFill/>
          <a:ln>
            <a:noFill/>
          </a:ln>
        </p:spPr>
        <p:txBody>
          <a:bodyPr anchorCtr="0" anchor="t" bIns="34275" lIns="0" spcFirstLastPara="1" rIns="0" wrap="square" tIns="34275">
            <a:spAutoFit/>
          </a:bodyPr>
          <a:lstStyle/>
          <a:p>
            <a:pPr indent="0" lvl="0" marL="0" marR="0" rtl="0" algn="l">
              <a:lnSpc>
                <a:spcPct val="90000"/>
              </a:lnSpc>
              <a:spcBef>
                <a:spcPts val="0"/>
              </a:spcBef>
              <a:spcAft>
                <a:spcPts val="0"/>
              </a:spcAft>
              <a:buClr>
                <a:schemeClr val="lt1"/>
              </a:buClr>
              <a:buSzPts val="1600"/>
              <a:buFont typeface="Play"/>
              <a:buNone/>
            </a:pPr>
            <a:r>
              <a:rPr b="0" i="0" lang="en" sz="1800" u="none" cap="none" strike="noStrike">
                <a:solidFill>
                  <a:schemeClr val="lt1"/>
                </a:solidFill>
                <a:latin typeface="Play"/>
                <a:ea typeface="Play"/>
                <a:cs typeface="Play"/>
                <a:sym typeface="Play"/>
              </a:rPr>
              <a:t>HR Luminary is a web-based application designed to analyze and provide insights into resumes. It leverages advanced AI models, including Amazon Bedrock and the Anthropic Claude model, integrated with the LangChain library, to help users quickly understand the strengths and weaknesses of a resume. This tool is ideal for HR professionals and recruiters who want to streamline their resume screening process.</a:t>
            </a:r>
            <a:endParaRPr b="0" i="0" sz="1800" u="none" cap="none" strike="noStrike">
              <a:solidFill>
                <a:schemeClr val="lt1"/>
              </a:solidFill>
              <a:latin typeface="Play"/>
              <a:ea typeface="Play"/>
              <a:cs typeface="Play"/>
              <a:sym typeface="Play"/>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7"/>
          <p:cNvSpPr txBox="1"/>
          <p:nvPr>
            <p:ph type="title"/>
          </p:nvPr>
        </p:nvSpPr>
        <p:spPr>
          <a:xfrm>
            <a:off x="314325" y="2030866"/>
            <a:ext cx="6057900" cy="1081766"/>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lt1"/>
              </a:buClr>
              <a:buSzPts val="3300"/>
              <a:buFont typeface="Play"/>
              <a:buNone/>
            </a:pPr>
            <a:r>
              <a:rPr lang="en"/>
              <a:t>AWS Infrastructure Cost Estimation</a:t>
            </a:r>
            <a:endParaRPr/>
          </a:p>
        </p:txBody>
      </p:sp>
      <p:sp>
        <p:nvSpPr>
          <p:cNvPr id="643" name="Google Shape;643;p7"/>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800"/>
              <a:buNone/>
            </a:pPr>
            <a:fld id="{00000000-1234-1234-1234-123412341234}" type="slidenum">
              <a:rPr lang="en"/>
              <a:t>‹#›</a:t>
            </a:fld>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8"/>
          <p:cNvSpPr txBox="1"/>
          <p:nvPr>
            <p:ph type="title"/>
          </p:nvPr>
        </p:nvSpPr>
        <p:spPr>
          <a:xfrm>
            <a:off x="318778" y="266261"/>
            <a:ext cx="8572501" cy="478631"/>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Clr>
                <a:schemeClr val="lt1"/>
              </a:buClr>
              <a:buSzPts val="3000"/>
              <a:buFont typeface="Play"/>
              <a:buNone/>
            </a:pPr>
            <a:r>
              <a:rPr lang="en"/>
              <a:t>Assumptions</a:t>
            </a:r>
            <a:endParaRPr/>
          </a:p>
        </p:txBody>
      </p:sp>
      <p:sp>
        <p:nvSpPr>
          <p:cNvPr id="649" name="Google Shape;649;p8"/>
          <p:cNvSpPr txBox="1"/>
          <p:nvPr>
            <p:ph idx="1" type="body"/>
          </p:nvPr>
        </p:nvSpPr>
        <p:spPr>
          <a:xfrm>
            <a:off x="-191646" y="1137483"/>
            <a:ext cx="8700900" cy="841500"/>
          </a:xfrm>
          <a:prstGeom prst="rect">
            <a:avLst/>
          </a:prstGeom>
          <a:noFill/>
          <a:ln>
            <a:noFill/>
          </a:ln>
        </p:spPr>
        <p:txBody>
          <a:bodyPr anchorCtr="0" anchor="t" bIns="34275" lIns="0" spcFirstLastPara="1" rIns="0" wrap="square" tIns="34275">
            <a:spAutoFit/>
          </a:bodyPr>
          <a:lstStyle/>
          <a:p>
            <a:pPr indent="-215900" lvl="0" marL="736600" rtl="0" algn="just">
              <a:lnSpc>
                <a:spcPct val="100000"/>
              </a:lnSpc>
              <a:spcBef>
                <a:spcPts val="500"/>
              </a:spcBef>
              <a:spcAft>
                <a:spcPts val="0"/>
              </a:spcAft>
              <a:buSzPts val="1200"/>
              <a:buFont typeface="Arial"/>
              <a:buChar char="•"/>
            </a:pPr>
            <a:r>
              <a:rPr b="0" i="0" lang="en" sz="1400" u="none" strike="noStrike">
                <a:solidFill>
                  <a:srgbClr val="FFFFFF"/>
                </a:solidFill>
                <a:latin typeface="Roboto"/>
                <a:ea typeface="Roboto"/>
                <a:cs typeface="Roboto"/>
                <a:sym typeface="Roboto"/>
              </a:rPr>
              <a:t>Using LLM</a:t>
            </a:r>
            <a:r>
              <a:rPr b="1" i="0" lang="en" sz="1400" u="none" strike="noStrike">
                <a:solidFill>
                  <a:srgbClr val="FFFFFF"/>
                </a:solidFill>
                <a:latin typeface="Roboto"/>
                <a:ea typeface="Roboto"/>
                <a:cs typeface="Roboto"/>
                <a:sym typeface="Roboto"/>
              </a:rPr>
              <a:t>: Claude 3 Sonnet </a:t>
            </a:r>
            <a:endParaRPr/>
          </a:p>
          <a:p>
            <a:pPr indent="-215900" lvl="0" marL="736600" rtl="0" algn="just">
              <a:lnSpc>
                <a:spcPct val="100000"/>
              </a:lnSpc>
              <a:spcBef>
                <a:spcPts val="500"/>
              </a:spcBef>
              <a:spcAft>
                <a:spcPts val="0"/>
              </a:spcAft>
              <a:buSzPts val="1200"/>
              <a:buFont typeface="Arial"/>
              <a:buChar char="•"/>
            </a:pPr>
            <a:r>
              <a:rPr lang="en" sz="1400"/>
              <a:t>Estimated Number of Users: 1000</a:t>
            </a:r>
            <a:endParaRPr sz="1400"/>
          </a:p>
          <a:p>
            <a:pPr indent="0" lvl="0" marL="0" rtl="0" algn="l">
              <a:lnSpc>
                <a:spcPct val="100000"/>
              </a:lnSpc>
              <a:spcBef>
                <a:spcPts val="0"/>
              </a:spcBef>
              <a:spcAft>
                <a:spcPts val="0"/>
              </a:spcAft>
              <a:buSzPts val="1600"/>
              <a:buNone/>
            </a:pPr>
            <a:r>
              <a:t/>
            </a:r>
            <a:endParaRPr/>
          </a:p>
        </p:txBody>
      </p:sp>
      <p:sp>
        <p:nvSpPr>
          <p:cNvPr id="650" name="Google Shape;650;p8"/>
          <p:cNvSpPr txBox="1"/>
          <p:nvPr>
            <p:ph idx="12" type="sldNum"/>
          </p:nvPr>
        </p:nvSpPr>
        <p:spPr>
          <a:xfrm>
            <a:off x="6829425" y="4761113"/>
            <a:ext cx="2057400" cy="273844"/>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800"/>
              <a:buNone/>
            </a:pPr>
            <a:fld id="{00000000-1234-1234-1234-123412341234}" type="slidenum">
              <a:rPr lang="en"/>
              <a:t>‹#›</a:t>
            </a:fld>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9"/>
          <p:cNvSpPr txBox="1"/>
          <p:nvPr>
            <p:ph type="title"/>
          </p:nvPr>
        </p:nvSpPr>
        <p:spPr>
          <a:xfrm>
            <a:off x="318778" y="266261"/>
            <a:ext cx="8572501" cy="478631"/>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Clr>
                <a:schemeClr val="lt1"/>
              </a:buClr>
              <a:buSzPts val="3000"/>
              <a:buFont typeface="Play"/>
              <a:buNone/>
            </a:pPr>
            <a:r>
              <a:rPr lang="en"/>
              <a:t>Cost for AI Model LLM</a:t>
            </a:r>
            <a:endParaRPr/>
          </a:p>
        </p:txBody>
      </p:sp>
      <p:sp>
        <p:nvSpPr>
          <p:cNvPr id="656" name="Google Shape;656;p9"/>
          <p:cNvSpPr txBox="1"/>
          <p:nvPr>
            <p:ph idx="12" type="sldNum"/>
          </p:nvPr>
        </p:nvSpPr>
        <p:spPr>
          <a:xfrm>
            <a:off x="8443825" y="4761125"/>
            <a:ext cx="443100" cy="273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800"/>
              <a:buNone/>
            </a:pPr>
            <a:fld id="{00000000-1234-1234-1234-123412341234}" type="slidenum">
              <a:rPr lang="en"/>
              <a:t>‹#›</a:t>
            </a:fld>
            <a:endParaRPr/>
          </a:p>
        </p:txBody>
      </p:sp>
      <p:pic>
        <p:nvPicPr>
          <p:cNvPr id="657" name="Google Shape;657;p9"/>
          <p:cNvPicPr preferRelativeResize="0"/>
          <p:nvPr/>
        </p:nvPicPr>
        <p:blipFill rotWithShape="1">
          <a:blip r:embed="rId3">
            <a:alphaModFix/>
          </a:blip>
          <a:srcRect b="0" l="0" r="0" t="0"/>
          <a:stretch/>
        </p:blipFill>
        <p:spPr>
          <a:xfrm>
            <a:off x="367074" y="1374650"/>
            <a:ext cx="8475901" cy="1988799"/>
          </a:xfrm>
          <a:prstGeom prst="rect">
            <a:avLst/>
          </a:prstGeom>
          <a:noFill/>
          <a:ln>
            <a:noFill/>
          </a:ln>
        </p:spPr>
      </p:pic>
    </p:spTree>
  </p:cSld>
  <p:clrMapOvr>
    <a:masterClrMapping/>
  </p:clrMapOvr>
  <p:transition>
    <p:fade/>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AWS Brand Template_Dark">
  <a:themeElements>
    <a:clrScheme name="AWS Template">
      <a:dk1>
        <a:srgbClr val="161E2D"/>
      </a:dk1>
      <a:lt1>
        <a:srgbClr val="FFFFFF"/>
      </a:lt1>
      <a:dk2>
        <a:srgbClr val="00193D"/>
      </a:dk2>
      <a:lt2>
        <a:srgbClr val="F5F7FF"/>
      </a:lt2>
      <a:accent1>
        <a:srgbClr val="0073E5"/>
      </a:accent1>
      <a:accent2>
        <a:srgbClr val="FF6A3D"/>
      </a:accent2>
      <a:accent3>
        <a:srgbClr val="5900B2"/>
      </a:accent3>
      <a:accent4>
        <a:srgbClr val="001A99"/>
      </a:accent4>
      <a:accent5>
        <a:srgbClr val="C300E0"/>
      </a:accent5>
      <a:accent6>
        <a:srgbClr val="00E500"/>
      </a:accent6>
      <a:hlink>
        <a:srgbClr val="42B4FF"/>
      </a:hlink>
      <a:folHlink>
        <a:srgbClr val="B2A8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coreProperties>
</file>