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7" r:id="rId6"/>
    <p:sldId id="260" r:id="rId7"/>
    <p:sldId id="261" r:id="rId8"/>
    <p:sldId id="262" r:id="rId9"/>
    <p:sldId id="263" r:id="rId10"/>
    <p:sldId id="264" r:id="rId11"/>
    <p:sldId id="265" r:id="rId12"/>
  </p:sldIdLst>
  <p:sldSz cx="12192000" cy="6858000"/>
  <p:notesSz cx="6858000" cy="9144000"/>
  <p:embeddedFontLst>
    <p:embeddedFont>
      <p:font typeface="Play" panose="020B0604020202020204" charset="0"/>
      <p:regular r:id="rId14"/>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aNCCYCEajMNpigtFb72DUPiQ6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0" name="Google Shape;6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4" name="Google Shape;624;p10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V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10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4" name="Google Shape;624;p10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VN"/>
              <a:t>5</a:t>
            </a:fld>
            <a:endParaRPr/>
          </a:p>
        </p:txBody>
      </p:sp>
    </p:spTree>
    <p:extLst>
      <p:ext uri="{BB962C8B-B14F-4D97-AF65-F5344CB8AC3E}">
        <p14:creationId xmlns:p14="http://schemas.microsoft.com/office/powerpoint/2010/main" val="217161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1" name="Google Shape;641;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4" name="Google Shape;65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0" name="Google Shape;66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8"/>
          <p:cNvSpPr txBox="1">
            <a:spLocks noGrp="1"/>
          </p:cNvSpPr>
          <p:nvPr>
            <p:ph type="subTitle" idx="1"/>
          </p:nvPr>
        </p:nvSpPr>
        <p:spPr>
          <a:xfrm>
            <a:off x="426595" y="1870806"/>
            <a:ext cx="8274329" cy="258532"/>
          </a:xfrm>
          <a:prstGeom prst="rect">
            <a:avLst/>
          </a:prstGeom>
          <a:noFill/>
          <a:ln>
            <a:noFill/>
          </a:ln>
        </p:spPr>
        <p:txBody>
          <a:bodyPr spcFirstLastPara="1" wrap="square" lIns="0" tIns="45700" rIns="0" bIns="45700" anchor="t" anchorCtr="0">
            <a:spAutoFit/>
          </a:bodyPr>
          <a:lstStyle>
            <a:lvl1pPr lvl="0" algn="l">
              <a:lnSpc>
                <a:spcPct val="90000"/>
              </a:lnSpc>
              <a:spcBef>
                <a:spcPts val="0"/>
              </a:spcBef>
              <a:spcAft>
                <a:spcPts val="0"/>
              </a:spcAft>
              <a:buSzPts val="1080"/>
              <a:buNone/>
              <a:defRPr sz="1200" b="1" cap="none">
                <a:solidFill>
                  <a:srgbClr val="8EC7FF"/>
                </a:solidFill>
                <a:latin typeface="Arial"/>
                <a:ea typeface="Arial"/>
                <a:cs typeface="Arial"/>
                <a:sym typeface="Arial"/>
              </a:defRPr>
            </a:lvl1pPr>
            <a:lvl2pPr lvl="1" algn="ctr">
              <a:lnSpc>
                <a:spcPct val="90000"/>
              </a:lnSpc>
              <a:spcBef>
                <a:spcPts val="1200"/>
              </a:spcBef>
              <a:spcAft>
                <a:spcPts val="0"/>
              </a:spcAft>
              <a:buSzPts val="1800"/>
              <a:buNone/>
              <a:defRPr sz="2000"/>
            </a:lvl2pPr>
            <a:lvl3pPr lvl="2" algn="ctr">
              <a:lnSpc>
                <a:spcPct val="90000"/>
              </a:lnSpc>
              <a:spcBef>
                <a:spcPts val="12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8"/>
          <p:cNvSpPr txBox="1">
            <a:spLocks noGrp="1"/>
          </p:cNvSpPr>
          <p:nvPr>
            <p:ph type="title"/>
          </p:nvPr>
        </p:nvSpPr>
        <p:spPr>
          <a:xfrm>
            <a:off x="426595" y="2280380"/>
            <a:ext cx="8274329" cy="1865508"/>
          </a:xfrm>
          <a:prstGeom prst="rect">
            <a:avLst/>
          </a:prstGeom>
          <a:noFill/>
          <a:ln>
            <a:noFill/>
          </a:ln>
        </p:spPr>
        <p:txBody>
          <a:bodyPr spcFirstLastPara="1" wrap="square" lIns="0" tIns="146300" rIns="0" bIns="146300" anchor="t" anchorCtr="0">
            <a:noAutofit/>
          </a:bodyPr>
          <a:lstStyle>
            <a:lvl1pPr lvl="0" algn="l">
              <a:lnSpc>
                <a:spcPct val="90000"/>
              </a:lnSpc>
              <a:spcBef>
                <a:spcPts val="0"/>
              </a:spcBef>
              <a:spcAft>
                <a:spcPts val="0"/>
              </a:spcAft>
              <a:buClr>
                <a:schemeClr val="lt1"/>
              </a:buClr>
              <a:buSzPts val="4400"/>
              <a:buFont typeface="Pla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8"/>
          <p:cNvSpPr txBox="1">
            <a:spLocks noGrp="1"/>
          </p:cNvSpPr>
          <p:nvPr>
            <p:ph type="body" idx="2"/>
          </p:nvPr>
        </p:nvSpPr>
        <p:spPr>
          <a:xfrm>
            <a:off x="426595" y="4572926"/>
            <a:ext cx="370232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cap="none"/>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8"/>
          <p:cNvSpPr txBox="1">
            <a:spLocks noGrp="1"/>
          </p:cNvSpPr>
          <p:nvPr>
            <p:ph type="body" idx="3"/>
          </p:nvPr>
        </p:nvSpPr>
        <p:spPr>
          <a:xfrm>
            <a:off x="426595" y="1372973"/>
            <a:ext cx="3492500" cy="2585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38"/>
          <p:cNvSpPr txBox="1">
            <a:spLocks noGrp="1"/>
          </p:cNvSpPr>
          <p:nvPr>
            <p:ph type="body" idx="4"/>
          </p:nvPr>
        </p:nvSpPr>
        <p:spPr>
          <a:xfrm>
            <a:off x="426595" y="4946988"/>
            <a:ext cx="3702329" cy="834074"/>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lvl1pPr>
            <a:lvl2pPr marL="914400" lvl="1" indent="-228600" algn="l">
              <a:lnSpc>
                <a:spcPct val="90000"/>
              </a:lnSpc>
              <a:spcBef>
                <a:spcPts val="3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8"/>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_3">
  <p:cSld name="Agenda_3">
    <p:bg>
      <p:bgPr>
        <a:solidFill>
          <a:schemeClr val="dk1"/>
        </a:solidFill>
        <a:effectLst/>
      </p:bgPr>
    </p:bg>
    <p:spTree>
      <p:nvGrpSpPr>
        <p:cNvPr id="1" name="Shape 74"/>
        <p:cNvGrpSpPr/>
        <p:nvPr/>
      </p:nvGrpSpPr>
      <p:grpSpPr>
        <a:xfrm>
          <a:off x="0" y="0"/>
          <a:ext cx="0" cy="0"/>
          <a:chOff x="0" y="0"/>
          <a:chExt cx="0" cy="0"/>
        </a:xfrm>
      </p:grpSpPr>
      <p:sp>
        <p:nvSpPr>
          <p:cNvPr id="75" name="Google Shape;75;p47"/>
          <p:cNvSpPr/>
          <p:nvPr/>
        </p:nvSpPr>
        <p:spPr>
          <a:xfrm>
            <a:off x="421483" y="4085415"/>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76" name="Google Shape;76;p47"/>
          <p:cNvSpPr/>
          <p:nvPr/>
        </p:nvSpPr>
        <p:spPr>
          <a:xfrm>
            <a:off x="421483" y="1954198"/>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77" name="Google Shape;77;p47"/>
          <p:cNvSpPr txBox="1">
            <a:spLocks noGrp="1"/>
          </p:cNvSpPr>
          <p:nvPr>
            <p:ph type="body" idx="1"/>
          </p:nvPr>
        </p:nvSpPr>
        <p:spPr>
          <a:xfrm>
            <a:off x="1702543" y="2794197"/>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47"/>
          <p:cNvSpPr txBox="1">
            <a:spLocks noGrp="1"/>
          </p:cNvSpPr>
          <p:nvPr>
            <p:ph type="body" idx="2"/>
          </p:nvPr>
        </p:nvSpPr>
        <p:spPr>
          <a:xfrm>
            <a:off x="570756" y="2388859"/>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9" name="Google Shape;79;p47"/>
          <p:cNvSpPr txBox="1">
            <a:spLocks noGrp="1"/>
          </p:cNvSpPr>
          <p:nvPr>
            <p:ph type="body" idx="3"/>
          </p:nvPr>
        </p:nvSpPr>
        <p:spPr>
          <a:xfrm>
            <a:off x="1702543" y="4925414"/>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47"/>
          <p:cNvSpPr txBox="1">
            <a:spLocks noGrp="1"/>
          </p:cNvSpPr>
          <p:nvPr>
            <p:ph type="body" idx="4"/>
          </p:nvPr>
        </p:nvSpPr>
        <p:spPr>
          <a:xfrm>
            <a:off x="570756" y="4520076"/>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7"/>
          <p:cNvSpPr txBox="1">
            <a:spLocks noGrp="1"/>
          </p:cNvSpPr>
          <p:nvPr>
            <p:ph type="title"/>
          </p:nvPr>
        </p:nvSpPr>
        <p:spPr>
          <a:xfrm>
            <a:off x="419100" y="361315"/>
            <a:ext cx="11430000"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7"/>
          <p:cNvSpPr/>
          <p:nvPr/>
        </p:nvSpPr>
        <p:spPr>
          <a:xfrm>
            <a:off x="8248904" y="1954198"/>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83" name="Google Shape;83;p47"/>
          <p:cNvSpPr txBox="1">
            <a:spLocks noGrp="1"/>
          </p:cNvSpPr>
          <p:nvPr>
            <p:ph type="body" idx="5"/>
          </p:nvPr>
        </p:nvSpPr>
        <p:spPr>
          <a:xfrm>
            <a:off x="9529964" y="2794197"/>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4" name="Google Shape;84;p47"/>
          <p:cNvSpPr txBox="1">
            <a:spLocks noGrp="1"/>
          </p:cNvSpPr>
          <p:nvPr>
            <p:ph type="body" idx="6"/>
          </p:nvPr>
        </p:nvSpPr>
        <p:spPr>
          <a:xfrm>
            <a:off x="8398177" y="2388859"/>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5" name="Google Shape;85;p47"/>
          <p:cNvSpPr/>
          <p:nvPr/>
        </p:nvSpPr>
        <p:spPr>
          <a:xfrm>
            <a:off x="4335193" y="1954198"/>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86" name="Google Shape;86;p47"/>
          <p:cNvSpPr txBox="1">
            <a:spLocks noGrp="1"/>
          </p:cNvSpPr>
          <p:nvPr>
            <p:ph type="body" idx="7"/>
          </p:nvPr>
        </p:nvSpPr>
        <p:spPr>
          <a:xfrm>
            <a:off x="5616253" y="2794197"/>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7" name="Google Shape;87;p47"/>
          <p:cNvSpPr txBox="1">
            <a:spLocks noGrp="1"/>
          </p:cNvSpPr>
          <p:nvPr>
            <p:ph type="body" idx="8"/>
          </p:nvPr>
        </p:nvSpPr>
        <p:spPr>
          <a:xfrm>
            <a:off x="4484466" y="2388859"/>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47"/>
          <p:cNvSpPr/>
          <p:nvPr/>
        </p:nvSpPr>
        <p:spPr>
          <a:xfrm>
            <a:off x="4335193" y="4085415"/>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89" name="Google Shape;89;p47"/>
          <p:cNvSpPr txBox="1">
            <a:spLocks noGrp="1"/>
          </p:cNvSpPr>
          <p:nvPr>
            <p:ph type="body" idx="9"/>
          </p:nvPr>
        </p:nvSpPr>
        <p:spPr>
          <a:xfrm>
            <a:off x="5616253" y="4925414"/>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0" name="Google Shape;90;p47"/>
          <p:cNvSpPr txBox="1">
            <a:spLocks noGrp="1"/>
          </p:cNvSpPr>
          <p:nvPr>
            <p:ph type="body" idx="13"/>
          </p:nvPr>
        </p:nvSpPr>
        <p:spPr>
          <a:xfrm>
            <a:off x="4484466" y="4520076"/>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47"/>
          <p:cNvSpPr/>
          <p:nvPr/>
        </p:nvSpPr>
        <p:spPr>
          <a:xfrm>
            <a:off x="8251327" y="4085415"/>
            <a:ext cx="3600196" cy="1792653"/>
          </a:xfrm>
          <a:prstGeom prst="roundRect">
            <a:avLst>
              <a:gd name="adj" fmla="val 739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92" name="Google Shape;92;p47"/>
          <p:cNvSpPr txBox="1">
            <a:spLocks noGrp="1"/>
          </p:cNvSpPr>
          <p:nvPr>
            <p:ph type="body" idx="14"/>
          </p:nvPr>
        </p:nvSpPr>
        <p:spPr>
          <a:xfrm>
            <a:off x="9532387" y="4925414"/>
            <a:ext cx="1884680" cy="400110"/>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800"/>
              <a:buNone/>
              <a:defRPr sz="2000" b="0"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47"/>
          <p:cNvSpPr txBox="1">
            <a:spLocks noGrp="1"/>
          </p:cNvSpPr>
          <p:nvPr>
            <p:ph type="body" idx="15"/>
          </p:nvPr>
        </p:nvSpPr>
        <p:spPr>
          <a:xfrm>
            <a:off x="8400600" y="4520076"/>
            <a:ext cx="876106" cy="923330"/>
          </a:xfrm>
          <a:prstGeom prst="rect">
            <a:avLst/>
          </a:prstGeom>
          <a:noFill/>
          <a:ln>
            <a:noFill/>
          </a:ln>
        </p:spPr>
        <p:txBody>
          <a:bodyPr spcFirstLastPara="1" wrap="square" lIns="0" tIns="45700" rIns="0" bIns="45700" anchor="ctr" anchorCtr="0">
            <a:spAutoFit/>
          </a:bodyPr>
          <a:lstStyle>
            <a:lvl1pPr marL="457200" lvl="0" indent="-228600" algn="r">
              <a:lnSpc>
                <a:spcPct val="100000"/>
              </a:lnSpc>
              <a:spcBef>
                <a:spcPts val="0"/>
              </a:spcBef>
              <a:spcAft>
                <a:spcPts val="0"/>
              </a:spcAft>
              <a:buSzPts val="4860"/>
              <a:buNone/>
              <a:defRPr sz="5400" b="1" i="0">
                <a:solidFill>
                  <a:srgbClr val="8EC7FF"/>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47"/>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95"/>
        <p:cNvGrpSpPr/>
        <p:nvPr/>
      </p:nvGrpSpPr>
      <p:grpSpPr>
        <a:xfrm>
          <a:off x="0" y="0"/>
          <a:ext cx="0" cy="0"/>
          <a:chOff x="0" y="0"/>
          <a:chExt cx="0" cy="0"/>
        </a:xfrm>
      </p:grpSpPr>
      <p:sp>
        <p:nvSpPr>
          <p:cNvPr id="96" name="Google Shape;96;p48"/>
          <p:cNvSpPr txBox="1">
            <a:spLocks noGrp="1"/>
          </p:cNvSpPr>
          <p:nvPr>
            <p:ph type="title"/>
          </p:nvPr>
        </p:nvSpPr>
        <p:spPr>
          <a:xfrm>
            <a:off x="-1" y="-647700"/>
            <a:ext cx="12479867"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rgbClr val="486195"/>
              </a:buClr>
              <a:buSzPts val="2400"/>
              <a:buFont typeface="Play"/>
              <a:buNone/>
              <a:defRPr sz="2400">
                <a:solidFill>
                  <a:srgbClr val="4861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8"/>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98"/>
        <p:cNvGrpSpPr/>
        <p:nvPr/>
      </p:nvGrpSpPr>
      <p:grpSpPr>
        <a:xfrm>
          <a:off x="0" y="0"/>
          <a:ext cx="0" cy="0"/>
          <a:chOff x="0" y="0"/>
          <a:chExt cx="0" cy="0"/>
        </a:xfrm>
      </p:grpSpPr>
      <p:sp>
        <p:nvSpPr>
          <p:cNvPr id="99" name="Google Shape;99;p49"/>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9"/>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ulleted Content">
  <p:cSld name="Title and Bulleted Content">
    <p:bg>
      <p:bgPr>
        <a:solidFill>
          <a:schemeClr val="dk1"/>
        </a:solidFill>
        <a:effectLst/>
      </p:bgPr>
    </p:bg>
    <p:spTree>
      <p:nvGrpSpPr>
        <p:cNvPr id="1" name="Shape 101"/>
        <p:cNvGrpSpPr/>
        <p:nvPr/>
      </p:nvGrpSpPr>
      <p:grpSpPr>
        <a:xfrm>
          <a:off x="0" y="0"/>
          <a:ext cx="0" cy="0"/>
          <a:chOff x="0" y="0"/>
          <a:chExt cx="0" cy="0"/>
        </a:xfrm>
      </p:grpSpPr>
      <p:sp>
        <p:nvSpPr>
          <p:cNvPr id="102" name="Google Shape;102;p50"/>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50"/>
          <p:cNvSpPr txBox="1">
            <a:spLocks noGrp="1"/>
          </p:cNvSpPr>
          <p:nvPr>
            <p:ph type="body" idx="1"/>
          </p:nvPr>
        </p:nvSpPr>
        <p:spPr>
          <a:xfrm>
            <a:off x="419100" y="1379208"/>
            <a:ext cx="11430000"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4" name="Google Shape;104;p5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solidFill>
          <a:schemeClr val="dk1"/>
        </a:solidFill>
        <a:effectLst/>
      </p:bgPr>
    </p:bg>
    <p:spTree>
      <p:nvGrpSpPr>
        <p:cNvPr id="1" name="Shape 105"/>
        <p:cNvGrpSpPr/>
        <p:nvPr/>
      </p:nvGrpSpPr>
      <p:grpSpPr>
        <a:xfrm>
          <a:off x="0" y="0"/>
          <a:ext cx="0" cy="0"/>
          <a:chOff x="0" y="0"/>
          <a:chExt cx="0" cy="0"/>
        </a:xfrm>
      </p:grpSpPr>
      <p:sp>
        <p:nvSpPr>
          <p:cNvPr id="106" name="Google Shape;106;p51"/>
          <p:cNvSpPr txBox="1">
            <a:spLocks noGrp="1"/>
          </p:cNvSpPr>
          <p:nvPr>
            <p:ph type="body" idx="1"/>
          </p:nvPr>
        </p:nvSpPr>
        <p:spPr>
          <a:xfrm>
            <a:off x="432651" y="1087476"/>
            <a:ext cx="11416450"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7" name="Google Shape;107;p51"/>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08" name="Google Shape;108;p51"/>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bg>
      <p:bgPr>
        <a:solidFill>
          <a:schemeClr val="dk1"/>
        </a:solidFill>
        <a:effectLst/>
      </p:bgPr>
    </p:bg>
    <p:spTree>
      <p:nvGrpSpPr>
        <p:cNvPr id="1" name="Shape 109"/>
        <p:cNvGrpSpPr/>
        <p:nvPr/>
      </p:nvGrpSpPr>
      <p:grpSpPr>
        <a:xfrm>
          <a:off x="0" y="0"/>
          <a:ext cx="0" cy="0"/>
          <a:chOff x="0" y="0"/>
          <a:chExt cx="0" cy="0"/>
        </a:xfrm>
      </p:grpSpPr>
      <p:sp>
        <p:nvSpPr>
          <p:cNvPr id="110" name="Google Shape;110;p52"/>
          <p:cNvSpPr txBox="1">
            <a:spLocks noGrp="1"/>
          </p:cNvSpPr>
          <p:nvPr>
            <p:ph type="body" idx="1"/>
          </p:nvPr>
        </p:nvSpPr>
        <p:spPr>
          <a:xfrm>
            <a:off x="425038" y="1714500"/>
            <a:ext cx="11430000" cy="2154436"/>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2160"/>
              <a:buNone/>
              <a:defRPr/>
            </a:lvl1pPr>
            <a:lvl2pPr marL="914400" lvl="1" indent="-228600" algn="l">
              <a:lnSpc>
                <a:spcPct val="100000"/>
              </a:lnSpc>
              <a:spcBef>
                <a:spcPts val="1200"/>
              </a:spcBef>
              <a:spcAft>
                <a:spcPts val="0"/>
              </a:spcAft>
              <a:buSzPts val="2160"/>
              <a:buNone/>
              <a:defRPr/>
            </a:lvl2pPr>
            <a:lvl3pPr marL="1371600" lvl="2" indent="-228600" algn="l">
              <a:lnSpc>
                <a:spcPct val="100000"/>
              </a:lnSpc>
              <a:spcBef>
                <a:spcPts val="1200"/>
              </a:spcBef>
              <a:spcAft>
                <a:spcPts val="0"/>
              </a:spcAft>
              <a:buSzPts val="2000"/>
              <a:buNone/>
              <a:defRPr/>
            </a:lvl3pPr>
            <a:lvl4pPr marL="1828800" lvl="3" indent="-228600" algn="l">
              <a:lnSpc>
                <a:spcPct val="100000"/>
              </a:lnSpc>
              <a:spcBef>
                <a:spcPts val="600"/>
              </a:spcBef>
              <a:spcAft>
                <a:spcPts val="0"/>
              </a:spcAft>
              <a:buSzPts val="1800"/>
              <a:buNone/>
              <a:defRPr/>
            </a:lvl4pPr>
            <a:lvl5pPr marL="2286000" lvl="4" indent="-228600" algn="l">
              <a:lnSpc>
                <a:spcPct val="10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5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12" name="Google Shape;112;p52"/>
          <p:cNvSpPr txBox="1">
            <a:spLocks noGrp="1"/>
          </p:cNvSpPr>
          <p:nvPr>
            <p:ph type="body" idx="2"/>
          </p:nvPr>
        </p:nvSpPr>
        <p:spPr>
          <a:xfrm>
            <a:off x="432651" y="1087476"/>
            <a:ext cx="11416450"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3" name="Google Shape;113;p52"/>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and Bulleted Content">
  <p:cSld name="Title, Subtitle, and Bulleted Content">
    <p:bg>
      <p:bgPr>
        <a:solidFill>
          <a:schemeClr val="dk1"/>
        </a:solidFill>
        <a:effectLst/>
      </p:bgPr>
    </p:bg>
    <p:spTree>
      <p:nvGrpSpPr>
        <p:cNvPr id="1" name="Shape 114"/>
        <p:cNvGrpSpPr/>
        <p:nvPr/>
      </p:nvGrpSpPr>
      <p:grpSpPr>
        <a:xfrm>
          <a:off x="0" y="0"/>
          <a:ext cx="0" cy="0"/>
          <a:chOff x="0" y="0"/>
          <a:chExt cx="0" cy="0"/>
        </a:xfrm>
      </p:grpSpPr>
      <p:sp>
        <p:nvSpPr>
          <p:cNvPr id="115" name="Google Shape;115;p53"/>
          <p:cNvSpPr txBox="1">
            <a:spLocks noGrp="1"/>
          </p:cNvSpPr>
          <p:nvPr>
            <p:ph type="body" idx="1"/>
          </p:nvPr>
        </p:nvSpPr>
        <p:spPr>
          <a:xfrm>
            <a:off x="432651" y="1718953"/>
            <a:ext cx="11428476"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5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17" name="Google Shape;117;p53"/>
          <p:cNvSpPr txBox="1">
            <a:spLocks noGrp="1"/>
          </p:cNvSpPr>
          <p:nvPr>
            <p:ph type="body" idx="2"/>
          </p:nvPr>
        </p:nvSpPr>
        <p:spPr>
          <a:xfrm>
            <a:off x="432651" y="1087476"/>
            <a:ext cx="11416450"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8" name="Google Shape;118;p53"/>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plit content">
  <p:cSld name="Split content">
    <p:bg>
      <p:bgPr>
        <a:solidFill>
          <a:schemeClr val="dk1"/>
        </a:solidFill>
        <a:effectLst/>
      </p:bgPr>
    </p:bg>
    <p:spTree>
      <p:nvGrpSpPr>
        <p:cNvPr id="1" name="Shape 119"/>
        <p:cNvGrpSpPr/>
        <p:nvPr/>
      </p:nvGrpSpPr>
      <p:grpSpPr>
        <a:xfrm>
          <a:off x="0" y="0"/>
          <a:ext cx="0" cy="0"/>
          <a:chOff x="0" y="0"/>
          <a:chExt cx="0" cy="0"/>
        </a:xfrm>
      </p:grpSpPr>
      <p:sp>
        <p:nvSpPr>
          <p:cNvPr id="120" name="Google Shape;120;p54"/>
          <p:cNvSpPr txBox="1">
            <a:spLocks noGrp="1"/>
          </p:cNvSpPr>
          <p:nvPr>
            <p:ph type="title"/>
          </p:nvPr>
        </p:nvSpPr>
        <p:spPr>
          <a:xfrm>
            <a:off x="430976" y="2205761"/>
            <a:ext cx="4512969" cy="1223239"/>
          </a:xfrm>
          <a:prstGeom prst="rect">
            <a:avLst/>
          </a:prstGeom>
          <a:noFill/>
          <a:ln>
            <a:noFill/>
          </a:ln>
        </p:spPr>
        <p:txBody>
          <a:bodyPr spcFirstLastPara="1" wrap="square" lIns="0" tIns="45700" rIns="0" bIns="45700" anchor="t" anchorCtr="0">
            <a:noAutofit/>
          </a:bodyPr>
          <a:lstStyle>
            <a:lvl1pPr lvl="0" algn="l">
              <a:lnSpc>
                <a:spcPct val="10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4"/>
          <p:cNvSpPr txBox="1">
            <a:spLocks noGrp="1"/>
          </p:cNvSpPr>
          <p:nvPr>
            <p:ph type="body" idx="1"/>
          </p:nvPr>
        </p:nvSpPr>
        <p:spPr>
          <a:xfrm>
            <a:off x="6210300" y="342900"/>
            <a:ext cx="5638800" cy="5867400"/>
          </a:xfrm>
          <a:prstGeom prst="rect">
            <a:avLst/>
          </a:prstGeom>
          <a:noFill/>
          <a:ln>
            <a:noFill/>
          </a:ln>
        </p:spPr>
        <p:txBody>
          <a:bodyPr spcFirstLastPara="1" wrap="square" lIns="0" tIns="45700" rIns="0" bIns="45700" anchor="ctr" anchorCtr="0">
            <a:noAutofit/>
          </a:bodyPr>
          <a:lstStyle>
            <a:lvl1pPr marL="457200" lvl="0" indent="-228600" algn="l">
              <a:lnSpc>
                <a:spcPct val="100000"/>
              </a:lnSpc>
              <a:spcBef>
                <a:spcPts val="0"/>
              </a:spcBef>
              <a:spcAft>
                <a:spcPts val="0"/>
              </a:spcAft>
              <a:buSzPts val="1980"/>
              <a:buNone/>
              <a:defRPr sz="2200"/>
            </a:lvl1pPr>
            <a:lvl2pPr marL="914400" lvl="1" indent="-228600" algn="l">
              <a:lnSpc>
                <a:spcPct val="100000"/>
              </a:lnSpc>
              <a:spcBef>
                <a:spcPts val="1200"/>
              </a:spcBef>
              <a:spcAft>
                <a:spcPts val="0"/>
              </a:spcAft>
              <a:buSzPts val="1980"/>
              <a:buNone/>
              <a:defRPr sz="2200"/>
            </a:lvl2pPr>
            <a:lvl3pPr marL="1371600" lvl="2" indent="-228600" algn="l">
              <a:lnSpc>
                <a:spcPct val="100000"/>
              </a:lnSpc>
              <a:spcBef>
                <a:spcPts val="1200"/>
              </a:spcBef>
              <a:spcAft>
                <a:spcPts val="0"/>
              </a:spcAft>
              <a:buSzPts val="2200"/>
              <a:buNone/>
              <a:defRPr sz="2200"/>
            </a:lvl3pPr>
            <a:lvl4pPr marL="1828800" lvl="3" indent="-228600" algn="l">
              <a:lnSpc>
                <a:spcPct val="100000"/>
              </a:lnSpc>
              <a:spcBef>
                <a:spcPts val="600"/>
              </a:spcBef>
              <a:spcAft>
                <a:spcPts val="0"/>
              </a:spcAft>
              <a:buSzPts val="2200"/>
              <a:buNone/>
              <a:defRPr sz="2200"/>
            </a:lvl4pPr>
            <a:lvl5pPr marL="2286000" lvl="4" indent="-228600" algn="l">
              <a:lnSpc>
                <a:spcPct val="100000"/>
              </a:lnSpc>
              <a:spcBef>
                <a:spcPts val="600"/>
              </a:spcBef>
              <a:spcAft>
                <a:spcPts val="0"/>
              </a:spcAft>
              <a:buSzPts val="2200"/>
              <a:buNone/>
              <a:defRPr sz="2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2" name="Google Shape;122;p54"/>
          <p:cNvSpPr txBox="1">
            <a:spLocks noGrp="1"/>
          </p:cNvSpPr>
          <p:nvPr>
            <p:ph type="body" idx="2"/>
          </p:nvPr>
        </p:nvSpPr>
        <p:spPr>
          <a:xfrm>
            <a:off x="432499" y="3663582"/>
            <a:ext cx="4511446"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54"/>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dk1"/>
        </a:solidFill>
        <a:effectLst/>
      </p:bgPr>
    </p:bg>
    <p:spTree>
      <p:nvGrpSpPr>
        <p:cNvPr id="1" name="Shape 124"/>
        <p:cNvGrpSpPr/>
        <p:nvPr/>
      </p:nvGrpSpPr>
      <p:grpSpPr>
        <a:xfrm>
          <a:off x="0" y="0"/>
          <a:ext cx="0" cy="0"/>
          <a:chOff x="0" y="0"/>
          <a:chExt cx="0" cy="0"/>
        </a:xfrm>
      </p:grpSpPr>
      <p:sp>
        <p:nvSpPr>
          <p:cNvPr id="125" name="Google Shape;125;p55"/>
          <p:cNvSpPr txBox="1">
            <a:spLocks noGrp="1"/>
          </p:cNvSpPr>
          <p:nvPr>
            <p:ph type="body" idx="1"/>
          </p:nvPr>
        </p:nvSpPr>
        <p:spPr>
          <a:xfrm>
            <a:off x="5029200" y="342900"/>
            <a:ext cx="6819900" cy="5867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2520"/>
              <a:buNone/>
              <a:defRPr sz="2800"/>
            </a:lvl1pPr>
            <a:lvl2pPr marL="914400" lvl="1" indent="-228600" algn="l">
              <a:lnSpc>
                <a:spcPct val="90000"/>
              </a:lnSpc>
              <a:spcBef>
                <a:spcPts val="1200"/>
              </a:spcBef>
              <a:spcAft>
                <a:spcPts val="0"/>
              </a:spcAft>
              <a:buSzPts val="2160"/>
              <a:buNone/>
              <a:defRPr sz="2400"/>
            </a:lvl2pPr>
            <a:lvl3pPr marL="1371600" lvl="2" indent="-228600" algn="l">
              <a:lnSpc>
                <a:spcPct val="90000"/>
              </a:lnSpc>
              <a:spcBef>
                <a:spcPts val="1200"/>
              </a:spcBef>
              <a:spcAft>
                <a:spcPts val="0"/>
              </a:spcAft>
              <a:buSzPts val="2000"/>
              <a:buNone/>
              <a:defRPr sz="2000"/>
            </a:lvl3pPr>
            <a:lvl4pPr marL="1828800" lvl="3" indent="-228600" algn="l">
              <a:lnSpc>
                <a:spcPct val="90000"/>
              </a:lnSpc>
              <a:spcBef>
                <a:spcPts val="600"/>
              </a:spcBef>
              <a:spcAft>
                <a:spcPts val="0"/>
              </a:spcAft>
              <a:buSzPts val="1800"/>
              <a:buNone/>
              <a:defRPr sz="1800"/>
            </a:lvl4pPr>
            <a:lvl5pPr marL="2286000" lvl="4" indent="-228600" algn="l">
              <a:lnSpc>
                <a:spcPct val="90000"/>
              </a:lnSpc>
              <a:spcBef>
                <a:spcPts val="600"/>
              </a:spcBef>
              <a:spcAft>
                <a:spcPts val="0"/>
              </a:spcAft>
              <a:buSzPts val="1800"/>
              <a:buNone/>
              <a:defRPr sz="18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26" name="Google Shape;126;p55"/>
          <p:cNvSpPr txBox="1">
            <a:spLocks noGrp="1"/>
          </p:cNvSpPr>
          <p:nvPr>
            <p:ph type="body" idx="2"/>
          </p:nvPr>
        </p:nvSpPr>
        <p:spPr>
          <a:xfrm>
            <a:off x="419100" y="2181224"/>
            <a:ext cx="4038600" cy="4029075"/>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lvl1pPr>
            <a:lvl2pPr marL="914400" lvl="1" indent="-228600" algn="l">
              <a:lnSpc>
                <a:spcPct val="90000"/>
              </a:lnSpc>
              <a:spcBef>
                <a:spcPts val="1200"/>
              </a:spcBef>
              <a:spcAft>
                <a:spcPts val="0"/>
              </a:spcAft>
              <a:buSzPts val="1260"/>
              <a:buNone/>
              <a:defRPr sz="1400"/>
            </a:lvl2pPr>
            <a:lvl3pPr marL="1371600" lvl="2" indent="-228600" algn="l">
              <a:lnSpc>
                <a:spcPct val="90000"/>
              </a:lnSpc>
              <a:spcBef>
                <a:spcPts val="1200"/>
              </a:spcBef>
              <a:spcAft>
                <a:spcPts val="0"/>
              </a:spcAft>
              <a:buSzPts val="1200"/>
              <a:buNone/>
              <a:defRPr sz="1200"/>
            </a:lvl3pPr>
            <a:lvl4pPr marL="1828800" lvl="3" indent="-228600" algn="l">
              <a:lnSpc>
                <a:spcPct val="90000"/>
              </a:lnSpc>
              <a:spcBef>
                <a:spcPts val="6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7" name="Google Shape;127;p5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28" name="Google Shape;128;p55"/>
          <p:cNvSpPr txBox="1"/>
          <p:nvPr/>
        </p:nvSpPr>
        <p:spPr>
          <a:xfrm>
            <a:off x="425039" y="355015"/>
            <a:ext cx="4032662" cy="10287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lt1"/>
              </a:buClr>
              <a:buSzPts val="4000"/>
              <a:buFont typeface="Play"/>
              <a:buNone/>
            </a:pPr>
            <a:r>
              <a:rPr lang="en-VN" sz="4000" b="1" i="0" u="none" strike="noStrike" cap="none">
                <a:solidFill>
                  <a:schemeClr val="lt1"/>
                </a:solidFill>
                <a:latin typeface="Play"/>
                <a:ea typeface="Play"/>
                <a:cs typeface="Play"/>
                <a:sym typeface="Play"/>
              </a:rPr>
              <a:t>Content with caption layout</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dk1"/>
        </a:solidFill>
        <a:effectLst/>
      </p:bgPr>
    </p:bg>
    <p:spTree>
      <p:nvGrpSpPr>
        <p:cNvPr id="1" name="Shape 129"/>
        <p:cNvGrpSpPr/>
        <p:nvPr/>
      </p:nvGrpSpPr>
      <p:grpSpPr>
        <a:xfrm>
          <a:off x="0" y="0"/>
          <a:ext cx="0" cy="0"/>
          <a:chOff x="0" y="0"/>
          <a:chExt cx="0" cy="0"/>
        </a:xfrm>
      </p:grpSpPr>
      <p:sp>
        <p:nvSpPr>
          <p:cNvPr id="130" name="Google Shape;130;p56"/>
          <p:cNvSpPr>
            <a:spLocks noGrp="1"/>
          </p:cNvSpPr>
          <p:nvPr>
            <p:ph type="pic" idx="2"/>
          </p:nvPr>
        </p:nvSpPr>
        <p:spPr>
          <a:xfrm>
            <a:off x="5029200" y="342900"/>
            <a:ext cx="6819900" cy="5867400"/>
          </a:xfrm>
          <a:prstGeom prst="rect">
            <a:avLst/>
          </a:prstGeom>
          <a:noFill/>
          <a:ln>
            <a:noFill/>
          </a:ln>
        </p:spPr>
      </p:sp>
      <p:sp>
        <p:nvSpPr>
          <p:cNvPr id="131" name="Google Shape;131;p56"/>
          <p:cNvSpPr txBox="1">
            <a:spLocks noGrp="1"/>
          </p:cNvSpPr>
          <p:nvPr>
            <p:ph type="body" idx="1"/>
          </p:nvPr>
        </p:nvSpPr>
        <p:spPr>
          <a:xfrm>
            <a:off x="425038" y="2171700"/>
            <a:ext cx="4032662" cy="4038600"/>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lvl1pPr>
            <a:lvl2pPr marL="914400" lvl="1" indent="-228600" algn="l">
              <a:lnSpc>
                <a:spcPct val="90000"/>
              </a:lnSpc>
              <a:spcBef>
                <a:spcPts val="1200"/>
              </a:spcBef>
              <a:spcAft>
                <a:spcPts val="0"/>
              </a:spcAft>
              <a:buSzPts val="1260"/>
              <a:buNone/>
              <a:defRPr sz="1400"/>
            </a:lvl2pPr>
            <a:lvl3pPr marL="1371600" lvl="2" indent="-228600" algn="l">
              <a:lnSpc>
                <a:spcPct val="90000"/>
              </a:lnSpc>
              <a:spcBef>
                <a:spcPts val="1200"/>
              </a:spcBef>
              <a:spcAft>
                <a:spcPts val="0"/>
              </a:spcAft>
              <a:buSzPts val="1200"/>
              <a:buNone/>
              <a:defRPr sz="1200"/>
            </a:lvl3pPr>
            <a:lvl4pPr marL="1828800" lvl="3" indent="-228600" algn="l">
              <a:lnSpc>
                <a:spcPct val="90000"/>
              </a:lnSpc>
              <a:spcBef>
                <a:spcPts val="6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56"/>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33" name="Google Shape;133;p56"/>
          <p:cNvSpPr txBox="1">
            <a:spLocks noGrp="1"/>
          </p:cNvSpPr>
          <p:nvPr>
            <p:ph type="title"/>
          </p:nvPr>
        </p:nvSpPr>
        <p:spPr>
          <a:xfrm>
            <a:off x="425038" y="348838"/>
            <a:ext cx="4032662" cy="1022762"/>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_1">
  <p:cSld name="Agenda_1">
    <p:bg>
      <p:bgPr>
        <a:solidFill>
          <a:schemeClr val="dk1"/>
        </a:solidFill>
        <a:effectLst/>
      </p:bgPr>
    </p:bg>
    <p:spTree>
      <p:nvGrpSpPr>
        <p:cNvPr id="1" name="Shape 23"/>
        <p:cNvGrpSpPr/>
        <p:nvPr/>
      </p:nvGrpSpPr>
      <p:grpSpPr>
        <a:xfrm>
          <a:off x="0" y="0"/>
          <a:ext cx="0" cy="0"/>
          <a:chOff x="0" y="0"/>
          <a:chExt cx="0" cy="0"/>
        </a:xfrm>
      </p:grpSpPr>
      <p:sp>
        <p:nvSpPr>
          <p:cNvPr id="24" name="Google Shape;24;p39"/>
          <p:cNvSpPr txBox="1">
            <a:spLocks noGrp="1"/>
          </p:cNvSpPr>
          <p:nvPr>
            <p:ph type="body" idx="1"/>
          </p:nvPr>
        </p:nvSpPr>
        <p:spPr>
          <a:xfrm>
            <a:off x="425038" y="1365662"/>
            <a:ext cx="11430000" cy="3293209"/>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2160"/>
              <a:buNone/>
              <a:defRPr sz="2400"/>
            </a:lvl1pPr>
            <a:lvl2pPr marL="914400" lvl="1" indent="-228600" algn="l">
              <a:lnSpc>
                <a:spcPct val="90000"/>
              </a:lnSpc>
              <a:spcBef>
                <a:spcPts val="3000"/>
              </a:spcBef>
              <a:spcAft>
                <a:spcPts val="0"/>
              </a:spcAft>
              <a:buSzPts val="2160"/>
              <a:buNone/>
              <a:defRPr sz="2400"/>
            </a:lvl2pPr>
            <a:lvl3pPr marL="1371600" lvl="2" indent="-228600" algn="l">
              <a:lnSpc>
                <a:spcPct val="90000"/>
              </a:lnSpc>
              <a:spcBef>
                <a:spcPts val="3000"/>
              </a:spcBef>
              <a:spcAft>
                <a:spcPts val="0"/>
              </a:spcAft>
              <a:buSzPts val="2400"/>
              <a:buNone/>
              <a:defRPr sz="2400"/>
            </a:lvl3pPr>
            <a:lvl4pPr marL="1828800" lvl="3" indent="-228600" algn="l">
              <a:lnSpc>
                <a:spcPct val="90000"/>
              </a:lnSpc>
              <a:spcBef>
                <a:spcPts val="3000"/>
              </a:spcBef>
              <a:spcAft>
                <a:spcPts val="0"/>
              </a:spcAft>
              <a:buSzPts val="2400"/>
              <a:buNone/>
              <a:defRPr sz="2400"/>
            </a:lvl4pPr>
            <a:lvl5pPr marL="2286000" lvl="4" indent="-228600" algn="l">
              <a:lnSpc>
                <a:spcPct val="90000"/>
              </a:lnSpc>
              <a:spcBef>
                <a:spcPts val="3000"/>
              </a:spcBef>
              <a:spcAft>
                <a:spcPts val="0"/>
              </a:spcAft>
              <a:buSzPts val="2400"/>
              <a:buNone/>
              <a:defRPr sz="2400"/>
            </a:lvl5pPr>
            <a:lvl6pPr marL="2743200" lvl="5" indent="-342900" algn="l">
              <a:lnSpc>
                <a:spcPct val="90000"/>
              </a:lnSpc>
              <a:spcBef>
                <a:spcPts val="30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39"/>
          <p:cNvSpPr txBox="1">
            <a:spLocks noGrp="1"/>
          </p:cNvSpPr>
          <p:nvPr>
            <p:ph type="title"/>
          </p:nvPr>
        </p:nvSpPr>
        <p:spPr>
          <a:xfrm>
            <a:off x="425038" y="355377"/>
            <a:ext cx="11430000"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9"/>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photo, content">
  <p:cSld name="Title, photo, content">
    <p:bg>
      <p:bgPr>
        <a:solidFill>
          <a:schemeClr val="dk1"/>
        </a:solidFill>
        <a:effectLst/>
      </p:bgPr>
    </p:bg>
    <p:spTree>
      <p:nvGrpSpPr>
        <p:cNvPr id="1" name="Shape 134"/>
        <p:cNvGrpSpPr/>
        <p:nvPr/>
      </p:nvGrpSpPr>
      <p:grpSpPr>
        <a:xfrm>
          <a:off x="0" y="0"/>
          <a:ext cx="0" cy="0"/>
          <a:chOff x="0" y="0"/>
          <a:chExt cx="0" cy="0"/>
        </a:xfrm>
      </p:grpSpPr>
      <p:sp>
        <p:nvSpPr>
          <p:cNvPr id="135" name="Google Shape;135;p57"/>
          <p:cNvSpPr>
            <a:spLocks noGrp="1"/>
          </p:cNvSpPr>
          <p:nvPr>
            <p:ph type="pic" idx="2"/>
          </p:nvPr>
        </p:nvSpPr>
        <p:spPr>
          <a:xfrm>
            <a:off x="420624" y="1371600"/>
            <a:ext cx="5267952" cy="4838699"/>
          </a:xfrm>
          <a:prstGeom prst="roundRect">
            <a:avLst>
              <a:gd name="adj" fmla="val 3930"/>
            </a:avLst>
          </a:prstGeom>
          <a:noFill/>
          <a:ln>
            <a:noFill/>
          </a:ln>
        </p:spPr>
      </p:sp>
      <p:sp>
        <p:nvSpPr>
          <p:cNvPr id="136" name="Google Shape;136;p57"/>
          <p:cNvSpPr txBox="1">
            <a:spLocks noGrp="1"/>
          </p:cNvSpPr>
          <p:nvPr>
            <p:ph type="body" idx="1"/>
          </p:nvPr>
        </p:nvSpPr>
        <p:spPr>
          <a:xfrm>
            <a:off x="6206196" y="1375464"/>
            <a:ext cx="5642904" cy="4834835"/>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2160"/>
              <a:buNone/>
              <a:defRPr sz="2400"/>
            </a:lvl1pPr>
            <a:lvl2pPr marL="914400" lvl="1" indent="-228600" algn="l">
              <a:lnSpc>
                <a:spcPct val="100000"/>
              </a:lnSpc>
              <a:spcBef>
                <a:spcPts val="800"/>
              </a:spcBef>
              <a:spcAft>
                <a:spcPts val="0"/>
              </a:spcAft>
              <a:buSzPts val="1800"/>
              <a:buNone/>
              <a:defRPr sz="2000"/>
            </a:lvl2pPr>
            <a:lvl3pPr marL="1371600" lvl="2" indent="-228600" algn="l">
              <a:lnSpc>
                <a:spcPct val="100000"/>
              </a:lnSpc>
              <a:spcBef>
                <a:spcPts val="600"/>
              </a:spcBef>
              <a:spcAft>
                <a:spcPts val="0"/>
              </a:spcAft>
              <a:buSzPts val="1800"/>
              <a:buNone/>
              <a:defRPr sz="1800"/>
            </a:lvl3pPr>
            <a:lvl4pPr marL="1828800" lvl="3" indent="-228600" algn="l">
              <a:lnSpc>
                <a:spcPct val="100000"/>
              </a:lnSpc>
              <a:spcBef>
                <a:spcPts val="600"/>
              </a:spcBef>
              <a:spcAft>
                <a:spcPts val="0"/>
              </a:spcAft>
              <a:buSzPts val="1600"/>
              <a:buNone/>
              <a:defRPr sz="1600"/>
            </a:lvl4pPr>
            <a:lvl5pPr marL="2286000" lvl="4" indent="-228600" algn="l">
              <a:lnSpc>
                <a:spcPct val="100000"/>
              </a:lnSpc>
              <a:spcBef>
                <a:spcPts val="600"/>
              </a:spcBef>
              <a:spcAft>
                <a:spcPts val="0"/>
              </a:spcAft>
              <a:buSzPts val="1600"/>
              <a:buNone/>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57"/>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38" name="Google Shape;138;p57"/>
          <p:cNvSpPr txBox="1">
            <a:spLocks noGrp="1"/>
          </p:cNvSpPr>
          <p:nvPr>
            <p:ph type="title"/>
          </p:nvPr>
        </p:nvSpPr>
        <p:spPr>
          <a:xfrm>
            <a:off x="425038" y="348838"/>
            <a:ext cx="11424062" cy="641762"/>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image">
  <p:cSld name="Title, content, and image">
    <p:bg>
      <p:bgPr>
        <a:solidFill>
          <a:schemeClr val="dk1"/>
        </a:solidFill>
        <a:effectLst/>
      </p:bgPr>
    </p:bg>
    <p:spTree>
      <p:nvGrpSpPr>
        <p:cNvPr id="1" name="Shape 139"/>
        <p:cNvGrpSpPr/>
        <p:nvPr/>
      </p:nvGrpSpPr>
      <p:grpSpPr>
        <a:xfrm>
          <a:off x="0" y="0"/>
          <a:ext cx="0" cy="0"/>
          <a:chOff x="0" y="0"/>
          <a:chExt cx="0" cy="0"/>
        </a:xfrm>
      </p:grpSpPr>
      <p:sp>
        <p:nvSpPr>
          <p:cNvPr id="140" name="Google Shape;140;p58"/>
          <p:cNvSpPr>
            <a:spLocks noGrp="1"/>
          </p:cNvSpPr>
          <p:nvPr>
            <p:ph type="pic" idx="2"/>
          </p:nvPr>
        </p:nvSpPr>
        <p:spPr>
          <a:xfrm>
            <a:off x="6248400" y="0"/>
            <a:ext cx="5943600" cy="6858000"/>
          </a:xfrm>
          <a:prstGeom prst="rect">
            <a:avLst/>
          </a:prstGeom>
          <a:noFill/>
          <a:ln>
            <a:noFill/>
          </a:ln>
        </p:spPr>
      </p:sp>
      <p:sp>
        <p:nvSpPr>
          <p:cNvPr id="141" name="Google Shape;141;p58"/>
          <p:cNvSpPr txBox="1">
            <a:spLocks noGrp="1"/>
          </p:cNvSpPr>
          <p:nvPr>
            <p:ph type="body" idx="1"/>
          </p:nvPr>
        </p:nvSpPr>
        <p:spPr>
          <a:xfrm>
            <a:off x="419100" y="1371600"/>
            <a:ext cx="5524500" cy="4838700"/>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0"/>
              </a:spcBef>
              <a:spcAft>
                <a:spcPts val="0"/>
              </a:spcAft>
              <a:buSzPts val="216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2" name="Google Shape;142;p58"/>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43" name="Google Shape;143;p58"/>
          <p:cNvSpPr txBox="1">
            <a:spLocks noGrp="1"/>
          </p:cNvSpPr>
          <p:nvPr>
            <p:ph type="title"/>
          </p:nvPr>
        </p:nvSpPr>
        <p:spPr>
          <a:xfrm>
            <a:off x="426562" y="342900"/>
            <a:ext cx="11422538" cy="649159"/>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744">
          <p15:clr>
            <a:srgbClr val="FBAE40"/>
          </p15:clr>
        </p15:guide>
        <p15:guide id="2" pos="39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image_2">
  <p:cSld name="Title, content, image_2">
    <p:bg>
      <p:bgPr>
        <a:solidFill>
          <a:schemeClr val="dk1"/>
        </a:solidFill>
        <a:effectLst/>
      </p:bgPr>
    </p:bg>
    <p:spTree>
      <p:nvGrpSpPr>
        <p:cNvPr id="1" name="Shape 144"/>
        <p:cNvGrpSpPr/>
        <p:nvPr/>
      </p:nvGrpSpPr>
      <p:grpSpPr>
        <a:xfrm>
          <a:off x="0" y="0"/>
          <a:ext cx="0" cy="0"/>
          <a:chOff x="0" y="0"/>
          <a:chExt cx="0" cy="0"/>
        </a:xfrm>
      </p:grpSpPr>
      <p:sp>
        <p:nvSpPr>
          <p:cNvPr id="145" name="Google Shape;145;p59"/>
          <p:cNvSpPr txBox="1">
            <a:spLocks noGrp="1"/>
          </p:cNvSpPr>
          <p:nvPr>
            <p:ph type="body" idx="1"/>
          </p:nvPr>
        </p:nvSpPr>
        <p:spPr>
          <a:xfrm>
            <a:off x="425038" y="1910358"/>
            <a:ext cx="5791199" cy="429994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2160"/>
              <a:buNone/>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59"/>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47" name="Google Shape;147;p59"/>
          <p:cNvSpPr txBox="1">
            <a:spLocks noGrp="1"/>
          </p:cNvSpPr>
          <p:nvPr>
            <p:ph type="title"/>
          </p:nvPr>
        </p:nvSpPr>
        <p:spPr>
          <a:xfrm>
            <a:off x="426562" y="342900"/>
            <a:ext cx="11422538" cy="649159"/>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59"/>
          <p:cNvSpPr txBox="1">
            <a:spLocks noGrp="1"/>
          </p:cNvSpPr>
          <p:nvPr>
            <p:ph type="body" idx="2"/>
          </p:nvPr>
        </p:nvSpPr>
        <p:spPr>
          <a:xfrm>
            <a:off x="425038" y="1097280"/>
            <a:ext cx="11424062"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59"/>
          <p:cNvSpPr>
            <a:spLocks noGrp="1"/>
          </p:cNvSpPr>
          <p:nvPr>
            <p:ph type="pic" idx="3"/>
          </p:nvPr>
        </p:nvSpPr>
        <p:spPr>
          <a:xfrm>
            <a:off x="6686566" y="342900"/>
            <a:ext cx="5162534" cy="5867400"/>
          </a:xfrm>
          <a:prstGeom prst="roundRect">
            <a:avLst>
              <a:gd name="adj" fmla="val 5034"/>
            </a:avLst>
          </a:prstGeom>
          <a:noFill/>
          <a:ln>
            <a:noFill/>
          </a:ln>
        </p:spPr>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content and image">
  <p:cSld name="Split content and image">
    <p:bg>
      <p:bgPr>
        <a:solidFill>
          <a:schemeClr val="dk1"/>
        </a:solidFill>
        <a:effectLst/>
      </p:bgPr>
    </p:bg>
    <p:spTree>
      <p:nvGrpSpPr>
        <p:cNvPr id="1" name="Shape 150"/>
        <p:cNvGrpSpPr/>
        <p:nvPr/>
      </p:nvGrpSpPr>
      <p:grpSpPr>
        <a:xfrm>
          <a:off x="0" y="0"/>
          <a:ext cx="0" cy="0"/>
          <a:chOff x="0" y="0"/>
          <a:chExt cx="0" cy="0"/>
        </a:xfrm>
      </p:grpSpPr>
      <p:sp>
        <p:nvSpPr>
          <p:cNvPr id="151" name="Google Shape;151;p6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52" name="Google Shape;152;p60"/>
          <p:cNvSpPr txBox="1">
            <a:spLocks noGrp="1"/>
          </p:cNvSpPr>
          <p:nvPr>
            <p:ph type="title"/>
          </p:nvPr>
        </p:nvSpPr>
        <p:spPr>
          <a:xfrm>
            <a:off x="419099" y="2963192"/>
            <a:ext cx="5086337" cy="646331"/>
          </a:xfrm>
          <a:prstGeom prst="rect">
            <a:avLst/>
          </a:prstGeom>
          <a:noFill/>
          <a:ln>
            <a:noFill/>
          </a:ln>
        </p:spPr>
        <p:txBody>
          <a:bodyPr spcFirstLastPara="1" wrap="square" lIns="0" tIns="45700" rIns="0" bIns="45700" anchor="b" anchorCtr="0">
            <a:sp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60"/>
          <p:cNvSpPr txBox="1">
            <a:spLocks noGrp="1"/>
          </p:cNvSpPr>
          <p:nvPr>
            <p:ph type="body" idx="1"/>
          </p:nvPr>
        </p:nvSpPr>
        <p:spPr>
          <a:xfrm>
            <a:off x="419099" y="3793440"/>
            <a:ext cx="5086337" cy="430887"/>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980"/>
              <a:buNone/>
              <a:defRPr sz="22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60"/>
          <p:cNvSpPr>
            <a:spLocks noGrp="1"/>
          </p:cNvSpPr>
          <p:nvPr>
            <p:ph type="body" idx="2"/>
          </p:nvPr>
        </p:nvSpPr>
        <p:spPr>
          <a:xfrm>
            <a:off x="419099" y="585446"/>
            <a:ext cx="2096652" cy="296037"/>
          </a:xfrm>
          <a:prstGeom prst="roundRect">
            <a:avLst>
              <a:gd name="adj" fmla="val 22040"/>
            </a:avLst>
          </a:prstGeom>
          <a:solidFill>
            <a:schemeClr val="accent1"/>
          </a:solid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080"/>
              <a:buNone/>
              <a:defRPr sz="1200" b="1" i="0">
                <a:solidFill>
                  <a:schemeClr val="lt1"/>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5" name="Google Shape;155;p60"/>
          <p:cNvSpPr>
            <a:spLocks noGrp="1"/>
          </p:cNvSpPr>
          <p:nvPr>
            <p:ph type="pic" idx="3"/>
          </p:nvPr>
        </p:nvSpPr>
        <p:spPr>
          <a:xfrm>
            <a:off x="6686566" y="342900"/>
            <a:ext cx="5162534" cy="5867400"/>
          </a:xfrm>
          <a:prstGeom prst="roundRect">
            <a:avLst>
              <a:gd name="adj" fmla="val 5034"/>
            </a:avLst>
          </a:prstGeom>
          <a:noFill/>
          <a:ln>
            <a:noFill/>
          </a:ln>
        </p:spPr>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plit content and image_2">
  <p:cSld name="Split content and image_2">
    <p:bg>
      <p:bgPr>
        <a:solidFill>
          <a:schemeClr val="dk1"/>
        </a:solidFill>
        <a:effectLst/>
      </p:bgPr>
    </p:bg>
    <p:spTree>
      <p:nvGrpSpPr>
        <p:cNvPr id="1" name="Shape 156"/>
        <p:cNvGrpSpPr/>
        <p:nvPr/>
      </p:nvGrpSpPr>
      <p:grpSpPr>
        <a:xfrm>
          <a:off x="0" y="0"/>
          <a:ext cx="0" cy="0"/>
          <a:chOff x="0" y="0"/>
          <a:chExt cx="0" cy="0"/>
        </a:xfrm>
      </p:grpSpPr>
      <p:pic>
        <p:nvPicPr>
          <p:cNvPr id="157" name="Google Shape;157;p61"/>
          <p:cNvPicPr preferRelativeResize="0"/>
          <p:nvPr/>
        </p:nvPicPr>
        <p:blipFill rotWithShape="1">
          <a:blip r:embed="rId2">
            <a:alphaModFix/>
          </a:blip>
          <a:srcRect l="28351" t="4160" r="44466" b="41472"/>
          <a:stretch/>
        </p:blipFill>
        <p:spPr>
          <a:xfrm>
            <a:off x="6096000" y="0"/>
            <a:ext cx="6096000" cy="6858000"/>
          </a:xfrm>
          <a:prstGeom prst="rect">
            <a:avLst/>
          </a:prstGeom>
          <a:noFill/>
          <a:ln>
            <a:noFill/>
          </a:ln>
        </p:spPr>
      </p:pic>
      <p:sp>
        <p:nvSpPr>
          <p:cNvPr id="158" name="Google Shape;158;p61"/>
          <p:cNvSpPr txBox="1">
            <a:spLocks noGrp="1"/>
          </p:cNvSpPr>
          <p:nvPr>
            <p:ph type="title"/>
          </p:nvPr>
        </p:nvSpPr>
        <p:spPr>
          <a:xfrm>
            <a:off x="419099" y="2963192"/>
            <a:ext cx="5086337" cy="646331"/>
          </a:xfrm>
          <a:prstGeom prst="rect">
            <a:avLst/>
          </a:prstGeom>
          <a:noFill/>
          <a:ln>
            <a:noFill/>
          </a:ln>
        </p:spPr>
        <p:txBody>
          <a:bodyPr spcFirstLastPara="1" wrap="square" lIns="0" tIns="45700" rIns="0" bIns="45700" anchor="b" anchorCtr="0">
            <a:sp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61"/>
          <p:cNvSpPr txBox="1">
            <a:spLocks noGrp="1"/>
          </p:cNvSpPr>
          <p:nvPr>
            <p:ph type="body" idx="1"/>
          </p:nvPr>
        </p:nvSpPr>
        <p:spPr>
          <a:xfrm>
            <a:off x="419099" y="3793440"/>
            <a:ext cx="5086337" cy="430887"/>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980"/>
              <a:buNone/>
              <a:defRPr sz="22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0" name="Google Shape;160;p61"/>
          <p:cNvSpPr>
            <a:spLocks noGrp="1"/>
          </p:cNvSpPr>
          <p:nvPr>
            <p:ph type="body" idx="2"/>
          </p:nvPr>
        </p:nvSpPr>
        <p:spPr>
          <a:xfrm>
            <a:off x="419099" y="585446"/>
            <a:ext cx="2096652" cy="296037"/>
          </a:xfrm>
          <a:prstGeom prst="roundRect">
            <a:avLst>
              <a:gd name="adj" fmla="val 22040"/>
            </a:avLst>
          </a:prstGeom>
          <a:solidFill>
            <a:schemeClr val="accent1"/>
          </a:solid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080"/>
              <a:buNone/>
              <a:defRPr sz="1200" b="1" i="0">
                <a:solidFill>
                  <a:schemeClr val="lt1"/>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1" name="Google Shape;161;p61"/>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62" name="Google Shape;162;p61"/>
          <p:cNvSpPr>
            <a:spLocks noGrp="1"/>
          </p:cNvSpPr>
          <p:nvPr>
            <p:ph type="pic" idx="3"/>
          </p:nvPr>
        </p:nvSpPr>
        <p:spPr>
          <a:xfrm>
            <a:off x="6686566" y="342900"/>
            <a:ext cx="5162534" cy="5867400"/>
          </a:xfrm>
          <a:prstGeom prst="roundRect">
            <a:avLst>
              <a:gd name="adj" fmla="val 5034"/>
            </a:avLst>
          </a:prstGeom>
          <a:noFill/>
          <a:ln>
            <a:noFill/>
          </a:ln>
        </p:spPr>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image, callout box">
  <p:cSld name="Title, image, callout box">
    <p:bg>
      <p:bgPr>
        <a:solidFill>
          <a:schemeClr val="dk1"/>
        </a:solidFill>
        <a:effectLst/>
      </p:bgPr>
    </p:bg>
    <p:spTree>
      <p:nvGrpSpPr>
        <p:cNvPr id="1" name="Shape 163"/>
        <p:cNvGrpSpPr/>
        <p:nvPr/>
      </p:nvGrpSpPr>
      <p:grpSpPr>
        <a:xfrm>
          <a:off x="0" y="0"/>
          <a:ext cx="0" cy="0"/>
          <a:chOff x="0" y="0"/>
          <a:chExt cx="0" cy="0"/>
        </a:xfrm>
      </p:grpSpPr>
      <p:sp>
        <p:nvSpPr>
          <p:cNvPr id="164" name="Google Shape;164;p62"/>
          <p:cNvSpPr>
            <a:spLocks noGrp="1"/>
          </p:cNvSpPr>
          <p:nvPr>
            <p:ph type="pic" idx="2"/>
          </p:nvPr>
        </p:nvSpPr>
        <p:spPr>
          <a:xfrm>
            <a:off x="6342744" y="0"/>
            <a:ext cx="5849256" cy="6858000"/>
          </a:xfrm>
          <a:prstGeom prst="rect">
            <a:avLst/>
          </a:prstGeom>
          <a:noFill/>
          <a:ln>
            <a:noFill/>
          </a:ln>
        </p:spPr>
      </p:sp>
      <p:sp>
        <p:nvSpPr>
          <p:cNvPr id="165" name="Google Shape;165;p62"/>
          <p:cNvSpPr>
            <a:spLocks noGrp="1"/>
          </p:cNvSpPr>
          <p:nvPr>
            <p:ph type="body" idx="1"/>
          </p:nvPr>
        </p:nvSpPr>
        <p:spPr>
          <a:xfrm>
            <a:off x="419100" y="4688232"/>
            <a:ext cx="6340332" cy="1522068"/>
          </a:xfrm>
          <a:prstGeom prst="roundRect">
            <a:avLst>
              <a:gd name="adj" fmla="val 13066"/>
            </a:avLst>
          </a:prstGeom>
          <a:solidFill>
            <a:schemeClr val="accent1"/>
          </a:solidFill>
          <a:ln>
            <a:noFill/>
          </a:ln>
        </p:spPr>
        <p:txBody>
          <a:bodyPr spcFirstLastPara="1" wrap="square" lIns="1920225" tIns="228600" rIns="457200" bIns="228600" anchor="ctr" anchorCtr="0">
            <a:spAutoFit/>
          </a:bodyPr>
          <a:lstStyle>
            <a:lvl1pPr marL="457200" lvl="0" indent="-228600" algn="l">
              <a:lnSpc>
                <a:spcPct val="100000"/>
              </a:lnSpc>
              <a:spcBef>
                <a:spcPts val="0"/>
              </a:spcBef>
              <a:spcAft>
                <a:spcPts val="0"/>
              </a:spcAft>
              <a:buSzPts val="1620"/>
              <a:buNone/>
              <a:defRPr sz="18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6" name="Google Shape;166;p62"/>
          <p:cNvSpPr txBox="1">
            <a:spLocks noGrp="1"/>
          </p:cNvSpPr>
          <p:nvPr>
            <p:ph type="title"/>
          </p:nvPr>
        </p:nvSpPr>
        <p:spPr>
          <a:xfrm>
            <a:off x="425038" y="1378308"/>
            <a:ext cx="5430157" cy="1200329"/>
          </a:xfrm>
          <a:prstGeom prst="rect">
            <a:avLst/>
          </a:prstGeom>
          <a:noFill/>
          <a:ln>
            <a:noFill/>
          </a:ln>
        </p:spPr>
        <p:txBody>
          <a:bodyPr spcFirstLastPara="1" wrap="square" lIns="0" tIns="45700" rIns="0" bIns="45700" anchor="b" anchorCtr="0">
            <a:sp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62"/>
          <p:cNvSpPr txBox="1">
            <a:spLocks noGrp="1"/>
          </p:cNvSpPr>
          <p:nvPr>
            <p:ph type="body" idx="3"/>
          </p:nvPr>
        </p:nvSpPr>
        <p:spPr>
          <a:xfrm>
            <a:off x="425038" y="2762554"/>
            <a:ext cx="5430157" cy="430887"/>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980"/>
              <a:buNone/>
              <a:defRPr sz="22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68" name="Google Shape;168;p62"/>
          <p:cNvSpPr>
            <a:spLocks noGrp="1"/>
          </p:cNvSpPr>
          <p:nvPr>
            <p:ph type="pic" idx="4"/>
          </p:nvPr>
        </p:nvSpPr>
        <p:spPr>
          <a:xfrm>
            <a:off x="786647" y="4901861"/>
            <a:ext cx="1159212" cy="1094811"/>
          </a:xfrm>
          <a:prstGeom prst="rect">
            <a:avLst/>
          </a:prstGeom>
          <a:noFill/>
          <a:ln>
            <a:noFill/>
          </a:ln>
        </p:spPr>
      </p:sp>
      <p:sp>
        <p:nvSpPr>
          <p:cNvPr id="169" name="Google Shape;169;p6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ubtitle, photo">
  <p:cSld name="Title, Subtitle, photo">
    <p:bg>
      <p:bgPr>
        <a:solidFill>
          <a:schemeClr val="dk1"/>
        </a:solidFill>
        <a:effectLst/>
      </p:bgPr>
    </p:bg>
    <p:spTree>
      <p:nvGrpSpPr>
        <p:cNvPr id="1" name="Shape 170"/>
        <p:cNvGrpSpPr/>
        <p:nvPr/>
      </p:nvGrpSpPr>
      <p:grpSpPr>
        <a:xfrm>
          <a:off x="0" y="0"/>
          <a:ext cx="0" cy="0"/>
          <a:chOff x="0" y="0"/>
          <a:chExt cx="0" cy="0"/>
        </a:xfrm>
      </p:grpSpPr>
      <p:sp>
        <p:nvSpPr>
          <p:cNvPr id="171" name="Google Shape;171;p63"/>
          <p:cNvSpPr>
            <a:spLocks noGrp="1"/>
          </p:cNvSpPr>
          <p:nvPr>
            <p:ph type="pic" idx="2"/>
          </p:nvPr>
        </p:nvSpPr>
        <p:spPr>
          <a:xfrm>
            <a:off x="1893477" y="1485898"/>
            <a:ext cx="8405047" cy="4724402"/>
          </a:xfrm>
          <a:prstGeom prst="roundRect">
            <a:avLst>
              <a:gd name="adj" fmla="val 3930"/>
            </a:avLst>
          </a:prstGeom>
          <a:noFill/>
          <a:ln>
            <a:noFill/>
          </a:ln>
        </p:spPr>
      </p:sp>
      <p:sp>
        <p:nvSpPr>
          <p:cNvPr id="172" name="Google Shape;172;p6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73" name="Google Shape;173;p63"/>
          <p:cNvSpPr txBox="1">
            <a:spLocks noGrp="1"/>
          </p:cNvSpPr>
          <p:nvPr>
            <p:ph type="body" idx="1"/>
          </p:nvPr>
        </p:nvSpPr>
        <p:spPr>
          <a:xfrm>
            <a:off x="432651" y="1087476"/>
            <a:ext cx="11424061"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4" name="Google Shape;174;p63"/>
          <p:cNvSpPr txBox="1">
            <a:spLocks noGrp="1"/>
          </p:cNvSpPr>
          <p:nvPr>
            <p:ph type="title"/>
          </p:nvPr>
        </p:nvSpPr>
        <p:spPr>
          <a:xfrm>
            <a:off x="425038" y="355015"/>
            <a:ext cx="1142406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Full bleed photo">
  <p:cSld name="Full bleed photo">
    <p:bg>
      <p:bgPr>
        <a:solidFill>
          <a:schemeClr val="dk1"/>
        </a:solidFill>
        <a:effectLst/>
      </p:bgPr>
    </p:bg>
    <p:spTree>
      <p:nvGrpSpPr>
        <p:cNvPr id="1" name="Shape 175"/>
        <p:cNvGrpSpPr/>
        <p:nvPr/>
      </p:nvGrpSpPr>
      <p:grpSpPr>
        <a:xfrm>
          <a:off x="0" y="0"/>
          <a:ext cx="0" cy="0"/>
          <a:chOff x="0" y="0"/>
          <a:chExt cx="0" cy="0"/>
        </a:xfrm>
      </p:grpSpPr>
      <p:sp>
        <p:nvSpPr>
          <p:cNvPr id="176" name="Google Shape;176;p64"/>
          <p:cNvSpPr>
            <a:spLocks noGrp="1"/>
          </p:cNvSpPr>
          <p:nvPr>
            <p:ph type="pic" idx="2"/>
          </p:nvPr>
        </p:nvSpPr>
        <p:spPr>
          <a:xfrm>
            <a:off x="0" y="0"/>
            <a:ext cx="12192000" cy="6857999"/>
          </a:xfrm>
          <a:prstGeom prst="rect">
            <a:avLst/>
          </a:prstGeom>
          <a:noFill/>
          <a:ln>
            <a:noFill/>
          </a:ln>
        </p:spPr>
      </p:sp>
      <p:sp>
        <p:nvSpPr>
          <p:cNvPr id="177" name="Google Shape;177;p64"/>
          <p:cNvSpPr txBox="1">
            <a:spLocks noGrp="1"/>
          </p:cNvSpPr>
          <p:nvPr>
            <p:ph type="title"/>
          </p:nvPr>
        </p:nvSpPr>
        <p:spPr>
          <a:xfrm>
            <a:off x="419100" y="2414953"/>
            <a:ext cx="5638800" cy="638175"/>
          </a:xfrm>
          <a:prstGeom prst="rect">
            <a:avLst/>
          </a:prstGeom>
          <a:noFill/>
          <a:ln>
            <a:noFill/>
          </a:ln>
        </p:spPr>
        <p:txBody>
          <a:bodyPr spcFirstLastPara="1" wrap="square" lIns="0" tIns="45700" rIns="0" bIns="45700" anchor="b" anchorCtr="0">
            <a:noAutofit/>
          </a:bodyPr>
          <a:lstStyle>
            <a:lvl1pPr lvl="0" algn="l">
              <a:lnSpc>
                <a:spcPct val="90000"/>
              </a:lnSpc>
              <a:spcBef>
                <a:spcPts val="0"/>
              </a:spcBef>
              <a:spcAft>
                <a:spcPts val="0"/>
              </a:spcAft>
              <a:buClr>
                <a:schemeClr val="lt1"/>
              </a:buClr>
              <a:buSzPts val="4000"/>
              <a:buFont typeface="Play"/>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64"/>
          <p:cNvSpPr txBox="1">
            <a:spLocks noGrp="1"/>
          </p:cNvSpPr>
          <p:nvPr>
            <p:ph type="body" idx="1"/>
          </p:nvPr>
        </p:nvSpPr>
        <p:spPr>
          <a:xfrm>
            <a:off x="419100" y="3298213"/>
            <a:ext cx="5638800" cy="1172894"/>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2160"/>
              <a:buNone/>
              <a:defRPr>
                <a:solidFill>
                  <a:schemeClr val="lt1"/>
                </a:solidFil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9" name="Google Shape;179;p64"/>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80" name="Google Shape;180;p64"/>
          <p:cNvSpPr txBox="1"/>
          <p:nvPr/>
        </p:nvSpPr>
        <p:spPr>
          <a:xfrm>
            <a:off x="1215838" y="6476853"/>
            <a:ext cx="4570840"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1"/>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pic>
        <p:nvPicPr>
          <p:cNvPr id="181" name="Google Shape;181;p64"/>
          <p:cNvPicPr preferRelativeResize="0"/>
          <p:nvPr/>
        </p:nvPicPr>
        <p:blipFill rotWithShape="1">
          <a:blip r:embed="rId2">
            <a:alphaModFix/>
          </a:blip>
          <a:srcRect/>
          <a:stretch/>
        </p:blipFill>
        <p:spPr>
          <a:xfrm>
            <a:off x="419100" y="6428661"/>
            <a:ext cx="388818" cy="232516"/>
          </a:xfrm>
          <a:prstGeom prst="rect">
            <a:avLst/>
          </a:prstGeom>
          <a:noFill/>
          <a:ln>
            <a:noFill/>
          </a:ln>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1_Full bleed photo">
  <p:cSld name="1_Full bleed photo">
    <p:spTree>
      <p:nvGrpSpPr>
        <p:cNvPr id="1" name="Shape 182"/>
        <p:cNvGrpSpPr/>
        <p:nvPr/>
      </p:nvGrpSpPr>
      <p:grpSpPr>
        <a:xfrm>
          <a:off x="0" y="0"/>
          <a:ext cx="0" cy="0"/>
          <a:chOff x="0" y="0"/>
          <a:chExt cx="0" cy="0"/>
        </a:xfrm>
      </p:grpSpPr>
      <p:sp>
        <p:nvSpPr>
          <p:cNvPr id="183" name="Google Shape;183;p65"/>
          <p:cNvSpPr>
            <a:spLocks noGrp="1"/>
          </p:cNvSpPr>
          <p:nvPr>
            <p:ph type="pic" idx="2"/>
          </p:nvPr>
        </p:nvSpPr>
        <p:spPr>
          <a:xfrm>
            <a:off x="0" y="0"/>
            <a:ext cx="12192000" cy="6858000"/>
          </a:xfrm>
          <a:prstGeom prst="rect">
            <a:avLst/>
          </a:prstGeom>
          <a:noFill/>
          <a:ln>
            <a:noFill/>
          </a:ln>
        </p:spPr>
      </p:sp>
      <p:sp>
        <p:nvSpPr>
          <p:cNvPr id="184" name="Google Shape;184;p6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85" name="Google Shape;185;p65"/>
          <p:cNvSpPr txBox="1">
            <a:spLocks noGrp="1"/>
          </p:cNvSpPr>
          <p:nvPr>
            <p:ph type="title"/>
          </p:nvPr>
        </p:nvSpPr>
        <p:spPr>
          <a:xfrm>
            <a:off x="0" y="-796413"/>
            <a:ext cx="12192000" cy="786888"/>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rgbClr val="486195"/>
              </a:buClr>
              <a:buSzPts val="2400"/>
              <a:buFont typeface="Play"/>
              <a:buNone/>
              <a:defRPr sz="2400">
                <a:solidFill>
                  <a:srgbClr val="4861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65"/>
          <p:cNvSpPr txBox="1"/>
          <p:nvPr/>
        </p:nvSpPr>
        <p:spPr>
          <a:xfrm>
            <a:off x="1215838" y="6476853"/>
            <a:ext cx="4570840"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1"/>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pic>
        <p:nvPicPr>
          <p:cNvPr id="187" name="Google Shape;187;p65"/>
          <p:cNvPicPr preferRelativeResize="0"/>
          <p:nvPr/>
        </p:nvPicPr>
        <p:blipFill rotWithShape="1">
          <a:blip r:embed="rId2">
            <a:alphaModFix/>
          </a:blip>
          <a:srcRect/>
          <a:stretch/>
        </p:blipFill>
        <p:spPr>
          <a:xfrm>
            <a:off x="419100" y="6428661"/>
            <a:ext cx="388818" cy="232516"/>
          </a:xfrm>
          <a:prstGeom prst="rect">
            <a:avLst/>
          </a:prstGeom>
          <a:noFill/>
          <a:ln>
            <a:noFill/>
          </a:ln>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ideo">
  <p:cSld name="Video">
    <p:bg>
      <p:bgPr>
        <a:solidFill>
          <a:schemeClr val="dk1"/>
        </a:solidFill>
        <a:effectLst/>
      </p:bgPr>
    </p:bg>
    <p:spTree>
      <p:nvGrpSpPr>
        <p:cNvPr id="1" name="Shape 188"/>
        <p:cNvGrpSpPr/>
        <p:nvPr/>
      </p:nvGrpSpPr>
      <p:grpSpPr>
        <a:xfrm>
          <a:off x="0" y="0"/>
          <a:ext cx="0" cy="0"/>
          <a:chOff x="0" y="0"/>
          <a:chExt cx="0" cy="0"/>
        </a:xfrm>
      </p:grpSpPr>
      <p:pic>
        <p:nvPicPr>
          <p:cNvPr id="189" name="Google Shape;189;p66"/>
          <p:cNvPicPr preferRelativeResize="0"/>
          <p:nvPr/>
        </p:nvPicPr>
        <p:blipFill rotWithShape="1">
          <a:blip r:embed="rId2">
            <a:alphaModFix/>
          </a:blip>
          <a:srcRect/>
          <a:stretch/>
        </p:blipFill>
        <p:spPr>
          <a:xfrm>
            <a:off x="4994672" y="2327672"/>
            <a:ext cx="2202656" cy="2202656"/>
          </a:xfrm>
          <a:prstGeom prst="rect">
            <a:avLst/>
          </a:prstGeom>
          <a:noFill/>
          <a:ln>
            <a:noFill/>
          </a:ln>
        </p:spPr>
      </p:pic>
      <p:sp>
        <p:nvSpPr>
          <p:cNvPr id="190" name="Google Shape;190;p66"/>
          <p:cNvSpPr>
            <a:spLocks noGrp="1"/>
          </p:cNvSpPr>
          <p:nvPr>
            <p:ph type="media" idx="2"/>
          </p:nvPr>
        </p:nvSpPr>
        <p:spPr>
          <a:xfrm>
            <a:off x="0" y="0"/>
            <a:ext cx="12192000" cy="6858000"/>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lt1"/>
              </a:buClr>
              <a:buSzPts val="2160"/>
              <a:buFont typeface="Play"/>
              <a:buNone/>
              <a:defRPr sz="2400" b="0" i="0" u="none" strike="noStrike" cap="none">
                <a:solidFill>
                  <a:schemeClr val="lt1"/>
                </a:solidFill>
                <a:latin typeface="Play"/>
                <a:ea typeface="Play"/>
                <a:cs typeface="Play"/>
                <a:sym typeface="Play"/>
              </a:defRPr>
            </a:lvl1pPr>
            <a:lvl2pPr marR="0" lvl="1" algn="l" rtl="0">
              <a:lnSpc>
                <a:spcPct val="90000"/>
              </a:lnSpc>
              <a:spcBef>
                <a:spcPts val="1200"/>
              </a:spcBef>
              <a:spcAft>
                <a:spcPts val="0"/>
              </a:spcAft>
              <a:buClr>
                <a:schemeClr val="lt1"/>
              </a:buClr>
              <a:buSzPts val="2160"/>
              <a:buFont typeface="Noto Sans Symbols"/>
              <a:buChar char="▪"/>
              <a:defRPr sz="2400" b="0" i="0" u="none" strike="noStrike" cap="none">
                <a:solidFill>
                  <a:schemeClr val="lt1"/>
                </a:solidFill>
                <a:latin typeface="Play"/>
                <a:ea typeface="Play"/>
                <a:cs typeface="Play"/>
                <a:sym typeface="Play"/>
              </a:defRPr>
            </a:lvl2pPr>
            <a:lvl3pPr marR="0" lvl="2" algn="l" rtl="0">
              <a:lnSpc>
                <a:spcPct val="90000"/>
              </a:lnSpc>
              <a:spcBef>
                <a:spcPts val="1200"/>
              </a:spcBef>
              <a:spcAft>
                <a:spcPts val="0"/>
              </a:spcAft>
              <a:buClr>
                <a:schemeClr val="lt1"/>
              </a:buClr>
              <a:buSzPts val="2000"/>
              <a:buFont typeface="Play"/>
              <a:buChar char="–"/>
              <a:defRPr sz="2000" b="0" i="0" u="none" strike="noStrike" cap="none">
                <a:solidFill>
                  <a:schemeClr val="lt1"/>
                </a:solidFill>
                <a:latin typeface="Play"/>
                <a:ea typeface="Play"/>
                <a:cs typeface="Play"/>
                <a:sym typeface="Play"/>
              </a:defRPr>
            </a:lvl3pPr>
            <a:lvl4pPr marR="0" lvl="3" algn="l" rtl="0">
              <a:lnSpc>
                <a:spcPct val="90000"/>
              </a:lnSpc>
              <a:spcBef>
                <a:spcPts val="6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4pPr>
            <a:lvl5pPr marR="0" lvl="4" algn="l" rtl="0">
              <a:lnSpc>
                <a:spcPct val="90000"/>
              </a:lnSpc>
              <a:spcBef>
                <a:spcPts val="6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5pPr>
            <a:lvl6pPr marR="0" lvl="5"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6pPr>
            <a:lvl7pPr marR="0" lvl="6"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7pPr>
            <a:lvl8pPr marR="0" lvl="7"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8pPr>
            <a:lvl9pPr marR="0" lvl="8"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9pPr>
          </a:lstStyle>
          <a:p>
            <a:endParaRPr/>
          </a:p>
        </p:txBody>
      </p:sp>
      <p:sp>
        <p:nvSpPr>
          <p:cNvPr id="191" name="Google Shape;191;p66"/>
          <p:cNvSpPr txBox="1">
            <a:spLocks noGrp="1"/>
          </p:cNvSpPr>
          <p:nvPr>
            <p:ph type="title"/>
          </p:nvPr>
        </p:nvSpPr>
        <p:spPr>
          <a:xfrm>
            <a:off x="0" y="-647700"/>
            <a:ext cx="12578080"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rgbClr val="486195"/>
              </a:buClr>
              <a:buSzPts val="2400"/>
              <a:buFont typeface="Play"/>
              <a:buNone/>
              <a:defRPr sz="2400">
                <a:solidFill>
                  <a:srgbClr val="4861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66"/>
          <p:cNvSpPr/>
          <p:nvPr/>
        </p:nvSpPr>
        <p:spPr>
          <a:xfrm>
            <a:off x="0" y="0"/>
            <a:ext cx="80304" cy="6858000"/>
          </a:xfrm>
          <a:prstGeom prst="rect">
            <a:avLst/>
          </a:prstGeom>
          <a:gradFill>
            <a:gsLst>
              <a:gs pos="0">
                <a:schemeClr val="accent6"/>
              </a:gs>
              <a:gs pos="40000">
                <a:schemeClr val="accent1"/>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93" name="Google Shape;193;p6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dark">
  <p:cSld name="Section Header dark">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40"/>
          <p:cNvSpPr txBox="1">
            <a:spLocks noGrp="1"/>
          </p:cNvSpPr>
          <p:nvPr>
            <p:ph type="title"/>
          </p:nvPr>
        </p:nvSpPr>
        <p:spPr>
          <a:xfrm>
            <a:off x="419100" y="2707821"/>
            <a:ext cx="8077200" cy="1442355"/>
          </a:xfrm>
          <a:prstGeom prst="rect">
            <a:avLst/>
          </a:prstGeom>
          <a:noFill/>
          <a:ln>
            <a:noFill/>
          </a:ln>
        </p:spPr>
        <p:txBody>
          <a:bodyPr spcFirstLastPara="1" wrap="square" lIns="0" tIns="45700" rIns="0" bIns="45700" anchor="ctr" anchorCtr="0">
            <a:noAutofit/>
          </a:bodyPr>
          <a:lstStyle>
            <a:lvl1pPr lvl="0" algn="l">
              <a:lnSpc>
                <a:spcPct val="90000"/>
              </a:lnSpc>
              <a:spcBef>
                <a:spcPts val="0"/>
              </a:spcBef>
              <a:spcAft>
                <a:spcPts val="0"/>
              </a:spcAft>
              <a:buClr>
                <a:schemeClr val="lt1"/>
              </a:buClr>
              <a:buSzPts val="4400"/>
              <a:buFont typeface="Pla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with Bullets" type="twoObj">
  <p:cSld name="TWO_OBJECTS">
    <p:bg>
      <p:bgPr>
        <a:solidFill>
          <a:schemeClr val="dk1"/>
        </a:solidFill>
        <a:effectLst/>
      </p:bgPr>
    </p:bg>
    <p:spTree>
      <p:nvGrpSpPr>
        <p:cNvPr id="1" name="Shape 194"/>
        <p:cNvGrpSpPr/>
        <p:nvPr/>
      </p:nvGrpSpPr>
      <p:grpSpPr>
        <a:xfrm>
          <a:off x="0" y="0"/>
          <a:ext cx="0" cy="0"/>
          <a:chOff x="0" y="0"/>
          <a:chExt cx="0" cy="0"/>
        </a:xfrm>
      </p:grpSpPr>
      <p:sp>
        <p:nvSpPr>
          <p:cNvPr id="195" name="Google Shape;195;p67"/>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67"/>
          <p:cNvSpPr txBox="1">
            <a:spLocks noGrp="1"/>
          </p:cNvSpPr>
          <p:nvPr>
            <p:ph type="body" idx="1"/>
          </p:nvPr>
        </p:nvSpPr>
        <p:spPr>
          <a:xfrm>
            <a:off x="425038" y="1485900"/>
            <a:ext cx="5562600"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7" name="Google Shape;197;p67"/>
          <p:cNvSpPr txBox="1">
            <a:spLocks noGrp="1"/>
          </p:cNvSpPr>
          <p:nvPr>
            <p:ph type="body" idx="2"/>
          </p:nvPr>
        </p:nvSpPr>
        <p:spPr>
          <a:xfrm>
            <a:off x="6216240" y="1485900"/>
            <a:ext cx="5638799"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67"/>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1"/>
        </a:solidFill>
        <a:effectLst/>
      </p:bgPr>
    </p:bg>
    <p:spTree>
      <p:nvGrpSpPr>
        <p:cNvPr id="1" name="Shape 199"/>
        <p:cNvGrpSpPr/>
        <p:nvPr/>
      </p:nvGrpSpPr>
      <p:grpSpPr>
        <a:xfrm>
          <a:off x="0" y="0"/>
          <a:ext cx="0" cy="0"/>
          <a:chOff x="0" y="0"/>
          <a:chExt cx="0" cy="0"/>
        </a:xfrm>
      </p:grpSpPr>
      <p:sp>
        <p:nvSpPr>
          <p:cNvPr id="200" name="Google Shape;200;p68"/>
          <p:cNvSpPr txBox="1">
            <a:spLocks noGrp="1"/>
          </p:cNvSpPr>
          <p:nvPr>
            <p:ph type="body" idx="1"/>
          </p:nvPr>
        </p:nvSpPr>
        <p:spPr>
          <a:xfrm>
            <a:off x="419100" y="1371600"/>
            <a:ext cx="5562597" cy="480131"/>
          </a:xfrm>
          <a:prstGeom prst="rect">
            <a:avLst/>
          </a:prstGeom>
          <a:noFill/>
          <a:ln>
            <a:noFill/>
          </a:ln>
        </p:spPr>
        <p:txBody>
          <a:bodyPr spcFirstLastPara="1" wrap="square" lIns="0" tIns="45700" rIns="0" bIns="45700" anchor="b" anchorCtr="0">
            <a:spAutoFit/>
          </a:bodyPr>
          <a:lstStyle>
            <a:lvl1pPr marL="457200" lvl="0" indent="-228600" algn="l">
              <a:lnSpc>
                <a:spcPct val="90000"/>
              </a:lnSpc>
              <a:spcBef>
                <a:spcPts val="0"/>
              </a:spcBef>
              <a:spcAft>
                <a:spcPts val="0"/>
              </a:spcAft>
              <a:buSzPts val="2520"/>
              <a:buNone/>
              <a:defRPr sz="28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01" name="Google Shape;201;p68"/>
          <p:cNvSpPr txBox="1">
            <a:spLocks noGrp="1"/>
          </p:cNvSpPr>
          <p:nvPr>
            <p:ph type="body" idx="2"/>
          </p:nvPr>
        </p:nvSpPr>
        <p:spPr>
          <a:xfrm>
            <a:off x="419100" y="2041412"/>
            <a:ext cx="5562597" cy="2000548"/>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Font typeface="Arial"/>
              <a:buChar char="•"/>
              <a:defRPr sz="2400"/>
            </a:lvl1pPr>
            <a:lvl2pPr marL="914400" lvl="1" indent="-342900" algn="l">
              <a:lnSpc>
                <a:spcPct val="100000"/>
              </a:lnSpc>
              <a:spcBef>
                <a:spcPts val="1200"/>
              </a:spcBef>
              <a:spcAft>
                <a:spcPts val="0"/>
              </a:spcAft>
              <a:buSzPts val="1800"/>
              <a:buFont typeface="Arial"/>
              <a:buChar char="•"/>
              <a:defRPr sz="2000"/>
            </a:lvl2pPr>
            <a:lvl3pPr marL="1371600" lvl="2" indent="-342900" algn="l">
              <a:lnSpc>
                <a:spcPct val="100000"/>
              </a:lnSpc>
              <a:spcBef>
                <a:spcPts val="1200"/>
              </a:spcBef>
              <a:spcAft>
                <a:spcPts val="0"/>
              </a:spcAft>
              <a:buSzPts val="1800"/>
              <a:buFont typeface="Arial"/>
              <a:buChar char="•"/>
              <a:defRPr sz="1800"/>
            </a:lvl3pPr>
            <a:lvl4pPr marL="1828800" lvl="3" indent="-330200" algn="l">
              <a:lnSpc>
                <a:spcPct val="100000"/>
              </a:lnSpc>
              <a:spcBef>
                <a:spcPts val="600"/>
              </a:spcBef>
              <a:spcAft>
                <a:spcPts val="0"/>
              </a:spcAft>
              <a:buSzPts val="1600"/>
              <a:buFont typeface="Arial"/>
              <a:buChar char="•"/>
              <a:defRPr sz="1600"/>
            </a:lvl4pPr>
            <a:lvl5pPr marL="2286000" lvl="4" indent="-330200" algn="l">
              <a:lnSpc>
                <a:spcPct val="100000"/>
              </a:lnSpc>
              <a:spcBef>
                <a:spcPts val="600"/>
              </a:spcBef>
              <a:spcAft>
                <a:spcPts val="0"/>
              </a:spcAft>
              <a:buSzPts val="1600"/>
              <a:buFont typeface="Arial"/>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2" name="Google Shape;202;p68"/>
          <p:cNvSpPr txBox="1">
            <a:spLocks noGrp="1"/>
          </p:cNvSpPr>
          <p:nvPr>
            <p:ph type="body" idx="3"/>
          </p:nvPr>
        </p:nvSpPr>
        <p:spPr>
          <a:xfrm>
            <a:off x="6210304" y="1371600"/>
            <a:ext cx="5638798" cy="480131"/>
          </a:xfrm>
          <a:prstGeom prst="rect">
            <a:avLst/>
          </a:prstGeom>
          <a:noFill/>
          <a:ln>
            <a:noFill/>
          </a:ln>
        </p:spPr>
        <p:txBody>
          <a:bodyPr spcFirstLastPara="1" wrap="square" lIns="0" tIns="45700" rIns="0" bIns="45700" anchor="b" anchorCtr="0">
            <a:spAutoFit/>
          </a:bodyPr>
          <a:lstStyle>
            <a:lvl1pPr marL="457200" lvl="0" indent="-228600" algn="l">
              <a:lnSpc>
                <a:spcPct val="90000"/>
              </a:lnSpc>
              <a:spcBef>
                <a:spcPts val="0"/>
              </a:spcBef>
              <a:spcAft>
                <a:spcPts val="0"/>
              </a:spcAft>
              <a:buSzPts val="2520"/>
              <a:buNone/>
              <a:defRPr sz="28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03" name="Google Shape;203;p68"/>
          <p:cNvSpPr txBox="1">
            <a:spLocks noGrp="1"/>
          </p:cNvSpPr>
          <p:nvPr>
            <p:ph type="body" idx="4"/>
          </p:nvPr>
        </p:nvSpPr>
        <p:spPr>
          <a:xfrm>
            <a:off x="6210303" y="2041412"/>
            <a:ext cx="5638797" cy="2000548"/>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Font typeface="Arial"/>
              <a:buChar char="•"/>
              <a:defRPr sz="2400"/>
            </a:lvl1pPr>
            <a:lvl2pPr marL="914400" lvl="1" indent="-342900" algn="l">
              <a:lnSpc>
                <a:spcPct val="100000"/>
              </a:lnSpc>
              <a:spcBef>
                <a:spcPts val="1200"/>
              </a:spcBef>
              <a:spcAft>
                <a:spcPts val="0"/>
              </a:spcAft>
              <a:buSzPts val="1800"/>
              <a:buFont typeface="Arial"/>
              <a:buChar char="•"/>
              <a:defRPr sz="2000"/>
            </a:lvl2pPr>
            <a:lvl3pPr marL="1371600" lvl="2" indent="-342900" algn="l">
              <a:lnSpc>
                <a:spcPct val="100000"/>
              </a:lnSpc>
              <a:spcBef>
                <a:spcPts val="1200"/>
              </a:spcBef>
              <a:spcAft>
                <a:spcPts val="0"/>
              </a:spcAft>
              <a:buSzPts val="1800"/>
              <a:buFont typeface="Arial"/>
              <a:buChar char="•"/>
              <a:defRPr sz="1800"/>
            </a:lvl3pPr>
            <a:lvl4pPr marL="1828800" lvl="3" indent="-330200" algn="l">
              <a:lnSpc>
                <a:spcPct val="100000"/>
              </a:lnSpc>
              <a:spcBef>
                <a:spcPts val="600"/>
              </a:spcBef>
              <a:spcAft>
                <a:spcPts val="0"/>
              </a:spcAft>
              <a:buSzPts val="1600"/>
              <a:buFont typeface="Arial"/>
              <a:buChar char="•"/>
              <a:defRPr sz="1600"/>
            </a:lvl4pPr>
            <a:lvl5pPr marL="2286000" lvl="4" indent="-330200" algn="l">
              <a:lnSpc>
                <a:spcPct val="100000"/>
              </a:lnSpc>
              <a:spcBef>
                <a:spcPts val="600"/>
              </a:spcBef>
              <a:spcAft>
                <a:spcPts val="0"/>
              </a:spcAft>
              <a:buSzPts val="1600"/>
              <a:buFont typeface="Arial"/>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4" name="Google Shape;204;p68"/>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05" name="Google Shape;205;p68"/>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 content with header">
  <p:cSld name="Split content with header">
    <p:bg>
      <p:bgPr>
        <a:solidFill>
          <a:schemeClr val="dk1"/>
        </a:solidFill>
        <a:effectLst/>
      </p:bgPr>
    </p:bg>
    <p:spTree>
      <p:nvGrpSpPr>
        <p:cNvPr id="1" name="Shape 206"/>
        <p:cNvGrpSpPr/>
        <p:nvPr/>
      </p:nvGrpSpPr>
      <p:grpSpPr>
        <a:xfrm>
          <a:off x="0" y="0"/>
          <a:ext cx="0" cy="0"/>
          <a:chOff x="0" y="0"/>
          <a:chExt cx="0" cy="0"/>
        </a:xfrm>
      </p:grpSpPr>
      <p:sp>
        <p:nvSpPr>
          <p:cNvPr id="207" name="Google Shape;207;p69"/>
          <p:cNvSpPr txBox="1">
            <a:spLocks noGrp="1"/>
          </p:cNvSpPr>
          <p:nvPr>
            <p:ph type="body" idx="1"/>
          </p:nvPr>
        </p:nvSpPr>
        <p:spPr>
          <a:xfrm>
            <a:off x="425039" y="1379022"/>
            <a:ext cx="11429999" cy="1231106"/>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a:lvl1pPr>
            <a:lvl2pPr marL="914400" lvl="1" indent="-228600" algn="l">
              <a:lnSpc>
                <a:spcPct val="100000"/>
              </a:lnSpc>
              <a:spcBef>
                <a:spcPts val="1200"/>
              </a:spcBef>
              <a:spcAft>
                <a:spcPts val="0"/>
              </a:spcAft>
              <a:buSzPts val="1620"/>
              <a:buNone/>
              <a:defRPr sz="1800"/>
            </a:lvl2pPr>
            <a:lvl3pPr marL="1371600" lvl="2" indent="-228600" algn="l">
              <a:lnSpc>
                <a:spcPct val="100000"/>
              </a:lnSpc>
              <a:spcBef>
                <a:spcPts val="1200"/>
              </a:spcBef>
              <a:spcAft>
                <a:spcPts val="0"/>
              </a:spcAft>
              <a:buSzPts val="1600"/>
              <a:buNone/>
              <a:defRPr sz="1600"/>
            </a:lvl3pPr>
            <a:lvl4pPr marL="1828800" lvl="3" indent="-228600" algn="l">
              <a:lnSpc>
                <a:spcPct val="90000"/>
              </a:lnSpc>
              <a:spcBef>
                <a:spcPts val="600"/>
              </a:spcBef>
              <a:spcAft>
                <a:spcPts val="0"/>
              </a:spcAft>
              <a:buSzPts val="1400"/>
              <a:buNone/>
              <a:defRPr sz="1400"/>
            </a:lvl4pPr>
            <a:lvl5pPr marL="2286000" lvl="4" indent="-228600" algn="l">
              <a:lnSpc>
                <a:spcPct val="90000"/>
              </a:lnSpc>
              <a:spcBef>
                <a:spcPts val="600"/>
              </a:spcBef>
              <a:spcAft>
                <a:spcPts val="0"/>
              </a:spcAft>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8" name="Google Shape;208;p69"/>
          <p:cNvSpPr txBox="1">
            <a:spLocks noGrp="1"/>
          </p:cNvSpPr>
          <p:nvPr>
            <p:ph type="body" idx="2"/>
          </p:nvPr>
        </p:nvSpPr>
        <p:spPr>
          <a:xfrm>
            <a:off x="425038" y="2984229"/>
            <a:ext cx="5448300" cy="1815882"/>
          </a:xfrm>
          <a:prstGeom prst="rect">
            <a:avLst/>
          </a:prstGeom>
          <a:noFill/>
          <a:ln>
            <a:noFill/>
          </a:ln>
        </p:spPr>
        <p:txBody>
          <a:bodyPr spcFirstLastPara="1" wrap="square" lIns="0" tIns="45700" rIns="0" bIns="45700" anchor="t" anchorCtr="0">
            <a:spAutoFit/>
          </a:bodyPr>
          <a:lstStyle>
            <a:lvl1pPr marL="457200" lvl="0" indent="-342900" algn="l">
              <a:lnSpc>
                <a:spcPct val="100000"/>
              </a:lnSpc>
              <a:spcBef>
                <a:spcPts val="0"/>
              </a:spcBef>
              <a:spcAft>
                <a:spcPts val="0"/>
              </a:spcAft>
              <a:buSzPts val="1800"/>
              <a:buChar char="•"/>
              <a:defRPr sz="2000"/>
            </a:lvl1pPr>
            <a:lvl2pPr marL="914400" lvl="1" indent="-331469" algn="l">
              <a:lnSpc>
                <a:spcPct val="100000"/>
              </a:lnSpc>
              <a:spcBef>
                <a:spcPts val="1200"/>
              </a:spcBef>
              <a:spcAft>
                <a:spcPts val="0"/>
              </a:spcAft>
              <a:buSzPts val="1620"/>
              <a:buChar char="▪"/>
              <a:defRPr sz="1800"/>
            </a:lvl2pPr>
            <a:lvl3pPr marL="1371600" lvl="2" indent="-330200" algn="l">
              <a:lnSpc>
                <a:spcPct val="100000"/>
              </a:lnSpc>
              <a:spcBef>
                <a:spcPts val="1200"/>
              </a:spcBef>
              <a:spcAft>
                <a:spcPts val="0"/>
              </a:spcAft>
              <a:buSzPts val="1600"/>
              <a:buChar char="–"/>
              <a:defRPr sz="16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9" name="Google Shape;209;p69"/>
          <p:cNvSpPr txBox="1">
            <a:spLocks noGrp="1"/>
          </p:cNvSpPr>
          <p:nvPr>
            <p:ph type="body" idx="3"/>
          </p:nvPr>
        </p:nvSpPr>
        <p:spPr>
          <a:xfrm>
            <a:off x="6292438" y="2984229"/>
            <a:ext cx="5562600" cy="1815882"/>
          </a:xfrm>
          <a:prstGeom prst="rect">
            <a:avLst/>
          </a:prstGeom>
          <a:noFill/>
          <a:ln>
            <a:noFill/>
          </a:ln>
        </p:spPr>
        <p:txBody>
          <a:bodyPr spcFirstLastPara="1" wrap="square" lIns="0" tIns="45700" rIns="0" bIns="45700" anchor="t" anchorCtr="0">
            <a:spAutoFit/>
          </a:bodyPr>
          <a:lstStyle>
            <a:lvl1pPr marL="457200" lvl="0" indent="-342900" algn="l">
              <a:lnSpc>
                <a:spcPct val="100000"/>
              </a:lnSpc>
              <a:spcBef>
                <a:spcPts val="0"/>
              </a:spcBef>
              <a:spcAft>
                <a:spcPts val="0"/>
              </a:spcAft>
              <a:buSzPts val="1800"/>
              <a:buChar char="•"/>
              <a:defRPr sz="2000"/>
            </a:lvl1pPr>
            <a:lvl2pPr marL="914400" lvl="1" indent="-331469" algn="l">
              <a:lnSpc>
                <a:spcPct val="100000"/>
              </a:lnSpc>
              <a:spcBef>
                <a:spcPts val="1200"/>
              </a:spcBef>
              <a:spcAft>
                <a:spcPts val="0"/>
              </a:spcAft>
              <a:buSzPts val="1620"/>
              <a:buChar char="▪"/>
              <a:defRPr sz="1800"/>
            </a:lvl2pPr>
            <a:lvl3pPr marL="1371600" lvl="2" indent="-330200" algn="l">
              <a:lnSpc>
                <a:spcPct val="100000"/>
              </a:lnSpc>
              <a:spcBef>
                <a:spcPts val="1200"/>
              </a:spcBef>
              <a:spcAft>
                <a:spcPts val="0"/>
              </a:spcAft>
              <a:buSzPts val="1600"/>
              <a:buChar char="–"/>
              <a:defRPr sz="16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0" name="Google Shape;210;p69"/>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11" name="Google Shape;211;p69"/>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ntent with Subtitle">
  <p:cSld name="Two Content with Subtitle">
    <p:bg>
      <p:bgPr>
        <a:solidFill>
          <a:schemeClr val="dk1"/>
        </a:solidFill>
        <a:effectLst/>
      </p:bgPr>
    </p:bg>
    <p:spTree>
      <p:nvGrpSpPr>
        <p:cNvPr id="1" name="Shape 212"/>
        <p:cNvGrpSpPr/>
        <p:nvPr/>
      </p:nvGrpSpPr>
      <p:grpSpPr>
        <a:xfrm>
          <a:off x="0" y="0"/>
          <a:ext cx="0" cy="0"/>
          <a:chOff x="0" y="0"/>
          <a:chExt cx="0" cy="0"/>
        </a:xfrm>
      </p:grpSpPr>
      <p:sp>
        <p:nvSpPr>
          <p:cNvPr id="213" name="Google Shape;213;p70"/>
          <p:cNvSpPr txBox="1">
            <a:spLocks noGrp="1"/>
          </p:cNvSpPr>
          <p:nvPr>
            <p:ph type="body" idx="1"/>
          </p:nvPr>
        </p:nvSpPr>
        <p:spPr>
          <a:xfrm>
            <a:off x="420624" y="1714500"/>
            <a:ext cx="5561076" cy="2154436"/>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2160"/>
              <a:buNone/>
              <a:defRPr/>
            </a:lvl1pPr>
            <a:lvl2pPr marL="914400" lvl="1" indent="-228600" algn="l">
              <a:lnSpc>
                <a:spcPct val="100000"/>
              </a:lnSpc>
              <a:spcBef>
                <a:spcPts val="1200"/>
              </a:spcBef>
              <a:spcAft>
                <a:spcPts val="0"/>
              </a:spcAft>
              <a:buSzPts val="2160"/>
              <a:buNone/>
              <a:defRPr/>
            </a:lvl2pPr>
            <a:lvl3pPr marL="1371600" lvl="2" indent="-228600" algn="l">
              <a:lnSpc>
                <a:spcPct val="100000"/>
              </a:lnSpc>
              <a:spcBef>
                <a:spcPts val="1200"/>
              </a:spcBef>
              <a:spcAft>
                <a:spcPts val="0"/>
              </a:spcAft>
              <a:buSzPts val="2000"/>
              <a:buNone/>
              <a:defRPr/>
            </a:lvl3pPr>
            <a:lvl4pPr marL="1828800" lvl="3" indent="-228600" algn="l">
              <a:lnSpc>
                <a:spcPct val="100000"/>
              </a:lnSpc>
              <a:spcBef>
                <a:spcPts val="600"/>
              </a:spcBef>
              <a:spcAft>
                <a:spcPts val="0"/>
              </a:spcAft>
              <a:buSzPts val="1800"/>
              <a:buNone/>
              <a:defRPr/>
            </a:lvl4pPr>
            <a:lvl5pPr marL="2286000" lvl="4" indent="-228600" algn="l">
              <a:lnSpc>
                <a:spcPct val="10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4" name="Google Shape;214;p70"/>
          <p:cNvSpPr txBox="1">
            <a:spLocks noGrp="1"/>
          </p:cNvSpPr>
          <p:nvPr>
            <p:ph type="body" idx="2"/>
          </p:nvPr>
        </p:nvSpPr>
        <p:spPr>
          <a:xfrm>
            <a:off x="6210300" y="1714500"/>
            <a:ext cx="5638800" cy="2154436"/>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2160"/>
              <a:buNone/>
              <a:defRPr/>
            </a:lvl1pPr>
            <a:lvl2pPr marL="914400" lvl="1" indent="-228600" algn="l">
              <a:lnSpc>
                <a:spcPct val="100000"/>
              </a:lnSpc>
              <a:spcBef>
                <a:spcPts val="1200"/>
              </a:spcBef>
              <a:spcAft>
                <a:spcPts val="0"/>
              </a:spcAft>
              <a:buSzPts val="2160"/>
              <a:buNone/>
              <a:defRPr/>
            </a:lvl2pPr>
            <a:lvl3pPr marL="1371600" lvl="2" indent="-228600" algn="l">
              <a:lnSpc>
                <a:spcPct val="100000"/>
              </a:lnSpc>
              <a:spcBef>
                <a:spcPts val="1200"/>
              </a:spcBef>
              <a:spcAft>
                <a:spcPts val="0"/>
              </a:spcAft>
              <a:buSzPts val="2000"/>
              <a:buNone/>
              <a:defRPr/>
            </a:lvl3pPr>
            <a:lvl4pPr marL="1828800" lvl="3" indent="-228600" algn="l">
              <a:lnSpc>
                <a:spcPct val="100000"/>
              </a:lnSpc>
              <a:spcBef>
                <a:spcPts val="600"/>
              </a:spcBef>
              <a:spcAft>
                <a:spcPts val="0"/>
              </a:spcAft>
              <a:buSzPts val="1800"/>
              <a:buNone/>
              <a:defRPr/>
            </a:lvl4pPr>
            <a:lvl5pPr marL="2286000" lvl="4" indent="-228600" algn="l">
              <a:lnSpc>
                <a:spcPct val="10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5" name="Google Shape;215;p7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16" name="Google Shape;216;p70"/>
          <p:cNvSpPr txBox="1">
            <a:spLocks noGrp="1"/>
          </p:cNvSpPr>
          <p:nvPr>
            <p:ph type="body" idx="3"/>
          </p:nvPr>
        </p:nvSpPr>
        <p:spPr>
          <a:xfrm>
            <a:off x="432651" y="1087476"/>
            <a:ext cx="11416448"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7" name="Google Shape;217;p70"/>
          <p:cNvSpPr txBox="1">
            <a:spLocks noGrp="1"/>
          </p:cNvSpPr>
          <p:nvPr>
            <p:ph type="title"/>
          </p:nvPr>
        </p:nvSpPr>
        <p:spPr>
          <a:xfrm>
            <a:off x="425038" y="355015"/>
            <a:ext cx="1142406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ntent, Subtitle, and Bullets">
  <p:cSld name="Two Content, Subtitle, and Bullets">
    <p:bg>
      <p:bgPr>
        <a:solidFill>
          <a:schemeClr val="dk1"/>
        </a:solidFill>
        <a:effectLst/>
      </p:bgPr>
    </p:bg>
    <p:spTree>
      <p:nvGrpSpPr>
        <p:cNvPr id="1" name="Shape 218"/>
        <p:cNvGrpSpPr/>
        <p:nvPr/>
      </p:nvGrpSpPr>
      <p:grpSpPr>
        <a:xfrm>
          <a:off x="0" y="0"/>
          <a:ext cx="0" cy="0"/>
          <a:chOff x="0" y="0"/>
          <a:chExt cx="0" cy="0"/>
        </a:xfrm>
      </p:grpSpPr>
      <p:sp>
        <p:nvSpPr>
          <p:cNvPr id="219" name="Google Shape;219;p71"/>
          <p:cNvSpPr txBox="1">
            <a:spLocks noGrp="1"/>
          </p:cNvSpPr>
          <p:nvPr>
            <p:ph type="body" idx="1"/>
          </p:nvPr>
        </p:nvSpPr>
        <p:spPr>
          <a:xfrm>
            <a:off x="420624" y="1714500"/>
            <a:ext cx="5561076"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0" name="Google Shape;220;p71"/>
          <p:cNvSpPr txBox="1">
            <a:spLocks noGrp="1"/>
          </p:cNvSpPr>
          <p:nvPr>
            <p:ph type="body" idx="2"/>
          </p:nvPr>
        </p:nvSpPr>
        <p:spPr>
          <a:xfrm>
            <a:off x="6210300" y="1714500"/>
            <a:ext cx="5638800" cy="2154436"/>
          </a:xfrm>
          <a:prstGeom prst="rect">
            <a:avLst/>
          </a:prstGeom>
          <a:noFill/>
          <a:ln>
            <a:noFill/>
          </a:ln>
        </p:spPr>
        <p:txBody>
          <a:bodyPr spcFirstLastPara="1" wrap="square" lIns="0" tIns="45700" rIns="0" bIns="45700" anchor="t" anchorCtr="0">
            <a:spAutoFit/>
          </a:bodyPr>
          <a:lstStyle>
            <a:lvl1pPr marL="457200" lvl="0" indent="-365760" algn="l">
              <a:lnSpc>
                <a:spcPct val="100000"/>
              </a:lnSpc>
              <a:spcBef>
                <a:spcPts val="0"/>
              </a:spcBef>
              <a:spcAft>
                <a:spcPts val="0"/>
              </a:spcAft>
              <a:buSzPts val="2160"/>
              <a:buChar char="•"/>
              <a:defRPr/>
            </a:lvl1pPr>
            <a:lvl2pPr marL="914400" lvl="1" indent="-365760" algn="l">
              <a:lnSpc>
                <a:spcPct val="100000"/>
              </a:lnSpc>
              <a:spcBef>
                <a:spcPts val="1200"/>
              </a:spcBef>
              <a:spcAft>
                <a:spcPts val="0"/>
              </a:spcAft>
              <a:buSzPts val="2160"/>
              <a:buChar char="▪"/>
              <a:defRPr/>
            </a:lvl2pPr>
            <a:lvl3pPr marL="1371600" lvl="2" indent="-355600" algn="l">
              <a:lnSpc>
                <a:spcPct val="100000"/>
              </a:lnSpc>
              <a:spcBef>
                <a:spcPts val="1200"/>
              </a:spcBef>
              <a:spcAft>
                <a:spcPts val="0"/>
              </a:spcAft>
              <a:buSzPts val="20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1" name="Google Shape;221;p71"/>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22" name="Google Shape;222;p71"/>
          <p:cNvSpPr txBox="1">
            <a:spLocks noGrp="1"/>
          </p:cNvSpPr>
          <p:nvPr>
            <p:ph type="body" idx="3"/>
          </p:nvPr>
        </p:nvSpPr>
        <p:spPr>
          <a:xfrm>
            <a:off x="432651" y="1087476"/>
            <a:ext cx="11416448"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3" name="Google Shape;223;p71"/>
          <p:cNvSpPr txBox="1">
            <a:spLocks noGrp="1"/>
          </p:cNvSpPr>
          <p:nvPr>
            <p:ph type="title"/>
          </p:nvPr>
        </p:nvSpPr>
        <p:spPr>
          <a:xfrm>
            <a:off x="425038" y="355015"/>
            <a:ext cx="1142406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with images">
  <p:cSld name="Two Content with images">
    <p:bg>
      <p:bgPr>
        <a:solidFill>
          <a:schemeClr val="dk1"/>
        </a:solidFill>
        <a:effectLst/>
      </p:bgPr>
    </p:bg>
    <p:spTree>
      <p:nvGrpSpPr>
        <p:cNvPr id="1" name="Shape 224"/>
        <p:cNvGrpSpPr/>
        <p:nvPr/>
      </p:nvGrpSpPr>
      <p:grpSpPr>
        <a:xfrm>
          <a:off x="0" y="0"/>
          <a:ext cx="0" cy="0"/>
          <a:chOff x="0" y="0"/>
          <a:chExt cx="0" cy="0"/>
        </a:xfrm>
      </p:grpSpPr>
      <p:sp>
        <p:nvSpPr>
          <p:cNvPr id="225" name="Google Shape;225;p72"/>
          <p:cNvSpPr/>
          <p:nvPr/>
        </p:nvSpPr>
        <p:spPr>
          <a:xfrm>
            <a:off x="419100" y="1371600"/>
            <a:ext cx="5531138" cy="4724400"/>
          </a:xfrm>
          <a:prstGeom prst="roundRect">
            <a:avLst>
              <a:gd name="adj" fmla="val 297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26" name="Google Shape;226;p72"/>
          <p:cNvSpPr/>
          <p:nvPr/>
        </p:nvSpPr>
        <p:spPr>
          <a:xfrm>
            <a:off x="6317962" y="1371600"/>
            <a:ext cx="5531138" cy="4724400"/>
          </a:xfrm>
          <a:prstGeom prst="roundRect">
            <a:avLst>
              <a:gd name="adj" fmla="val 281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27" name="Google Shape;227;p72"/>
          <p:cNvSpPr txBox="1">
            <a:spLocks noGrp="1"/>
          </p:cNvSpPr>
          <p:nvPr>
            <p:ph type="body" idx="1"/>
          </p:nvPr>
        </p:nvSpPr>
        <p:spPr>
          <a:xfrm>
            <a:off x="562841" y="4227283"/>
            <a:ext cx="5160818" cy="1687641"/>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a:lvl1pPr>
            <a:lvl2pPr marL="914400" lvl="1" indent="-228600" algn="l">
              <a:lnSpc>
                <a:spcPct val="100000"/>
              </a:lnSpc>
              <a:spcBef>
                <a:spcPts val="800"/>
              </a:spcBef>
              <a:spcAft>
                <a:spcPts val="0"/>
              </a:spcAft>
              <a:buSzPts val="162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600"/>
              </a:spcBef>
              <a:spcAft>
                <a:spcPts val="0"/>
              </a:spcAft>
              <a:buSzPts val="1400"/>
              <a:buNone/>
              <a:defRPr sz="1400"/>
            </a:lvl4pPr>
            <a:lvl5pPr marL="2286000" lvl="4" indent="-228600" algn="l">
              <a:lnSpc>
                <a:spcPct val="100000"/>
              </a:lnSpc>
              <a:spcBef>
                <a:spcPts val="600"/>
              </a:spcBef>
              <a:spcAft>
                <a:spcPts val="0"/>
              </a:spcAft>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8" name="Google Shape;228;p72"/>
          <p:cNvSpPr txBox="1">
            <a:spLocks noGrp="1"/>
          </p:cNvSpPr>
          <p:nvPr>
            <p:ph type="body" idx="2"/>
          </p:nvPr>
        </p:nvSpPr>
        <p:spPr>
          <a:xfrm>
            <a:off x="6468341" y="4227283"/>
            <a:ext cx="5160818" cy="1687641"/>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a:lvl1pPr>
            <a:lvl2pPr marL="914400" lvl="1" indent="-228600" algn="l">
              <a:lnSpc>
                <a:spcPct val="100000"/>
              </a:lnSpc>
              <a:spcBef>
                <a:spcPts val="800"/>
              </a:spcBef>
              <a:spcAft>
                <a:spcPts val="0"/>
              </a:spcAft>
              <a:buSzPts val="162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600"/>
              </a:spcBef>
              <a:spcAft>
                <a:spcPts val="0"/>
              </a:spcAft>
              <a:buSzPts val="1400"/>
              <a:buNone/>
              <a:defRPr sz="1400"/>
            </a:lvl4pPr>
            <a:lvl5pPr marL="2286000" lvl="4" indent="-228600" algn="l">
              <a:lnSpc>
                <a:spcPct val="100000"/>
              </a:lnSpc>
              <a:spcBef>
                <a:spcPts val="600"/>
              </a:spcBef>
              <a:spcAft>
                <a:spcPts val="0"/>
              </a:spcAft>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9" name="Google Shape;229;p72"/>
          <p:cNvSpPr>
            <a:spLocks noGrp="1"/>
          </p:cNvSpPr>
          <p:nvPr>
            <p:ph type="pic" idx="3"/>
          </p:nvPr>
        </p:nvSpPr>
        <p:spPr>
          <a:xfrm>
            <a:off x="419100" y="1371600"/>
            <a:ext cx="5528604" cy="2748116"/>
          </a:xfrm>
          <a:prstGeom prst="roundRect">
            <a:avLst>
              <a:gd name="adj" fmla="val 5983"/>
            </a:avLst>
          </a:prstGeom>
          <a:noFill/>
          <a:ln>
            <a:noFill/>
          </a:ln>
        </p:spPr>
      </p:sp>
      <p:sp>
        <p:nvSpPr>
          <p:cNvPr id="230" name="Google Shape;230;p72"/>
          <p:cNvSpPr>
            <a:spLocks noGrp="1"/>
          </p:cNvSpPr>
          <p:nvPr>
            <p:ph type="pic" idx="4"/>
          </p:nvPr>
        </p:nvSpPr>
        <p:spPr>
          <a:xfrm>
            <a:off x="6320496" y="1371600"/>
            <a:ext cx="5528604" cy="2748116"/>
          </a:xfrm>
          <a:prstGeom prst="roundRect">
            <a:avLst>
              <a:gd name="adj" fmla="val 5034"/>
            </a:avLst>
          </a:prstGeom>
          <a:noFill/>
          <a:ln>
            <a:noFill/>
          </a:ln>
        </p:spPr>
      </p:sp>
      <p:sp>
        <p:nvSpPr>
          <p:cNvPr id="231" name="Google Shape;231;p72"/>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32" name="Google Shape;232;p72"/>
          <p:cNvSpPr txBox="1">
            <a:spLocks noGrp="1"/>
          </p:cNvSpPr>
          <p:nvPr>
            <p:ph type="title"/>
          </p:nvPr>
        </p:nvSpPr>
        <p:spPr>
          <a:xfrm>
            <a:off x="426562" y="342900"/>
            <a:ext cx="11422538" cy="649159"/>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images split">
  <p:cSld name="Two images split">
    <p:bg>
      <p:bgPr>
        <a:solidFill>
          <a:schemeClr val="dk1"/>
        </a:solidFill>
        <a:effectLst/>
      </p:bgPr>
    </p:bg>
    <p:spTree>
      <p:nvGrpSpPr>
        <p:cNvPr id="1" name="Shape 233"/>
        <p:cNvGrpSpPr/>
        <p:nvPr/>
      </p:nvGrpSpPr>
      <p:grpSpPr>
        <a:xfrm>
          <a:off x="0" y="0"/>
          <a:ext cx="0" cy="0"/>
          <a:chOff x="0" y="0"/>
          <a:chExt cx="0" cy="0"/>
        </a:xfrm>
      </p:grpSpPr>
      <p:sp>
        <p:nvSpPr>
          <p:cNvPr id="234" name="Google Shape;234;p73"/>
          <p:cNvSpPr/>
          <p:nvPr/>
        </p:nvSpPr>
        <p:spPr>
          <a:xfrm>
            <a:off x="411042" y="1371600"/>
            <a:ext cx="11438059"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35" name="Google Shape;235;p73"/>
          <p:cNvSpPr txBox="1">
            <a:spLocks noGrp="1"/>
          </p:cNvSpPr>
          <p:nvPr>
            <p:ph type="title"/>
          </p:nvPr>
        </p:nvSpPr>
        <p:spPr>
          <a:xfrm>
            <a:off x="419100" y="342901"/>
            <a:ext cx="11429999"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73"/>
          <p:cNvSpPr txBox="1">
            <a:spLocks noGrp="1"/>
          </p:cNvSpPr>
          <p:nvPr>
            <p:ph type="body" idx="1"/>
          </p:nvPr>
        </p:nvSpPr>
        <p:spPr>
          <a:xfrm>
            <a:off x="4425949" y="1593925"/>
            <a:ext cx="7086600" cy="1612749"/>
          </a:xfrm>
          <a:prstGeom prst="rect">
            <a:avLst/>
          </a:prstGeom>
          <a:noFill/>
          <a:ln>
            <a:noFill/>
          </a:ln>
        </p:spPr>
        <p:txBody>
          <a:bodyPr spcFirstLastPara="1" wrap="square" lIns="0" tIns="45700" rIns="0" bIns="45700" anchor="ctr" anchorCtr="0">
            <a:normAutofit/>
          </a:bodyPr>
          <a:lstStyle>
            <a:lvl1pPr marL="457200" lvl="0" indent="-228600" algn="l">
              <a:lnSpc>
                <a:spcPct val="100000"/>
              </a:lnSpc>
              <a:spcBef>
                <a:spcPts val="0"/>
              </a:spcBef>
              <a:spcAft>
                <a:spcPts val="0"/>
              </a:spcAft>
              <a:buSzPts val="1800"/>
              <a:buNone/>
              <a:defRPr sz="2000"/>
            </a:lvl1pPr>
            <a:lvl2pPr marL="914400" lvl="1" indent="-228600" algn="l">
              <a:lnSpc>
                <a:spcPct val="100000"/>
              </a:lnSpc>
              <a:spcBef>
                <a:spcPts val="800"/>
              </a:spcBef>
              <a:spcAft>
                <a:spcPts val="0"/>
              </a:spcAft>
              <a:buSzPts val="162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600"/>
              </a:spcBef>
              <a:spcAft>
                <a:spcPts val="0"/>
              </a:spcAft>
              <a:buSzPts val="1400"/>
              <a:buNone/>
              <a:defRPr sz="1400"/>
            </a:lvl4pPr>
            <a:lvl5pPr marL="2286000" lvl="4" indent="-228600" algn="l">
              <a:lnSpc>
                <a:spcPct val="100000"/>
              </a:lnSpc>
              <a:spcBef>
                <a:spcPts val="600"/>
              </a:spcBef>
              <a:spcAft>
                <a:spcPts val="0"/>
              </a:spcAft>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7" name="Google Shape;237;p73"/>
          <p:cNvSpPr>
            <a:spLocks noGrp="1"/>
          </p:cNvSpPr>
          <p:nvPr>
            <p:ph type="pic" idx="2"/>
          </p:nvPr>
        </p:nvSpPr>
        <p:spPr>
          <a:xfrm>
            <a:off x="419100" y="1371600"/>
            <a:ext cx="3543300" cy="2040194"/>
          </a:xfrm>
          <a:prstGeom prst="roundRect">
            <a:avLst>
              <a:gd name="adj" fmla="val 5983"/>
            </a:avLst>
          </a:prstGeom>
          <a:noFill/>
          <a:ln>
            <a:noFill/>
          </a:ln>
        </p:spPr>
      </p:sp>
      <p:sp>
        <p:nvSpPr>
          <p:cNvPr id="238" name="Google Shape;238;p73"/>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39" name="Google Shape;239;p73"/>
          <p:cNvSpPr/>
          <p:nvPr/>
        </p:nvSpPr>
        <p:spPr>
          <a:xfrm>
            <a:off x="411042" y="3810000"/>
            <a:ext cx="11438059"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40" name="Google Shape;240;p73"/>
          <p:cNvSpPr txBox="1">
            <a:spLocks noGrp="1"/>
          </p:cNvSpPr>
          <p:nvPr>
            <p:ph type="body" idx="3"/>
          </p:nvPr>
        </p:nvSpPr>
        <p:spPr>
          <a:xfrm>
            <a:off x="679859" y="4032325"/>
            <a:ext cx="7086600" cy="1612749"/>
          </a:xfrm>
          <a:prstGeom prst="rect">
            <a:avLst/>
          </a:prstGeom>
          <a:noFill/>
          <a:ln>
            <a:noFill/>
          </a:ln>
        </p:spPr>
        <p:txBody>
          <a:bodyPr spcFirstLastPara="1" wrap="square" lIns="0" tIns="45700" rIns="0" bIns="45700" anchor="ctr" anchorCtr="0">
            <a:normAutofit/>
          </a:bodyPr>
          <a:lstStyle>
            <a:lvl1pPr marL="457200" lvl="0" indent="-228600" algn="l">
              <a:lnSpc>
                <a:spcPct val="100000"/>
              </a:lnSpc>
              <a:spcBef>
                <a:spcPts val="0"/>
              </a:spcBef>
              <a:spcAft>
                <a:spcPts val="0"/>
              </a:spcAft>
              <a:buSzPts val="1800"/>
              <a:buNone/>
              <a:defRPr sz="2000"/>
            </a:lvl1pPr>
            <a:lvl2pPr marL="914400" lvl="1" indent="-228600" algn="l">
              <a:lnSpc>
                <a:spcPct val="100000"/>
              </a:lnSpc>
              <a:spcBef>
                <a:spcPts val="800"/>
              </a:spcBef>
              <a:spcAft>
                <a:spcPts val="0"/>
              </a:spcAft>
              <a:buSzPts val="162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600"/>
              </a:spcBef>
              <a:spcAft>
                <a:spcPts val="0"/>
              </a:spcAft>
              <a:buSzPts val="1400"/>
              <a:buNone/>
              <a:defRPr sz="1400"/>
            </a:lvl4pPr>
            <a:lvl5pPr marL="2286000" lvl="4" indent="-228600" algn="l">
              <a:lnSpc>
                <a:spcPct val="100000"/>
              </a:lnSpc>
              <a:spcBef>
                <a:spcPts val="600"/>
              </a:spcBef>
              <a:spcAft>
                <a:spcPts val="0"/>
              </a:spcAft>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1" name="Google Shape;241;p73"/>
          <p:cNvSpPr>
            <a:spLocks noGrp="1"/>
          </p:cNvSpPr>
          <p:nvPr>
            <p:ph type="pic" idx="4"/>
          </p:nvPr>
        </p:nvSpPr>
        <p:spPr>
          <a:xfrm>
            <a:off x="8305800" y="3810000"/>
            <a:ext cx="3543300" cy="2040194"/>
          </a:xfrm>
          <a:prstGeom prst="roundRect">
            <a:avLst>
              <a:gd name="adj" fmla="val 5983"/>
            </a:avLst>
          </a:prstGeom>
          <a:noFill/>
          <a:ln>
            <a:noFill/>
          </a:ln>
        </p:spPr>
      </p:sp>
    </p:spTree>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pillars_1">
  <p:cSld name="Three pillars_1">
    <p:bg>
      <p:bgPr>
        <a:solidFill>
          <a:schemeClr val="dk1"/>
        </a:solidFill>
        <a:effectLst/>
      </p:bgPr>
    </p:bg>
    <p:spTree>
      <p:nvGrpSpPr>
        <p:cNvPr id="1" name="Shape 242"/>
        <p:cNvGrpSpPr/>
        <p:nvPr/>
      </p:nvGrpSpPr>
      <p:grpSpPr>
        <a:xfrm>
          <a:off x="0" y="0"/>
          <a:ext cx="0" cy="0"/>
          <a:chOff x="0" y="0"/>
          <a:chExt cx="0" cy="0"/>
        </a:xfrm>
      </p:grpSpPr>
      <p:sp>
        <p:nvSpPr>
          <p:cNvPr id="243" name="Google Shape;243;p74"/>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74"/>
          <p:cNvSpPr txBox="1">
            <a:spLocks noGrp="1"/>
          </p:cNvSpPr>
          <p:nvPr>
            <p:ph type="body" idx="1"/>
          </p:nvPr>
        </p:nvSpPr>
        <p:spPr>
          <a:xfrm>
            <a:off x="419101" y="3429129"/>
            <a:ext cx="34838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rgbClr val="42B4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45" name="Google Shape;245;p74"/>
          <p:cNvSpPr txBox="1">
            <a:spLocks noGrp="1"/>
          </p:cNvSpPr>
          <p:nvPr>
            <p:ph type="body" idx="2"/>
          </p:nvPr>
        </p:nvSpPr>
        <p:spPr>
          <a:xfrm>
            <a:off x="419100" y="3959942"/>
            <a:ext cx="3483864" cy="933589"/>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a:lvl1pPr>
            <a:lvl2pPr marL="914400" lvl="1" indent="-228600" algn="ctr">
              <a:lnSpc>
                <a:spcPct val="100000"/>
              </a:lnSpc>
              <a:spcBef>
                <a:spcPts val="400"/>
              </a:spcBef>
              <a:spcAft>
                <a:spcPts val="0"/>
              </a:spcAft>
              <a:buSzPts val="1440"/>
              <a:buNone/>
              <a:defRPr sz="1600"/>
            </a:lvl2pPr>
            <a:lvl3pPr marL="1371600" lvl="2" indent="-228600" algn="ctr">
              <a:lnSpc>
                <a:spcPct val="100000"/>
              </a:lnSpc>
              <a:spcBef>
                <a:spcPts val="400"/>
              </a:spcBef>
              <a:spcAft>
                <a:spcPts val="0"/>
              </a:spcAft>
              <a:buSzPts val="1400"/>
              <a:buNone/>
              <a:defRPr sz="1400"/>
            </a:lvl3pPr>
            <a:lvl4pPr marL="1828800" lvl="3" indent="-228600" algn="l">
              <a:lnSpc>
                <a:spcPct val="90000"/>
              </a:lnSpc>
              <a:spcBef>
                <a:spcPts val="4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6" name="Google Shape;246;p74"/>
          <p:cNvSpPr txBox="1">
            <a:spLocks noGrp="1"/>
          </p:cNvSpPr>
          <p:nvPr>
            <p:ph type="body" idx="3"/>
          </p:nvPr>
        </p:nvSpPr>
        <p:spPr>
          <a:xfrm>
            <a:off x="4392168" y="3429129"/>
            <a:ext cx="34838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rgbClr val="42B4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47" name="Google Shape;247;p74"/>
          <p:cNvSpPr txBox="1">
            <a:spLocks noGrp="1"/>
          </p:cNvSpPr>
          <p:nvPr>
            <p:ph type="body" idx="4"/>
          </p:nvPr>
        </p:nvSpPr>
        <p:spPr>
          <a:xfrm>
            <a:off x="4392167" y="3959942"/>
            <a:ext cx="3483864" cy="933589"/>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a:lvl1pPr>
            <a:lvl2pPr marL="914400" lvl="1" indent="-228600" algn="ctr">
              <a:lnSpc>
                <a:spcPct val="100000"/>
              </a:lnSpc>
              <a:spcBef>
                <a:spcPts val="400"/>
              </a:spcBef>
              <a:spcAft>
                <a:spcPts val="0"/>
              </a:spcAft>
              <a:buSzPts val="1440"/>
              <a:buNone/>
              <a:defRPr sz="1600"/>
            </a:lvl2pPr>
            <a:lvl3pPr marL="1371600" lvl="2" indent="-228600" algn="ctr">
              <a:lnSpc>
                <a:spcPct val="100000"/>
              </a:lnSpc>
              <a:spcBef>
                <a:spcPts val="400"/>
              </a:spcBef>
              <a:spcAft>
                <a:spcPts val="0"/>
              </a:spcAft>
              <a:buSzPts val="1400"/>
              <a:buNone/>
              <a:defRPr sz="1400"/>
            </a:lvl3pPr>
            <a:lvl4pPr marL="1828800" lvl="3" indent="-228600" algn="l">
              <a:lnSpc>
                <a:spcPct val="90000"/>
              </a:lnSpc>
              <a:spcBef>
                <a:spcPts val="4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8" name="Google Shape;248;p74"/>
          <p:cNvSpPr txBox="1">
            <a:spLocks noGrp="1"/>
          </p:cNvSpPr>
          <p:nvPr>
            <p:ph type="body" idx="5"/>
          </p:nvPr>
        </p:nvSpPr>
        <p:spPr>
          <a:xfrm>
            <a:off x="8365236" y="3429129"/>
            <a:ext cx="34838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rgbClr val="42B4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49" name="Google Shape;249;p74"/>
          <p:cNvSpPr txBox="1">
            <a:spLocks noGrp="1"/>
          </p:cNvSpPr>
          <p:nvPr>
            <p:ph type="body" idx="6"/>
          </p:nvPr>
        </p:nvSpPr>
        <p:spPr>
          <a:xfrm>
            <a:off x="8365236" y="3959942"/>
            <a:ext cx="3483864" cy="933589"/>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a:lvl1pPr>
            <a:lvl2pPr marL="914400" lvl="1" indent="-228600" algn="ctr">
              <a:lnSpc>
                <a:spcPct val="100000"/>
              </a:lnSpc>
              <a:spcBef>
                <a:spcPts val="400"/>
              </a:spcBef>
              <a:spcAft>
                <a:spcPts val="0"/>
              </a:spcAft>
              <a:buSzPts val="1440"/>
              <a:buNone/>
              <a:defRPr sz="1600"/>
            </a:lvl2pPr>
            <a:lvl3pPr marL="1371600" lvl="2" indent="-228600" algn="ctr">
              <a:lnSpc>
                <a:spcPct val="100000"/>
              </a:lnSpc>
              <a:spcBef>
                <a:spcPts val="400"/>
              </a:spcBef>
              <a:spcAft>
                <a:spcPts val="0"/>
              </a:spcAft>
              <a:buSzPts val="1400"/>
              <a:buNone/>
              <a:defRPr sz="1400"/>
            </a:lvl3pPr>
            <a:lvl4pPr marL="1828800" lvl="3" indent="-228600" algn="l">
              <a:lnSpc>
                <a:spcPct val="90000"/>
              </a:lnSpc>
              <a:spcBef>
                <a:spcPts val="4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0" name="Google Shape;250;p74"/>
          <p:cNvSpPr>
            <a:spLocks noGrp="1"/>
          </p:cNvSpPr>
          <p:nvPr>
            <p:ph type="pic" idx="7"/>
          </p:nvPr>
        </p:nvSpPr>
        <p:spPr>
          <a:xfrm>
            <a:off x="1655950" y="2107943"/>
            <a:ext cx="1010166" cy="954046"/>
          </a:xfrm>
          <a:prstGeom prst="rect">
            <a:avLst/>
          </a:prstGeom>
          <a:noFill/>
          <a:ln>
            <a:noFill/>
          </a:ln>
        </p:spPr>
      </p:sp>
      <p:sp>
        <p:nvSpPr>
          <p:cNvPr id="251" name="Google Shape;251;p74"/>
          <p:cNvSpPr>
            <a:spLocks noGrp="1"/>
          </p:cNvSpPr>
          <p:nvPr>
            <p:ph type="pic" idx="8"/>
          </p:nvPr>
        </p:nvSpPr>
        <p:spPr>
          <a:xfrm>
            <a:off x="5629017" y="2107943"/>
            <a:ext cx="1010166" cy="954046"/>
          </a:xfrm>
          <a:prstGeom prst="rect">
            <a:avLst/>
          </a:prstGeom>
          <a:noFill/>
          <a:ln>
            <a:noFill/>
          </a:ln>
        </p:spPr>
      </p:sp>
      <p:sp>
        <p:nvSpPr>
          <p:cNvPr id="252" name="Google Shape;252;p74"/>
          <p:cNvSpPr>
            <a:spLocks noGrp="1"/>
          </p:cNvSpPr>
          <p:nvPr>
            <p:ph type="pic" idx="9"/>
          </p:nvPr>
        </p:nvSpPr>
        <p:spPr>
          <a:xfrm>
            <a:off x="9602085" y="2107943"/>
            <a:ext cx="1010166" cy="954046"/>
          </a:xfrm>
          <a:prstGeom prst="rect">
            <a:avLst/>
          </a:prstGeom>
          <a:noFill/>
          <a:ln>
            <a:noFill/>
          </a:ln>
        </p:spPr>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pillars_2">
  <p:cSld name="Three pillars_2">
    <p:bg>
      <p:bgPr>
        <a:solidFill>
          <a:schemeClr val="dk1"/>
        </a:solidFill>
        <a:effectLst/>
      </p:bgPr>
    </p:bg>
    <p:spTree>
      <p:nvGrpSpPr>
        <p:cNvPr id="1" name="Shape 253"/>
        <p:cNvGrpSpPr/>
        <p:nvPr/>
      </p:nvGrpSpPr>
      <p:grpSpPr>
        <a:xfrm>
          <a:off x="0" y="0"/>
          <a:ext cx="0" cy="0"/>
          <a:chOff x="0" y="0"/>
          <a:chExt cx="0" cy="0"/>
        </a:xfrm>
      </p:grpSpPr>
      <p:sp>
        <p:nvSpPr>
          <p:cNvPr id="254" name="Google Shape;254;p75"/>
          <p:cNvSpPr/>
          <p:nvPr/>
        </p:nvSpPr>
        <p:spPr>
          <a:xfrm>
            <a:off x="419100"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55" name="Google Shape;255;p75"/>
          <p:cNvSpPr/>
          <p:nvPr/>
        </p:nvSpPr>
        <p:spPr>
          <a:xfrm>
            <a:off x="8292988"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56" name="Google Shape;256;p75"/>
          <p:cNvSpPr/>
          <p:nvPr/>
        </p:nvSpPr>
        <p:spPr>
          <a:xfrm>
            <a:off x="4356044"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57" name="Google Shape;257;p75"/>
          <p:cNvSpPr/>
          <p:nvPr/>
        </p:nvSpPr>
        <p:spPr>
          <a:xfrm>
            <a:off x="9290573" y="1885183"/>
            <a:ext cx="1541891" cy="1541891"/>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58" name="Google Shape;258;p75"/>
          <p:cNvSpPr/>
          <p:nvPr/>
        </p:nvSpPr>
        <p:spPr>
          <a:xfrm>
            <a:off x="5358392" y="1885183"/>
            <a:ext cx="1541891" cy="1541891"/>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59" name="Google Shape;259;p75"/>
          <p:cNvSpPr/>
          <p:nvPr/>
        </p:nvSpPr>
        <p:spPr>
          <a:xfrm>
            <a:off x="1426211" y="1885183"/>
            <a:ext cx="1541891" cy="1541891"/>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60" name="Google Shape;260;p75"/>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61" name="Google Shape;261;p75"/>
          <p:cNvCxnSpPr/>
          <p:nvPr/>
        </p:nvCxnSpPr>
        <p:spPr>
          <a:xfrm>
            <a:off x="1739956" y="4440265"/>
            <a:ext cx="914400" cy="0"/>
          </a:xfrm>
          <a:prstGeom prst="straightConnector1">
            <a:avLst/>
          </a:prstGeom>
          <a:noFill/>
          <a:ln w="12700" cap="rnd" cmpd="sng">
            <a:solidFill>
              <a:srgbClr val="394F76"/>
            </a:solidFill>
            <a:prstDash val="solid"/>
            <a:miter lim="800000"/>
            <a:headEnd type="none" w="sm" len="sm"/>
            <a:tailEnd type="none" w="sm" len="sm"/>
          </a:ln>
        </p:spPr>
      </p:cxnSp>
      <p:sp>
        <p:nvSpPr>
          <p:cNvPr id="262" name="Google Shape;262;p75"/>
          <p:cNvSpPr txBox="1">
            <a:spLocks noGrp="1"/>
          </p:cNvSpPr>
          <p:nvPr>
            <p:ph type="body" idx="1"/>
          </p:nvPr>
        </p:nvSpPr>
        <p:spPr>
          <a:xfrm>
            <a:off x="733690" y="4633436"/>
            <a:ext cx="2926932" cy="33855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3" name="Google Shape;263;p75"/>
          <p:cNvSpPr txBox="1">
            <a:spLocks noGrp="1"/>
          </p:cNvSpPr>
          <p:nvPr>
            <p:ph type="body" idx="2"/>
          </p:nvPr>
        </p:nvSpPr>
        <p:spPr>
          <a:xfrm>
            <a:off x="733690" y="3877761"/>
            <a:ext cx="2926932"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cxnSp>
        <p:nvCxnSpPr>
          <p:cNvPr id="264" name="Google Shape;264;p75"/>
          <p:cNvCxnSpPr/>
          <p:nvPr/>
        </p:nvCxnSpPr>
        <p:spPr>
          <a:xfrm>
            <a:off x="9613844" y="4440265"/>
            <a:ext cx="914400" cy="0"/>
          </a:xfrm>
          <a:prstGeom prst="straightConnector1">
            <a:avLst/>
          </a:prstGeom>
          <a:noFill/>
          <a:ln w="12700" cap="rnd" cmpd="sng">
            <a:solidFill>
              <a:srgbClr val="394F76"/>
            </a:solidFill>
            <a:prstDash val="solid"/>
            <a:miter lim="800000"/>
            <a:headEnd type="none" w="sm" len="sm"/>
            <a:tailEnd type="none" w="sm" len="sm"/>
          </a:ln>
        </p:spPr>
      </p:cxnSp>
      <p:sp>
        <p:nvSpPr>
          <p:cNvPr id="265" name="Google Shape;265;p75"/>
          <p:cNvSpPr txBox="1">
            <a:spLocks noGrp="1"/>
          </p:cNvSpPr>
          <p:nvPr>
            <p:ph type="body" idx="3"/>
          </p:nvPr>
        </p:nvSpPr>
        <p:spPr>
          <a:xfrm>
            <a:off x="8607578" y="4633436"/>
            <a:ext cx="2926932" cy="33855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6" name="Google Shape;266;p75"/>
          <p:cNvSpPr txBox="1">
            <a:spLocks noGrp="1"/>
          </p:cNvSpPr>
          <p:nvPr>
            <p:ph type="body" idx="4"/>
          </p:nvPr>
        </p:nvSpPr>
        <p:spPr>
          <a:xfrm>
            <a:off x="8607578" y="3877761"/>
            <a:ext cx="2926932"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cxnSp>
        <p:nvCxnSpPr>
          <p:cNvPr id="267" name="Google Shape;267;p75"/>
          <p:cNvCxnSpPr/>
          <p:nvPr/>
        </p:nvCxnSpPr>
        <p:spPr>
          <a:xfrm>
            <a:off x="5676900" y="4440265"/>
            <a:ext cx="914400" cy="0"/>
          </a:xfrm>
          <a:prstGeom prst="straightConnector1">
            <a:avLst/>
          </a:prstGeom>
          <a:noFill/>
          <a:ln w="12700" cap="rnd" cmpd="sng">
            <a:solidFill>
              <a:srgbClr val="394F76"/>
            </a:solidFill>
            <a:prstDash val="solid"/>
            <a:miter lim="800000"/>
            <a:headEnd type="none" w="sm" len="sm"/>
            <a:tailEnd type="none" w="sm" len="sm"/>
          </a:ln>
        </p:spPr>
      </p:cxnSp>
      <p:sp>
        <p:nvSpPr>
          <p:cNvPr id="268" name="Google Shape;268;p75"/>
          <p:cNvSpPr txBox="1">
            <a:spLocks noGrp="1"/>
          </p:cNvSpPr>
          <p:nvPr>
            <p:ph type="body" idx="5"/>
          </p:nvPr>
        </p:nvSpPr>
        <p:spPr>
          <a:xfrm>
            <a:off x="4670634" y="4633436"/>
            <a:ext cx="2926932" cy="33855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9" name="Google Shape;269;p75"/>
          <p:cNvSpPr txBox="1">
            <a:spLocks noGrp="1"/>
          </p:cNvSpPr>
          <p:nvPr>
            <p:ph type="body" idx="6"/>
          </p:nvPr>
        </p:nvSpPr>
        <p:spPr>
          <a:xfrm>
            <a:off x="4670634" y="3877761"/>
            <a:ext cx="2926932"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0" name="Google Shape;270;p7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71" name="Google Shape;271;p75"/>
          <p:cNvSpPr>
            <a:spLocks noGrp="1"/>
          </p:cNvSpPr>
          <p:nvPr>
            <p:ph type="pic" idx="7"/>
          </p:nvPr>
        </p:nvSpPr>
        <p:spPr>
          <a:xfrm>
            <a:off x="1426211" y="1894831"/>
            <a:ext cx="1541891" cy="1541891"/>
          </a:xfrm>
          <a:prstGeom prst="ellipse">
            <a:avLst/>
          </a:prstGeom>
          <a:noFill/>
          <a:ln>
            <a:noFill/>
          </a:ln>
        </p:spPr>
      </p:sp>
      <p:sp>
        <p:nvSpPr>
          <p:cNvPr id="272" name="Google Shape;272;p75"/>
          <p:cNvSpPr>
            <a:spLocks noGrp="1"/>
          </p:cNvSpPr>
          <p:nvPr>
            <p:ph type="pic" idx="8"/>
          </p:nvPr>
        </p:nvSpPr>
        <p:spPr>
          <a:xfrm>
            <a:off x="5363155" y="1894831"/>
            <a:ext cx="1541891" cy="1541891"/>
          </a:xfrm>
          <a:prstGeom prst="ellipse">
            <a:avLst/>
          </a:prstGeom>
          <a:noFill/>
          <a:ln>
            <a:noFill/>
          </a:ln>
        </p:spPr>
      </p:sp>
      <p:sp>
        <p:nvSpPr>
          <p:cNvPr id="273" name="Google Shape;273;p75"/>
          <p:cNvSpPr>
            <a:spLocks noGrp="1"/>
          </p:cNvSpPr>
          <p:nvPr>
            <p:ph type="pic" idx="9"/>
          </p:nvPr>
        </p:nvSpPr>
        <p:spPr>
          <a:xfrm>
            <a:off x="9300099" y="1894831"/>
            <a:ext cx="1541891" cy="1541891"/>
          </a:xfrm>
          <a:prstGeom prst="ellipse">
            <a:avLst/>
          </a:prstGeom>
          <a:noFill/>
          <a:ln>
            <a:noFill/>
          </a:ln>
        </p:spPr>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pillars_3">
  <p:cSld name="Three pillars_3">
    <p:bg>
      <p:bgPr>
        <a:solidFill>
          <a:schemeClr val="dk1"/>
        </a:solidFill>
        <a:effectLst/>
      </p:bgPr>
    </p:bg>
    <p:spTree>
      <p:nvGrpSpPr>
        <p:cNvPr id="1" name="Shape 274"/>
        <p:cNvGrpSpPr/>
        <p:nvPr/>
      </p:nvGrpSpPr>
      <p:grpSpPr>
        <a:xfrm>
          <a:off x="0" y="0"/>
          <a:ext cx="0" cy="0"/>
          <a:chOff x="0" y="0"/>
          <a:chExt cx="0" cy="0"/>
        </a:xfrm>
      </p:grpSpPr>
      <p:sp>
        <p:nvSpPr>
          <p:cNvPr id="275" name="Google Shape;275;p76"/>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7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77" name="Google Shape;277;p76"/>
          <p:cNvSpPr/>
          <p:nvPr/>
        </p:nvSpPr>
        <p:spPr>
          <a:xfrm>
            <a:off x="419100"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78" name="Google Shape;278;p76"/>
          <p:cNvSpPr txBox="1">
            <a:spLocks noGrp="1"/>
          </p:cNvSpPr>
          <p:nvPr>
            <p:ph type="body" idx="1"/>
          </p:nvPr>
        </p:nvSpPr>
        <p:spPr>
          <a:xfrm>
            <a:off x="733690" y="2900915"/>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79" name="Google Shape;279;p76"/>
          <p:cNvSpPr txBox="1">
            <a:spLocks noGrp="1"/>
          </p:cNvSpPr>
          <p:nvPr>
            <p:ph type="body" idx="2"/>
          </p:nvPr>
        </p:nvSpPr>
        <p:spPr>
          <a:xfrm>
            <a:off x="733690" y="3429000"/>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0" name="Google Shape;280;p76"/>
          <p:cNvSpPr/>
          <p:nvPr/>
        </p:nvSpPr>
        <p:spPr>
          <a:xfrm>
            <a:off x="8292988"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81" name="Google Shape;281;p76"/>
          <p:cNvSpPr txBox="1">
            <a:spLocks noGrp="1"/>
          </p:cNvSpPr>
          <p:nvPr>
            <p:ph type="body" idx="3"/>
          </p:nvPr>
        </p:nvSpPr>
        <p:spPr>
          <a:xfrm>
            <a:off x="8607578" y="2900915"/>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2" name="Google Shape;282;p76"/>
          <p:cNvSpPr txBox="1">
            <a:spLocks noGrp="1"/>
          </p:cNvSpPr>
          <p:nvPr>
            <p:ph type="body" idx="4"/>
          </p:nvPr>
        </p:nvSpPr>
        <p:spPr>
          <a:xfrm>
            <a:off x="8607578" y="3429000"/>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3" name="Google Shape;283;p76"/>
          <p:cNvSpPr/>
          <p:nvPr/>
        </p:nvSpPr>
        <p:spPr>
          <a:xfrm>
            <a:off x="4356044" y="1485900"/>
            <a:ext cx="3556113" cy="4724400"/>
          </a:xfrm>
          <a:prstGeom prst="roundRect">
            <a:avLst>
              <a:gd name="adj" fmla="val 456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284" name="Google Shape;284;p76"/>
          <p:cNvSpPr txBox="1">
            <a:spLocks noGrp="1"/>
          </p:cNvSpPr>
          <p:nvPr>
            <p:ph type="body" idx="5"/>
          </p:nvPr>
        </p:nvSpPr>
        <p:spPr>
          <a:xfrm>
            <a:off x="4670634" y="2900915"/>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285" name="Google Shape;285;p76"/>
          <p:cNvSpPr txBox="1">
            <a:spLocks noGrp="1"/>
          </p:cNvSpPr>
          <p:nvPr>
            <p:ph type="body" idx="6"/>
          </p:nvPr>
        </p:nvSpPr>
        <p:spPr>
          <a:xfrm>
            <a:off x="4670634" y="3429000"/>
            <a:ext cx="2926932" cy="36933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6" name="Google Shape;286;p76"/>
          <p:cNvSpPr>
            <a:spLocks noGrp="1"/>
          </p:cNvSpPr>
          <p:nvPr>
            <p:ph type="body" idx="7"/>
          </p:nvPr>
        </p:nvSpPr>
        <p:spPr>
          <a:xfrm>
            <a:off x="733690" y="2189966"/>
            <a:ext cx="1304660" cy="296037"/>
          </a:xfrm>
          <a:prstGeom prst="roundRect">
            <a:avLst>
              <a:gd name="adj" fmla="val 22040"/>
            </a:avLst>
          </a:prstGeom>
          <a:solidFill>
            <a:schemeClr val="accent1"/>
          </a:solid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080"/>
              <a:buNone/>
              <a:defRPr sz="1200" b="1" i="0">
                <a:solidFill>
                  <a:schemeClr val="lt1"/>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7" name="Google Shape;287;p76"/>
          <p:cNvSpPr>
            <a:spLocks noGrp="1"/>
          </p:cNvSpPr>
          <p:nvPr>
            <p:ph type="body" idx="8"/>
          </p:nvPr>
        </p:nvSpPr>
        <p:spPr>
          <a:xfrm>
            <a:off x="4670634" y="2189966"/>
            <a:ext cx="1304660" cy="296037"/>
          </a:xfrm>
          <a:prstGeom prst="roundRect">
            <a:avLst>
              <a:gd name="adj" fmla="val 22040"/>
            </a:avLst>
          </a:prstGeom>
          <a:solidFill>
            <a:schemeClr val="accent1"/>
          </a:solid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080"/>
              <a:buNone/>
              <a:defRPr sz="1200" b="1" i="0">
                <a:solidFill>
                  <a:schemeClr val="lt1"/>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8" name="Google Shape;288;p76"/>
          <p:cNvSpPr>
            <a:spLocks noGrp="1"/>
          </p:cNvSpPr>
          <p:nvPr>
            <p:ph type="body" idx="9"/>
          </p:nvPr>
        </p:nvSpPr>
        <p:spPr>
          <a:xfrm>
            <a:off x="8607578" y="2189966"/>
            <a:ext cx="1304660" cy="296037"/>
          </a:xfrm>
          <a:prstGeom prst="roundRect">
            <a:avLst>
              <a:gd name="adj" fmla="val 22040"/>
            </a:avLst>
          </a:prstGeom>
          <a:solidFill>
            <a:schemeClr val="accent1"/>
          </a:solid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080"/>
              <a:buNone/>
              <a:defRPr sz="1200" b="1" i="0">
                <a:solidFill>
                  <a:schemeClr val="lt1"/>
                </a:solidFill>
                <a:latin typeface="Arial"/>
                <a:ea typeface="Arial"/>
                <a:cs typeface="Arial"/>
                <a:sym typeface="Arial"/>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dk1"/>
        </a:solidFill>
        <a:effectLst/>
      </p:bgPr>
    </p:bg>
    <p:spTree>
      <p:nvGrpSpPr>
        <p:cNvPr id="1" name="Shape 30"/>
        <p:cNvGrpSpPr/>
        <p:nvPr/>
      </p:nvGrpSpPr>
      <p:grpSpPr>
        <a:xfrm>
          <a:off x="0" y="0"/>
          <a:ext cx="0" cy="0"/>
          <a:chOff x="0" y="0"/>
          <a:chExt cx="0" cy="0"/>
        </a:xfrm>
      </p:grpSpPr>
      <p:sp>
        <p:nvSpPr>
          <p:cNvPr id="31" name="Google Shape;31;p41"/>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1"/>
          <p:cNvSpPr txBox="1">
            <a:spLocks noGrp="1"/>
          </p:cNvSpPr>
          <p:nvPr>
            <p:ph type="body" idx="1"/>
          </p:nvPr>
        </p:nvSpPr>
        <p:spPr>
          <a:xfrm>
            <a:off x="425038" y="1384288"/>
            <a:ext cx="11430001" cy="2154436"/>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2160"/>
              <a:buNone/>
              <a:defRPr/>
            </a:lvl1pPr>
            <a:lvl2pPr marL="914400" lvl="1" indent="-228600" algn="l">
              <a:lnSpc>
                <a:spcPct val="100000"/>
              </a:lnSpc>
              <a:spcBef>
                <a:spcPts val="1200"/>
              </a:spcBef>
              <a:spcAft>
                <a:spcPts val="0"/>
              </a:spcAft>
              <a:buSzPts val="2160"/>
              <a:buNone/>
              <a:defRPr/>
            </a:lvl2pPr>
            <a:lvl3pPr marL="1371600" lvl="2" indent="-228600" algn="l">
              <a:lnSpc>
                <a:spcPct val="100000"/>
              </a:lnSpc>
              <a:spcBef>
                <a:spcPts val="1200"/>
              </a:spcBef>
              <a:spcAft>
                <a:spcPts val="0"/>
              </a:spcAft>
              <a:buSzPts val="2000"/>
              <a:buNone/>
              <a:defRPr/>
            </a:lvl3pPr>
            <a:lvl4pPr marL="1828800" lvl="3" indent="-228600" algn="l">
              <a:lnSpc>
                <a:spcPct val="100000"/>
              </a:lnSpc>
              <a:spcBef>
                <a:spcPts val="600"/>
              </a:spcBef>
              <a:spcAft>
                <a:spcPts val="0"/>
              </a:spcAft>
              <a:buSzPts val="1800"/>
              <a:buNone/>
              <a:defRPr/>
            </a:lvl4pPr>
            <a:lvl5pPr marL="2286000" lvl="4" indent="-228600" algn="l">
              <a:lnSpc>
                <a:spcPct val="10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41"/>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images">
  <p:cSld name="Three images">
    <p:bg>
      <p:bgPr>
        <a:solidFill>
          <a:schemeClr val="dk1"/>
        </a:solidFill>
        <a:effectLst/>
      </p:bgPr>
    </p:bg>
    <p:spTree>
      <p:nvGrpSpPr>
        <p:cNvPr id="1" name="Shape 289"/>
        <p:cNvGrpSpPr/>
        <p:nvPr/>
      </p:nvGrpSpPr>
      <p:grpSpPr>
        <a:xfrm>
          <a:off x="0" y="0"/>
          <a:ext cx="0" cy="0"/>
          <a:chOff x="0" y="0"/>
          <a:chExt cx="0" cy="0"/>
        </a:xfrm>
      </p:grpSpPr>
      <p:sp>
        <p:nvSpPr>
          <p:cNvPr id="290" name="Google Shape;290;p77"/>
          <p:cNvSpPr/>
          <p:nvPr/>
        </p:nvSpPr>
        <p:spPr>
          <a:xfrm>
            <a:off x="419100" y="1371600"/>
            <a:ext cx="3650025" cy="4838699"/>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91" name="Google Shape;291;p77"/>
          <p:cNvSpPr/>
          <p:nvPr/>
        </p:nvSpPr>
        <p:spPr>
          <a:xfrm>
            <a:off x="4315092" y="1371600"/>
            <a:ext cx="3650025" cy="4838699"/>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92" name="Google Shape;292;p77"/>
          <p:cNvSpPr/>
          <p:nvPr/>
        </p:nvSpPr>
        <p:spPr>
          <a:xfrm>
            <a:off x="8199075" y="1371601"/>
            <a:ext cx="3650025" cy="4838698"/>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93" name="Google Shape;293;p77"/>
          <p:cNvSpPr txBox="1">
            <a:spLocks noGrp="1"/>
          </p:cNvSpPr>
          <p:nvPr>
            <p:ph type="title"/>
          </p:nvPr>
        </p:nvSpPr>
        <p:spPr>
          <a:xfrm>
            <a:off x="419100" y="342901"/>
            <a:ext cx="11430000"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7"/>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295" name="Google Shape;295;p77"/>
          <p:cNvSpPr txBox="1">
            <a:spLocks noGrp="1"/>
          </p:cNvSpPr>
          <p:nvPr>
            <p:ph type="body" idx="1"/>
          </p:nvPr>
        </p:nvSpPr>
        <p:spPr>
          <a:xfrm>
            <a:off x="643912" y="4197351"/>
            <a:ext cx="3200400" cy="164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600"/>
              </a:spcBef>
              <a:spcAft>
                <a:spcPts val="0"/>
              </a:spcAft>
              <a:buSzPts val="1440"/>
              <a:buNone/>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6" name="Google Shape;296;p77"/>
          <p:cNvSpPr txBox="1">
            <a:spLocks noGrp="1"/>
          </p:cNvSpPr>
          <p:nvPr>
            <p:ph type="body" idx="2"/>
          </p:nvPr>
        </p:nvSpPr>
        <p:spPr>
          <a:xfrm>
            <a:off x="4539904" y="4197351"/>
            <a:ext cx="3200400" cy="164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600"/>
              </a:spcBef>
              <a:spcAft>
                <a:spcPts val="0"/>
              </a:spcAft>
              <a:buSzPts val="1440"/>
              <a:buNone/>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7" name="Google Shape;297;p77"/>
          <p:cNvSpPr txBox="1">
            <a:spLocks noGrp="1"/>
          </p:cNvSpPr>
          <p:nvPr>
            <p:ph type="body" idx="3"/>
          </p:nvPr>
        </p:nvSpPr>
        <p:spPr>
          <a:xfrm>
            <a:off x="8423887" y="4197351"/>
            <a:ext cx="3200400" cy="164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600"/>
              </a:spcBef>
              <a:spcAft>
                <a:spcPts val="0"/>
              </a:spcAft>
              <a:buSzPts val="1440"/>
              <a:buNone/>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8" name="Google Shape;298;p77"/>
          <p:cNvSpPr>
            <a:spLocks noGrp="1"/>
          </p:cNvSpPr>
          <p:nvPr>
            <p:ph type="pic" idx="4"/>
          </p:nvPr>
        </p:nvSpPr>
        <p:spPr>
          <a:xfrm>
            <a:off x="420670" y="1371600"/>
            <a:ext cx="3657600" cy="2560320"/>
          </a:xfrm>
          <a:prstGeom prst="roundRect">
            <a:avLst>
              <a:gd name="adj" fmla="val 9227"/>
            </a:avLst>
          </a:prstGeom>
          <a:noFill/>
          <a:ln>
            <a:noFill/>
          </a:ln>
        </p:spPr>
      </p:sp>
      <p:sp>
        <p:nvSpPr>
          <p:cNvPr id="299" name="Google Shape;299;p77"/>
          <p:cNvSpPr>
            <a:spLocks noGrp="1"/>
          </p:cNvSpPr>
          <p:nvPr>
            <p:ph type="pic" idx="5"/>
          </p:nvPr>
        </p:nvSpPr>
        <p:spPr>
          <a:xfrm>
            <a:off x="4307517" y="1371600"/>
            <a:ext cx="3657600" cy="2560320"/>
          </a:xfrm>
          <a:prstGeom prst="roundRect">
            <a:avLst>
              <a:gd name="adj" fmla="val 8730"/>
            </a:avLst>
          </a:prstGeom>
          <a:noFill/>
          <a:ln>
            <a:noFill/>
          </a:ln>
        </p:spPr>
      </p:sp>
      <p:sp>
        <p:nvSpPr>
          <p:cNvPr id="300" name="Google Shape;300;p77"/>
          <p:cNvSpPr>
            <a:spLocks noGrp="1"/>
          </p:cNvSpPr>
          <p:nvPr>
            <p:ph type="pic" idx="6"/>
          </p:nvPr>
        </p:nvSpPr>
        <p:spPr>
          <a:xfrm>
            <a:off x="8191500" y="1371600"/>
            <a:ext cx="3657600" cy="2560320"/>
          </a:xfrm>
          <a:prstGeom prst="roundRect">
            <a:avLst>
              <a:gd name="adj" fmla="val 6746"/>
            </a:avLst>
          </a:prstGeom>
          <a:noFill/>
          <a:ln>
            <a:noFill/>
          </a:ln>
        </p:spPr>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 2 supporting">
  <p:cSld name="Main point + 2 supporting">
    <p:bg>
      <p:bgPr>
        <a:solidFill>
          <a:schemeClr val="dk1"/>
        </a:solidFill>
        <a:effectLst/>
      </p:bgPr>
    </p:bg>
    <p:spTree>
      <p:nvGrpSpPr>
        <p:cNvPr id="1" name="Shape 301"/>
        <p:cNvGrpSpPr/>
        <p:nvPr/>
      </p:nvGrpSpPr>
      <p:grpSpPr>
        <a:xfrm>
          <a:off x="0" y="0"/>
          <a:ext cx="0" cy="0"/>
          <a:chOff x="0" y="0"/>
          <a:chExt cx="0" cy="0"/>
        </a:xfrm>
      </p:grpSpPr>
      <p:sp>
        <p:nvSpPr>
          <p:cNvPr id="302" name="Google Shape;302;p78"/>
          <p:cNvSpPr/>
          <p:nvPr/>
        </p:nvSpPr>
        <p:spPr>
          <a:xfrm>
            <a:off x="419100" y="1371600"/>
            <a:ext cx="3650025" cy="4838700"/>
          </a:xfrm>
          <a:prstGeom prst="roundRect">
            <a:avLst>
              <a:gd name="adj" fmla="val 595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03" name="Google Shape;303;p78"/>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8"/>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05" name="Google Shape;305;p78"/>
          <p:cNvSpPr txBox="1">
            <a:spLocks noGrp="1"/>
          </p:cNvSpPr>
          <p:nvPr>
            <p:ph type="body" idx="1"/>
          </p:nvPr>
        </p:nvSpPr>
        <p:spPr>
          <a:xfrm>
            <a:off x="789385" y="3340268"/>
            <a:ext cx="2909455" cy="1015663"/>
          </a:xfrm>
          <a:prstGeom prst="rect">
            <a:avLst/>
          </a:prstGeom>
          <a:noFill/>
          <a:ln>
            <a:noFill/>
          </a:ln>
        </p:spPr>
        <p:txBody>
          <a:bodyPr spcFirstLastPara="1" wrap="square" lIns="0" tIns="0" rIns="0" bIns="0" anchor="ctr" anchorCtr="0">
            <a:spAutoFit/>
          </a:bodyPr>
          <a:lstStyle>
            <a:lvl1pPr marL="457200" lvl="0" indent="-228600" algn="l">
              <a:lnSpc>
                <a:spcPct val="110000"/>
              </a:lnSpc>
              <a:spcBef>
                <a:spcPts val="0"/>
              </a:spcBef>
              <a:spcAft>
                <a:spcPts val="0"/>
              </a:spcAft>
              <a:buSzPts val="1800"/>
              <a:buNone/>
              <a:defRPr sz="2000"/>
            </a:lvl1pPr>
            <a:lvl2pPr marL="914400" lvl="1" indent="-228600" algn="l">
              <a:lnSpc>
                <a:spcPct val="100000"/>
              </a:lnSpc>
              <a:spcBef>
                <a:spcPts val="600"/>
              </a:spcBef>
              <a:spcAft>
                <a:spcPts val="0"/>
              </a:spcAft>
              <a:buSzPts val="162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6" name="Google Shape;306;p78"/>
          <p:cNvSpPr/>
          <p:nvPr/>
        </p:nvSpPr>
        <p:spPr>
          <a:xfrm>
            <a:off x="4439410" y="3962400"/>
            <a:ext cx="7409690" cy="2247900"/>
          </a:xfrm>
          <a:prstGeom prst="roundRect">
            <a:avLst>
              <a:gd name="adj" fmla="val 6866"/>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07" name="Google Shape;307;p78"/>
          <p:cNvSpPr/>
          <p:nvPr/>
        </p:nvSpPr>
        <p:spPr>
          <a:xfrm>
            <a:off x="4439410" y="1371600"/>
            <a:ext cx="7409690" cy="2247900"/>
          </a:xfrm>
          <a:prstGeom prst="roundRect">
            <a:avLst>
              <a:gd name="adj" fmla="val 467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08" name="Google Shape;308;p78"/>
          <p:cNvSpPr txBox="1">
            <a:spLocks noGrp="1"/>
          </p:cNvSpPr>
          <p:nvPr>
            <p:ph type="body" idx="2"/>
          </p:nvPr>
        </p:nvSpPr>
        <p:spPr>
          <a:xfrm>
            <a:off x="4960187" y="1994800"/>
            <a:ext cx="6393613" cy="987621"/>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620"/>
              <a:buNone/>
              <a:defRPr sz="1800" b="1">
                <a:solidFill>
                  <a:srgbClr val="8EC7FF"/>
                </a:solidFill>
              </a:defRPr>
            </a:lvl1pPr>
            <a:lvl2pPr marL="914400" lvl="1" indent="-320040" algn="l">
              <a:lnSpc>
                <a:spcPct val="100000"/>
              </a:lnSpc>
              <a:spcBef>
                <a:spcPts val="600"/>
              </a:spcBef>
              <a:spcAft>
                <a:spcPts val="0"/>
              </a:spcAft>
              <a:buSzPts val="1440"/>
              <a:buFont typeface="Arial"/>
              <a:buChar char="•"/>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9" name="Google Shape;309;p78"/>
          <p:cNvSpPr txBox="1">
            <a:spLocks noGrp="1"/>
          </p:cNvSpPr>
          <p:nvPr>
            <p:ph type="body" idx="3"/>
          </p:nvPr>
        </p:nvSpPr>
        <p:spPr>
          <a:xfrm>
            <a:off x="4960187" y="4585600"/>
            <a:ext cx="6393613" cy="987621"/>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620"/>
              <a:buNone/>
              <a:defRPr sz="1800" b="1">
                <a:solidFill>
                  <a:srgbClr val="8EC7FF"/>
                </a:solidFill>
              </a:defRPr>
            </a:lvl1pPr>
            <a:lvl2pPr marL="914400" lvl="1" indent="-320040" algn="l">
              <a:lnSpc>
                <a:spcPct val="100000"/>
              </a:lnSpc>
              <a:spcBef>
                <a:spcPts val="600"/>
              </a:spcBef>
              <a:spcAft>
                <a:spcPts val="0"/>
              </a:spcAft>
              <a:buSzPts val="1440"/>
              <a:buFont typeface="Arial"/>
              <a:buChar char="•"/>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 2 supporting images">
  <p:cSld name="Main point + 2 supporting images">
    <p:bg>
      <p:bgPr>
        <a:solidFill>
          <a:schemeClr val="dk1"/>
        </a:solidFill>
        <a:effectLst/>
      </p:bgPr>
    </p:bg>
    <p:spTree>
      <p:nvGrpSpPr>
        <p:cNvPr id="1" name="Shape 310"/>
        <p:cNvGrpSpPr/>
        <p:nvPr/>
      </p:nvGrpSpPr>
      <p:grpSpPr>
        <a:xfrm>
          <a:off x="0" y="0"/>
          <a:ext cx="0" cy="0"/>
          <a:chOff x="0" y="0"/>
          <a:chExt cx="0" cy="0"/>
        </a:xfrm>
      </p:grpSpPr>
      <p:sp>
        <p:nvSpPr>
          <p:cNvPr id="311" name="Google Shape;311;p79"/>
          <p:cNvSpPr/>
          <p:nvPr/>
        </p:nvSpPr>
        <p:spPr>
          <a:xfrm>
            <a:off x="419100" y="1371600"/>
            <a:ext cx="3650025" cy="4838700"/>
          </a:xfrm>
          <a:prstGeom prst="roundRect">
            <a:avLst>
              <a:gd name="adj" fmla="val 335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12" name="Google Shape;312;p79"/>
          <p:cNvSpPr/>
          <p:nvPr/>
        </p:nvSpPr>
        <p:spPr>
          <a:xfrm>
            <a:off x="4439410" y="1371600"/>
            <a:ext cx="7409690" cy="2247900"/>
          </a:xfrm>
          <a:prstGeom prst="roundRect">
            <a:avLst>
              <a:gd name="adj" fmla="val 467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13" name="Google Shape;313;p79"/>
          <p:cNvSpPr txBox="1">
            <a:spLocks noGrp="1"/>
          </p:cNvSpPr>
          <p:nvPr>
            <p:ph type="title"/>
          </p:nvPr>
        </p:nvSpPr>
        <p:spPr>
          <a:xfrm>
            <a:off x="419100" y="342901"/>
            <a:ext cx="11429999"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79"/>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15" name="Google Shape;315;p79"/>
          <p:cNvSpPr txBox="1">
            <a:spLocks noGrp="1"/>
          </p:cNvSpPr>
          <p:nvPr>
            <p:ph type="body" idx="1"/>
          </p:nvPr>
        </p:nvSpPr>
        <p:spPr>
          <a:xfrm>
            <a:off x="643912" y="4311650"/>
            <a:ext cx="3200400" cy="16459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600"/>
              </a:spcBef>
              <a:spcAft>
                <a:spcPts val="0"/>
              </a:spcAft>
              <a:buSzPts val="1440"/>
              <a:buNone/>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6" name="Google Shape;316;p79"/>
          <p:cNvSpPr>
            <a:spLocks noGrp="1"/>
          </p:cNvSpPr>
          <p:nvPr>
            <p:ph type="pic" idx="2"/>
          </p:nvPr>
        </p:nvSpPr>
        <p:spPr>
          <a:xfrm>
            <a:off x="419101" y="1371600"/>
            <a:ext cx="3650024" cy="2622263"/>
          </a:xfrm>
          <a:prstGeom prst="roundRect">
            <a:avLst>
              <a:gd name="adj" fmla="val 5525"/>
            </a:avLst>
          </a:prstGeom>
          <a:noFill/>
          <a:ln>
            <a:noFill/>
          </a:ln>
        </p:spPr>
      </p:sp>
      <p:sp>
        <p:nvSpPr>
          <p:cNvPr id="317" name="Google Shape;317;p79"/>
          <p:cNvSpPr txBox="1">
            <a:spLocks noGrp="1"/>
          </p:cNvSpPr>
          <p:nvPr>
            <p:ph type="body" idx="3"/>
          </p:nvPr>
        </p:nvSpPr>
        <p:spPr>
          <a:xfrm>
            <a:off x="7351386" y="2049275"/>
            <a:ext cx="4002413"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8" name="Google Shape;318;p79"/>
          <p:cNvSpPr>
            <a:spLocks noGrp="1"/>
          </p:cNvSpPr>
          <p:nvPr>
            <p:ph type="pic" idx="4"/>
          </p:nvPr>
        </p:nvSpPr>
        <p:spPr>
          <a:xfrm>
            <a:off x="4448554" y="1371600"/>
            <a:ext cx="2431217" cy="2236839"/>
          </a:xfrm>
          <a:prstGeom prst="roundRect">
            <a:avLst>
              <a:gd name="adj" fmla="val 4167"/>
            </a:avLst>
          </a:prstGeom>
          <a:noFill/>
          <a:ln>
            <a:noFill/>
          </a:ln>
        </p:spPr>
      </p:sp>
      <p:sp>
        <p:nvSpPr>
          <p:cNvPr id="319" name="Google Shape;319;p79"/>
          <p:cNvSpPr/>
          <p:nvPr/>
        </p:nvSpPr>
        <p:spPr>
          <a:xfrm>
            <a:off x="4439410" y="3962400"/>
            <a:ext cx="7409690" cy="2247900"/>
          </a:xfrm>
          <a:prstGeom prst="roundRect">
            <a:avLst>
              <a:gd name="adj" fmla="val 467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20" name="Google Shape;320;p79"/>
          <p:cNvSpPr txBox="1">
            <a:spLocks noGrp="1"/>
          </p:cNvSpPr>
          <p:nvPr>
            <p:ph type="body" idx="5"/>
          </p:nvPr>
        </p:nvSpPr>
        <p:spPr>
          <a:xfrm>
            <a:off x="7351386" y="4640075"/>
            <a:ext cx="4002413"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1" name="Google Shape;321;p79"/>
          <p:cNvSpPr>
            <a:spLocks noGrp="1"/>
          </p:cNvSpPr>
          <p:nvPr>
            <p:ph type="pic" idx="6"/>
          </p:nvPr>
        </p:nvSpPr>
        <p:spPr>
          <a:xfrm>
            <a:off x="4448554" y="3962400"/>
            <a:ext cx="2431217" cy="2236839"/>
          </a:xfrm>
          <a:prstGeom prst="roundRect">
            <a:avLst>
              <a:gd name="adj" fmla="val 4167"/>
            </a:avLst>
          </a:prstGeom>
          <a:noFill/>
          <a:ln>
            <a:noFill/>
          </a:ln>
        </p:spPr>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 3 supporting">
  <p:cSld name="Main point + 3 supporting">
    <p:bg>
      <p:bgPr>
        <a:solidFill>
          <a:schemeClr val="dk1"/>
        </a:solidFill>
        <a:effectLst/>
      </p:bgPr>
    </p:bg>
    <p:spTree>
      <p:nvGrpSpPr>
        <p:cNvPr id="1" name="Shape 322"/>
        <p:cNvGrpSpPr/>
        <p:nvPr/>
      </p:nvGrpSpPr>
      <p:grpSpPr>
        <a:xfrm>
          <a:off x="0" y="0"/>
          <a:ext cx="0" cy="0"/>
          <a:chOff x="0" y="0"/>
          <a:chExt cx="0" cy="0"/>
        </a:xfrm>
      </p:grpSpPr>
      <p:sp>
        <p:nvSpPr>
          <p:cNvPr id="323" name="Google Shape;323;p80"/>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8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25" name="Google Shape;325;p80"/>
          <p:cNvSpPr/>
          <p:nvPr/>
        </p:nvSpPr>
        <p:spPr>
          <a:xfrm>
            <a:off x="419100" y="1485900"/>
            <a:ext cx="11430000" cy="1828798"/>
          </a:xfrm>
          <a:prstGeom prst="roundRect">
            <a:avLst>
              <a:gd name="adj" fmla="val 10291"/>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26" name="Google Shape;326;p80"/>
          <p:cNvSpPr txBox="1">
            <a:spLocks noGrp="1"/>
          </p:cNvSpPr>
          <p:nvPr>
            <p:ph type="body" idx="1"/>
          </p:nvPr>
        </p:nvSpPr>
        <p:spPr>
          <a:xfrm>
            <a:off x="744232" y="1907857"/>
            <a:ext cx="10775280" cy="984885"/>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620"/>
              <a:buNone/>
              <a:defRPr sz="1800" b="1">
                <a:solidFill>
                  <a:srgbClr val="8EC7FF"/>
                </a:solidFill>
              </a:defRPr>
            </a:lvl1pPr>
            <a:lvl2pPr marL="914400" lvl="1" indent="-320040" algn="l">
              <a:lnSpc>
                <a:spcPct val="100000"/>
              </a:lnSpc>
              <a:spcBef>
                <a:spcPts val="600"/>
              </a:spcBef>
              <a:spcAft>
                <a:spcPts val="0"/>
              </a:spcAft>
              <a:buSzPts val="1440"/>
              <a:buFont typeface="Arial"/>
              <a:buChar char="•"/>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7" name="Google Shape;327;p80"/>
          <p:cNvSpPr/>
          <p:nvPr/>
        </p:nvSpPr>
        <p:spPr>
          <a:xfrm>
            <a:off x="419100" y="3543302"/>
            <a:ext cx="3678669"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28" name="Google Shape;328;p80"/>
          <p:cNvSpPr txBox="1">
            <a:spLocks noGrp="1"/>
          </p:cNvSpPr>
          <p:nvPr>
            <p:ph type="body" idx="2"/>
          </p:nvPr>
        </p:nvSpPr>
        <p:spPr>
          <a:xfrm>
            <a:off x="746593" y="3857623"/>
            <a:ext cx="3023683"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29" name="Google Shape;329;p80"/>
          <p:cNvSpPr txBox="1">
            <a:spLocks noGrp="1"/>
          </p:cNvSpPr>
          <p:nvPr>
            <p:ph type="body" idx="3"/>
          </p:nvPr>
        </p:nvSpPr>
        <p:spPr>
          <a:xfrm>
            <a:off x="746593" y="4255530"/>
            <a:ext cx="3023683"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0" name="Google Shape;330;p80"/>
          <p:cNvSpPr/>
          <p:nvPr/>
        </p:nvSpPr>
        <p:spPr>
          <a:xfrm>
            <a:off x="8170431" y="3543302"/>
            <a:ext cx="3678669"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31" name="Google Shape;331;p80"/>
          <p:cNvSpPr txBox="1">
            <a:spLocks noGrp="1"/>
          </p:cNvSpPr>
          <p:nvPr>
            <p:ph type="body" idx="4"/>
          </p:nvPr>
        </p:nvSpPr>
        <p:spPr>
          <a:xfrm>
            <a:off x="8497924" y="3857623"/>
            <a:ext cx="3023683"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32" name="Google Shape;332;p80"/>
          <p:cNvSpPr txBox="1">
            <a:spLocks noGrp="1"/>
          </p:cNvSpPr>
          <p:nvPr>
            <p:ph type="body" idx="5"/>
          </p:nvPr>
        </p:nvSpPr>
        <p:spPr>
          <a:xfrm>
            <a:off x="8497924" y="4255530"/>
            <a:ext cx="3023683"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3" name="Google Shape;333;p80"/>
          <p:cNvSpPr/>
          <p:nvPr/>
        </p:nvSpPr>
        <p:spPr>
          <a:xfrm>
            <a:off x="4294765" y="3543302"/>
            <a:ext cx="3678669"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34" name="Google Shape;334;p80"/>
          <p:cNvSpPr txBox="1">
            <a:spLocks noGrp="1"/>
          </p:cNvSpPr>
          <p:nvPr>
            <p:ph type="body" idx="6"/>
          </p:nvPr>
        </p:nvSpPr>
        <p:spPr>
          <a:xfrm>
            <a:off x="4622258" y="3857623"/>
            <a:ext cx="3023683"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35" name="Google Shape;335;p80"/>
          <p:cNvSpPr txBox="1">
            <a:spLocks noGrp="1"/>
          </p:cNvSpPr>
          <p:nvPr>
            <p:ph type="body" idx="7"/>
          </p:nvPr>
        </p:nvSpPr>
        <p:spPr>
          <a:xfrm>
            <a:off x="4622258" y="4255530"/>
            <a:ext cx="3023683"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w photo + 3 supporting">
  <p:cSld name="Main point w photo + 3 supporting">
    <p:bg>
      <p:bgPr>
        <a:solidFill>
          <a:schemeClr val="dk1"/>
        </a:solidFill>
        <a:effectLst/>
      </p:bgPr>
    </p:bg>
    <p:spTree>
      <p:nvGrpSpPr>
        <p:cNvPr id="1" name="Shape 336"/>
        <p:cNvGrpSpPr/>
        <p:nvPr/>
      </p:nvGrpSpPr>
      <p:grpSpPr>
        <a:xfrm>
          <a:off x="0" y="0"/>
          <a:ext cx="0" cy="0"/>
          <a:chOff x="0" y="0"/>
          <a:chExt cx="0" cy="0"/>
        </a:xfrm>
      </p:grpSpPr>
      <p:sp>
        <p:nvSpPr>
          <p:cNvPr id="337" name="Google Shape;337;p81"/>
          <p:cNvSpPr/>
          <p:nvPr/>
        </p:nvSpPr>
        <p:spPr>
          <a:xfrm>
            <a:off x="8460853" y="3543302"/>
            <a:ext cx="3388247" cy="2666998"/>
          </a:xfrm>
          <a:prstGeom prst="roundRect">
            <a:avLst>
              <a:gd name="adj" fmla="val 5020"/>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38" name="Google Shape;338;p81"/>
          <p:cNvSpPr txBox="1">
            <a:spLocks noGrp="1"/>
          </p:cNvSpPr>
          <p:nvPr>
            <p:ph type="title"/>
          </p:nvPr>
        </p:nvSpPr>
        <p:spPr>
          <a:xfrm>
            <a:off x="419100" y="342901"/>
            <a:ext cx="11429999"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81"/>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40" name="Google Shape;340;p81"/>
          <p:cNvSpPr/>
          <p:nvPr/>
        </p:nvSpPr>
        <p:spPr>
          <a:xfrm>
            <a:off x="1162246" y="1485900"/>
            <a:ext cx="10686854" cy="1828798"/>
          </a:xfrm>
          <a:prstGeom prst="roundRect">
            <a:avLst>
              <a:gd name="adj" fmla="val 7369"/>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41" name="Google Shape;341;p81"/>
          <p:cNvSpPr txBox="1">
            <a:spLocks noGrp="1"/>
          </p:cNvSpPr>
          <p:nvPr>
            <p:ph type="body" idx="1"/>
          </p:nvPr>
        </p:nvSpPr>
        <p:spPr>
          <a:xfrm>
            <a:off x="2668577" y="1907857"/>
            <a:ext cx="8756566" cy="984885"/>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620"/>
              <a:buNone/>
              <a:defRPr sz="1800" b="1">
                <a:solidFill>
                  <a:srgbClr val="8EC7FF"/>
                </a:solidFill>
              </a:defRPr>
            </a:lvl1pPr>
            <a:lvl2pPr marL="914400" lvl="1" indent="-320040" algn="l">
              <a:lnSpc>
                <a:spcPct val="100000"/>
              </a:lnSpc>
              <a:spcBef>
                <a:spcPts val="600"/>
              </a:spcBef>
              <a:spcAft>
                <a:spcPts val="0"/>
              </a:spcAft>
              <a:buSzPts val="1440"/>
              <a:buFont typeface="Arial"/>
              <a:buChar char="•"/>
              <a:defRPr sz="1600"/>
            </a:lvl2pPr>
            <a:lvl3pPr marL="1371600" lvl="2" indent="-228600" algn="l">
              <a:lnSpc>
                <a:spcPct val="100000"/>
              </a:lnSpc>
              <a:spcBef>
                <a:spcPts val="6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2" name="Google Shape;342;p81"/>
          <p:cNvSpPr/>
          <p:nvPr/>
        </p:nvSpPr>
        <p:spPr>
          <a:xfrm>
            <a:off x="1181103" y="3543302"/>
            <a:ext cx="3388247"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43" name="Google Shape;343;p81"/>
          <p:cNvSpPr/>
          <p:nvPr/>
        </p:nvSpPr>
        <p:spPr>
          <a:xfrm>
            <a:off x="4820978" y="3543302"/>
            <a:ext cx="3388247" cy="2666998"/>
          </a:xfrm>
          <a:prstGeom prst="roundRect">
            <a:avLst>
              <a:gd name="adj" fmla="val 5020"/>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44" name="Google Shape;344;p81"/>
          <p:cNvSpPr txBox="1">
            <a:spLocks noGrp="1"/>
          </p:cNvSpPr>
          <p:nvPr>
            <p:ph type="body" idx="2"/>
          </p:nvPr>
        </p:nvSpPr>
        <p:spPr>
          <a:xfrm>
            <a:off x="1423748" y="3857623"/>
            <a:ext cx="2902956"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45" name="Google Shape;345;p81"/>
          <p:cNvSpPr txBox="1">
            <a:spLocks noGrp="1"/>
          </p:cNvSpPr>
          <p:nvPr>
            <p:ph type="body" idx="3"/>
          </p:nvPr>
        </p:nvSpPr>
        <p:spPr>
          <a:xfrm>
            <a:off x="1423748" y="4255530"/>
            <a:ext cx="2902956"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6" name="Google Shape;346;p81"/>
          <p:cNvSpPr txBox="1">
            <a:spLocks noGrp="1"/>
          </p:cNvSpPr>
          <p:nvPr>
            <p:ph type="body" idx="4"/>
          </p:nvPr>
        </p:nvSpPr>
        <p:spPr>
          <a:xfrm>
            <a:off x="5063624" y="3857623"/>
            <a:ext cx="2902956"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47" name="Google Shape;347;p81"/>
          <p:cNvSpPr txBox="1">
            <a:spLocks noGrp="1"/>
          </p:cNvSpPr>
          <p:nvPr>
            <p:ph type="body" idx="5"/>
          </p:nvPr>
        </p:nvSpPr>
        <p:spPr>
          <a:xfrm>
            <a:off x="5063624" y="4255530"/>
            <a:ext cx="2902956"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8" name="Google Shape;348;p81"/>
          <p:cNvSpPr txBox="1">
            <a:spLocks noGrp="1"/>
          </p:cNvSpPr>
          <p:nvPr>
            <p:ph type="body" idx="6"/>
          </p:nvPr>
        </p:nvSpPr>
        <p:spPr>
          <a:xfrm>
            <a:off x="8703497" y="3857623"/>
            <a:ext cx="2902956"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49" name="Google Shape;349;p81"/>
          <p:cNvSpPr txBox="1">
            <a:spLocks noGrp="1"/>
          </p:cNvSpPr>
          <p:nvPr>
            <p:ph type="body" idx="7"/>
          </p:nvPr>
        </p:nvSpPr>
        <p:spPr>
          <a:xfrm>
            <a:off x="8703497" y="4255530"/>
            <a:ext cx="2902956"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0" name="Google Shape;350;p81"/>
          <p:cNvSpPr/>
          <p:nvPr/>
        </p:nvSpPr>
        <p:spPr>
          <a:xfrm>
            <a:off x="430976" y="1476253"/>
            <a:ext cx="1852328" cy="1852328"/>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51" name="Google Shape;351;p81"/>
          <p:cNvSpPr>
            <a:spLocks noGrp="1"/>
          </p:cNvSpPr>
          <p:nvPr>
            <p:ph type="pic" idx="8"/>
          </p:nvPr>
        </p:nvSpPr>
        <p:spPr>
          <a:xfrm>
            <a:off x="430976" y="1485900"/>
            <a:ext cx="1852328" cy="1852328"/>
          </a:xfrm>
          <a:prstGeom prst="ellipse">
            <a:avLst/>
          </a:prstGeom>
          <a:noFill/>
          <a:ln>
            <a:noFill/>
          </a:ln>
        </p:spPr>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Four pillars">
  <p:cSld name="Four pillars">
    <p:bg>
      <p:bgPr>
        <a:solidFill>
          <a:schemeClr val="dk1"/>
        </a:solidFill>
        <a:effectLst/>
      </p:bgPr>
    </p:bg>
    <p:spTree>
      <p:nvGrpSpPr>
        <p:cNvPr id="1" name="Shape 352"/>
        <p:cNvGrpSpPr/>
        <p:nvPr/>
      </p:nvGrpSpPr>
      <p:grpSpPr>
        <a:xfrm>
          <a:off x="0" y="0"/>
          <a:ext cx="0" cy="0"/>
          <a:chOff x="0" y="0"/>
          <a:chExt cx="0" cy="0"/>
        </a:xfrm>
      </p:grpSpPr>
      <p:sp>
        <p:nvSpPr>
          <p:cNvPr id="353" name="Google Shape;353;p82"/>
          <p:cNvSpPr txBox="1">
            <a:spLocks noGrp="1"/>
          </p:cNvSpPr>
          <p:nvPr>
            <p:ph type="title"/>
          </p:nvPr>
        </p:nvSpPr>
        <p:spPr>
          <a:xfrm>
            <a:off x="419100" y="342901"/>
            <a:ext cx="11429999"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55" name="Google Shape;355;p82"/>
          <p:cNvSpPr/>
          <p:nvPr/>
        </p:nvSpPr>
        <p:spPr>
          <a:xfrm>
            <a:off x="419100" y="2060812"/>
            <a:ext cx="11430000" cy="4149488"/>
          </a:xfrm>
          <a:prstGeom prst="roundRect">
            <a:avLst>
              <a:gd name="adj" fmla="val 313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356" name="Google Shape;356;p82"/>
          <p:cNvSpPr/>
          <p:nvPr/>
        </p:nvSpPr>
        <p:spPr>
          <a:xfrm>
            <a:off x="1035007" y="148590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357" name="Google Shape;357;p82"/>
          <p:cNvCxnSpPr/>
          <p:nvPr/>
        </p:nvCxnSpPr>
        <p:spPr>
          <a:xfrm>
            <a:off x="1278605" y="4046545"/>
            <a:ext cx="1016035" cy="0"/>
          </a:xfrm>
          <a:prstGeom prst="straightConnector1">
            <a:avLst/>
          </a:prstGeom>
          <a:noFill/>
          <a:ln w="12700" cap="rnd" cmpd="sng">
            <a:solidFill>
              <a:srgbClr val="394F76"/>
            </a:solidFill>
            <a:prstDash val="solid"/>
            <a:miter lim="800000"/>
            <a:headEnd type="none" w="sm" len="sm"/>
            <a:tailEnd type="none" w="sm" len="sm"/>
          </a:ln>
        </p:spPr>
      </p:cxnSp>
      <p:sp>
        <p:nvSpPr>
          <p:cNvPr id="358" name="Google Shape;358;p82"/>
          <p:cNvSpPr>
            <a:spLocks noGrp="1"/>
          </p:cNvSpPr>
          <p:nvPr>
            <p:ph type="pic" idx="2"/>
          </p:nvPr>
        </p:nvSpPr>
        <p:spPr>
          <a:xfrm>
            <a:off x="1044532" y="1495425"/>
            <a:ext cx="1480566" cy="1480566"/>
          </a:xfrm>
          <a:prstGeom prst="ellipse">
            <a:avLst/>
          </a:prstGeom>
          <a:noFill/>
          <a:ln>
            <a:noFill/>
          </a:ln>
        </p:spPr>
      </p:sp>
      <p:sp>
        <p:nvSpPr>
          <p:cNvPr id="359" name="Google Shape;359;p82"/>
          <p:cNvSpPr txBox="1">
            <a:spLocks noGrp="1"/>
          </p:cNvSpPr>
          <p:nvPr>
            <p:ph type="body" idx="1"/>
          </p:nvPr>
        </p:nvSpPr>
        <p:spPr>
          <a:xfrm>
            <a:off x="619391" y="4273981"/>
            <a:ext cx="2334463" cy="27002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0" name="Google Shape;360;p82"/>
          <p:cNvSpPr txBox="1">
            <a:spLocks noGrp="1"/>
          </p:cNvSpPr>
          <p:nvPr>
            <p:ph type="body" idx="3"/>
          </p:nvPr>
        </p:nvSpPr>
        <p:spPr>
          <a:xfrm>
            <a:off x="619390" y="3524536"/>
            <a:ext cx="23344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1" name="Google Shape;361;p82"/>
          <p:cNvSpPr/>
          <p:nvPr/>
        </p:nvSpPr>
        <p:spPr>
          <a:xfrm>
            <a:off x="3907187" y="148590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362" name="Google Shape;362;p82"/>
          <p:cNvCxnSpPr/>
          <p:nvPr/>
        </p:nvCxnSpPr>
        <p:spPr>
          <a:xfrm>
            <a:off x="4150046" y="4046545"/>
            <a:ext cx="1016035" cy="0"/>
          </a:xfrm>
          <a:prstGeom prst="straightConnector1">
            <a:avLst/>
          </a:prstGeom>
          <a:noFill/>
          <a:ln w="12700" cap="rnd" cmpd="sng">
            <a:solidFill>
              <a:srgbClr val="394F76"/>
            </a:solidFill>
            <a:prstDash val="solid"/>
            <a:miter lim="800000"/>
            <a:headEnd type="none" w="sm" len="sm"/>
            <a:tailEnd type="none" w="sm" len="sm"/>
          </a:ln>
        </p:spPr>
      </p:cxnSp>
      <p:sp>
        <p:nvSpPr>
          <p:cNvPr id="363" name="Google Shape;363;p82"/>
          <p:cNvSpPr>
            <a:spLocks noGrp="1"/>
          </p:cNvSpPr>
          <p:nvPr>
            <p:ph type="pic" idx="4"/>
          </p:nvPr>
        </p:nvSpPr>
        <p:spPr>
          <a:xfrm>
            <a:off x="3916712" y="1495425"/>
            <a:ext cx="1480566" cy="1480566"/>
          </a:xfrm>
          <a:prstGeom prst="ellipse">
            <a:avLst/>
          </a:prstGeom>
          <a:noFill/>
          <a:ln>
            <a:noFill/>
          </a:ln>
        </p:spPr>
      </p:sp>
      <p:sp>
        <p:nvSpPr>
          <p:cNvPr id="364" name="Google Shape;364;p82"/>
          <p:cNvSpPr txBox="1">
            <a:spLocks noGrp="1"/>
          </p:cNvSpPr>
          <p:nvPr>
            <p:ph type="body" idx="5"/>
          </p:nvPr>
        </p:nvSpPr>
        <p:spPr>
          <a:xfrm>
            <a:off x="3490832" y="4273981"/>
            <a:ext cx="2334463" cy="27002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5" name="Google Shape;365;p82"/>
          <p:cNvSpPr txBox="1">
            <a:spLocks noGrp="1"/>
          </p:cNvSpPr>
          <p:nvPr>
            <p:ph type="body" idx="6"/>
          </p:nvPr>
        </p:nvSpPr>
        <p:spPr>
          <a:xfrm>
            <a:off x="3490831" y="3524536"/>
            <a:ext cx="23344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66" name="Google Shape;366;p82"/>
          <p:cNvSpPr/>
          <p:nvPr/>
        </p:nvSpPr>
        <p:spPr>
          <a:xfrm>
            <a:off x="9653762" y="148590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367" name="Google Shape;367;p82"/>
          <p:cNvCxnSpPr/>
          <p:nvPr/>
        </p:nvCxnSpPr>
        <p:spPr>
          <a:xfrm>
            <a:off x="9897360" y="4046545"/>
            <a:ext cx="1016035" cy="0"/>
          </a:xfrm>
          <a:prstGeom prst="straightConnector1">
            <a:avLst/>
          </a:prstGeom>
          <a:noFill/>
          <a:ln w="12700" cap="rnd" cmpd="sng">
            <a:solidFill>
              <a:srgbClr val="394F76"/>
            </a:solidFill>
            <a:prstDash val="solid"/>
            <a:miter lim="800000"/>
            <a:headEnd type="none" w="sm" len="sm"/>
            <a:tailEnd type="none" w="sm" len="sm"/>
          </a:ln>
        </p:spPr>
      </p:cxnSp>
      <p:sp>
        <p:nvSpPr>
          <p:cNvPr id="368" name="Google Shape;368;p82"/>
          <p:cNvSpPr>
            <a:spLocks noGrp="1"/>
          </p:cNvSpPr>
          <p:nvPr>
            <p:ph type="pic" idx="7"/>
          </p:nvPr>
        </p:nvSpPr>
        <p:spPr>
          <a:xfrm>
            <a:off x="9663287" y="1495425"/>
            <a:ext cx="1480566" cy="1480566"/>
          </a:xfrm>
          <a:prstGeom prst="ellipse">
            <a:avLst/>
          </a:prstGeom>
          <a:noFill/>
          <a:ln>
            <a:noFill/>
          </a:ln>
        </p:spPr>
      </p:sp>
      <p:sp>
        <p:nvSpPr>
          <p:cNvPr id="369" name="Google Shape;369;p82"/>
          <p:cNvSpPr txBox="1">
            <a:spLocks noGrp="1"/>
          </p:cNvSpPr>
          <p:nvPr>
            <p:ph type="body" idx="8"/>
          </p:nvPr>
        </p:nvSpPr>
        <p:spPr>
          <a:xfrm>
            <a:off x="9238146" y="4273981"/>
            <a:ext cx="2334463" cy="27002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0" name="Google Shape;370;p82"/>
          <p:cNvSpPr txBox="1">
            <a:spLocks noGrp="1"/>
          </p:cNvSpPr>
          <p:nvPr>
            <p:ph type="body" idx="9"/>
          </p:nvPr>
        </p:nvSpPr>
        <p:spPr>
          <a:xfrm>
            <a:off x="9238145" y="3524536"/>
            <a:ext cx="23344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71" name="Google Shape;371;p82"/>
          <p:cNvSpPr/>
          <p:nvPr/>
        </p:nvSpPr>
        <p:spPr>
          <a:xfrm>
            <a:off x="6780474" y="148590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372" name="Google Shape;372;p82"/>
          <p:cNvCxnSpPr/>
          <p:nvPr/>
        </p:nvCxnSpPr>
        <p:spPr>
          <a:xfrm>
            <a:off x="7023702" y="4046545"/>
            <a:ext cx="1016035" cy="0"/>
          </a:xfrm>
          <a:prstGeom prst="straightConnector1">
            <a:avLst/>
          </a:prstGeom>
          <a:noFill/>
          <a:ln w="12700" cap="rnd" cmpd="sng">
            <a:solidFill>
              <a:srgbClr val="394F76"/>
            </a:solidFill>
            <a:prstDash val="solid"/>
            <a:miter lim="800000"/>
            <a:headEnd type="none" w="sm" len="sm"/>
            <a:tailEnd type="none" w="sm" len="sm"/>
          </a:ln>
        </p:spPr>
      </p:cxnSp>
      <p:sp>
        <p:nvSpPr>
          <p:cNvPr id="373" name="Google Shape;373;p82"/>
          <p:cNvSpPr>
            <a:spLocks noGrp="1"/>
          </p:cNvSpPr>
          <p:nvPr>
            <p:ph type="pic" idx="13"/>
          </p:nvPr>
        </p:nvSpPr>
        <p:spPr>
          <a:xfrm>
            <a:off x="6789999" y="1495425"/>
            <a:ext cx="1480566" cy="1480566"/>
          </a:xfrm>
          <a:prstGeom prst="ellipse">
            <a:avLst/>
          </a:prstGeom>
          <a:noFill/>
          <a:ln>
            <a:noFill/>
          </a:ln>
        </p:spPr>
      </p:sp>
      <p:sp>
        <p:nvSpPr>
          <p:cNvPr id="374" name="Google Shape;374;p82"/>
          <p:cNvSpPr txBox="1">
            <a:spLocks noGrp="1"/>
          </p:cNvSpPr>
          <p:nvPr>
            <p:ph type="body" idx="14"/>
          </p:nvPr>
        </p:nvSpPr>
        <p:spPr>
          <a:xfrm>
            <a:off x="6364488" y="4273981"/>
            <a:ext cx="2334463" cy="270024"/>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5" name="Google Shape;375;p82"/>
          <p:cNvSpPr txBox="1">
            <a:spLocks noGrp="1"/>
          </p:cNvSpPr>
          <p:nvPr>
            <p:ph type="body" idx="15"/>
          </p:nvPr>
        </p:nvSpPr>
        <p:spPr>
          <a:xfrm>
            <a:off x="6364487" y="3524536"/>
            <a:ext cx="2334464" cy="369332"/>
          </a:xfrm>
          <a:prstGeom prst="rect">
            <a:avLst/>
          </a:prstGeom>
          <a:noFill/>
          <a:ln>
            <a:noFill/>
          </a:ln>
        </p:spPr>
        <p:txBody>
          <a:bodyPr spcFirstLastPara="1" wrap="square" lIns="0" tIns="45700" rIns="0" bIns="45700" anchor="t" anchorCtr="0">
            <a:spAutoFit/>
          </a:bodyPr>
          <a:lstStyle>
            <a:lvl1pPr marL="457200" lvl="0" indent="-228600" algn="ctr">
              <a:lnSpc>
                <a:spcPct val="90000"/>
              </a:lnSpc>
              <a:spcBef>
                <a:spcPts val="0"/>
              </a:spcBef>
              <a:spcAft>
                <a:spcPts val="0"/>
              </a:spcAft>
              <a:buSzPts val="1800"/>
              <a:buNone/>
              <a:defRPr sz="2000" b="1">
                <a:solidFill>
                  <a:schemeClr val="lt1"/>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Four-column">
  <p:cSld name="Four-column">
    <p:bg>
      <p:bgPr>
        <a:solidFill>
          <a:schemeClr val="dk1"/>
        </a:solidFill>
        <a:effectLst/>
      </p:bgPr>
    </p:bg>
    <p:spTree>
      <p:nvGrpSpPr>
        <p:cNvPr id="1" name="Shape 376"/>
        <p:cNvGrpSpPr/>
        <p:nvPr/>
      </p:nvGrpSpPr>
      <p:grpSpPr>
        <a:xfrm>
          <a:off x="0" y="0"/>
          <a:ext cx="0" cy="0"/>
          <a:chOff x="0" y="0"/>
          <a:chExt cx="0" cy="0"/>
        </a:xfrm>
      </p:grpSpPr>
      <p:sp>
        <p:nvSpPr>
          <p:cNvPr id="377" name="Google Shape;377;p83"/>
          <p:cNvSpPr/>
          <p:nvPr/>
        </p:nvSpPr>
        <p:spPr>
          <a:xfrm>
            <a:off x="419100" y="1371600"/>
            <a:ext cx="2654300" cy="483870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78" name="Google Shape;378;p83"/>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9" name="Google Shape;379;p8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80" name="Google Shape;380;p83"/>
          <p:cNvSpPr txBox="1">
            <a:spLocks noGrp="1"/>
          </p:cNvSpPr>
          <p:nvPr>
            <p:ph type="body" idx="1"/>
          </p:nvPr>
        </p:nvSpPr>
        <p:spPr>
          <a:xfrm>
            <a:off x="601980"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81" name="Google Shape;381;p83"/>
          <p:cNvSpPr txBox="1">
            <a:spLocks noGrp="1"/>
          </p:cNvSpPr>
          <p:nvPr>
            <p:ph type="body" idx="2"/>
          </p:nvPr>
        </p:nvSpPr>
        <p:spPr>
          <a:xfrm>
            <a:off x="601980" y="2133600"/>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2" name="Google Shape;382;p83"/>
          <p:cNvSpPr/>
          <p:nvPr/>
        </p:nvSpPr>
        <p:spPr>
          <a:xfrm>
            <a:off x="3344333" y="1371600"/>
            <a:ext cx="2654300" cy="483870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83" name="Google Shape;383;p83"/>
          <p:cNvSpPr/>
          <p:nvPr/>
        </p:nvSpPr>
        <p:spPr>
          <a:xfrm>
            <a:off x="6269566" y="1371600"/>
            <a:ext cx="2654300" cy="483870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84" name="Google Shape;384;p83"/>
          <p:cNvSpPr/>
          <p:nvPr/>
        </p:nvSpPr>
        <p:spPr>
          <a:xfrm>
            <a:off x="9194800" y="1371600"/>
            <a:ext cx="2654300" cy="483870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85" name="Google Shape;385;p83"/>
          <p:cNvSpPr txBox="1">
            <a:spLocks noGrp="1"/>
          </p:cNvSpPr>
          <p:nvPr>
            <p:ph type="body" idx="3"/>
          </p:nvPr>
        </p:nvSpPr>
        <p:spPr>
          <a:xfrm>
            <a:off x="3521287"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86" name="Google Shape;386;p83"/>
          <p:cNvSpPr txBox="1">
            <a:spLocks noGrp="1"/>
          </p:cNvSpPr>
          <p:nvPr>
            <p:ph type="body" idx="4"/>
          </p:nvPr>
        </p:nvSpPr>
        <p:spPr>
          <a:xfrm>
            <a:off x="3521287" y="2133600"/>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7" name="Google Shape;387;p83"/>
          <p:cNvSpPr txBox="1">
            <a:spLocks noGrp="1"/>
          </p:cNvSpPr>
          <p:nvPr>
            <p:ph type="body" idx="5"/>
          </p:nvPr>
        </p:nvSpPr>
        <p:spPr>
          <a:xfrm>
            <a:off x="6446520"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88" name="Google Shape;388;p83"/>
          <p:cNvSpPr txBox="1">
            <a:spLocks noGrp="1"/>
          </p:cNvSpPr>
          <p:nvPr>
            <p:ph type="body" idx="6"/>
          </p:nvPr>
        </p:nvSpPr>
        <p:spPr>
          <a:xfrm>
            <a:off x="6446520" y="2133600"/>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9" name="Google Shape;389;p83"/>
          <p:cNvSpPr txBox="1">
            <a:spLocks noGrp="1"/>
          </p:cNvSpPr>
          <p:nvPr>
            <p:ph type="body" idx="7"/>
          </p:nvPr>
        </p:nvSpPr>
        <p:spPr>
          <a:xfrm>
            <a:off x="9371754"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0" name="Google Shape;390;p83"/>
          <p:cNvSpPr txBox="1">
            <a:spLocks noGrp="1"/>
          </p:cNvSpPr>
          <p:nvPr>
            <p:ph type="body" idx="8"/>
          </p:nvPr>
        </p:nvSpPr>
        <p:spPr>
          <a:xfrm>
            <a:off x="9371754" y="2133600"/>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Four-column header emphasis">
  <p:cSld name="Four-column header emphasis">
    <p:bg>
      <p:bgPr>
        <a:solidFill>
          <a:schemeClr val="dk1"/>
        </a:solidFill>
        <a:effectLst/>
      </p:bgPr>
    </p:bg>
    <p:spTree>
      <p:nvGrpSpPr>
        <p:cNvPr id="1" name="Shape 391"/>
        <p:cNvGrpSpPr/>
        <p:nvPr/>
      </p:nvGrpSpPr>
      <p:grpSpPr>
        <a:xfrm>
          <a:off x="0" y="0"/>
          <a:ext cx="0" cy="0"/>
          <a:chOff x="0" y="0"/>
          <a:chExt cx="0" cy="0"/>
        </a:xfrm>
      </p:grpSpPr>
      <p:sp>
        <p:nvSpPr>
          <p:cNvPr id="392" name="Google Shape;392;p84"/>
          <p:cNvSpPr/>
          <p:nvPr/>
        </p:nvSpPr>
        <p:spPr>
          <a:xfrm>
            <a:off x="419100" y="1855232"/>
            <a:ext cx="2643169" cy="4355068"/>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93" name="Google Shape;393;p84"/>
          <p:cNvSpPr/>
          <p:nvPr/>
        </p:nvSpPr>
        <p:spPr>
          <a:xfrm>
            <a:off x="419100" y="1371724"/>
            <a:ext cx="2643169" cy="847725"/>
          </a:xfrm>
          <a:prstGeom prst="roundRect">
            <a:avLst>
              <a:gd name="adj" fmla="val 648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94" name="Google Shape;394;p84"/>
          <p:cNvSpPr txBox="1">
            <a:spLocks noGrp="1"/>
          </p:cNvSpPr>
          <p:nvPr>
            <p:ph type="title"/>
          </p:nvPr>
        </p:nvSpPr>
        <p:spPr>
          <a:xfrm>
            <a:off x="419100" y="342901"/>
            <a:ext cx="11430000"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5" name="Google Shape;395;p84"/>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396" name="Google Shape;396;p84"/>
          <p:cNvSpPr/>
          <p:nvPr/>
        </p:nvSpPr>
        <p:spPr>
          <a:xfrm>
            <a:off x="3361168" y="1855232"/>
            <a:ext cx="2643169" cy="4355068"/>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97" name="Google Shape;397;p84"/>
          <p:cNvSpPr/>
          <p:nvPr/>
        </p:nvSpPr>
        <p:spPr>
          <a:xfrm>
            <a:off x="3361168" y="1371724"/>
            <a:ext cx="2643169" cy="847725"/>
          </a:xfrm>
          <a:prstGeom prst="roundRect">
            <a:avLst>
              <a:gd name="adj" fmla="val 648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98" name="Google Shape;398;p84"/>
          <p:cNvSpPr/>
          <p:nvPr/>
        </p:nvSpPr>
        <p:spPr>
          <a:xfrm>
            <a:off x="6263863" y="1855232"/>
            <a:ext cx="2643169" cy="4355068"/>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399" name="Google Shape;399;p84"/>
          <p:cNvSpPr/>
          <p:nvPr/>
        </p:nvSpPr>
        <p:spPr>
          <a:xfrm>
            <a:off x="6263863" y="1371724"/>
            <a:ext cx="2643169" cy="847725"/>
          </a:xfrm>
          <a:prstGeom prst="roundRect">
            <a:avLst>
              <a:gd name="adj" fmla="val 648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00" name="Google Shape;400;p84"/>
          <p:cNvSpPr/>
          <p:nvPr/>
        </p:nvSpPr>
        <p:spPr>
          <a:xfrm>
            <a:off x="9205931" y="1855232"/>
            <a:ext cx="2643169" cy="4355068"/>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01" name="Google Shape;401;p84"/>
          <p:cNvSpPr/>
          <p:nvPr/>
        </p:nvSpPr>
        <p:spPr>
          <a:xfrm>
            <a:off x="9205931" y="1371724"/>
            <a:ext cx="2643169" cy="847725"/>
          </a:xfrm>
          <a:prstGeom prst="roundRect">
            <a:avLst>
              <a:gd name="adj" fmla="val 648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02" name="Google Shape;402;p84"/>
          <p:cNvSpPr txBox="1">
            <a:spLocks noGrp="1"/>
          </p:cNvSpPr>
          <p:nvPr>
            <p:ph type="body" idx="1"/>
          </p:nvPr>
        </p:nvSpPr>
        <p:spPr>
          <a:xfrm>
            <a:off x="601980"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chemeClr val="lt1"/>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03" name="Google Shape;403;p84"/>
          <p:cNvSpPr txBox="1">
            <a:spLocks noGrp="1"/>
          </p:cNvSpPr>
          <p:nvPr>
            <p:ph type="body" idx="2"/>
          </p:nvPr>
        </p:nvSpPr>
        <p:spPr>
          <a:xfrm>
            <a:off x="3521287"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chemeClr val="lt1"/>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04" name="Google Shape;404;p84"/>
          <p:cNvSpPr txBox="1">
            <a:spLocks noGrp="1"/>
          </p:cNvSpPr>
          <p:nvPr>
            <p:ph type="body" idx="3"/>
          </p:nvPr>
        </p:nvSpPr>
        <p:spPr>
          <a:xfrm>
            <a:off x="6446520"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chemeClr val="lt1"/>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05" name="Google Shape;405;p84"/>
          <p:cNvSpPr txBox="1">
            <a:spLocks noGrp="1"/>
          </p:cNvSpPr>
          <p:nvPr>
            <p:ph type="body" idx="4"/>
          </p:nvPr>
        </p:nvSpPr>
        <p:spPr>
          <a:xfrm>
            <a:off x="9371754" y="1600200"/>
            <a:ext cx="2300393" cy="400110"/>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800"/>
              <a:buNone/>
              <a:defRPr sz="2000" b="1">
                <a:solidFill>
                  <a:schemeClr val="lt1"/>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06" name="Google Shape;406;p84"/>
          <p:cNvSpPr txBox="1">
            <a:spLocks noGrp="1"/>
          </p:cNvSpPr>
          <p:nvPr>
            <p:ph type="body" idx="5"/>
          </p:nvPr>
        </p:nvSpPr>
        <p:spPr>
          <a:xfrm>
            <a:off x="601980" y="2467897"/>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7" name="Google Shape;407;p84"/>
          <p:cNvSpPr txBox="1">
            <a:spLocks noGrp="1"/>
          </p:cNvSpPr>
          <p:nvPr>
            <p:ph type="body" idx="6"/>
          </p:nvPr>
        </p:nvSpPr>
        <p:spPr>
          <a:xfrm>
            <a:off x="3521287" y="2467897"/>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8" name="Google Shape;408;p84"/>
          <p:cNvSpPr txBox="1">
            <a:spLocks noGrp="1"/>
          </p:cNvSpPr>
          <p:nvPr>
            <p:ph type="body" idx="7"/>
          </p:nvPr>
        </p:nvSpPr>
        <p:spPr>
          <a:xfrm>
            <a:off x="6446520" y="2467897"/>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9" name="Google Shape;409;p84"/>
          <p:cNvSpPr txBox="1">
            <a:spLocks noGrp="1"/>
          </p:cNvSpPr>
          <p:nvPr>
            <p:ph type="body" idx="8"/>
          </p:nvPr>
        </p:nvSpPr>
        <p:spPr>
          <a:xfrm>
            <a:off x="9371754" y="2467897"/>
            <a:ext cx="2300393" cy="1077218"/>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1200"/>
              </a:spcBef>
              <a:spcAft>
                <a:spcPts val="0"/>
              </a:spcAft>
              <a:buSzPts val="1260"/>
              <a:buNone/>
              <a:defRPr sz="1400"/>
            </a:lvl2pPr>
            <a:lvl3pPr marL="1371600" lvl="2" indent="-228600" algn="l">
              <a:lnSpc>
                <a:spcPct val="100000"/>
              </a:lnSpc>
              <a:spcBef>
                <a:spcPts val="12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Four-column w circle pictures">
  <p:cSld name="Four-column w circle pictures">
    <p:bg>
      <p:bgPr>
        <a:solidFill>
          <a:schemeClr val="dk1"/>
        </a:solidFill>
        <a:effectLst/>
      </p:bgPr>
    </p:bg>
    <p:spTree>
      <p:nvGrpSpPr>
        <p:cNvPr id="1" name="Shape 410"/>
        <p:cNvGrpSpPr/>
        <p:nvPr/>
      </p:nvGrpSpPr>
      <p:grpSpPr>
        <a:xfrm>
          <a:off x="0" y="0"/>
          <a:ext cx="0" cy="0"/>
          <a:chOff x="0" y="0"/>
          <a:chExt cx="0" cy="0"/>
        </a:xfrm>
      </p:grpSpPr>
      <p:sp>
        <p:nvSpPr>
          <p:cNvPr id="411" name="Google Shape;411;p85"/>
          <p:cNvSpPr/>
          <p:nvPr/>
        </p:nvSpPr>
        <p:spPr>
          <a:xfrm>
            <a:off x="419100" y="3543302"/>
            <a:ext cx="2743200"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12" name="Google Shape;412;p85"/>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14" name="Google Shape;414;p85"/>
          <p:cNvSpPr txBox="1">
            <a:spLocks noGrp="1"/>
          </p:cNvSpPr>
          <p:nvPr>
            <p:ph type="body" idx="1"/>
          </p:nvPr>
        </p:nvSpPr>
        <p:spPr>
          <a:xfrm>
            <a:off x="541244" y="3663950"/>
            <a:ext cx="249891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5" name="Google Shape;415;p85"/>
          <p:cNvSpPr txBox="1">
            <a:spLocks noGrp="1"/>
          </p:cNvSpPr>
          <p:nvPr>
            <p:ph type="body" idx="2"/>
          </p:nvPr>
        </p:nvSpPr>
        <p:spPr>
          <a:xfrm>
            <a:off x="541244" y="4061857"/>
            <a:ext cx="2498912"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6" name="Google Shape;416;p85"/>
          <p:cNvSpPr/>
          <p:nvPr/>
        </p:nvSpPr>
        <p:spPr>
          <a:xfrm>
            <a:off x="9105901" y="3543302"/>
            <a:ext cx="2743200"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17" name="Google Shape;417;p85"/>
          <p:cNvSpPr txBox="1">
            <a:spLocks noGrp="1"/>
          </p:cNvSpPr>
          <p:nvPr>
            <p:ph type="body" idx="3"/>
          </p:nvPr>
        </p:nvSpPr>
        <p:spPr>
          <a:xfrm>
            <a:off x="9228045" y="3663950"/>
            <a:ext cx="249891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8" name="Google Shape;418;p85"/>
          <p:cNvSpPr txBox="1">
            <a:spLocks noGrp="1"/>
          </p:cNvSpPr>
          <p:nvPr>
            <p:ph type="body" idx="4"/>
          </p:nvPr>
        </p:nvSpPr>
        <p:spPr>
          <a:xfrm>
            <a:off x="9228045" y="4061857"/>
            <a:ext cx="2498912"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9" name="Google Shape;419;p85"/>
          <p:cNvSpPr/>
          <p:nvPr/>
        </p:nvSpPr>
        <p:spPr>
          <a:xfrm>
            <a:off x="3318622" y="3543302"/>
            <a:ext cx="2743200"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20" name="Google Shape;420;p85"/>
          <p:cNvSpPr txBox="1">
            <a:spLocks noGrp="1"/>
          </p:cNvSpPr>
          <p:nvPr>
            <p:ph type="body" idx="5"/>
          </p:nvPr>
        </p:nvSpPr>
        <p:spPr>
          <a:xfrm>
            <a:off x="3440766" y="3663950"/>
            <a:ext cx="249891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1" name="Google Shape;421;p85"/>
          <p:cNvSpPr txBox="1">
            <a:spLocks noGrp="1"/>
          </p:cNvSpPr>
          <p:nvPr>
            <p:ph type="body" idx="6"/>
          </p:nvPr>
        </p:nvSpPr>
        <p:spPr>
          <a:xfrm>
            <a:off x="3440766" y="4061857"/>
            <a:ext cx="2498912"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2" name="Google Shape;422;p85"/>
          <p:cNvSpPr/>
          <p:nvPr/>
        </p:nvSpPr>
        <p:spPr>
          <a:xfrm>
            <a:off x="6205444" y="3543302"/>
            <a:ext cx="2743200" cy="2666998"/>
          </a:xfrm>
          <a:prstGeom prst="roundRect">
            <a:avLst>
              <a:gd name="adj" fmla="val 3753"/>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23" name="Google Shape;423;p85"/>
          <p:cNvSpPr txBox="1">
            <a:spLocks noGrp="1"/>
          </p:cNvSpPr>
          <p:nvPr>
            <p:ph type="body" idx="7"/>
          </p:nvPr>
        </p:nvSpPr>
        <p:spPr>
          <a:xfrm>
            <a:off x="6327588" y="3663950"/>
            <a:ext cx="249891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4" name="Google Shape;424;p85"/>
          <p:cNvSpPr txBox="1">
            <a:spLocks noGrp="1"/>
          </p:cNvSpPr>
          <p:nvPr>
            <p:ph type="body" idx="8"/>
          </p:nvPr>
        </p:nvSpPr>
        <p:spPr>
          <a:xfrm>
            <a:off x="6327588" y="4061857"/>
            <a:ext cx="2498912"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5" name="Google Shape;425;p85"/>
          <p:cNvSpPr>
            <a:spLocks noGrp="1"/>
          </p:cNvSpPr>
          <p:nvPr>
            <p:ph type="pic" idx="9"/>
          </p:nvPr>
        </p:nvSpPr>
        <p:spPr>
          <a:xfrm>
            <a:off x="877456" y="1371600"/>
            <a:ext cx="1826488" cy="1826488"/>
          </a:xfrm>
          <a:prstGeom prst="ellipse">
            <a:avLst/>
          </a:prstGeom>
          <a:noFill/>
          <a:ln>
            <a:noFill/>
          </a:ln>
        </p:spPr>
      </p:sp>
      <p:sp>
        <p:nvSpPr>
          <p:cNvPr id="426" name="Google Shape;426;p85"/>
          <p:cNvSpPr>
            <a:spLocks noGrp="1"/>
          </p:cNvSpPr>
          <p:nvPr>
            <p:ph type="pic" idx="13"/>
          </p:nvPr>
        </p:nvSpPr>
        <p:spPr>
          <a:xfrm>
            <a:off x="3776978" y="1371600"/>
            <a:ext cx="1826488" cy="1826488"/>
          </a:xfrm>
          <a:prstGeom prst="ellipse">
            <a:avLst/>
          </a:prstGeom>
          <a:noFill/>
          <a:ln>
            <a:noFill/>
          </a:ln>
        </p:spPr>
      </p:sp>
      <p:sp>
        <p:nvSpPr>
          <p:cNvPr id="427" name="Google Shape;427;p85"/>
          <p:cNvSpPr>
            <a:spLocks noGrp="1"/>
          </p:cNvSpPr>
          <p:nvPr>
            <p:ph type="pic" idx="14"/>
          </p:nvPr>
        </p:nvSpPr>
        <p:spPr>
          <a:xfrm>
            <a:off x="6663800" y="1371600"/>
            <a:ext cx="1826488" cy="1826488"/>
          </a:xfrm>
          <a:prstGeom prst="ellipse">
            <a:avLst/>
          </a:prstGeom>
          <a:noFill/>
          <a:ln>
            <a:noFill/>
          </a:ln>
        </p:spPr>
      </p:sp>
      <p:sp>
        <p:nvSpPr>
          <p:cNvPr id="428" name="Google Shape;428;p85"/>
          <p:cNvSpPr>
            <a:spLocks noGrp="1"/>
          </p:cNvSpPr>
          <p:nvPr>
            <p:ph type="pic" idx="15"/>
          </p:nvPr>
        </p:nvSpPr>
        <p:spPr>
          <a:xfrm>
            <a:off x="9564257" y="1371600"/>
            <a:ext cx="1826488" cy="1826488"/>
          </a:xfrm>
          <a:prstGeom prst="ellipse">
            <a:avLst/>
          </a:prstGeom>
          <a:noFill/>
          <a:ln>
            <a:noFill/>
          </a:ln>
        </p:spPr>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our rectangular images">
  <p:cSld name="Four rectangular images">
    <p:bg>
      <p:bgPr>
        <a:solidFill>
          <a:schemeClr val="dk1"/>
        </a:solidFill>
        <a:effectLst/>
      </p:bgPr>
    </p:bg>
    <p:spTree>
      <p:nvGrpSpPr>
        <p:cNvPr id="1" name="Shape 429"/>
        <p:cNvGrpSpPr/>
        <p:nvPr/>
      </p:nvGrpSpPr>
      <p:grpSpPr>
        <a:xfrm>
          <a:off x="0" y="0"/>
          <a:ext cx="0" cy="0"/>
          <a:chOff x="0" y="0"/>
          <a:chExt cx="0" cy="0"/>
        </a:xfrm>
      </p:grpSpPr>
      <p:sp>
        <p:nvSpPr>
          <p:cNvPr id="430" name="Google Shape;430;p86"/>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1" name="Google Shape;431;p8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32" name="Google Shape;432;p86"/>
          <p:cNvSpPr txBox="1">
            <a:spLocks noGrp="1"/>
          </p:cNvSpPr>
          <p:nvPr>
            <p:ph type="body" idx="1"/>
          </p:nvPr>
        </p:nvSpPr>
        <p:spPr>
          <a:xfrm>
            <a:off x="419100" y="3663950"/>
            <a:ext cx="2560320"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3" name="Google Shape;433;p86"/>
          <p:cNvSpPr txBox="1">
            <a:spLocks noGrp="1"/>
          </p:cNvSpPr>
          <p:nvPr>
            <p:ph type="body" idx="2"/>
          </p:nvPr>
        </p:nvSpPr>
        <p:spPr>
          <a:xfrm>
            <a:off x="419100" y="4061857"/>
            <a:ext cx="2560320"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4" name="Google Shape;434;p86"/>
          <p:cNvSpPr txBox="1">
            <a:spLocks noGrp="1"/>
          </p:cNvSpPr>
          <p:nvPr>
            <p:ph type="body" idx="3"/>
          </p:nvPr>
        </p:nvSpPr>
        <p:spPr>
          <a:xfrm>
            <a:off x="3375660" y="3663950"/>
            <a:ext cx="2560320"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5" name="Google Shape;435;p86"/>
          <p:cNvSpPr txBox="1">
            <a:spLocks noGrp="1"/>
          </p:cNvSpPr>
          <p:nvPr>
            <p:ph type="body" idx="4"/>
          </p:nvPr>
        </p:nvSpPr>
        <p:spPr>
          <a:xfrm>
            <a:off x="3375660" y="4061857"/>
            <a:ext cx="2560320"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6" name="Google Shape;436;p86"/>
          <p:cNvSpPr txBox="1">
            <a:spLocks noGrp="1"/>
          </p:cNvSpPr>
          <p:nvPr>
            <p:ph type="body" idx="5"/>
          </p:nvPr>
        </p:nvSpPr>
        <p:spPr>
          <a:xfrm>
            <a:off x="6332220" y="3663950"/>
            <a:ext cx="2560320"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7" name="Google Shape;437;p86"/>
          <p:cNvSpPr txBox="1">
            <a:spLocks noGrp="1"/>
          </p:cNvSpPr>
          <p:nvPr>
            <p:ph type="body" idx="6"/>
          </p:nvPr>
        </p:nvSpPr>
        <p:spPr>
          <a:xfrm>
            <a:off x="6332220" y="4061857"/>
            <a:ext cx="2560320"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8" name="Google Shape;438;p86"/>
          <p:cNvSpPr txBox="1">
            <a:spLocks noGrp="1"/>
          </p:cNvSpPr>
          <p:nvPr>
            <p:ph type="body" idx="7"/>
          </p:nvPr>
        </p:nvSpPr>
        <p:spPr>
          <a:xfrm>
            <a:off x="9288780" y="3663950"/>
            <a:ext cx="2560320"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9" name="Google Shape;439;p86"/>
          <p:cNvSpPr txBox="1">
            <a:spLocks noGrp="1"/>
          </p:cNvSpPr>
          <p:nvPr>
            <p:ph type="body" idx="8"/>
          </p:nvPr>
        </p:nvSpPr>
        <p:spPr>
          <a:xfrm>
            <a:off x="9288780" y="4061857"/>
            <a:ext cx="2560320" cy="892552"/>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0" name="Google Shape;440;p86"/>
          <p:cNvSpPr>
            <a:spLocks noGrp="1"/>
          </p:cNvSpPr>
          <p:nvPr>
            <p:ph type="pic" idx="9"/>
          </p:nvPr>
        </p:nvSpPr>
        <p:spPr>
          <a:xfrm>
            <a:off x="419100" y="1371600"/>
            <a:ext cx="2560320" cy="1971368"/>
          </a:xfrm>
          <a:prstGeom prst="roundRect">
            <a:avLst>
              <a:gd name="adj" fmla="val 4167"/>
            </a:avLst>
          </a:prstGeom>
          <a:noFill/>
          <a:ln>
            <a:noFill/>
          </a:ln>
        </p:spPr>
      </p:sp>
      <p:sp>
        <p:nvSpPr>
          <p:cNvPr id="441" name="Google Shape;441;p86"/>
          <p:cNvSpPr>
            <a:spLocks noGrp="1"/>
          </p:cNvSpPr>
          <p:nvPr>
            <p:ph type="pic" idx="13"/>
          </p:nvPr>
        </p:nvSpPr>
        <p:spPr>
          <a:xfrm>
            <a:off x="3375660" y="1371600"/>
            <a:ext cx="2560320" cy="1971368"/>
          </a:xfrm>
          <a:prstGeom prst="roundRect">
            <a:avLst>
              <a:gd name="adj" fmla="val 4167"/>
            </a:avLst>
          </a:prstGeom>
          <a:noFill/>
          <a:ln>
            <a:noFill/>
          </a:ln>
        </p:spPr>
      </p:sp>
      <p:sp>
        <p:nvSpPr>
          <p:cNvPr id="442" name="Google Shape;442;p86"/>
          <p:cNvSpPr>
            <a:spLocks noGrp="1"/>
          </p:cNvSpPr>
          <p:nvPr>
            <p:ph type="pic" idx="14"/>
          </p:nvPr>
        </p:nvSpPr>
        <p:spPr>
          <a:xfrm>
            <a:off x="6332220" y="1371600"/>
            <a:ext cx="2560320" cy="1971368"/>
          </a:xfrm>
          <a:prstGeom prst="roundRect">
            <a:avLst>
              <a:gd name="adj" fmla="val 4167"/>
            </a:avLst>
          </a:prstGeom>
          <a:noFill/>
          <a:ln>
            <a:noFill/>
          </a:ln>
        </p:spPr>
      </p:sp>
      <p:sp>
        <p:nvSpPr>
          <p:cNvPr id="443" name="Google Shape;443;p86"/>
          <p:cNvSpPr>
            <a:spLocks noGrp="1"/>
          </p:cNvSpPr>
          <p:nvPr>
            <p:ph type="pic" idx="15"/>
          </p:nvPr>
        </p:nvSpPr>
        <p:spPr>
          <a:xfrm>
            <a:off x="9288780" y="1371600"/>
            <a:ext cx="2560320" cy="1971368"/>
          </a:xfrm>
          <a:prstGeom prst="roundRect">
            <a:avLst>
              <a:gd name="adj" fmla="val 4167"/>
            </a:avLst>
          </a:prstGeom>
          <a:noFill/>
          <a:ln>
            <a:noFill/>
          </a:ln>
        </p:spPr>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4"/>
        <p:cNvGrpSpPr/>
        <p:nvPr/>
      </p:nvGrpSpPr>
      <p:grpSpPr>
        <a:xfrm>
          <a:off x="0" y="0"/>
          <a:ext cx="0" cy="0"/>
          <a:chOff x="0" y="0"/>
          <a:chExt cx="0" cy="0"/>
        </a:xfrm>
      </p:grpSpPr>
      <p:sp>
        <p:nvSpPr>
          <p:cNvPr id="35" name="Google Shape;35;p42"/>
          <p:cNvSpPr txBox="1">
            <a:spLocks noGrp="1"/>
          </p:cNvSpPr>
          <p:nvPr>
            <p:ph type="body" idx="1"/>
          </p:nvPr>
        </p:nvSpPr>
        <p:spPr>
          <a:xfrm>
            <a:off x="431800" y="3453368"/>
            <a:ext cx="3429000" cy="369332"/>
          </a:xfrm>
          <a:prstGeom prst="rect">
            <a:avLst/>
          </a:prstGeom>
          <a:noFill/>
          <a:ln>
            <a:noFill/>
          </a:ln>
        </p:spPr>
        <p:txBody>
          <a:bodyPr spcFirstLastPara="1" wrap="square" lIns="0" tIns="45700" rIns="0" bIns="45700" anchor="b"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42"/>
          <p:cNvSpPr txBox="1">
            <a:spLocks noGrp="1"/>
          </p:cNvSpPr>
          <p:nvPr>
            <p:ph type="body" idx="2"/>
          </p:nvPr>
        </p:nvSpPr>
        <p:spPr>
          <a:xfrm>
            <a:off x="431800" y="3835400"/>
            <a:ext cx="3429000" cy="1128486"/>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0"/>
              </a:spcBef>
              <a:spcAft>
                <a:spcPts val="0"/>
              </a:spcAft>
              <a:buSzPts val="1620"/>
              <a:buNone/>
              <a:defRPr sz="1800"/>
            </a:lvl1pPr>
            <a:lvl2pPr marL="914400" lvl="1" indent="-331469" algn="l">
              <a:lnSpc>
                <a:spcPct val="90000"/>
              </a:lnSpc>
              <a:spcBef>
                <a:spcPts val="6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42"/>
          <p:cNvSpPr txBox="1">
            <a:spLocks noGrp="1"/>
          </p:cNvSpPr>
          <p:nvPr>
            <p:ph type="body" idx="3"/>
          </p:nvPr>
        </p:nvSpPr>
        <p:spPr>
          <a:xfrm>
            <a:off x="4075949" y="3453368"/>
            <a:ext cx="3429000" cy="369332"/>
          </a:xfrm>
          <a:prstGeom prst="rect">
            <a:avLst/>
          </a:prstGeom>
          <a:noFill/>
          <a:ln>
            <a:noFill/>
          </a:ln>
        </p:spPr>
        <p:txBody>
          <a:bodyPr spcFirstLastPara="1" wrap="square" lIns="0" tIns="45700" rIns="0" bIns="45700" anchor="b"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8" name="Google Shape;38;p42"/>
          <p:cNvSpPr txBox="1">
            <a:spLocks noGrp="1"/>
          </p:cNvSpPr>
          <p:nvPr>
            <p:ph type="body" idx="4"/>
          </p:nvPr>
        </p:nvSpPr>
        <p:spPr>
          <a:xfrm>
            <a:off x="7720100" y="3453368"/>
            <a:ext cx="3429000" cy="369332"/>
          </a:xfrm>
          <a:prstGeom prst="rect">
            <a:avLst/>
          </a:prstGeom>
          <a:noFill/>
          <a:ln>
            <a:noFill/>
          </a:ln>
        </p:spPr>
        <p:txBody>
          <a:bodyPr spcFirstLastPara="1" wrap="square" lIns="0" tIns="45700" rIns="0" bIns="45700" anchor="b"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42"/>
          <p:cNvSpPr txBox="1">
            <a:spLocks noGrp="1"/>
          </p:cNvSpPr>
          <p:nvPr>
            <p:ph type="body" idx="5"/>
          </p:nvPr>
        </p:nvSpPr>
        <p:spPr>
          <a:xfrm>
            <a:off x="4075949" y="3835400"/>
            <a:ext cx="3429000" cy="1128486"/>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0"/>
              </a:spcBef>
              <a:spcAft>
                <a:spcPts val="0"/>
              </a:spcAft>
              <a:buSzPts val="1620"/>
              <a:buNone/>
              <a:defRPr sz="1800"/>
            </a:lvl1pPr>
            <a:lvl2pPr marL="914400" lvl="1" indent="-331469" algn="l">
              <a:lnSpc>
                <a:spcPct val="90000"/>
              </a:lnSpc>
              <a:spcBef>
                <a:spcPts val="6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42"/>
          <p:cNvSpPr txBox="1">
            <a:spLocks noGrp="1"/>
          </p:cNvSpPr>
          <p:nvPr>
            <p:ph type="body" idx="6"/>
          </p:nvPr>
        </p:nvSpPr>
        <p:spPr>
          <a:xfrm>
            <a:off x="7720100" y="3835400"/>
            <a:ext cx="3429000" cy="1128486"/>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0"/>
              </a:spcBef>
              <a:spcAft>
                <a:spcPts val="0"/>
              </a:spcAft>
              <a:buSzPts val="1620"/>
              <a:buNone/>
              <a:defRPr sz="1800"/>
            </a:lvl1pPr>
            <a:lvl2pPr marL="914400" lvl="1" indent="-331469" algn="l">
              <a:lnSpc>
                <a:spcPct val="90000"/>
              </a:lnSpc>
              <a:spcBef>
                <a:spcPts val="6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42"/>
          <p:cNvSpPr txBox="1">
            <a:spLocks noGrp="1"/>
          </p:cNvSpPr>
          <p:nvPr>
            <p:ph type="title"/>
          </p:nvPr>
        </p:nvSpPr>
        <p:spPr>
          <a:xfrm>
            <a:off x="0" y="-660868"/>
            <a:ext cx="12192000"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rgbClr val="486195"/>
              </a:buClr>
              <a:buSzPts val="4000"/>
              <a:buFont typeface="Play"/>
              <a:buNone/>
              <a:defRPr>
                <a:solidFill>
                  <a:srgbClr val="4861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p:nvPr/>
        </p:nvSpPr>
        <p:spPr>
          <a:xfrm>
            <a:off x="419100" y="1900795"/>
            <a:ext cx="5676900" cy="95645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6600"/>
              <a:buFont typeface="Play"/>
              <a:buNone/>
            </a:pPr>
            <a:r>
              <a:rPr lang="en-VN" sz="6600" b="1" i="0" u="none" strike="noStrike" cap="none">
                <a:solidFill>
                  <a:schemeClr val="lt1"/>
                </a:solidFill>
                <a:latin typeface="Play"/>
                <a:ea typeface="Play"/>
                <a:cs typeface="Play"/>
                <a:sym typeface="Play"/>
              </a:rPr>
              <a:t>Thank you!</a:t>
            </a:r>
            <a:endParaRPr sz="1400" b="0" i="0" u="none" strike="noStrike" cap="none">
              <a:solidFill>
                <a:srgbClr val="000000"/>
              </a:solidFill>
              <a:latin typeface="Arial"/>
              <a:ea typeface="Arial"/>
              <a:cs typeface="Arial"/>
              <a:sym typeface="Arial"/>
            </a:endParaRPr>
          </a:p>
        </p:txBody>
      </p:sp>
      <p:sp>
        <p:nvSpPr>
          <p:cNvPr id="43" name="Google Shape;43;p4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extLst>
    <p:ext uri="{DCECCB84-F9BA-43D5-87BE-67443E8EF086}">
      <p15:sldGuideLst xmlns:p15="http://schemas.microsoft.com/office/powerpoint/2012/main">
        <p15:guide id="1" pos="26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Four blocks">
  <p:cSld name="Four blocks">
    <p:bg>
      <p:bgPr>
        <a:solidFill>
          <a:schemeClr val="dk1"/>
        </a:solidFill>
        <a:effectLst/>
      </p:bgPr>
    </p:bg>
    <p:spTree>
      <p:nvGrpSpPr>
        <p:cNvPr id="1" name="Shape 444"/>
        <p:cNvGrpSpPr/>
        <p:nvPr/>
      </p:nvGrpSpPr>
      <p:grpSpPr>
        <a:xfrm>
          <a:off x="0" y="0"/>
          <a:ext cx="0" cy="0"/>
          <a:chOff x="0" y="0"/>
          <a:chExt cx="0" cy="0"/>
        </a:xfrm>
      </p:grpSpPr>
      <p:sp>
        <p:nvSpPr>
          <p:cNvPr id="445" name="Google Shape;445;p87"/>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46" name="Google Shape;446;p87"/>
          <p:cNvSpPr txBox="1">
            <a:spLocks noGrp="1"/>
          </p:cNvSpPr>
          <p:nvPr>
            <p:ph type="title"/>
          </p:nvPr>
        </p:nvSpPr>
        <p:spPr>
          <a:xfrm>
            <a:off x="419100" y="366891"/>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7" name="Google Shape;447;p87"/>
          <p:cNvSpPr/>
          <p:nvPr/>
        </p:nvSpPr>
        <p:spPr>
          <a:xfrm>
            <a:off x="419100" y="1371600"/>
            <a:ext cx="5463540"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48" name="Google Shape;448;p87"/>
          <p:cNvSpPr txBox="1">
            <a:spLocks noGrp="1"/>
          </p:cNvSpPr>
          <p:nvPr>
            <p:ph type="body" idx="1"/>
          </p:nvPr>
        </p:nvSpPr>
        <p:spPr>
          <a:xfrm>
            <a:off x="3062415" y="1954025"/>
            <a:ext cx="2441448"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9" name="Google Shape;449;p87"/>
          <p:cNvSpPr>
            <a:spLocks noGrp="1"/>
          </p:cNvSpPr>
          <p:nvPr>
            <p:ph type="pic" idx="2"/>
          </p:nvPr>
        </p:nvSpPr>
        <p:spPr>
          <a:xfrm>
            <a:off x="419100" y="1371600"/>
            <a:ext cx="2286000" cy="2050026"/>
          </a:xfrm>
          <a:prstGeom prst="roundRect">
            <a:avLst>
              <a:gd name="adj" fmla="val 4167"/>
            </a:avLst>
          </a:prstGeom>
          <a:noFill/>
          <a:ln>
            <a:noFill/>
          </a:ln>
        </p:spPr>
      </p:sp>
      <p:sp>
        <p:nvSpPr>
          <p:cNvPr id="450" name="Google Shape;450;p87"/>
          <p:cNvSpPr/>
          <p:nvPr/>
        </p:nvSpPr>
        <p:spPr>
          <a:xfrm>
            <a:off x="6385560" y="1371600"/>
            <a:ext cx="5463540"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51" name="Google Shape;451;p87"/>
          <p:cNvSpPr txBox="1">
            <a:spLocks noGrp="1"/>
          </p:cNvSpPr>
          <p:nvPr>
            <p:ph type="body" idx="3"/>
          </p:nvPr>
        </p:nvSpPr>
        <p:spPr>
          <a:xfrm>
            <a:off x="9028875" y="1954025"/>
            <a:ext cx="2441448"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2" name="Google Shape;452;p87"/>
          <p:cNvSpPr>
            <a:spLocks noGrp="1"/>
          </p:cNvSpPr>
          <p:nvPr>
            <p:ph type="pic" idx="4"/>
          </p:nvPr>
        </p:nvSpPr>
        <p:spPr>
          <a:xfrm>
            <a:off x="6385560" y="1371600"/>
            <a:ext cx="2286000" cy="2050026"/>
          </a:xfrm>
          <a:prstGeom prst="roundRect">
            <a:avLst>
              <a:gd name="adj" fmla="val 4167"/>
            </a:avLst>
          </a:prstGeom>
          <a:noFill/>
          <a:ln>
            <a:noFill/>
          </a:ln>
        </p:spPr>
      </p:sp>
      <p:sp>
        <p:nvSpPr>
          <p:cNvPr id="453" name="Google Shape;453;p87"/>
          <p:cNvSpPr/>
          <p:nvPr/>
        </p:nvSpPr>
        <p:spPr>
          <a:xfrm>
            <a:off x="419100" y="3849328"/>
            <a:ext cx="5463540"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54" name="Google Shape;454;p87"/>
          <p:cNvSpPr txBox="1">
            <a:spLocks noGrp="1"/>
          </p:cNvSpPr>
          <p:nvPr>
            <p:ph type="body" idx="5"/>
          </p:nvPr>
        </p:nvSpPr>
        <p:spPr>
          <a:xfrm>
            <a:off x="3062415" y="4431753"/>
            <a:ext cx="2441448"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5" name="Google Shape;455;p87"/>
          <p:cNvSpPr>
            <a:spLocks noGrp="1"/>
          </p:cNvSpPr>
          <p:nvPr>
            <p:ph type="pic" idx="6"/>
          </p:nvPr>
        </p:nvSpPr>
        <p:spPr>
          <a:xfrm>
            <a:off x="419100" y="3849328"/>
            <a:ext cx="2286000" cy="2050026"/>
          </a:xfrm>
          <a:prstGeom prst="roundRect">
            <a:avLst>
              <a:gd name="adj" fmla="val 4167"/>
            </a:avLst>
          </a:prstGeom>
          <a:noFill/>
          <a:ln>
            <a:noFill/>
          </a:ln>
        </p:spPr>
      </p:sp>
      <p:sp>
        <p:nvSpPr>
          <p:cNvPr id="456" name="Google Shape;456;p87"/>
          <p:cNvSpPr/>
          <p:nvPr/>
        </p:nvSpPr>
        <p:spPr>
          <a:xfrm>
            <a:off x="6385560" y="3849328"/>
            <a:ext cx="5463540" cy="2057400"/>
          </a:xfrm>
          <a:prstGeom prst="roundRect">
            <a:avLst>
              <a:gd name="adj" fmla="val 4735"/>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57" name="Google Shape;457;p87"/>
          <p:cNvSpPr txBox="1">
            <a:spLocks noGrp="1"/>
          </p:cNvSpPr>
          <p:nvPr>
            <p:ph type="body" idx="7"/>
          </p:nvPr>
        </p:nvSpPr>
        <p:spPr>
          <a:xfrm>
            <a:off x="9028875" y="4431753"/>
            <a:ext cx="2441448" cy="892552"/>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b="1">
                <a:solidFill>
                  <a:srgbClr val="8EC7FF"/>
                </a:solidFill>
              </a:defRPr>
            </a:lvl1pPr>
            <a:lvl2pPr marL="914400" lvl="1" indent="-228600" algn="l">
              <a:lnSpc>
                <a:spcPct val="100000"/>
              </a:lnSpc>
              <a:spcBef>
                <a:spcPts val="600"/>
              </a:spcBef>
              <a:spcAft>
                <a:spcPts val="0"/>
              </a:spcAft>
              <a:buSzPts val="1260"/>
              <a:buNone/>
              <a:defRPr sz="1400"/>
            </a:lvl2pPr>
            <a:lvl3pPr marL="1371600" lvl="2" indent="-228600" algn="l">
              <a:lnSpc>
                <a:spcPct val="100000"/>
              </a:lnSpc>
              <a:spcBef>
                <a:spcPts val="600"/>
              </a:spcBef>
              <a:spcAft>
                <a:spcPts val="0"/>
              </a:spcAft>
              <a:buSzPts val="1200"/>
              <a:buNone/>
              <a:defRPr sz="12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8" name="Google Shape;458;p87"/>
          <p:cNvSpPr>
            <a:spLocks noGrp="1"/>
          </p:cNvSpPr>
          <p:nvPr>
            <p:ph type="pic" idx="8"/>
          </p:nvPr>
        </p:nvSpPr>
        <p:spPr>
          <a:xfrm>
            <a:off x="6385560" y="3849328"/>
            <a:ext cx="2286000" cy="2050026"/>
          </a:xfrm>
          <a:prstGeom prst="roundRect">
            <a:avLst>
              <a:gd name="adj" fmla="val 4167"/>
            </a:avLst>
          </a:prstGeom>
          <a:noFill/>
          <a:ln>
            <a:noFill/>
          </a:ln>
        </p:spPr>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Four images">
  <p:cSld name="Four images">
    <p:bg>
      <p:bgPr>
        <a:solidFill>
          <a:schemeClr val="dk1"/>
        </a:solidFill>
        <a:effectLst/>
      </p:bgPr>
    </p:bg>
    <p:spTree>
      <p:nvGrpSpPr>
        <p:cNvPr id="1" name="Shape 459"/>
        <p:cNvGrpSpPr/>
        <p:nvPr/>
      </p:nvGrpSpPr>
      <p:grpSpPr>
        <a:xfrm>
          <a:off x="0" y="0"/>
          <a:ext cx="0" cy="0"/>
          <a:chOff x="0" y="0"/>
          <a:chExt cx="0" cy="0"/>
        </a:xfrm>
      </p:grpSpPr>
      <p:sp>
        <p:nvSpPr>
          <p:cNvPr id="460" name="Google Shape;460;p88"/>
          <p:cNvSpPr txBox="1">
            <a:spLocks noGrp="1"/>
          </p:cNvSpPr>
          <p:nvPr>
            <p:ph type="title"/>
          </p:nvPr>
        </p:nvSpPr>
        <p:spPr>
          <a:xfrm>
            <a:off x="419100" y="342901"/>
            <a:ext cx="11429999" cy="647176"/>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1" name="Google Shape;461;p88"/>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62" name="Google Shape;462;p88"/>
          <p:cNvSpPr txBox="1">
            <a:spLocks noGrp="1"/>
          </p:cNvSpPr>
          <p:nvPr>
            <p:ph type="body" idx="1"/>
          </p:nvPr>
        </p:nvSpPr>
        <p:spPr>
          <a:xfrm>
            <a:off x="425038" y="2754691"/>
            <a:ext cx="4754880" cy="838199"/>
          </a:xfrm>
          <a:prstGeom prst="rect">
            <a:avLst/>
          </a:prstGeom>
          <a:noFill/>
          <a:ln>
            <a:noFill/>
          </a:ln>
        </p:spPr>
        <p:txBody>
          <a:bodyPr spcFirstLastPara="1" wrap="square" lIns="0" tIns="45700" rIns="0" bIns="0" anchor="t" anchorCtr="0">
            <a:norm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300"/>
              </a:spcBef>
              <a:spcAft>
                <a:spcPts val="0"/>
              </a:spcAft>
              <a:buSzPts val="1260"/>
              <a:buNone/>
              <a:defRPr sz="1400"/>
            </a:lvl2pPr>
            <a:lvl3pPr marL="1371600" lvl="2" indent="-228600" algn="l">
              <a:lnSpc>
                <a:spcPct val="100000"/>
              </a:lnSpc>
              <a:spcBef>
                <a:spcPts val="300"/>
              </a:spcBef>
              <a:spcAft>
                <a:spcPts val="0"/>
              </a:spcAft>
              <a:buSzPts val="1200"/>
              <a:buNone/>
              <a:defRPr sz="1200"/>
            </a:lvl3pPr>
            <a:lvl4pPr marL="1828800" lvl="3" indent="-228600" algn="l">
              <a:lnSpc>
                <a:spcPct val="90000"/>
              </a:lnSpc>
              <a:spcBef>
                <a:spcPts val="3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3" name="Google Shape;463;p88"/>
          <p:cNvSpPr>
            <a:spLocks noGrp="1"/>
          </p:cNvSpPr>
          <p:nvPr>
            <p:ph type="pic" idx="2"/>
          </p:nvPr>
        </p:nvSpPr>
        <p:spPr>
          <a:xfrm>
            <a:off x="425038" y="1371600"/>
            <a:ext cx="2194560" cy="1233948"/>
          </a:xfrm>
          <a:prstGeom prst="roundRect">
            <a:avLst>
              <a:gd name="adj" fmla="val 4167"/>
            </a:avLst>
          </a:prstGeom>
          <a:noFill/>
          <a:ln>
            <a:noFill/>
          </a:ln>
        </p:spPr>
      </p:sp>
      <p:sp>
        <p:nvSpPr>
          <p:cNvPr id="464" name="Google Shape;464;p88"/>
          <p:cNvSpPr txBox="1">
            <a:spLocks noGrp="1"/>
          </p:cNvSpPr>
          <p:nvPr>
            <p:ph type="body" idx="3"/>
          </p:nvPr>
        </p:nvSpPr>
        <p:spPr>
          <a:xfrm>
            <a:off x="425038" y="5247968"/>
            <a:ext cx="4754880" cy="838199"/>
          </a:xfrm>
          <a:prstGeom prst="rect">
            <a:avLst/>
          </a:prstGeom>
          <a:noFill/>
          <a:ln>
            <a:noFill/>
          </a:ln>
        </p:spPr>
        <p:txBody>
          <a:bodyPr spcFirstLastPara="1" wrap="square" lIns="0" tIns="45700" rIns="0" bIns="0" anchor="t" anchorCtr="0">
            <a:norm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300"/>
              </a:spcBef>
              <a:spcAft>
                <a:spcPts val="0"/>
              </a:spcAft>
              <a:buSzPts val="1260"/>
              <a:buNone/>
              <a:defRPr sz="1400"/>
            </a:lvl2pPr>
            <a:lvl3pPr marL="1371600" lvl="2" indent="-228600" algn="l">
              <a:lnSpc>
                <a:spcPct val="100000"/>
              </a:lnSpc>
              <a:spcBef>
                <a:spcPts val="300"/>
              </a:spcBef>
              <a:spcAft>
                <a:spcPts val="0"/>
              </a:spcAft>
              <a:buSzPts val="1200"/>
              <a:buNone/>
              <a:defRPr sz="1200"/>
            </a:lvl3pPr>
            <a:lvl4pPr marL="1828800" lvl="3" indent="-228600" algn="l">
              <a:lnSpc>
                <a:spcPct val="90000"/>
              </a:lnSpc>
              <a:spcBef>
                <a:spcPts val="3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5" name="Google Shape;465;p88"/>
          <p:cNvSpPr>
            <a:spLocks noGrp="1"/>
          </p:cNvSpPr>
          <p:nvPr>
            <p:ph type="pic" idx="4"/>
          </p:nvPr>
        </p:nvSpPr>
        <p:spPr>
          <a:xfrm>
            <a:off x="425038" y="3864877"/>
            <a:ext cx="2194560" cy="1233948"/>
          </a:xfrm>
          <a:prstGeom prst="roundRect">
            <a:avLst>
              <a:gd name="adj" fmla="val 4167"/>
            </a:avLst>
          </a:prstGeom>
          <a:noFill/>
          <a:ln>
            <a:noFill/>
          </a:ln>
        </p:spPr>
      </p:sp>
      <p:sp>
        <p:nvSpPr>
          <p:cNvPr id="466" name="Google Shape;466;p88"/>
          <p:cNvSpPr txBox="1">
            <a:spLocks noGrp="1"/>
          </p:cNvSpPr>
          <p:nvPr>
            <p:ph type="body" idx="5"/>
          </p:nvPr>
        </p:nvSpPr>
        <p:spPr>
          <a:xfrm>
            <a:off x="6381136" y="2754691"/>
            <a:ext cx="4754880" cy="838199"/>
          </a:xfrm>
          <a:prstGeom prst="rect">
            <a:avLst/>
          </a:prstGeom>
          <a:noFill/>
          <a:ln>
            <a:noFill/>
          </a:ln>
        </p:spPr>
        <p:txBody>
          <a:bodyPr spcFirstLastPara="1" wrap="square" lIns="0" tIns="45700" rIns="0" bIns="0" anchor="t" anchorCtr="0">
            <a:norm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300"/>
              </a:spcBef>
              <a:spcAft>
                <a:spcPts val="0"/>
              </a:spcAft>
              <a:buSzPts val="1260"/>
              <a:buNone/>
              <a:defRPr sz="1400"/>
            </a:lvl2pPr>
            <a:lvl3pPr marL="1371600" lvl="2" indent="-228600" algn="l">
              <a:lnSpc>
                <a:spcPct val="100000"/>
              </a:lnSpc>
              <a:spcBef>
                <a:spcPts val="300"/>
              </a:spcBef>
              <a:spcAft>
                <a:spcPts val="0"/>
              </a:spcAft>
              <a:buSzPts val="1200"/>
              <a:buNone/>
              <a:defRPr sz="1200"/>
            </a:lvl3pPr>
            <a:lvl4pPr marL="1828800" lvl="3" indent="-228600" algn="l">
              <a:lnSpc>
                <a:spcPct val="90000"/>
              </a:lnSpc>
              <a:spcBef>
                <a:spcPts val="3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7" name="Google Shape;467;p88"/>
          <p:cNvSpPr>
            <a:spLocks noGrp="1"/>
          </p:cNvSpPr>
          <p:nvPr>
            <p:ph type="pic" idx="6"/>
          </p:nvPr>
        </p:nvSpPr>
        <p:spPr>
          <a:xfrm>
            <a:off x="6381136" y="1371600"/>
            <a:ext cx="2194560" cy="1233948"/>
          </a:xfrm>
          <a:prstGeom prst="roundRect">
            <a:avLst>
              <a:gd name="adj" fmla="val 4167"/>
            </a:avLst>
          </a:prstGeom>
          <a:noFill/>
          <a:ln>
            <a:noFill/>
          </a:ln>
        </p:spPr>
      </p:sp>
      <p:sp>
        <p:nvSpPr>
          <p:cNvPr id="468" name="Google Shape;468;p88"/>
          <p:cNvSpPr txBox="1">
            <a:spLocks noGrp="1"/>
          </p:cNvSpPr>
          <p:nvPr>
            <p:ph type="body" idx="7"/>
          </p:nvPr>
        </p:nvSpPr>
        <p:spPr>
          <a:xfrm>
            <a:off x="6381136" y="5247968"/>
            <a:ext cx="4754880" cy="838199"/>
          </a:xfrm>
          <a:prstGeom prst="rect">
            <a:avLst/>
          </a:prstGeom>
          <a:noFill/>
          <a:ln>
            <a:noFill/>
          </a:ln>
        </p:spPr>
        <p:txBody>
          <a:bodyPr spcFirstLastPara="1" wrap="square" lIns="0" tIns="45700" rIns="0" bIns="0" anchor="t" anchorCtr="0">
            <a:norm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300"/>
              </a:spcBef>
              <a:spcAft>
                <a:spcPts val="0"/>
              </a:spcAft>
              <a:buSzPts val="1260"/>
              <a:buNone/>
              <a:defRPr sz="1400"/>
            </a:lvl2pPr>
            <a:lvl3pPr marL="1371600" lvl="2" indent="-228600" algn="l">
              <a:lnSpc>
                <a:spcPct val="100000"/>
              </a:lnSpc>
              <a:spcBef>
                <a:spcPts val="300"/>
              </a:spcBef>
              <a:spcAft>
                <a:spcPts val="0"/>
              </a:spcAft>
              <a:buSzPts val="1200"/>
              <a:buNone/>
              <a:defRPr sz="1200"/>
            </a:lvl3pPr>
            <a:lvl4pPr marL="1828800" lvl="3" indent="-228600" algn="l">
              <a:lnSpc>
                <a:spcPct val="90000"/>
              </a:lnSpc>
              <a:spcBef>
                <a:spcPts val="3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9" name="Google Shape;469;p88"/>
          <p:cNvSpPr>
            <a:spLocks noGrp="1"/>
          </p:cNvSpPr>
          <p:nvPr>
            <p:ph type="pic" idx="8"/>
          </p:nvPr>
        </p:nvSpPr>
        <p:spPr>
          <a:xfrm>
            <a:off x="6381136" y="3864877"/>
            <a:ext cx="2194560" cy="1233948"/>
          </a:xfrm>
          <a:prstGeom prst="roundRect">
            <a:avLst>
              <a:gd name="adj" fmla="val 4167"/>
            </a:avLst>
          </a:prstGeom>
          <a:noFill/>
          <a:ln>
            <a:noFill/>
          </a:ln>
        </p:spPr>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Four-row">
  <p:cSld name="Four-row">
    <p:bg>
      <p:bgPr>
        <a:solidFill>
          <a:schemeClr val="dk1"/>
        </a:solidFill>
        <a:effectLst/>
      </p:bgPr>
    </p:bg>
    <p:spTree>
      <p:nvGrpSpPr>
        <p:cNvPr id="1" name="Shape 470"/>
        <p:cNvGrpSpPr/>
        <p:nvPr/>
      </p:nvGrpSpPr>
      <p:grpSpPr>
        <a:xfrm>
          <a:off x="0" y="0"/>
          <a:ext cx="0" cy="0"/>
          <a:chOff x="0" y="0"/>
          <a:chExt cx="0" cy="0"/>
        </a:xfrm>
      </p:grpSpPr>
      <p:sp>
        <p:nvSpPr>
          <p:cNvPr id="471" name="Google Shape;471;p89"/>
          <p:cNvSpPr/>
          <p:nvPr/>
        </p:nvSpPr>
        <p:spPr>
          <a:xfrm>
            <a:off x="425148" y="1371600"/>
            <a:ext cx="11430001" cy="105156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72" name="Google Shape;472;p89"/>
          <p:cNvSpPr/>
          <p:nvPr/>
        </p:nvSpPr>
        <p:spPr>
          <a:xfrm>
            <a:off x="425148" y="2633980"/>
            <a:ext cx="11430001" cy="105156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73" name="Google Shape;473;p89"/>
          <p:cNvSpPr/>
          <p:nvPr/>
        </p:nvSpPr>
        <p:spPr>
          <a:xfrm>
            <a:off x="425148" y="3896360"/>
            <a:ext cx="11430001" cy="105156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74" name="Google Shape;474;p89"/>
          <p:cNvSpPr/>
          <p:nvPr/>
        </p:nvSpPr>
        <p:spPr>
          <a:xfrm>
            <a:off x="425148" y="5158740"/>
            <a:ext cx="11430001" cy="1051560"/>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75" name="Google Shape;475;p89"/>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89"/>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77" name="Google Shape;477;p89"/>
          <p:cNvSpPr txBox="1">
            <a:spLocks noGrp="1"/>
          </p:cNvSpPr>
          <p:nvPr>
            <p:ph type="body" idx="1"/>
          </p:nvPr>
        </p:nvSpPr>
        <p:spPr>
          <a:xfrm>
            <a:off x="639313" y="1557994"/>
            <a:ext cx="2346158" cy="6787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8" name="Google Shape;478;p89"/>
          <p:cNvSpPr txBox="1">
            <a:spLocks noGrp="1"/>
          </p:cNvSpPr>
          <p:nvPr>
            <p:ph type="body" idx="2"/>
          </p:nvPr>
        </p:nvSpPr>
        <p:spPr>
          <a:xfrm>
            <a:off x="3481395" y="1502400"/>
            <a:ext cx="8194014" cy="789960"/>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200"/>
              </a:spcBef>
              <a:spcAft>
                <a:spcPts val="0"/>
              </a:spcAft>
              <a:buSzPts val="1260"/>
              <a:buNone/>
              <a:defRPr sz="1400"/>
            </a:lvl2pPr>
            <a:lvl3pPr marL="1371600" lvl="2" indent="-228600" algn="l">
              <a:lnSpc>
                <a:spcPct val="100000"/>
              </a:lnSpc>
              <a:spcBef>
                <a:spcPts val="200"/>
              </a:spcBef>
              <a:spcAft>
                <a:spcPts val="0"/>
              </a:spcAft>
              <a:buSzPts val="1200"/>
              <a:buNone/>
              <a:defRPr sz="1200"/>
            </a:lvl3pPr>
            <a:lvl4pPr marL="1828800" lvl="3" indent="-228600" algn="l">
              <a:lnSpc>
                <a:spcPct val="90000"/>
              </a:lnSpc>
              <a:spcBef>
                <a:spcPts val="2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9" name="Google Shape;479;p89"/>
          <p:cNvSpPr txBox="1">
            <a:spLocks noGrp="1"/>
          </p:cNvSpPr>
          <p:nvPr>
            <p:ph type="body" idx="3"/>
          </p:nvPr>
        </p:nvSpPr>
        <p:spPr>
          <a:xfrm>
            <a:off x="639313" y="2820374"/>
            <a:ext cx="2346158" cy="6787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80" name="Google Shape;480;p89"/>
          <p:cNvSpPr txBox="1">
            <a:spLocks noGrp="1"/>
          </p:cNvSpPr>
          <p:nvPr>
            <p:ph type="body" idx="4"/>
          </p:nvPr>
        </p:nvSpPr>
        <p:spPr>
          <a:xfrm>
            <a:off x="3481395" y="2764780"/>
            <a:ext cx="8194014" cy="789960"/>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200"/>
              </a:spcBef>
              <a:spcAft>
                <a:spcPts val="0"/>
              </a:spcAft>
              <a:buSzPts val="1260"/>
              <a:buNone/>
              <a:defRPr sz="1400"/>
            </a:lvl2pPr>
            <a:lvl3pPr marL="1371600" lvl="2" indent="-228600" algn="l">
              <a:lnSpc>
                <a:spcPct val="100000"/>
              </a:lnSpc>
              <a:spcBef>
                <a:spcPts val="200"/>
              </a:spcBef>
              <a:spcAft>
                <a:spcPts val="0"/>
              </a:spcAft>
              <a:buSzPts val="1200"/>
              <a:buNone/>
              <a:defRPr sz="1200"/>
            </a:lvl3pPr>
            <a:lvl4pPr marL="1828800" lvl="3" indent="-228600" algn="l">
              <a:lnSpc>
                <a:spcPct val="90000"/>
              </a:lnSpc>
              <a:spcBef>
                <a:spcPts val="2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1" name="Google Shape;481;p89"/>
          <p:cNvSpPr txBox="1">
            <a:spLocks noGrp="1"/>
          </p:cNvSpPr>
          <p:nvPr>
            <p:ph type="body" idx="5"/>
          </p:nvPr>
        </p:nvSpPr>
        <p:spPr>
          <a:xfrm>
            <a:off x="639313" y="4082754"/>
            <a:ext cx="2346158" cy="6787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82" name="Google Shape;482;p89"/>
          <p:cNvSpPr txBox="1">
            <a:spLocks noGrp="1"/>
          </p:cNvSpPr>
          <p:nvPr>
            <p:ph type="body" idx="6"/>
          </p:nvPr>
        </p:nvSpPr>
        <p:spPr>
          <a:xfrm>
            <a:off x="3481395" y="4027160"/>
            <a:ext cx="8194014" cy="789960"/>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200"/>
              </a:spcBef>
              <a:spcAft>
                <a:spcPts val="0"/>
              </a:spcAft>
              <a:buSzPts val="1260"/>
              <a:buNone/>
              <a:defRPr sz="1400"/>
            </a:lvl2pPr>
            <a:lvl3pPr marL="1371600" lvl="2" indent="-228600" algn="l">
              <a:lnSpc>
                <a:spcPct val="100000"/>
              </a:lnSpc>
              <a:spcBef>
                <a:spcPts val="200"/>
              </a:spcBef>
              <a:spcAft>
                <a:spcPts val="0"/>
              </a:spcAft>
              <a:buSzPts val="1200"/>
              <a:buNone/>
              <a:defRPr sz="1200"/>
            </a:lvl3pPr>
            <a:lvl4pPr marL="1828800" lvl="3" indent="-228600" algn="l">
              <a:lnSpc>
                <a:spcPct val="90000"/>
              </a:lnSpc>
              <a:spcBef>
                <a:spcPts val="2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3" name="Google Shape;483;p89"/>
          <p:cNvSpPr txBox="1">
            <a:spLocks noGrp="1"/>
          </p:cNvSpPr>
          <p:nvPr>
            <p:ph type="body" idx="7"/>
          </p:nvPr>
        </p:nvSpPr>
        <p:spPr>
          <a:xfrm>
            <a:off x="639313" y="5345134"/>
            <a:ext cx="2346158" cy="6787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0"/>
              </a:spcBef>
              <a:spcAft>
                <a:spcPts val="0"/>
              </a:spcAft>
              <a:buSzPts val="1620"/>
              <a:buNone/>
              <a:defRPr sz="1800" b="1">
                <a:solidFill>
                  <a:srgbClr val="8EC7FF"/>
                </a:solidFill>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84" name="Google Shape;484;p89"/>
          <p:cNvSpPr txBox="1">
            <a:spLocks noGrp="1"/>
          </p:cNvSpPr>
          <p:nvPr>
            <p:ph type="body" idx="8"/>
          </p:nvPr>
        </p:nvSpPr>
        <p:spPr>
          <a:xfrm>
            <a:off x="3481395" y="5289540"/>
            <a:ext cx="8194014" cy="789960"/>
          </a:xfrm>
          <a:prstGeom prst="rect">
            <a:avLst/>
          </a:prstGeom>
          <a:noFill/>
          <a:ln>
            <a:noFill/>
          </a:ln>
        </p:spPr>
        <p:txBody>
          <a:bodyPr spcFirstLastPara="1" wrap="square" lIns="0" tIns="45700" rIns="0" bIns="45700" anchor="ctr" anchorCtr="0">
            <a:spAutoFit/>
          </a:bodyPr>
          <a:lstStyle>
            <a:lvl1pPr marL="457200" lvl="0" indent="-228600" algn="l">
              <a:lnSpc>
                <a:spcPct val="100000"/>
              </a:lnSpc>
              <a:spcBef>
                <a:spcPts val="0"/>
              </a:spcBef>
              <a:spcAft>
                <a:spcPts val="0"/>
              </a:spcAft>
              <a:buSzPts val="1440"/>
              <a:buNone/>
              <a:defRPr sz="1600"/>
            </a:lvl1pPr>
            <a:lvl2pPr marL="914400" lvl="1" indent="-228600" algn="l">
              <a:lnSpc>
                <a:spcPct val="100000"/>
              </a:lnSpc>
              <a:spcBef>
                <a:spcPts val="200"/>
              </a:spcBef>
              <a:spcAft>
                <a:spcPts val="0"/>
              </a:spcAft>
              <a:buSzPts val="1260"/>
              <a:buNone/>
              <a:defRPr sz="1400"/>
            </a:lvl2pPr>
            <a:lvl3pPr marL="1371600" lvl="2" indent="-228600" algn="l">
              <a:lnSpc>
                <a:spcPct val="100000"/>
              </a:lnSpc>
              <a:spcBef>
                <a:spcPts val="200"/>
              </a:spcBef>
              <a:spcAft>
                <a:spcPts val="0"/>
              </a:spcAft>
              <a:buSzPts val="1200"/>
              <a:buNone/>
              <a:defRPr sz="1200"/>
            </a:lvl3pPr>
            <a:lvl4pPr marL="1828800" lvl="3" indent="-228600" algn="l">
              <a:lnSpc>
                <a:spcPct val="90000"/>
              </a:lnSpc>
              <a:spcBef>
                <a:spcPts val="2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Five gray pillars">
  <p:cSld name="Five gray pillars">
    <p:bg>
      <p:bgPr>
        <a:solidFill>
          <a:schemeClr val="dk1"/>
        </a:solidFill>
        <a:effectLst/>
      </p:bgPr>
    </p:bg>
    <p:spTree>
      <p:nvGrpSpPr>
        <p:cNvPr id="1" name="Shape 485"/>
        <p:cNvGrpSpPr/>
        <p:nvPr/>
      </p:nvGrpSpPr>
      <p:grpSpPr>
        <a:xfrm>
          <a:off x="0" y="0"/>
          <a:ext cx="0" cy="0"/>
          <a:chOff x="0" y="0"/>
          <a:chExt cx="0" cy="0"/>
        </a:xfrm>
      </p:grpSpPr>
      <p:sp>
        <p:nvSpPr>
          <p:cNvPr id="486" name="Google Shape;486;p90"/>
          <p:cNvSpPr/>
          <p:nvPr/>
        </p:nvSpPr>
        <p:spPr>
          <a:xfrm>
            <a:off x="419100" y="1243013"/>
            <a:ext cx="2068606" cy="4967287"/>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87" name="Google Shape;487;p90"/>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90"/>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489" name="Google Shape;489;p90"/>
          <p:cNvSpPr txBox="1">
            <a:spLocks noGrp="1"/>
          </p:cNvSpPr>
          <p:nvPr>
            <p:ph type="body" idx="1"/>
          </p:nvPr>
        </p:nvSpPr>
        <p:spPr>
          <a:xfrm>
            <a:off x="575323" y="1485900"/>
            <a:ext cx="1737622" cy="646331"/>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0" name="Google Shape;490;p90"/>
          <p:cNvSpPr txBox="1">
            <a:spLocks noGrp="1"/>
          </p:cNvSpPr>
          <p:nvPr>
            <p:ph type="body" idx="2"/>
          </p:nvPr>
        </p:nvSpPr>
        <p:spPr>
          <a:xfrm>
            <a:off x="575323" y="2351314"/>
            <a:ext cx="1737622" cy="1138773"/>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1200"/>
              </a:spcBef>
              <a:spcAft>
                <a:spcPts val="0"/>
              </a:spcAft>
              <a:buSzPts val="1440"/>
              <a:buNone/>
              <a:defRPr sz="1600"/>
            </a:lvl2pPr>
            <a:lvl3pPr marL="1371600" lvl="2" indent="-228600" algn="l">
              <a:lnSpc>
                <a:spcPct val="100000"/>
              </a:lnSpc>
              <a:spcBef>
                <a:spcPts val="12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1" name="Google Shape;491;p90"/>
          <p:cNvSpPr/>
          <p:nvPr/>
        </p:nvSpPr>
        <p:spPr>
          <a:xfrm>
            <a:off x="9820161" y="1243013"/>
            <a:ext cx="2068606" cy="4967287"/>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92" name="Google Shape;492;p90"/>
          <p:cNvSpPr txBox="1">
            <a:spLocks noGrp="1"/>
          </p:cNvSpPr>
          <p:nvPr>
            <p:ph type="body" idx="3"/>
          </p:nvPr>
        </p:nvSpPr>
        <p:spPr>
          <a:xfrm>
            <a:off x="9976384" y="1485900"/>
            <a:ext cx="1737622" cy="646331"/>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3" name="Google Shape;493;p90"/>
          <p:cNvSpPr txBox="1">
            <a:spLocks noGrp="1"/>
          </p:cNvSpPr>
          <p:nvPr>
            <p:ph type="body" idx="4"/>
          </p:nvPr>
        </p:nvSpPr>
        <p:spPr>
          <a:xfrm>
            <a:off x="9976384" y="2351314"/>
            <a:ext cx="1737622" cy="1138773"/>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1200"/>
              </a:spcBef>
              <a:spcAft>
                <a:spcPts val="0"/>
              </a:spcAft>
              <a:buSzPts val="1440"/>
              <a:buNone/>
              <a:defRPr sz="1600"/>
            </a:lvl2pPr>
            <a:lvl3pPr marL="1371600" lvl="2" indent="-228600" algn="l">
              <a:lnSpc>
                <a:spcPct val="100000"/>
              </a:lnSpc>
              <a:spcBef>
                <a:spcPts val="12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4" name="Google Shape;494;p90"/>
          <p:cNvSpPr/>
          <p:nvPr/>
        </p:nvSpPr>
        <p:spPr>
          <a:xfrm>
            <a:off x="2769365" y="1243013"/>
            <a:ext cx="2068606" cy="4967287"/>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95" name="Google Shape;495;p90"/>
          <p:cNvSpPr txBox="1">
            <a:spLocks noGrp="1"/>
          </p:cNvSpPr>
          <p:nvPr>
            <p:ph type="body" idx="5"/>
          </p:nvPr>
        </p:nvSpPr>
        <p:spPr>
          <a:xfrm>
            <a:off x="2925588" y="1485900"/>
            <a:ext cx="1737622" cy="646331"/>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6" name="Google Shape;496;p90"/>
          <p:cNvSpPr txBox="1">
            <a:spLocks noGrp="1"/>
          </p:cNvSpPr>
          <p:nvPr>
            <p:ph type="body" idx="6"/>
          </p:nvPr>
        </p:nvSpPr>
        <p:spPr>
          <a:xfrm>
            <a:off x="2925588" y="2351314"/>
            <a:ext cx="1737622" cy="1138773"/>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1200"/>
              </a:spcBef>
              <a:spcAft>
                <a:spcPts val="0"/>
              </a:spcAft>
              <a:buSzPts val="1440"/>
              <a:buNone/>
              <a:defRPr sz="1600"/>
            </a:lvl2pPr>
            <a:lvl3pPr marL="1371600" lvl="2" indent="-228600" algn="l">
              <a:lnSpc>
                <a:spcPct val="100000"/>
              </a:lnSpc>
              <a:spcBef>
                <a:spcPts val="12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7" name="Google Shape;497;p90"/>
          <p:cNvSpPr/>
          <p:nvPr/>
        </p:nvSpPr>
        <p:spPr>
          <a:xfrm>
            <a:off x="7469895" y="1243013"/>
            <a:ext cx="2068606" cy="4967287"/>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498" name="Google Shape;498;p90"/>
          <p:cNvSpPr txBox="1">
            <a:spLocks noGrp="1"/>
          </p:cNvSpPr>
          <p:nvPr>
            <p:ph type="body" idx="7"/>
          </p:nvPr>
        </p:nvSpPr>
        <p:spPr>
          <a:xfrm>
            <a:off x="7626118" y="1485900"/>
            <a:ext cx="1737622" cy="646331"/>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9" name="Google Shape;499;p90"/>
          <p:cNvSpPr txBox="1">
            <a:spLocks noGrp="1"/>
          </p:cNvSpPr>
          <p:nvPr>
            <p:ph type="body" idx="8"/>
          </p:nvPr>
        </p:nvSpPr>
        <p:spPr>
          <a:xfrm>
            <a:off x="7626118" y="2351314"/>
            <a:ext cx="1737622" cy="1138773"/>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1200"/>
              </a:spcBef>
              <a:spcAft>
                <a:spcPts val="0"/>
              </a:spcAft>
              <a:buSzPts val="1440"/>
              <a:buNone/>
              <a:defRPr sz="1600"/>
            </a:lvl2pPr>
            <a:lvl3pPr marL="1371600" lvl="2" indent="-228600" algn="l">
              <a:lnSpc>
                <a:spcPct val="100000"/>
              </a:lnSpc>
              <a:spcBef>
                <a:spcPts val="12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0" name="Google Shape;500;p90"/>
          <p:cNvSpPr/>
          <p:nvPr/>
        </p:nvSpPr>
        <p:spPr>
          <a:xfrm>
            <a:off x="5119630" y="1243013"/>
            <a:ext cx="2068606" cy="4967287"/>
          </a:xfrm>
          <a:prstGeom prst="roundRect">
            <a:avLst>
              <a:gd name="adj" fmla="val 648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01" name="Google Shape;501;p90"/>
          <p:cNvSpPr txBox="1">
            <a:spLocks noGrp="1"/>
          </p:cNvSpPr>
          <p:nvPr>
            <p:ph type="body" idx="9"/>
          </p:nvPr>
        </p:nvSpPr>
        <p:spPr>
          <a:xfrm>
            <a:off x="5275853" y="1485900"/>
            <a:ext cx="1737622" cy="646331"/>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620"/>
              <a:buNone/>
              <a:defRPr sz="1800" b="1">
                <a:solidFill>
                  <a:srgbClr val="8EC7FF"/>
                </a:solidFill>
              </a:defRPr>
            </a:lvl1pPr>
            <a:lvl2pPr marL="914400" lvl="1" indent="-228600" algn="l">
              <a:lnSpc>
                <a:spcPct val="90000"/>
              </a:lnSpc>
              <a:spcBef>
                <a:spcPts val="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02" name="Google Shape;502;p90"/>
          <p:cNvSpPr txBox="1">
            <a:spLocks noGrp="1"/>
          </p:cNvSpPr>
          <p:nvPr>
            <p:ph type="body" idx="13"/>
          </p:nvPr>
        </p:nvSpPr>
        <p:spPr>
          <a:xfrm>
            <a:off x="5275853" y="2351314"/>
            <a:ext cx="1737622" cy="1138773"/>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1200"/>
              </a:spcBef>
              <a:spcAft>
                <a:spcPts val="0"/>
              </a:spcAft>
              <a:buSzPts val="1440"/>
              <a:buNone/>
              <a:defRPr sz="1600"/>
            </a:lvl2pPr>
            <a:lvl3pPr marL="1371600" lvl="2" indent="-228600" algn="l">
              <a:lnSpc>
                <a:spcPct val="100000"/>
              </a:lnSpc>
              <a:spcBef>
                <a:spcPts val="1200"/>
              </a:spcBef>
              <a:spcAft>
                <a:spcPts val="0"/>
              </a:spcAft>
              <a:buSzPts val="1400"/>
              <a:buNone/>
              <a:defRPr sz="1400"/>
            </a:lvl3pPr>
            <a:lvl4pPr marL="1828800" lvl="3" indent="-228600" algn="l">
              <a:lnSpc>
                <a:spcPct val="90000"/>
              </a:lnSpc>
              <a:spcBef>
                <a:spcPts val="600"/>
              </a:spcBef>
              <a:spcAft>
                <a:spcPts val="0"/>
              </a:spcAft>
              <a:buSzPts val="1200"/>
              <a:buNone/>
              <a:defRPr sz="1200"/>
            </a:lvl4pPr>
            <a:lvl5pPr marL="2286000" lvl="4" indent="-228600" algn="l">
              <a:lnSpc>
                <a:spcPct val="90000"/>
              </a:lnSpc>
              <a:spcBef>
                <a:spcPts val="600"/>
              </a:spcBef>
              <a:spcAft>
                <a:spcPts val="0"/>
              </a:spcAft>
              <a:buSzPts val="1200"/>
              <a:buNone/>
              <a:defRPr sz="1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ive pillar w cicle icons">
  <p:cSld name="Five pillar w cicle icons">
    <p:bg>
      <p:bgPr>
        <a:solidFill>
          <a:schemeClr val="dk1"/>
        </a:solidFill>
        <a:effectLst/>
      </p:bgPr>
    </p:bg>
    <p:spTree>
      <p:nvGrpSpPr>
        <p:cNvPr id="1" name="Shape 503"/>
        <p:cNvGrpSpPr/>
        <p:nvPr/>
      </p:nvGrpSpPr>
      <p:grpSpPr>
        <a:xfrm>
          <a:off x="0" y="0"/>
          <a:ext cx="0" cy="0"/>
          <a:chOff x="0" y="0"/>
          <a:chExt cx="0" cy="0"/>
        </a:xfrm>
      </p:grpSpPr>
      <p:sp>
        <p:nvSpPr>
          <p:cNvPr id="504" name="Google Shape;504;p91"/>
          <p:cNvSpPr txBox="1">
            <a:spLocks noGrp="1"/>
          </p:cNvSpPr>
          <p:nvPr>
            <p:ph type="title"/>
          </p:nvPr>
        </p:nvSpPr>
        <p:spPr>
          <a:xfrm>
            <a:off x="419100" y="366891"/>
            <a:ext cx="11430000"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5" name="Google Shape;505;p91"/>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06" name="Google Shape;506;p91"/>
          <p:cNvSpPr txBox="1">
            <a:spLocks noGrp="1"/>
          </p:cNvSpPr>
          <p:nvPr>
            <p:ph type="body" idx="1"/>
          </p:nvPr>
        </p:nvSpPr>
        <p:spPr>
          <a:xfrm>
            <a:off x="419100" y="3958713"/>
            <a:ext cx="2022698" cy="341632"/>
          </a:xfrm>
          <a:prstGeom prst="rect">
            <a:avLst/>
          </a:prstGeom>
          <a:no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620"/>
              <a:buNone/>
              <a:defRPr sz="1800" b="0" i="0">
                <a:solidFill>
                  <a:srgbClr val="8EC7FF"/>
                </a:solidFill>
                <a:latin typeface="Play"/>
                <a:ea typeface="Play"/>
                <a:cs typeface="Play"/>
                <a:sym typeface="Play"/>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07" name="Google Shape;507;p91"/>
          <p:cNvSpPr txBox="1">
            <a:spLocks noGrp="1"/>
          </p:cNvSpPr>
          <p:nvPr>
            <p:ph type="body" idx="2"/>
          </p:nvPr>
        </p:nvSpPr>
        <p:spPr>
          <a:xfrm>
            <a:off x="419100" y="4445744"/>
            <a:ext cx="2022698" cy="307777"/>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260"/>
              <a:buNone/>
              <a:defRPr sz="14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8" name="Google Shape;508;p91"/>
          <p:cNvSpPr txBox="1">
            <a:spLocks noGrp="1"/>
          </p:cNvSpPr>
          <p:nvPr>
            <p:ph type="body" idx="3"/>
          </p:nvPr>
        </p:nvSpPr>
        <p:spPr>
          <a:xfrm>
            <a:off x="2770926" y="3958713"/>
            <a:ext cx="2022698" cy="341632"/>
          </a:xfrm>
          <a:prstGeom prst="rect">
            <a:avLst/>
          </a:prstGeom>
          <a:no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620"/>
              <a:buNone/>
              <a:defRPr sz="1800" b="0" i="0">
                <a:solidFill>
                  <a:srgbClr val="8EC7FF"/>
                </a:solidFill>
                <a:latin typeface="Play"/>
                <a:ea typeface="Play"/>
                <a:cs typeface="Play"/>
                <a:sym typeface="Play"/>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09" name="Google Shape;509;p91"/>
          <p:cNvSpPr txBox="1">
            <a:spLocks noGrp="1"/>
          </p:cNvSpPr>
          <p:nvPr>
            <p:ph type="body" idx="4"/>
          </p:nvPr>
        </p:nvSpPr>
        <p:spPr>
          <a:xfrm>
            <a:off x="2770926" y="4445744"/>
            <a:ext cx="2022698" cy="307777"/>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260"/>
              <a:buNone/>
              <a:defRPr sz="14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0" name="Google Shape;510;p91"/>
          <p:cNvSpPr txBox="1">
            <a:spLocks noGrp="1"/>
          </p:cNvSpPr>
          <p:nvPr>
            <p:ph type="body" idx="5"/>
          </p:nvPr>
        </p:nvSpPr>
        <p:spPr>
          <a:xfrm>
            <a:off x="5122752" y="3958713"/>
            <a:ext cx="2022698" cy="341632"/>
          </a:xfrm>
          <a:prstGeom prst="rect">
            <a:avLst/>
          </a:prstGeom>
          <a:no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620"/>
              <a:buNone/>
              <a:defRPr sz="1800" b="0" i="0">
                <a:solidFill>
                  <a:srgbClr val="8EC7FF"/>
                </a:solidFill>
                <a:latin typeface="Play"/>
                <a:ea typeface="Play"/>
                <a:cs typeface="Play"/>
                <a:sym typeface="Play"/>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11" name="Google Shape;511;p91"/>
          <p:cNvSpPr txBox="1">
            <a:spLocks noGrp="1"/>
          </p:cNvSpPr>
          <p:nvPr>
            <p:ph type="body" idx="6"/>
          </p:nvPr>
        </p:nvSpPr>
        <p:spPr>
          <a:xfrm>
            <a:off x="5122751" y="4445744"/>
            <a:ext cx="2022698" cy="307777"/>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260"/>
              <a:buNone/>
              <a:defRPr sz="14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2" name="Google Shape;512;p91"/>
          <p:cNvSpPr txBox="1">
            <a:spLocks noGrp="1"/>
          </p:cNvSpPr>
          <p:nvPr>
            <p:ph type="body" idx="7"/>
          </p:nvPr>
        </p:nvSpPr>
        <p:spPr>
          <a:xfrm>
            <a:off x="7474577" y="3958713"/>
            <a:ext cx="2022698" cy="341632"/>
          </a:xfrm>
          <a:prstGeom prst="rect">
            <a:avLst/>
          </a:prstGeom>
          <a:no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620"/>
              <a:buNone/>
              <a:defRPr sz="1800" b="0" i="0">
                <a:solidFill>
                  <a:srgbClr val="8EC7FF"/>
                </a:solidFill>
                <a:latin typeface="Play"/>
                <a:ea typeface="Play"/>
                <a:cs typeface="Play"/>
                <a:sym typeface="Play"/>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13" name="Google Shape;513;p91"/>
          <p:cNvSpPr txBox="1">
            <a:spLocks noGrp="1"/>
          </p:cNvSpPr>
          <p:nvPr>
            <p:ph type="body" idx="8"/>
          </p:nvPr>
        </p:nvSpPr>
        <p:spPr>
          <a:xfrm>
            <a:off x="7474576" y="4445744"/>
            <a:ext cx="2022698" cy="307777"/>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260"/>
              <a:buNone/>
              <a:defRPr sz="14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4" name="Google Shape;514;p91"/>
          <p:cNvSpPr txBox="1">
            <a:spLocks noGrp="1"/>
          </p:cNvSpPr>
          <p:nvPr>
            <p:ph type="body" idx="9"/>
          </p:nvPr>
        </p:nvSpPr>
        <p:spPr>
          <a:xfrm>
            <a:off x="9826402" y="3958713"/>
            <a:ext cx="2022698" cy="341632"/>
          </a:xfrm>
          <a:prstGeom prst="rect">
            <a:avLst/>
          </a:prstGeom>
          <a:noFill/>
          <a:ln>
            <a:noFill/>
          </a:ln>
        </p:spPr>
        <p:txBody>
          <a:bodyPr spcFirstLastPara="1" wrap="square" lIns="0" tIns="45700" rIns="0" bIns="45700" anchor="ctr" anchorCtr="0">
            <a:spAutoFit/>
          </a:bodyPr>
          <a:lstStyle>
            <a:lvl1pPr marL="457200" lvl="0" indent="-228600" algn="ctr">
              <a:lnSpc>
                <a:spcPct val="90000"/>
              </a:lnSpc>
              <a:spcBef>
                <a:spcPts val="0"/>
              </a:spcBef>
              <a:spcAft>
                <a:spcPts val="0"/>
              </a:spcAft>
              <a:buSzPts val="1620"/>
              <a:buNone/>
              <a:defRPr sz="1800" b="0" i="0">
                <a:solidFill>
                  <a:srgbClr val="8EC7FF"/>
                </a:solidFill>
                <a:latin typeface="Play"/>
                <a:ea typeface="Play"/>
                <a:cs typeface="Play"/>
                <a:sym typeface="Play"/>
              </a:defRPr>
            </a:lvl1pPr>
            <a:lvl2pPr marL="914400" lvl="1" indent="-228600" algn="l">
              <a:lnSpc>
                <a:spcPct val="90000"/>
              </a:lnSpc>
              <a:spcBef>
                <a:spcPts val="1200"/>
              </a:spcBef>
              <a:spcAft>
                <a:spcPts val="0"/>
              </a:spcAft>
              <a:buSzPts val="1800"/>
              <a:buNone/>
              <a:defRPr sz="2000" b="1"/>
            </a:lvl2pPr>
            <a:lvl3pPr marL="1371600" lvl="2" indent="-228600" algn="l">
              <a:lnSpc>
                <a:spcPct val="90000"/>
              </a:lnSpc>
              <a:spcBef>
                <a:spcPts val="12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15" name="Google Shape;515;p91"/>
          <p:cNvSpPr txBox="1">
            <a:spLocks noGrp="1"/>
          </p:cNvSpPr>
          <p:nvPr>
            <p:ph type="body" idx="13"/>
          </p:nvPr>
        </p:nvSpPr>
        <p:spPr>
          <a:xfrm>
            <a:off x="9826402" y="4445744"/>
            <a:ext cx="2022698" cy="307777"/>
          </a:xfrm>
          <a:prstGeom prst="rect">
            <a:avLst/>
          </a:prstGeom>
          <a:noFill/>
          <a:ln>
            <a:noFill/>
          </a:ln>
        </p:spPr>
        <p:txBody>
          <a:bodyPr spcFirstLastPara="1" wrap="square" lIns="0" tIns="45700" rIns="0" bIns="45700" anchor="t" anchorCtr="0">
            <a:spAutoFit/>
          </a:bodyPr>
          <a:lstStyle>
            <a:lvl1pPr marL="457200" lvl="0" indent="-228600" algn="ctr">
              <a:lnSpc>
                <a:spcPct val="100000"/>
              </a:lnSpc>
              <a:spcBef>
                <a:spcPts val="0"/>
              </a:spcBef>
              <a:spcAft>
                <a:spcPts val="0"/>
              </a:spcAft>
              <a:buSzPts val="1260"/>
              <a:buNone/>
              <a:defRPr sz="14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516" name="Google Shape;516;p91"/>
          <p:cNvCxnSpPr/>
          <p:nvPr/>
        </p:nvCxnSpPr>
        <p:spPr>
          <a:xfrm>
            <a:off x="381000" y="3541503"/>
            <a:ext cx="11430000" cy="0"/>
          </a:xfrm>
          <a:prstGeom prst="straightConnector1">
            <a:avLst/>
          </a:prstGeom>
          <a:noFill/>
          <a:ln w="19050" cap="rnd" cmpd="sng">
            <a:solidFill>
              <a:srgbClr val="394F76"/>
            </a:solidFill>
            <a:prstDash val="solid"/>
            <a:miter lim="800000"/>
            <a:headEnd type="none" w="sm" len="sm"/>
            <a:tailEnd type="none" w="sm" len="sm"/>
          </a:ln>
        </p:spPr>
      </p:cxnSp>
      <p:sp>
        <p:nvSpPr>
          <p:cNvPr id="517" name="Google Shape;517;p91"/>
          <p:cNvSpPr/>
          <p:nvPr/>
        </p:nvSpPr>
        <p:spPr>
          <a:xfrm>
            <a:off x="680641" y="170221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18" name="Google Shape;518;p91"/>
          <p:cNvSpPr>
            <a:spLocks noGrp="1"/>
          </p:cNvSpPr>
          <p:nvPr>
            <p:ph type="pic" idx="14"/>
          </p:nvPr>
        </p:nvSpPr>
        <p:spPr>
          <a:xfrm>
            <a:off x="690166" y="1711735"/>
            <a:ext cx="1480566" cy="1480566"/>
          </a:xfrm>
          <a:prstGeom prst="ellipse">
            <a:avLst/>
          </a:prstGeom>
          <a:noFill/>
          <a:ln>
            <a:noFill/>
          </a:ln>
        </p:spPr>
      </p:sp>
      <p:sp>
        <p:nvSpPr>
          <p:cNvPr id="519" name="Google Shape;519;p91"/>
          <p:cNvSpPr/>
          <p:nvPr/>
        </p:nvSpPr>
        <p:spPr>
          <a:xfrm>
            <a:off x="3032467" y="170221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20" name="Google Shape;520;p91"/>
          <p:cNvSpPr>
            <a:spLocks noGrp="1"/>
          </p:cNvSpPr>
          <p:nvPr>
            <p:ph type="pic" idx="15"/>
          </p:nvPr>
        </p:nvSpPr>
        <p:spPr>
          <a:xfrm>
            <a:off x="3041992" y="1711735"/>
            <a:ext cx="1480566" cy="1480566"/>
          </a:xfrm>
          <a:prstGeom prst="ellipse">
            <a:avLst/>
          </a:prstGeom>
          <a:noFill/>
          <a:ln>
            <a:noFill/>
          </a:ln>
        </p:spPr>
      </p:sp>
      <p:sp>
        <p:nvSpPr>
          <p:cNvPr id="521" name="Google Shape;521;p91"/>
          <p:cNvSpPr/>
          <p:nvPr/>
        </p:nvSpPr>
        <p:spPr>
          <a:xfrm>
            <a:off x="5384293" y="170221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22" name="Google Shape;522;p91"/>
          <p:cNvSpPr>
            <a:spLocks noGrp="1"/>
          </p:cNvSpPr>
          <p:nvPr>
            <p:ph type="pic" idx="16"/>
          </p:nvPr>
        </p:nvSpPr>
        <p:spPr>
          <a:xfrm>
            <a:off x="5393818" y="1711735"/>
            <a:ext cx="1480566" cy="1480566"/>
          </a:xfrm>
          <a:prstGeom prst="ellipse">
            <a:avLst/>
          </a:prstGeom>
          <a:noFill/>
          <a:ln>
            <a:noFill/>
          </a:ln>
        </p:spPr>
      </p:sp>
      <p:sp>
        <p:nvSpPr>
          <p:cNvPr id="523" name="Google Shape;523;p91"/>
          <p:cNvSpPr/>
          <p:nvPr/>
        </p:nvSpPr>
        <p:spPr>
          <a:xfrm>
            <a:off x="7736118" y="170221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24" name="Google Shape;524;p91"/>
          <p:cNvSpPr>
            <a:spLocks noGrp="1"/>
          </p:cNvSpPr>
          <p:nvPr>
            <p:ph type="pic" idx="17"/>
          </p:nvPr>
        </p:nvSpPr>
        <p:spPr>
          <a:xfrm>
            <a:off x="7745643" y="1711735"/>
            <a:ext cx="1480566" cy="1480566"/>
          </a:xfrm>
          <a:prstGeom prst="ellipse">
            <a:avLst/>
          </a:prstGeom>
          <a:noFill/>
          <a:ln>
            <a:noFill/>
          </a:ln>
        </p:spPr>
      </p:sp>
      <p:sp>
        <p:nvSpPr>
          <p:cNvPr id="525" name="Google Shape;525;p91"/>
          <p:cNvSpPr/>
          <p:nvPr/>
        </p:nvSpPr>
        <p:spPr>
          <a:xfrm>
            <a:off x="10087943" y="1702210"/>
            <a:ext cx="1499616" cy="1499616"/>
          </a:xfrm>
          <a:prstGeom prst="ellipse">
            <a:avLst/>
          </a:prstGeom>
          <a:solidFill>
            <a:schemeClr val="dk1"/>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26" name="Google Shape;526;p91"/>
          <p:cNvSpPr>
            <a:spLocks noGrp="1"/>
          </p:cNvSpPr>
          <p:nvPr>
            <p:ph type="pic" idx="18"/>
          </p:nvPr>
        </p:nvSpPr>
        <p:spPr>
          <a:xfrm>
            <a:off x="10097468" y="1711735"/>
            <a:ext cx="1480566" cy="1480566"/>
          </a:xfrm>
          <a:prstGeom prst="ellipse">
            <a:avLst/>
          </a:prstGeom>
          <a:noFill/>
          <a:ln>
            <a:noFill/>
          </a:ln>
        </p:spPr>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se study_1">
  <p:cSld name="Case study_1">
    <p:bg>
      <p:bgPr>
        <a:solidFill>
          <a:schemeClr val="dk1"/>
        </a:solidFill>
        <a:effectLst/>
      </p:bgPr>
    </p:bg>
    <p:spTree>
      <p:nvGrpSpPr>
        <p:cNvPr id="1" name="Shape 527"/>
        <p:cNvGrpSpPr/>
        <p:nvPr/>
      </p:nvGrpSpPr>
      <p:grpSpPr>
        <a:xfrm>
          <a:off x="0" y="0"/>
          <a:ext cx="0" cy="0"/>
          <a:chOff x="0" y="0"/>
          <a:chExt cx="0" cy="0"/>
        </a:xfrm>
      </p:grpSpPr>
      <p:sp>
        <p:nvSpPr>
          <p:cNvPr id="528" name="Google Shape;528;p92"/>
          <p:cNvSpPr txBox="1">
            <a:spLocks noGrp="1"/>
          </p:cNvSpPr>
          <p:nvPr>
            <p:ph type="title"/>
          </p:nvPr>
        </p:nvSpPr>
        <p:spPr>
          <a:xfrm>
            <a:off x="5355262" y="1377538"/>
            <a:ext cx="6493838" cy="646331"/>
          </a:xfrm>
          <a:prstGeom prst="rect">
            <a:avLst/>
          </a:prstGeom>
          <a:noFill/>
          <a:ln>
            <a:noFill/>
          </a:ln>
        </p:spPr>
        <p:txBody>
          <a:bodyPr spcFirstLastPara="1" wrap="square" lIns="0" tIns="45700" rIns="0" bIns="45700" anchor="b" anchorCtr="0">
            <a:sp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9" name="Google Shape;529;p92"/>
          <p:cNvSpPr>
            <a:spLocks noGrp="1"/>
          </p:cNvSpPr>
          <p:nvPr>
            <p:ph type="pic" idx="2"/>
          </p:nvPr>
        </p:nvSpPr>
        <p:spPr>
          <a:xfrm>
            <a:off x="419100" y="342900"/>
            <a:ext cx="4572543" cy="5867400"/>
          </a:xfrm>
          <a:prstGeom prst="roundRect">
            <a:avLst>
              <a:gd name="adj" fmla="val 5034"/>
            </a:avLst>
          </a:prstGeom>
          <a:noFill/>
          <a:ln>
            <a:noFill/>
          </a:ln>
        </p:spPr>
      </p:sp>
      <p:sp>
        <p:nvSpPr>
          <p:cNvPr id="530" name="Google Shape;530;p92"/>
          <p:cNvSpPr txBox="1">
            <a:spLocks noGrp="1"/>
          </p:cNvSpPr>
          <p:nvPr>
            <p:ph type="body" idx="1"/>
          </p:nvPr>
        </p:nvSpPr>
        <p:spPr>
          <a:xfrm>
            <a:off x="5355262" y="2557429"/>
            <a:ext cx="6204133" cy="1088245"/>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1" name="Google Shape;531;p92"/>
          <p:cNvSpPr txBox="1">
            <a:spLocks noGrp="1"/>
          </p:cNvSpPr>
          <p:nvPr>
            <p:ph type="body" idx="3"/>
          </p:nvPr>
        </p:nvSpPr>
        <p:spPr>
          <a:xfrm>
            <a:off x="5355261" y="2130329"/>
            <a:ext cx="6204133" cy="338554"/>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2" name="Google Shape;532;p92"/>
          <p:cNvSpPr txBox="1">
            <a:spLocks noGrp="1"/>
          </p:cNvSpPr>
          <p:nvPr>
            <p:ph type="body" idx="4"/>
          </p:nvPr>
        </p:nvSpPr>
        <p:spPr>
          <a:xfrm>
            <a:off x="5355262" y="4517790"/>
            <a:ext cx="2988289" cy="1692510"/>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3" name="Google Shape;533;p92"/>
          <p:cNvSpPr txBox="1">
            <a:spLocks noGrp="1"/>
          </p:cNvSpPr>
          <p:nvPr>
            <p:ph type="body" idx="5"/>
          </p:nvPr>
        </p:nvSpPr>
        <p:spPr>
          <a:xfrm>
            <a:off x="5355261" y="4090689"/>
            <a:ext cx="2988289" cy="338554"/>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4" name="Google Shape;534;p92"/>
          <p:cNvSpPr txBox="1">
            <a:spLocks noGrp="1"/>
          </p:cNvSpPr>
          <p:nvPr>
            <p:ph type="body" idx="6"/>
          </p:nvPr>
        </p:nvSpPr>
        <p:spPr>
          <a:xfrm>
            <a:off x="8860811" y="4517790"/>
            <a:ext cx="2988289" cy="1692510"/>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5" name="Google Shape;535;p92"/>
          <p:cNvSpPr txBox="1">
            <a:spLocks noGrp="1"/>
          </p:cNvSpPr>
          <p:nvPr>
            <p:ph type="body" idx="7"/>
          </p:nvPr>
        </p:nvSpPr>
        <p:spPr>
          <a:xfrm>
            <a:off x="8860810" y="4090689"/>
            <a:ext cx="2988289" cy="338554"/>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6" name="Google Shape;536;p92"/>
          <p:cNvSpPr>
            <a:spLocks noGrp="1"/>
          </p:cNvSpPr>
          <p:nvPr>
            <p:ph type="pic" idx="8"/>
          </p:nvPr>
        </p:nvSpPr>
        <p:spPr>
          <a:xfrm>
            <a:off x="5355262" y="342900"/>
            <a:ext cx="2431886" cy="895965"/>
          </a:xfrm>
          <a:prstGeom prst="rect">
            <a:avLst/>
          </a:prstGeom>
          <a:noFill/>
          <a:ln>
            <a:noFill/>
          </a:ln>
        </p:spPr>
      </p:sp>
      <p:sp>
        <p:nvSpPr>
          <p:cNvPr id="537" name="Google Shape;537;p92"/>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ase study_2">
  <p:cSld name="Case study_2">
    <p:bg>
      <p:bgPr>
        <a:solidFill>
          <a:schemeClr val="dk1"/>
        </a:solidFill>
        <a:effectLst/>
      </p:bgPr>
    </p:bg>
    <p:spTree>
      <p:nvGrpSpPr>
        <p:cNvPr id="1" name="Shape 538"/>
        <p:cNvGrpSpPr/>
        <p:nvPr/>
      </p:nvGrpSpPr>
      <p:grpSpPr>
        <a:xfrm>
          <a:off x="0" y="0"/>
          <a:ext cx="0" cy="0"/>
          <a:chOff x="0" y="0"/>
          <a:chExt cx="0" cy="0"/>
        </a:xfrm>
      </p:grpSpPr>
      <p:sp>
        <p:nvSpPr>
          <p:cNvPr id="539" name="Google Shape;539;p93"/>
          <p:cNvSpPr txBox="1">
            <a:spLocks noGrp="1"/>
          </p:cNvSpPr>
          <p:nvPr>
            <p:ph type="body" idx="1"/>
          </p:nvPr>
        </p:nvSpPr>
        <p:spPr>
          <a:xfrm>
            <a:off x="419101" y="1953888"/>
            <a:ext cx="6850379" cy="1265561"/>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0" name="Google Shape;540;p93"/>
          <p:cNvSpPr txBox="1">
            <a:spLocks noGrp="1"/>
          </p:cNvSpPr>
          <p:nvPr>
            <p:ph type="body" idx="2"/>
          </p:nvPr>
        </p:nvSpPr>
        <p:spPr>
          <a:xfrm>
            <a:off x="419101" y="1526788"/>
            <a:ext cx="6850379" cy="338554"/>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1" name="Google Shape;541;p93"/>
          <p:cNvSpPr txBox="1">
            <a:spLocks noGrp="1"/>
          </p:cNvSpPr>
          <p:nvPr>
            <p:ph type="body" idx="3"/>
          </p:nvPr>
        </p:nvSpPr>
        <p:spPr>
          <a:xfrm>
            <a:off x="419101" y="4065650"/>
            <a:ext cx="3275291" cy="2144649"/>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2" name="Google Shape;542;p93"/>
          <p:cNvSpPr txBox="1">
            <a:spLocks noGrp="1"/>
          </p:cNvSpPr>
          <p:nvPr>
            <p:ph type="body" idx="4"/>
          </p:nvPr>
        </p:nvSpPr>
        <p:spPr>
          <a:xfrm>
            <a:off x="419101" y="3638550"/>
            <a:ext cx="3275291" cy="338554"/>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3" name="Google Shape;543;p93"/>
          <p:cNvSpPr txBox="1">
            <a:spLocks noGrp="1"/>
          </p:cNvSpPr>
          <p:nvPr>
            <p:ph type="body" idx="5"/>
          </p:nvPr>
        </p:nvSpPr>
        <p:spPr>
          <a:xfrm>
            <a:off x="3994189" y="4065650"/>
            <a:ext cx="3275291" cy="2144649"/>
          </a:xfrm>
          <a:prstGeom prst="rect">
            <a:avLst/>
          </a:prstGeom>
          <a:noFill/>
          <a:ln>
            <a:noFill/>
          </a:ln>
        </p:spPr>
        <p:txBody>
          <a:bodyPr spcFirstLastPara="1" wrap="square" lIns="0" tIns="45700" rIns="0" bIns="45700" anchor="t" anchorCtr="0">
            <a:normAutofit/>
          </a:bodyPr>
          <a:lstStyle>
            <a:lvl1pPr marL="457200" lvl="0" indent="-228600" algn="l">
              <a:lnSpc>
                <a:spcPct val="100000"/>
              </a:lnSpc>
              <a:spcBef>
                <a:spcPts val="0"/>
              </a:spcBef>
              <a:spcAft>
                <a:spcPts val="0"/>
              </a:spcAft>
              <a:buSzPts val="1440"/>
              <a:buNone/>
              <a:defRPr sz="160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4" name="Google Shape;544;p93"/>
          <p:cNvSpPr txBox="1">
            <a:spLocks noGrp="1"/>
          </p:cNvSpPr>
          <p:nvPr>
            <p:ph type="body" idx="6"/>
          </p:nvPr>
        </p:nvSpPr>
        <p:spPr>
          <a:xfrm>
            <a:off x="3994189" y="3638550"/>
            <a:ext cx="3275291" cy="338554"/>
          </a:xfrm>
          <a:prstGeom prst="rect">
            <a:avLst/>
          </a:prstGeom>
          <a:noFill/>
          <a:ln>
            <a:noFill/>
          </a:ln>
        </p:spPr>
        <p:txBody>
          <a:bodyPr spcFirstLastPara="1" wrap="square" lIns="0" tIns="45700" rIns="0" bIns="45700" anchor="b" anchorCtr="0">
            <a:spAutoFit/>
          </a:bodyPr>
          <a:lstStyle>
            <a:lvl1pPr marL="457200" lvl="0" indent="-228600" algn="l">
              <a:lnSpc>
                <a:spcPct val="100000"/>
              </a:lnSpc>
              <a:spcBef>
                <a:spcPts val="0"/>
              </a:spcBef>
              <a:spcAft>
                <a:spcPts val="0"/>
              </a:spcAft>
              <a:buSzPts val="1440"/>
              <a:buNone/>
              <a:defRPr sz="1600" b="1" i="0">
                <a:solidFill>
                  <a:schemeClr val="lt1"/>
                </a:solidFill>
                <a:latin typeface="Play"/>
                <a:ea typeface="Play"/>
                <a:cs typeface="Play"/>
                <a:sym typeface="Play"/>
              </a:defRPr>
            </a:lvl1pPr>
            <a:lvl2pPr marL="914400" lvl="1" indent="-228600" algn="l">
              <a:lnSpc>
                <a:spcPct val="90000"/>
              </a:lnSpc>
              <a:spcBef>
                <a:spcPts val="12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5" name="Google Shape;545;p93"/>
          <p:cNvSpPr txBox="1">
            <a:spLocks noGrp="1"/>
          </p:cNvSpPr>
          <p:nvPr>
            <p:ph type="title"/>
          </p:nvPr>
        </p:nvSpPr>
        <p:spPr>
          <a:xfrm>
            <a:off x="420624" y="365760"/>
            <a:ext cx="11428476" cy="640080"/>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6" name="Google Shape;546;p93"/>
          <p:cNvSpPr txBox="1">
            <a:spLocks noGrp="1"/>
          </p:cNvSpPr>
          <p:nvPr>
            <p:ph type="body" idx="7"/>
          </p:nvPr>
        </p:nvSpPr>
        <p:spPr>
          <a:xfrm>
            <a:off x="420624" y="1097280"/>
            <a:ext cx="11428476" cy="276999"/>
          </a:xfrm>
          <a:prstGeom prst="rect">
            <a:avLst/>
          </a:prstGeom>
          <a:noFill/>
          <a:ln>
            <a:noFill/>
          </a:ln>
        </p:spPr>
        <p:txBody>
          <a:bodyPr spcFirstLastPara="1" wrap="square" lIns="0" tIns="45700" rIns="0" bIns="45700" anchor="t" anchorCtr="0">
            <a:spAutoFit/>
          </a:bodyPr>
          <a:lstStyle>
            <a:lvl1pPr marL="457200" lvl="0" indent="-228600" algn="l">
              <a:lnSpc>
                <a:spcPct val="100000"/>
              </a:lnSpc>
              <a:spcBef>
                <a:spcPts val="0"/>
              </a:spcBef>
              <a:spcAft>
                <a:spcPts val="0"/>
              </a:spcAft>
              <a:buSzPts val="1080"/>
              <a:buNone/>
              <a:defRPr sz="1200" b="1" cap="none">
                <a:solidFill>
                  <a:srgbClr val="8EC7FF"/>
                </a:solidFill>
                <a:latin typeface="Arial"/>
                <a:ea typeface="Arial"/>
                <a:cs typeface="Arial"/>
                <a:sym typeface="Aria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47" name="Google Shape;547;p9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48" name="Google Shape;548;p93"/>
          <p:cNvSpPr>
            <a:spLocks noGrp="1"/>
          </p:cNvSpPr>
          <p:nvPr>
            <p:ph type="pic" idx="8"/>
          </p:nvPr>
        </p:nvSpPr>
        <p:spPr>
          <a:xfrm>
            <a:off x="9126344" y="5559425"/>
            <a:ext cx="1828800" cy="650875"/>
          </a:xfrm>
          <a:prstGeom prst="rect">
            <a:avLst/>
          </a:prstGeom>
          <a:noFill/>
          <a:ln>
            <a:noFill/>
          </a:ln>
        </p:spPr>
      </p:sp>
      <p:sp>
        <p:nvSpPr>
          <p:cNvPr id="549" name="Google Shape;549;p93"/>
          <p:cNvSpPr>
            <a:spLocks noGrp="1"/>
          </p:cNvSpPr>
          <p:nvPr>
            <p:ph type="pic" idx="9"/>
          </p:nvPr>
        </p:nvSpPr>
        <p:spPr>
          <a:xfrm>
            <a:off x="8192177" y="1532603"/>
            <a:ext cx="3685143" cy="3685143"/>
          </a:xfrm>
          <a:prstGeom prst="ellipse">
            <a:avLst/>
          </a:prstGeom>
          <a:noFill/>
          <a:ln>
            <a:noFill/>
          </a:ln>
        </p:spPr>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Logo wall">
  <p:cSld name="Logo wall">
    <p:bg>
      <p:bgPr>
        <a:solidFill>
          <a:schemeClr val="dk1"/>
        </a:solidFill>
        <a:effectLst/>
      </p:bgPr>
    </p:bg>
    <p:spTree>
      <p:nvGrpSpPr>
        <p:cNvPr id="1" name="Shape 550"/>
        <p:cNvGrpSpPr/>
        <p:nvPr/>
      </p:nvGrpSpPr>
      <p:grpSpPr>
        <a:xfrm>
          <a:off x="0" y="0"/>
          <a:ext cx="0" cy="0"/>
          <a:chOff x="0" y="0"/>
          <a:chExt cx="0" cy="0"/>
        </a:xfrm>
      </p:grpSpPr>
      <p:sp>
        <p:nvSpPr>
          <p:cNvPr id="551" name="Google Shape;551;p94"/>
          <p:cNvSpPr txBox="1">
            <a:spLocks noGrp="1"/>
          </p:cNvSpPr>
          <p:nvPr>
            <p:ph type="title"/>
          </p:nvPr>
        </p:nvSpPr>
        <p:spPr>
          <a:xfrm>
            <a:off x="420624" y="365760"/>
            <a:ext cx="11428476" cy="638175"/>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2" name="Google Shape;552;p94"/>
          <p:cNvSpPr txBox="1">
            <a:spLocks noGrp="1"/>
          </p:cNvSpPr>
          <p:nvPr>
            <p:ph type="body" idx="1"/>
          </p:nvPr>
        </p:nvSpPr>
        <p:spPr>
          <a:xfrm>
            <a:off x="525369" y="2002831"/>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3" name="Google Shape;553;p94"/>
          <p:cNvSpPr txBox="1">
            <a:spLocks noGrp="1"/>
          </p:cNvSpPr>
          <p:nvPr>
            <p:ph type="body" idx="2"/>
          </p:nvPr>
        </p:nvSpPr>
        <p:spPr>
          <a:xfrm>
            <a:off x="9306887" y="2002831"/>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4" name="Google Shape;554;p94"/>
          <p:cNvSpPr txBox="1">
            <a:spLocks noGrp="1"/>
          </p:cNvSpPr>
          <p:nvPr>
            <p:ph type="body" idx="3"/>
          </p:nvPr>
        </p:nvSpPr>
        <p:spPr>
          <a:xfrm>
            <a:off x="3452542" y="2002831"/>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5" name="Google Shape;555;p94"/>
          <p:cNvSpPr txBox="1">
            <a:spLocks noGrp="1"/>
          </p:cNvSpPr>
          <p:nvPr>
            <p:ph type="body" idx="4"/>
          </p:nvPr>
        </p:nvSpPr>
        <p:spPr>
          <a:xfrm>
            <a:off x="6379715" y="2002831"/>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6" name="Google Shape;556;p94"/>
          <p:cNvSpPr txBox="1">
            <a:spLocks noGrp="1"/>
          </p:cNvSpPr>
          <p:nvPr>
            <p:ph type="body" idx="5"/>
          </p:nvPr>
        </p:nvSpPr>
        <p:spPr>
          <a:xfrm>
            <a:off x="525369" y="3868207"/>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7" name="Google Shape;557;p94"/>
          <p:cNvSpPr txBox="1">
            <a:spLocks noGrp="1"/>
          </p:cNvSpPr>
          <p:nvPr>
            <p:ph type="body" idx="6"/>
          </p:nvPr>
        </p:nvSpPr>
        <p:spPr>
          <a:xfrm>
            <a:off x="9306887" y="3868207"/>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8" name="Google Shape;558;p94"/>
          <p:cNvSpPr txBox="1">
            <a:spLocks noGrp="1"/>
          </p:cNvSpPr>
          <p:nvPr>
            <p:ph type="body" idx="7"/>
          </p:nvPr>
        </p:nvSpPr>
        <p:spPr>
          <a:xfrm>
            <a:off x="3452542" y="3868207"/>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9" name="Google Shape;559;p94"/>
          <p:cNvSpPr txBox="1">
            <a:spLocks noGrp="1"/>
          </p:cNvSpPr>
          <p:nvPr>
            <p:ph type="body" idx="8"/>
          </p:nvPr>
        </p:nvSpPr>
        <p:spPr>
          <a:xfrm>
            <a:off x="6379715" y="3868207"/>
            <a:ext cx="2314841" cy="1097280"/>
          </a:xfrm>
          <a:prstGeom prst="rect">
            <a:avLst/>
          </a:prstGeom>
          <a:noFill/>
          <a:ln>
            <a:noFill/>
          </a:ln>
        </p:spPr>
        <p:txBody>
          <a:bodyPr spcFirstLastPara="1" wrap="square" lIns="0" tIns="45700" rIns="0" bIns="45700" anchor="t" anchorCtr="0">
            <a:spAutoFit/>
          </a:bodyPr>
          <a:lstStyle>
            <a:lvl1pPr marL="457200" lvl="0" indent="-331470" algn="l">
              <a:lnSpc>
                <a:spcPct val="90000"/>
              </a:lnSpc>
              <a:spcBef>
                <a:spcPts val="0"/>
              </a:spcBef>
              <a:spcAft>
                <a:spcPts val="0"/>
              </a:spcAft>
              <a:buSzPts val="1620"/>
              <a:buChar char="•"/>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0" name="Google Shape;560;p94"/>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1">
  <p:cSld name="Quote 1">
    <p:bg>
      <p:bgPr>
        <a:solidFill>
          <a:schemeClr val="dk1"/>
        </a:solidFill>
        <a:effectLst/>
      </p:bgPr>
    </p:bg>
    <p:spTree>
      <p:nvGrpSpPr>
        <p:cNvPr id="1" name="Shape 561"/>
        <p:cNvGrpSpPr/>
        <p:nvPr/>
      </p:nvGrpSpPr>
      <p:grpSpPr>
        <a:xfrm>
          <a:off x="0" y="0"/>
          <a:ext cx="0" cy="0"/>
          <a:chOff x="0" y="0"/>
          <a:chExt cx="0" cy="0"/>
        </a:xfrm>
      </p:grpSpPr>
      <p:sp>
        <p:nvSpPr>
          <p:cNvPr id="562" name="Google Shape;562;p95"/>
          <p:cNvSpPr txBox="1">
            <a:spLocks noGrp="1"/>
          </p:cNvSpPr>
          <p:nvPr>
            <p:ph type="title"/>
          </p:nvPr>
        </p:nvSpPr>
        <p:spPr>
          <a:xfrm>
            <a:off x="1143000" y="1485900"/>
            <a:ext cx="8189914" cy="2567077"/>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400"/>
              <a:buFont typeface="Pla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3" name="Google Shape;563;p95"/>
          <p:cNvSpPr txBox="1">
            <a:spLocks noGrp="1"/>
          </p:cNvSpPr>
          <p:nvPr>
            <p:ph type="body" idx="1"/>
          </p:nvPr>
        </p:nvSpPr>
        <p:spPr>
          <a:xfrm>
            <a:off x="1143000" y="4610100"/>
            <a:ext cx="8191500"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4" name="Google Shape;564;p95"/>
          <p:cNvSpPr txBox="1">
            <a:spLocks noGrp="1"/>
          </p:cNvSpPr>
          <p:nvPr>
            <p:ph type="body" idx="2"/>
          </p:nvPr>
        </p:nvSpPr>
        <p:spPr>
          <a:xfrm>
            <a:off x="1143000" y="5045137"/>
            <a:ext cx="8176986"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5" name="Google Shape;565;p95"/>
          <p:cNvSpPr/>
          <p:nvPr/>
        </p:nvSpPr>
        <p:spPr>
          <a:xfrm>
            <a:off x="306051" y="915094"/>
            <a:ext cx="836949" cy="570806"/>
          </a:xfrm>
          <a:custGeom>
            <a:avLst/>
            <a:gdLst/>
            <a:ahLst/>
            <a:cxnLst/>
            <a:rect l="l" t="t" r="r" b="b"/>
            <a:pathLst>
              <a:path w="437083" h="298094" extrusionOk="0">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66" name="Google Shape;566;p95"/>
          <p:cNvSpPr/>
          <p:nvPr/>
        </p:nvSpPr>
        <p:spPr>
          <a:xfrm>
            <a:off x="0" y="0"/>
            <a:ext cx="80304" cy="6858000"/>
          </a:xfrm>
          <a:prstGeom prst="rect">
            <a:avLst/>
          </a:prstGeom>
          <a:gradFill>
            <a:gsLst>
              <a:gs pos="0">
                <a:schemeClr val="accent6"/>
              </a:gs>
              <a:gs pos="40000">
                <a:schemeClr val="accent1"/>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67" name="Google Shape;567;p9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2">
  <p:cSld name="Quote 2">
    <p:bg>
      <p:bgPr>
        <a:solidFill>
          <a:schemeClr val="dk1"/>
        </a:solidFill>
        <a:effectLst/>
      </p:bgPr>
    </p:bg>
    <p:spTree>
      <p:nvGrpSpPr>
        <p:cNvPr id="1" name="Shape 568"/>
        <p:cNvGrpSpPr/>
        <p:nvPr/>
      </p:nvGrpSpPr>
      <p:grpSpPr>
        <a:xfrm>
          <a:off x="0" y="0"/>
          <a:ext cx="0" cy="0"/>
          <a:chOff x="0" y="0"/>
          <a:chExt cx="0" cy="0"/>
        </a:xfrm>
      </p:grpSpPr>
      <p:sp>
        <p:nvSpPr>
          <p:cNvPr id="569" name="Google Shape;569;p96"/>
          <p:cNvSpPr/>
          <p:nvPr/>
        </p:nvSpPr>
        <p:spPr>
          <a:xfrm>
            <a:off x="646656" y="856097"/>
            <a:ext cx="10898688" cy="4823076"/>
          </a:xfrm>
          <a:prstGeom prst="roundRect">
            <a:avLst>
              <a:gd name="adj" fmla="val 5872"/>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Play"/>
              <a:ea typeface="Play"/>
              <a:cs typeface="Play"/>
              <a:sym typeface="Play"/>
            </a:endParaRPr>
          </a:p>
        </p:txBody>
      </p:sp>
      <p:sp>
        <p:nvSpPr>
          <p:cNvPr id="570" name="Google Shape;570;p96"/>
          <p:cNvSpPr/>
          <p:nvPr/>
        </p:nvSpPr>
        <p:spPr>
          <a:xfrm>
            <a:off x="442528" y="1576674"/>
            <a:ext cx="836949" cy="570806"/>
          </a:xfrm>
          <a:custGeom>
            <a:avLst/>
            <a:gdLst/>
            <a:ahLst/>
            <a:cxnLst/>
            <a:rect l="l" t="t" r="r" b="b"/>
            <a:pathLst>
              <a:path w="437083" h="298094" extrusionOk="0">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71" name="Google Shape;571;p96"/>
          <p:cNvSpPr txBox="1">
            <a:spLocks noGrp="1"/>
          </p:cNvSpPr>
          <p:nvPr>
            <p:ph type="title"/>
          </p:nvPr>
        </p:nvSpPr>
        <p:spPr>
          <a:xfrm>
            <a:off x="1476374" y="1862077"/>
            <a:ext cx="9245909" cy="2567077"/>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400"/>
              <a:buFont typeface="Play"/>
              <a:buNone/>
              <a:defRPr sz="4400" b="0" i="0">
                <a:latin typeface="Play"/>
                <a:ea typeface="Play"/>
                <a:cs typeface="Play"/>
                <a:sym typeface="Pla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2" name="Google Shape;572;p9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73" name="Google Shape;573;p96"/>
          <p:cNvSpPr txBox="1">
            <a:spLocks noGrp="1"/>
          </p:cNvSpPr>
          <p:nvPr>
            <p:ph type="body" idx="1"/>
          </p:nvPr>
        </p:nvSpPr>
        <p:spPr>
          <a:xfrm>
            <a:off x="1474839" y="4504410"/>
            <a:ext cx="9247444" cy="369332"/>
          </a:xfrm>
          <a:prstGeom prst="rect">
            <a:avLst/>
          </a:prstGeom>
          <a:noFill/>
          <a:ln>
            <a:noFill/>
          </a:ln>
        </p:spPr>
        <p:txBody>
          <a:bodyPr spcFirstLastPara="1" wrap="square" lIns="0" tIns="45700" rIns="0" bIns="45700" anchor="t" anchorCtr="0">
            <a:spAutoFit/>
          </a:bodyPr>
          <a:lstStyle>
            <a:lvl1pPr marL="457200" lvl="0" indent="-228600" algn="r">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4" name="Google Shape;574;p96"/>
          <p:cNvSpPr txBox="1">
            <a:spLocks noGrp="1"/>
          </p:cNvSpPr>
          <p:nvPr>
            <p:ph type="body" idx="2"/>
          </p:nvPr>
        </p:nvSpPr>
        <p:spPr>
          <a:xfrm>
            <a:off x="1474839" y="4939447"/>
            <a:ext cx="9247444" cy="341632"/>
          </a:xfrm>
          <a:prstGeom prst="rect">
            <a:avLst/>
          </a:prstGeom>
          <a:noFill/>
          <a:ln>
            <a:noFill/>
          </a:ln>
        </p:spPr>
        <p:txBody>
          <a:bodyPr spcFirstLastPara="1" wrap="square" lIns="0" tIns="45700" rIns="0" bIns="45700" anchor="t" anchorCtr="0">
            <a:spAutoFit/>
          </a:bodyPr>
          <a:lstStyle>
            <a:lvl1pPr marL="457200" lvl="0" indent="-228600" algn="r">
              <a:lnSpc>
                <a:spcPct val="90000"/>
              </a:lnSpc>
              <a:spcBef>
                <a:spcPts val="0"/>
              </a:spcBef>
              <a:spcAft>
                <a:spcPts val="0"/>
              </a:spcAft>
              <a:buSzPts val="1620"/>
              <a:buNone/>
              <a:defRPr sz="1800"/>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lide gradient 1">
  <p:cSld name="1_Cover slide gradient 1">
    <p:bg>
      <p:bgPr>
        <a:blipFill>
          <a:blip r:embed="rId2">
            <a:alphaModFix/>
          </a:blip>
          <a:stretch>
            <a:fillRect/>
          </a:stretch>
        </a:blipFill>
        <a:effectLst/>
      </p:bgPr>
    </p:bg>
    <p:spTree>
      <p:nvGrpSpPr>
        <p:cNvPr id="1" name="Shape 44"/>
        <p:cNvGrpSpPr/>
        <p:nvPr/>
      </p:nvGrpSpPr>
      <p:grpSpPr>
        <a:xfrm>
          <a:off x="0" y="0"/>
          <a:ext cx="0" cy="0"/>
          <a:chOff x="0" y="0"/>
          <a:chExt cx="0" cy="0"/>
        </a:xfrm>
      </p:grpSpPr>
      <p:pic>
        <p:nvPicPr>
          <p:cNvPr id="45" name="Google Shape;45;p43"/>
          <p:cNvPicPr preferRelativeResize="0"/>
          <p:nvPr/>
        </p:nvPicPr>
        <p:blipFill rotWithShape="1">
          <a:blip r:embed="rId3">
            <a:alphaModFix/>
          </a:blip>
          <a:srcRect/>
          <a:stretch/>
        </p:blipFill>
        <p:spPr>
          <a:xfrm>
            <a:off x="419101" y="551423"/>
            <a:ext cx="1010270" cy="604149"/>
          </a:xfrm>
          <a:prstGeom prst="rect">
            <a:avLst/>
          </a:prstGeom>
          <a:noFill/>
          <a:ln>
            <a:noFill/>
          </a:ln>
        </p:spPr>
      </p:pic>
      <p:sp>
        <p:nvSpPr>
          <p:cNvPr id="46" name="Google Shape;46;p43"/>
          <p:cNvSpPr txBox="1">
            <a:spLocks noGrp="1"/>
          </p:cNvSpPr>
          <p:nvPr>
            <p:ph type="ctrTitle"/>
          </p:nvPr>
        </p:nvSpPr>
        <p:spPr>
          <a:xfrm>
            <a:off x="419101" y="2737936"/>
            <a:ext cx="6781800" cy="757130"/>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800"/>
              <a:buFont typeface="Play"/>
              <a:buNone/>
              <a:defRPr sz="4800">
                <a:solidFill>
                  <a:schemeClr val="lt1"/>
                </a:solidFill>
                <a:latin typeface="Play"/>
                <a:ea typeface="Play"/>
                <a:cs typeface="Play"/>
                <a:sym typeface="Pla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subTitle" idx="1"/>
          </p:nvPr>
        </p:nvSpPr>
        <p:spPr>
          <a:xfrm>
            <a:off x="419100" y="3518496"/>
            <a:ext cx="6781799" cy="535531"/>
          </a:xfrm>
          <a:prstGeom prst="rect">
            <a:avLst/>
          </a:prstGeom>
          <a:noFill/>
          <a:ln>
            <a:noFill/>
          </a:ln>
        </p:spPr>
        <p:txBody>
          <a:bodyPr spcFirstLastPara="1" wrap="square" lIns="0" tIns="45700" rIns="0" bIns="45700" anchor="t" anchorCtr="0">
            <a:spAutoFit/>
          </a:bodyPr>
          <a:lstStyle>
            <a:lvl1pPr lvl="0" algn="l">
              <a:lnSpc>
                <a:spcPct val="90000"/>
              </a:lnSpc>
              <a:spcBef>
                <a:spcPts val="0"/>
              </a:spcBef>
              <a:spcAft>
                <a:spcPts val="0"/>
              </a:spcAft>
              <a:buSzPts val="2880"/>
              <a:buFont typeface="Arial"/>
              <a:buNone/>
              <a:defRPr sz="3200" b="0" i="0" cap="none">
                <a:solidFill>
                  <a:schemeClr val="lt1"/>
                </a:solidFill>
                <a:latin typeface="Play"/>
                <a:ea typeface="Play"/>
                <a:cs typeface="Play"/>
                <a:sym typeface="Play"/>
              </a:defRPr>
            </a:lvl1pPr>
            <a:lvl2pPr lvl="1" algn="ctr">
              <a:lnSpc>
                <a:spcPct val="90000"/>
              </a:lnSpc>
              <a:spcBef>
                <a:spcPts val="0"/>
              </a:spcBef>
              <a:spcAft>
                <a:spcPts val="0"/>
              </a:spcAft>
              <a:buSzPts val="1800"/>
              <a:buNone/>
              <a:defRPr sz="2000"/>
            </a:lvl2pPr>
            <a:lvl3pPr lvl="2" algn="ctr">
              <a:lnSpc>
                <a:spcPct val="90000"/>
              </a:lnSpc>
              <a:spcBef>
                <a:spcPts val="12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 name="Google Shape;48;p43"/>
          <p:cNvSpPr txBox="1">
            <a:spLocks noGrp="1"/>
          </p:cNvSpPr>
          <p:nvPr>
            <p:ph type="body" idx="2"/>
          </p:nvPr>
        </p:nvSpPr>
        <p:spPr>
          <a:xfrm>
            <a:off x="419101" y="2341195"/>
            <a:ext cx="6781800" cy="361335"/>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710"/>
              <a:buNone/>
              <a:defRPr sz="1900" b="1" i="0" cap="none">
                <a:solidFill>
                  <a:schemeClr val="lt1"/>
                </a:solidFill>
                <a:latin typeface="Arial"/>
                <a:ea typeface="Arial"/>
                <a:cs typeface="Arial"/>
                <a:sym typeface="Arial"/>
              </a:defRPr>
            </a:lvl1pPr>
            <a:lvl2pPr marL="914400" lvl="1" indent="-331469" algn="l">
              <a:lnSpc>
                <a:spcPct val="90000"/>
              </a:lnSpc>
              <a:spcBef>
                <a:spcPts val="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body" idx="3"/>
          </p:nvPr>
        </p:nvSpPr>
        <p:spPr>
          <a:xfrm>
            <a:off x="426595" y="4572926"/>
            <a:ext cx="370232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cap="none">
                <a:solidFill>
                  <a:schemeClr val="lt1"/>
                </a:solidFil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3"/>
          <p:cNvSpPr txBox="1">
            <a:spLocks noGrp="1"/>
          </p:cNvSpPr>
          <p:nvPr>
            <p:ph type="body" idx="4"/>
          </p:nvPr>
        </p:nvSpPr>
        <p:spPr>
          <a:xfrm>
            <a:off x="426595" y="4946988"/>
            <a:ext cx="3702329" cy="834074"/>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solidFill>
                  <a:schemeClr val="lt1"/>
                </a:solidFill>
              </a:defRPr>
            </a:lvl1pPr>
            <a:lvl2pPr marL="914400" lvl="1" indent="-228600" algn="l">
              <a:lnSpc>
                <a:spcPct val="90000"/>
              </a:lnSpc>
              <a:spcBef>
                <a:spcPts val="3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3"/>
          <p:cNvSpPr txBox="1"/>
          <p:nvPr/>
        </p:nvSpPr>
        <p:spPr>
          <a:xfrm>
            <a:off x="419101" y="6476853"/>
            <a:ext cx="4658982"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1"/>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pos="4464">
          <p15:clr>
            <a:srgbClr val="FBAE40"/>
          </p15:clr>
        </p15:guide>
        <p15:guide id="2" orient="horz" pos="2736">
          <p15:clr>
            <a:srgbClr val="FBAE40"/>
          </p15:clr>
        </p15:guide>
        <p15:guide id="3" orient="horz" pos="1272">
          <p15:clr>
            <a:srgbClr val="FBAE40"/>
          </p15:clr>
        </p15:guide>
        <p15:guide id="4" orient="horz" pos="172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with photo">
  <p:cSld name="Quote with photo">
    <p:bg>
      <p:bgPr>
        <a:solidFill>
          <a:schemeClr val="dk1"/>
        </a:solidFill>
        <a:effectLst/>
      </p:bgPr>
    </p:bg>
    <p:spTree>
      <p:nvGrpSpPr>
        <p:cNvPr id="1" name="Shape 575"/>
        <p:cNvGrpSpPr/>
        <p:nvPr/>
      </p:nvGrpSpPr>
      <p:grpSpPr>
        <a:xfrm>
          <a:off x="0" y="0"/>
          <a:ext cx="0" cy="0"/>
          <a:chOff x="0" y="0"/>
          <a:chExt cx="0" cy="0"/>
        </a:xfrm>
      </p:grpSpPr>
      <p:sp>
        <p:nvSpPr>
          <p:cNvPr id="576" name="Google Shape;576;p97"/>
          <p:cNvSpPr/>
          <p:nvPr/>
        </p:nvSpPr>
        <p:spPr>
          <a:xfrm>
            <a:off x="306051" y="915094"/>
            <a:ext cx="836949" cy="570806"/>
          </a:xfrm>
          <a:custGeom>
            <a:avLst/>
            <a:gdLst/>
            <a:ahLst/>
            <a:cxnLst/>
            <a:rect l="l" t="t" r="r" b="b"/>
            <a:pathLst>
              <a:path w="437083" h="298094" extrusionOk="0">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77" name="Google Shape;577;p97"/>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78" name="Google Shape;578;p97"/>
          <p:cNvSpPr>
            <a:spLocks noGrp="1"/>
          </p:cNvSpPr>
          <p:nvPr>
            <p:ph type="pic" idx="2"/>
          </p:nvPr>
        </p:nvSpPr>
        <p:spPr>
          <a:xfrm>
            <a:off x="4053840" y="0"/>
            <a:ext cx="8138160" cy="6858000"/>
          </a:xfrm>
          <a:prstGeom prst="rect">
            <a:avLst/>
          </a:prstGeom>
          <a:noFill/>
          <a:ln>
            <a:noFill/>
          </a:ln>
        </p:spPr>
      </p:sp>
      <p:sp>
        <p:nvSpPr>
          <p:cNvPr id="579" name="Google Shape;579;p97"/>
          <p:cNvSpPr txBox="1">
            <a:spLocks noGrp="1"/>
          </p:cNvSpPr>
          <p:nvPr>
            <p:ph type="title"/>
          </p:nvPr>
        </p:nvSpPr>
        <p:spPr>
          <a:xfrm>
            <a:off x="1143000" y="1485900"/>
            <a:ext cx="4953000" cy="2567077"/>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0" name="Google Shape;580;p97"/>
          <p:cNvSpPr txBox="1">
            <a:spLocks noGrp="1"/>
          </p:cNvSpPr>
          <p:nvPr>
            <p:ph type="body" idx="1"/>
          </p:nvPr>
        </p:nvSpPr>
        <p:spPr>
          <a:xfrm>
            <a:off x="1143000" y="5459518"/>
            <a:ext cx="495395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1" name="Google Shape;581;p97"/>
          <p:cNvSpPr txBox="1">
            <a:spLocks noGrp="1"/>
          </p:cNvSpPr>
          <p:nvPr>
            <p:ph type="body" idx="3"/>
          </p:nvPr>
        </p:nvSpPr>
        <p:spPr>
          <a:xfrm>
            <a:off x="1143000" y="5828850"/>
            <a:ext cx="494518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with portrait">
  <p:cSld name="Quote with portrait">
    <p:bg>
      <p:bgPr>
        <a:blipFill>
          <a:blip r:embed="rId2">
            <a:alphaModFix/>
          </a:blip>
          <a:stretch>
            <a:fillRect/>
          </a:stretch>
        </a:blipFill>
        <a:effectLst/>
      </p:bgPr>
    </p:bg>
    <p:spTree>
      <p:nvGrpSpPr>
        <p:cNvPr id="1" name="Shape 582"/>
        <p:cNvGrpSpPr/>
        <p:nvPr/>
      </p:nvGrpSpPr>
      <p:grpSpPr>
        <a:xfrm>
          <a:off x="0" y="0"/>
          <a:ext cx="0" cy="0"/>
          <a:chOff x="0" y="0"/>
          <a:chExt cx="0" cy="0"/>
        </a:xfrm>
      </p:grpSpPr>
      <p:sp>
        <p:nvSpPr>
          <p:cNvPr id="583" name="Google Shape;583;p98"/>
          <p:cNvSpPr txBox="1">
            <a:spLocks noGrp="1"/>
          </p:cNvSpPr>
          <p:nvPr>
            <p:ph type="title"/>
          </p:nvPr>
        </p:nvSpPr>
        <p:spPr>
          <a:xfrm>
            <a:off x="1143000" y="1485900"/>
            <a:ext cx="4953000" cy="2567077"/>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98"/>
          <p:cNvSpPr txBox="1">
            <a:spLocks noGrp="1"/>
          </p:cNvSpPr>
          <p:nvPr>
            <p:ph type="body" idx="1"/>
          </p:nvPr>
        </p:nvSpPr>
        <p:spPr>
          <a:xfrm>
            <a:off x="1143000" y="5459518"/>
            <a:ext cx="495395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5" name="Google Shape;585;p98"/>
          <p:cNvSpPr txBox="1">
            <a:spLocks noGrp="1"/>
          </p:cNvSpPr>
          <p:nvPr>
            <p:ph type="body" idx="2"/>
          </p:nvPr>
        </p:nvSpPr>
        <p:spPr>
          <a:xfrm>
            <a:off x="1143000" y="5828850"/>
            <a:ext cx="4945182" cy="3416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620"/>
              <a:buNone/>
              <a:defRPr sz="1800"/>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86" name="Google Shape;586;p98"/>
          <p:cNvSpPr/>
          <p:nvPr/>
        </p:nvSpPr>
        <p:spPr>
          <a:xfrm>
            <a:off x="306051" y="915094"/>
            <a:ext cx="836949" cy="570806"/>
          </a:xfrm>
          <a:custGeom>
            <a:avLst/>
            <a:gdLst/>
            <a:ahLst/>
            <a:cxnLst/>
            <a:rect l="l" t="t" r="r" b="b"/>
            <a:pathLst>
              <a:path w="437083" h="298094" extrusionOk="0">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87" name="Google Shape;587;p98"/>
          <p:cNvSpPr/>
          <p:nvPr/>
        </p:nvSpPr>
        <p:spPr>
          <a:xfrm>
            <a:off x="0" y="0"/>
            <a:ext cx="80304" cy="6858000"/>
          </a:xfrm>
          <a:prstGeom prst="rect">
            <a:avLst/>
          </a:prstGeom>
          <a:gradFill>
            <a:gsLst>
              <a:gs pos="0">
                <a:schemeClr val="accent6"/>
              </a:gs>
              <a:gs pos="40000">
                <a:schemeClr val="accent1"/>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588" name="Google Shape;588;p98"/>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89" name="Google Shape;589;p98"/>
          <p:cNvSpPr>
            <a:spLocks noGrp="1"/>
          </p:cNvSpPr>
          <p:nvPr>
            <p:ph type="pic" idx="3"/>
          </p:nvPr>
        </p:nvSpPr>
        <p:spPr>
          <a:xfrm>
            <a:off x="7391400" y="1485899"/>
            <a:ext cx="3886200" cy="3980836"/>
          </a:xfrm>
          <a:prstGeom prst="roundRect">
            <a:avLst>
              <a:gd name="adj" fmla="val 2693"/>
            </a:avLst>
          </a:prstGeom>
          <a:noFill/>
          <a:ln>
            <a:noFill/>
          </a:ln>
        </p:spPr>
      </p:sp>
    </p:spTree>
  </p:cSld>
  <p:clrMapOvr>
    <a:masterClrMapping/>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1_Section Header dark">
  <p:cSld name="1_Section Header dark">
    <p:bg>
      <p:bgPr>
        <a:blipFill>
          <a:blip r:embed="rId2">
            <a:alphaModFix/>
          </a:blip>
          <a:stretch>
            <a:fillRect/>
          </a:stretch>
        </a:blipFill>
        <a:effectLst/>
      </p:bgPr>
    </p:bg>
    <p:spTree>
      <p:nvGrpSpPr>
        <p:cNvPr id="1" name="Shape 590"/>
        <p:cNvGrpSpPr/>
        <p:nvPr/>
      </p:nvGrpSpPr>
      <p:grpSpPr>
        <a:xfrm>
          <a:off x="0" y="0"/>
          <a:ext cx="0" cy="0"/>
          <a:chOff x="0" y="0"/>
          <a:chExt cx="0" cy="0"/>
        </a:xfrm>
      </p:grpSpPr>
      <p:sp>
        <p:nvSpPr>
          <p:cNvPr id="591" name="Google Shape;591;p99"/>
          <p:cNvSpPr txBox="1">
            <a:spLocks noGrp="1"/>
          </p:cNvSpPr>
          <p:nvPr>
            <p:ph type="title"/>
          </p:nvPr>
        </p:nvSpPr>
        <p:spPr>
          <a:xfrm>
            <a:off x="419100" y="2707821"/>
            <a:ext cx="8077200" cy="1442355"/>
          </a:xfrm>
          <a:prstGeom prst="rect">
            <a:avLst/>
          </a:prstGeom>
          <a:noFill/>
          <a:ln>
            <a:noFill/>
          </a:ln>
        </p:spPr>
        <p:txBody>
          <a:bodyPr spcFirstLastPara="1" wrap="square" lIns="0" tIns="45700" rIns="0" bIns="45700" anchor="ctr" anchorCtr="0">
            <a:noAutofit/>
          </a:bodyPr>
          <a:lstStyle>
            <a:lvl1pPr lvl="0" algn="l">
              <a:lnSpc>
                <a:spcPct val="90000"/>
              </a:lnSpc>
              <a:spcBef>
                <a:spcPts val="0"/>
              </a:spcBef>
              <a:spcAft>
                <a:spcPts val="0"/>
              </a:spcAft>
              <a:buClr>
                <a:schemeClr val="lt1"/>
              </a:buClr>
              <a:buSzPts val="4400"/>
              <a:buFont typeface="Pla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2" name="Google Shape;592;p99"/>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w image">
  <p:cSld name="Section w image">
    <p:bg>
      <p:bgPr>
        <a:blipFill>
          <a:blip r:embed="rId2">
            <a:alphaModFix/>
          </a:blip>
          <a:stretch>
            <a:fillRect/>
          </a:stretch>
        </a:blipFill>
        <a:effectLst/>
      </p:bgPr>
    </p:bg>
    <p:spTree>
      <p:nvGrpSpPr>
        <p:cNvPr id="1" name="Shape 593"/>
        <p:cNvGrpSpPr/>
        <p:nvPr/>
      </p:nvGrpSpPr>
      <p:grpSpPr>
        <a:xfrm>
          <a:off x="0" y="0"/>
          <a:ext cx="0" cy="0"/>
          <a:chOff x="0" y="0"/>
          <a:chExt cx="0" cy="0"/>
        </a:xfrm>
      </p:grpSpPr>
      <p:sp>
        <p:nvSpPr>
          <p:cNvPr id="594" name="Google Shape;594;p100"/>
          <p:cNvSpPr txBox="1">
            <a:spLocks noGrp="1"/>
          </p:cNvSpPr>
          <p:nvPr>
            <p:ph type="title"/>
          </p:nvPr>
        </p:nvSpPr>
        <p:spPr>
          <a:xfrm>
            <a:off x="419100" y="2319619"/>
            <a:ext cx="5943600" cy="3046132"/>
          </a:xfrm>
          <a:prstGeom prst="rect">
            <a:avLst/>
          </a:prstGeom>
          <a:noFill/>
          <a:ln>
            <a:noFill/>
          </a:ln>
        </p:spPr>
        <p:txBody>
          <a:bodyPr spcFirstLastPara="1" wrap="square" lIns="0" tIns="45700" rIns="0" bIns="45700" anchor="b" anchorCtr="0">
            <a:noAutofit/>
          </a:bodyPr>
          <a:lstStyle>
            <a:lvl1pPr lvl="0" algn="l">
              <a:lnSpc>
                <a:spcPct val="90000"/>
              </a:lnSpc>
              <a:spcBef>
                <a:spcPts val="0"/>
              </a:spcBef>
              <a:spcAft>
                <a:spcPts val="0"/>
              </a:spcAft>
              <a:buClr>
                <a:schemeClr val="lt1"/>
              </a:buClr>
              <a:buSzPts val="4400"/>
              <a:buFont typeface="Play"/>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5" name="Google Shape;595;p100"/>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596" name="Google Shape;596;p100"/>
          <p:cNvSpPr>
            <a:spLocks noGrp="1"/>
          </p:cNvSpPr>
          <p:nvPr>
            <p:ph type="pic" idx="2"/>
          </p:nvPr>
        </p:nvSpPr>
        <p:spPr>
          <a:xfrm>
            <a:off x="7391400" y="342900"/>
            <a:ext cx="4457700" cy="5867399"/>
          </a:xfrm>
          <a:prstGeom prst="roundRect">
            <a:avLst>
              <a:gd name="adj" fmla="val 2693"/>
            </a:avLst>
          </a:prstGeom>
          <a:noFill/>
          <a:ln>
            <a:noFill/>
          </a:ln>
        </p:spPr>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_End of Template">
  <p:cSld name="1_End of Template">
    <p:spTree>
      <p:nvGrpSpPr>
        <p:cNvPr id="1" name="Shape 597"/>
        <p:cNvGrpSpPr/>
        <p:nvPr/>
      </p:nvGrpSpPr>
      <p:grpSpPr>
        <a:xfrm>
          <a:off x="0" y="0"/>
          <a:ext cx="0" cy="0"/>
          <a:chOff x="0" y="0"/>
          <a:chExt cx="0" cy="0"/>
        </a:xfrm>
      </p:grpSpPr>
      <p:pic>
        <p:nvPicPr>
          <p:cNvPr id="598" name="Google Shape;598;p101" descr="Stop sign"/>
          <p:cNvPicPr preferRelativeResize="0"/>
          <p:nvPr/>
        </p:nvPicPr>
        <p:blipFill rotWithShape="1">
          <a:blip r:embed="rId2">
            <a:alphaModFix/>
          </a:blip>
          <a:srcRect/>
          <a:stretch/>
        </p:blipFill>
        <p:spPr>
          <a:xfrm>
            <a:off x="857250" y="2114549"/>
            <a:ext cx="2628900" cy="2628900"/>
          </a:xfrm>
          <a:prstGeom prst="rect">
            <a:avLst/>
          </a:prstGeom>
          <a:noFill/>
          <a:ln>
            <a:noFill/>
          </a:ln>
        </p:spPr>
      </p:pic>
      <p:sp>
        <p:nvSpPr>
          <p:cNvPr id="599" name="Google Shape;599;p101"/>
          <p:cNvSpPr txBox="1"/>
          <p:nvPr/>
        </p:nvSpPr>
        <p:spPr>
          <a:xfrm>
            <a:off x="3486150" y="2379642"/>
            <a:ext cx="7785100" cy="247118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6600"/>
              <a:buFont typeface="Arial"/>
              <a:buNone/>
            </a:pPr>
            <a:r>
              <a:rPr lang="en-VN" sz="6600" b="1" i="0" u="none" strike="noStrike" cap="none">
                <a:solidFill>
                  <a:schemeClr val="lt1"/>
                </a:solidFill>
                <a:latin typeface="Play"/>
                <a:ea typeface="Play"/>
                <a:cs typeface="Play"/>
                <a:sym typeface="Play"/>
              </a:rPr>
              <a:t>Do not use layouts after this slide.</a:t>
            </a:r>
            <a:endParaRPr sz="6600" b="1" i="0" u="none" strike="noStrike" cap="none">
              <a:solidFill>
                <a:schemeClr val="lt1"/>
              </a:solidFill>
              <a:latin typeface="Play"/>
              <a:ea typeface="Play"/>
              <a:cs typeface="Play"/>
              <a:sym typeface="Play"/>
            </a:endParaRPr>
          </a:p>
          <a:p>
            <a:pPr marL="0" marR="0" lvl="0" indent="0" algn="l" rtl="0">
              <a:lnSpc>
                <a:spcPct val="80000"/>
              </a:lnSpc>
              <a:spcBef>
                <a:spcPts val="600"/>
              </a:spcBef>
              <a:spcAft>
                <a:spcPts val="0"/>
              </a:spcAft>
              <a:buClr>
                <a:srgbClr val="000000"/>
              </a:buClr>
              <a:buSzPts val="2400"/>
              <a:buFont typeface="Arial"/>
              <a:buNone/>
            </a:pPr>
            <a:r>
              <a:rPr lang="en-VN" sz="2400" b="0" i="0" u="none" strike="noStrike" cap="none">
                <a:solidFill>
                  <a:schemeClr val="lt1"/>
                </a:solidFill>
                <a:latin typeface="Play"/>
                <a:ea typeface="Play"/>
                <a:cs typeface="Play"/>
                <a:sym typeface="Play"/>
              </a:rPr>
              <a:t>They are included as visual examples only</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600"/>
              </a:spcBef>
              <a:spcAft>
                <a:spcPts val="0"/>
              </a:spcAft>
              <a:buClr>
                <a:srgbClr val="000000"/>
              </a:buClr>
              <a:buSzPts val="2400"/>
              <a:buFont typeface="Arial"/>
              <a:buNone/>
            </a:pPr>
            <a:r>
              <a:rPr lang="en-VN" sz="2400" b="0" i="0" u="none" strike="noStrike" cap="none">
                <a:solidFill>
                  <a:schemeClr val="lt1"/>
                </a:solidFill>
                <a:latin typeface="Play"/>
                <a:ea typeface="Play"/>
                <a:cs typeface="Play"/>
                <a:sym typeface="Play"/>
              </a:rPr>
              <a:t>and are not part of the official template.</a:t>
            </a:r>
            <a:endParaRPr sz="6600" b="0" i="0" u="none" strike="noStrike" cap="none">
              <a:solidFill>
                <a:schemeClr val="lt1"/>
              </a:solidFill>
              <a:latin typeface="Play"/>
              <a:ea typeface="Play"/>
              <a:cs typeface="Play"/>
              <a:sym typeface="Play"/>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Cover slide gradient 2">
  <p:cSld name="1_Cover slide gradient 2">
    <p:bg>
      <p:bgPr>
        <a:blipFill>
          <a:blip r:embed="rId2">
            <a:alphaModFix/>
          </a:blip>
          <a:stretch>
            <a:fillRect/>
          </a:stretch>
        </a:blipFill>
        <a:effectLst/>
      </p:bgPr>
    </p:bg>
    <p:spTree>
      <p:nvGrpSpPr>
        <p:cNvPr id="1" name="Shape 52"/>
        <p:cNvGrpSpPr/>
        <p:nvPr/>
      </p:nvGrpSpPr>
      <p:grpSpPr>
        <a:xfrm>
          <a:off x="0" y="0"/>
          <a:ext cx="0" cy="0"/>
          <a:chOff x="0" y="0"/>
          <a:chExt cx="0" cy="0"/>
        </a:xfrm>
      </p:grpSpPr>
      <p:pic>
        <p:nvPicPr>
          <p:cNvPr id="53" name="Google Shape;53;p44"/>
          <p:cNvPicPr preferRelativeResize="0"/>
          <p:nvPr/>
        </p:nvPicPr>
        <p:blipFill rotWithShape="1">
          <a:blip r:embed="rId3">
            <a:alphaModFix/>
          </a:blip>
          <a:srcRect/>
          <a:stretch/>
        </p:blipFill>
        <p:spPr>
          <a:xfrm>
            <a:off x="419101" y="551423"/>
            <a:ext cx="1010270" cy="604149"/>
          </a:xfrm>
          <a:prstGeom prst="rect">
            <a:avLst/>
          </a:prstGeom>
          <a:noFill/>
          <a:ln>
            <a:noFill/>
          </a:ln>
        </p:spPr>
      </p:pic>
      <p:sp>
        <p:nvSpPr>
          <p:cNvPr id="54" name="Google Shape;54;p44"/>
          <p:cNvSpPr txBox="1">
            <a:spLocks noGrp="1"/>
          </p:cNvSpPr>
          <p:nvPr>
            <p:ph type="ctrTitle"/>
          </p:nvPr>
        </p:nvSpPr>
        <p:spPr>
          <a:xfrm>
            <a:off x="419101" y="2737936"/>
            <a:ext cx="6781800" cy="757130"/>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800"/>
              <a:buFont typeface="Play"/>
              <a:buNone/>
              <a:defRPr sz="4800">
                <a:solidFill>
                  <a:schemeClr val="lt1"/>
                </a:solidFill>
                <a:latin typeface="Play"/>
                <a:ea typeface="Play"/>
                <a:cs typeface="Play"/>
                <a:sym typeface="Pla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4"/>
          <p:cNvSpPr txBox="1">
            <a:spLocks noGrp="1"/>
          </p:cNvSpPr>
          <p:nvPr>
            <p:ph type="subTitle" idx="1"/>
          </p:nvPr>
        </p:nvSpPr>
        <p:spPr>
          <a:xfrm>
            <a:off x="419100" y="3518496"/>
            <a:ext cx="6781799" cy="535531"/>
          </a:xfrm>
          <a:prstGeom prst="rect">
            <a:avLst/>
          </a:prstGeom>
          <a:noFill/>
          <a:ln>
            <a:noFill/>
          </a:ln>
        </p:spPr>
        <p:txBody>
          <a:bodyPr spcFirstLastPara="1" wrap="square" lIns="0" tIns="45700" rIns="0" bIns="45700" anchor="t" anchorCtr="0">
            <a:spAutoFit/>
          </a:bodyPr>
          <a:lstStyle>
            <a:lvl1pPr lvl="0" algn="l">
              <a:lnSpc>
                <a:spcPct val="90000"/>
              </a:lnSpc>
              <a:spcBef>
                <a:spcPts val="0"/>
              </a:spcBef>
              <a:spcAft>
                <a:spcPts val="0"/>
              </a:spcAft>
              <a:buSzPts val="2880"/>
              <a:buFont typeface="Arial"/>
              <a:buNone/>
              <a:defRPr sz="3200" b="0" i="0" cap="none">
                <a:solidFill>
                  <a:schemeClr val="lt1"/>
                </a:solidFill>
                <a:latin typeface="Play"/>
                <a:ea typeface="Play"/>
                <a:cs typeface="Play"/>
                <a:sym typeface="Play"/>
              </a:defRPr>
            </a:lvl1pPr>
            <a:lvl2pPr lvl="1" algn="ctr">
              <a:lnSpc>
                <a:spcPct val="90000"/>
              </a:lnSpc>
              <a:spcBef>
                <a:spcPts val="0"/>
              </a:spcBef>
              <a:spcAft>
                <a:spcPts val="0"/>
              </a:spcAft>
              <a:buSzPts val="1800"/>
              <a:buNone/>
              <a:defRPr sz="2000"/>
            </a:lvl2pPr>
            <a:lvl3pPr lvl="2" algn="ctr">
              <a:lnSpc>
                <a:spcPct val="90000"/>
              </a:lnSpc>
              <a:spcBef>
                <a:spcPts val="12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6" name="Google Shape;56;p44"/>
          <p:cNvSpPr txBox="1">
            <a:spLocks noGrp="1"/>
          </p:cNvSpPr>
          <p:nvPr>
            <p:ph type="body" idx="2"/>
          </p:nvPr>
        </p:nvSpPr>
        <p:spPr>
          <a:xfrm>
            <a:off x="419101" y="2341195"/>
            <a:ext cx="6781800" cy="361335"/>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710"/>
              <a:buNone/>
              <a:defRPr sz="1900" b="1" i="0" cap="none">
                <a:solidFill>
                  <a:schemeClr val="lt1"/>
                </a:solidFill>
                <a:latin typeface="Arial"/>
                <a:ea typeface="Arial"/>
                <a:cs typeface="Arial"/>
                <a:sym typeface="Arial"/>
              </a:defRPr>
            </a:lvl1pPr>
            <a:lvl2pPr marL="914400" lvl="1" indent="-331469" algn="l">
              <a:lnSpc>
                <a:spcPct val="90000"/>
              </a:lnSpc>
              <a:spcBef>
                <a:spcPts val="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4"/>
          <p:cNvSpPr txBox="1">
            <a:spLocks noGrp="1"/>
          </p:cNvSpPr>
          <p:nvPr>
            <p:ph type="body" idx="3"/>
          </p:nvPr>
        </p:nvSpPr>
        <p:spPr>
          <a:xfrm>
            <a:off x="426595" y="4572926"/>
            <a:ext cx="370232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cap="none">
                <a:solidFill>
                  <a:schemeClr val="lt1"/>
                </a:solidFil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4"/>
          <p:cNvSpPr txBox="1">
            <a:spLocks noGrp="1"/>
          </p:cNvSpPr>
          <p:nvPr>
            <p:ph type="body" idx="4"/>
          </p:nvPr>
        </p:nvSpPr>
        <p:spPr>
          <a:xfrm>
            <a:off x="426595" y="4946988"/>
            <a:ext cx="3702329" cy="834074"/>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solidFill>
                  <a:schemeClr val="lt1"/>
                </a:solidFill>
              </a:defRPr>
            </a:lvl1pPr>
            <a:lvl2pPr marL="914400" lvl="1" indent="-228600" algn="l">
              <a:lnSpc>
                <a:spcPct val="90000"/>
              </a:lnSpc>
              <a:spcBef>
                <a:spcPts val="3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4"/>
          <p:cNvSpPr txBox="1"/>
          <p:nvPr/>
        </p:nvSpPr>
        <p:spPr>
          <a:xfrm>
            <a:off x="419101" y="6476853"/>
            <a:ext cx="5038544"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1"/>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pos="4464">
          <p15:clr>
            <a:srgbClr val="FBAE40"/>
          </p15:clr>
        </p15:guide>
        <p15:guide id="2" orient="horz" pos="2736">
          <p15:clr>
            <a:srgbClr val="FBAE40"/>
          </p15:clr>
        </p15:guide>
        <p15:guide id="3" orient="horz" pos="1272">
          <p15:clr>
            <a:srgbClr val="FBAE40"/>
          </p15:clr>
        </p15:guide>
        <p15:guide id="4" orient="horz" pos="172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2_Cover slide gradient 2">
  <p:cSld name="2_Cover slide gradient 2">
    <p:bg>
      <p:bgPr>
        <a:blipFill>
          <a:blip r:embed="rId2">
            <a:alphaModFix/>
          </a:blip>
          <a:stretch>
            <a:fillRect/>
          </a:stretch>
        </a:blipFill>
        <a:effectLst/>
      </p:bgPr>
    </p:bg>
    <p:spTree>
      <p:nvGrpSpPr>
        <p:cNvPr id="1" name="Shape 60"/>
        <p:cNvGrpSpPr/>
        <p:nvPr/>
      </p:nvGrpSpPr>
      <p:grpSpPr>
        <a:xfrm>
          <a:off x="0" y="0"/>
          <a:ext cx="0" cy="0"/>
          <a:chOff x="0" y="0"/>
          <a:chExt cx="0" cy="0"/>
        </a:xfrm>
      </p:grpSpPr>
      <p:pic>
        <p:nvPicPr>
          <p:cNvPr id="61" name="Google Shape;61;p45"/>
          <p:cNvPicPr preferRelativeResize="0"/>
          <p:nvPr/>
        </p:nvPicPr>
        <p:blipFill rotWithShape="1">
          <a:blip r:embed="rId3">
            <a:alphaModFix/>
          </a:blip>
          <a:srcRect/>
          <a:stretch/>
        </p:blipFill>
        <p:spPr>
          <a:xfrm>
            <a:off x="419101" y="551423"/>
            <a:ext cx="1010270" cy="604149"/>
          </a:xfrm>
          <a:prstGeom prst="rect">
            <a:avLst/>
          </a:prstGeom>
          <a:noFill/>
          <a:ln>
            <a:noFill/>
          </a:ln>
        </p:spPr>
      </p:pic>
      <p:sp>
        <p:nvSpPr>
          <p:cNvPr id="62" name="Google Shape;62;p45"/>
          <p:cNvSpPr txBox="1">
            <a:spLocks noGrp="1"/>
          </p:cNvSpPr>
          <p:nvPr>
            <p:ph type="ctrTitle"/>
          </p:nvPr>
        </p:nvSpPr>
        <p:spPr>
          <a:xfrm>
            <a:off x="419101" y="2737936"/>
            <a:ext cx="6781800" cy="757130"/>
          </a:xfrm>
          <a:prstGeom prst="rect">
            <a:avLst/>
          </a:prstGeom>
          <a:noFill/>
          <a:ln>
            <a:noFill/>
          </a:ln>
        </p:spPr>
        <p:txBody>
          <a:bodyPr spcFirstLastPara="1" wrap="square" lIns="0" tIns="45700" rIns="0" bIns="45700" anchor="t" anchorCtr="0">
            <a:noAutofit/>
          </a:bodyPr>
          <a:lstStyle>
            <a:lvl1pPr lvl="0" algn="l">
              <a:lnSpc>
                <a:spcPct val="90000"/>
              </a:lnSpc>
              <a:spcBef>
                <a:spcPts val="0"/>
              </a:spcBef>
              <a:spcAft>
                <a:spcPts val="0"/>
              </a:spcAft>
              <a:buClr>
                <a:schemeClr val="lt1"/>
              </a:buClr>
              <a:buSzPts val="4800"/>
              <a:buFont typeface="Play"/>
              <a:buNone/>
              <a:defRPr sz="4800">
                <a:solidFill>
                  <a:schemeClr val="lt1"/>
                </a:solidFill>
                <a:latin typeface="Play"/>
                <a:ea typeface="Play"/>
                <a:cs typeface="Play"/>
                <a:sym typeface="Pla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5"/>
          <p:cNvSpPr txBox="1">
            <a:spLocks noGrp="1"/>
          </p:cNvSpPr>
          <p:nvPr>
            <p:ph type="subTitle" idx="1"/>
          </p:nvPr>
        </p:nvSpPr>
        <p:spPr>
          <a:xfrm>
            <a:off x="419100" y="3518496"/>
            <a:ext cx="6781799" cy="535531"/>
          </a:xfrm>
          <a:prstGeom prst="rect">
            <a:avLst/>
          </a:prstGeom>
          <a:noFill/>
          <a:ln>
            <a:noFill/>
          </a:ln>
        </p:spPr>
        <p:txBody>
          <a:bodyPr spcFirstLastPara="1" wrap="square" lIns="0" tIns="45700" rIns="0" bIns="45700" anchor="t" anchorCtr="0">
            <a:spAutoFit/>
          </a:bodyPr>
          <a:lstStyle>
            <a:lvl1pPr lvl="0" algn="l">
              <a:lnSpc>
                <a:spcPct val="90000"/>
              </a:lnSpc>
              <a:spcBef>
                <a:spcPts val="0"/>
              </a:spcBef>
              <a:spcAft>
                <a:spcPts val="0"/>
              </a:spcAft>
              <a:buSzPts val="2880"/>
              <a:buFont typeface="Arial"/>
              <a:buNone/>
              <a:defRPr sz="3200" b="0" i="0" cap="none">
                <a:solidFill>
                  <a:schemeClr val="lt1"/>
                </a:solidFill>
                <a:latin typeface="Play"/>
                <a:ea typeface="Play"/>
                <a:cs typeface="Play"/>
                <a:sym typeface="Play"/>
              </a:defRPr>
            </a:lvl1pPr>
            <a:lvl2pPr lvl="1" algn="ctr">
              <a:lnSpc>
                <a:spcPct val="90000"/>
              </a:lnSpc>
              <a:spcBef>
                <a:spcPts val="0"/>
              </a:spcBef>
              <a:spcAft>
                <a:spcPts val="0"/>
              </a:spcAft>
              <a:buSzPts val="1800"/>
              <a:buNone/>
              <a:defRPr sz="2000"/>
            </a:lvl2pPr>
            <a:lvl3pPr lvl="2" algn="ctr">
              <a:lnSpc>
                <a:spcPct val="90000"/>
              </a:lnSpc>
              <a:spcBef>
                <a:spcPts val="1200"/>
              </a:spcBef>
              <a:spcAft>
                <a:spcPts val="0"/>
              </a:spcAft>
              <a:buSzPts val="1800"/>
              <a:buNone/>
              <a:defRPr sz="1800"/>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4" name="Google Shape;64;p45"/>
          <p:cNvSpPr txBox="1">
            <a:spLocks noGrp="1"/>
          </p:cNvSpPr>
          <p:nvPr>
            <p:ph type="body" idx="2"/>
          </p:nvPr>
        </p:nvSpPr>
        <p:spPr>
          <a:xfrm>
            <a:off x="419101" y="2341195"/>
            <a:ext cx="6781800" cy="361335"/>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710"/>
              <a:buNone/>
              <a:defRPr sz="1900" b="1" i="0" cap="none">
                <a:solidFill>
                  <a:schemeClr val="lt1"/>
                </a:solidFill>
                <a:latin typeface="Arial"/>
                <a:ea typeface="Arial"/>
                <a:cs typeface="Arial"/>
                <a:sym typeface="Arial"/>
              </a:defRPr>
            </a:lvl1pPr>
            <a:lvl2pPr marL="914400" lvl="1" indent="-331469" algn="l">
              <a:lnSpc>
                <a:spcPct val="90000"/>
              </a:lnSpc>
              <a:spcBef>
                <a:spcPts val="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5"/>
          <p:cNvSpPr txBox="1">
            <a:spLocks noGrp="1"/>
          </p:cNvSpPr>
          <p:nvPr>
            <p:ph type="body" idx="3"/>
          </p:nvPr>
        </p:nvSpPr>
        <p:spPr>
          <a:xfrm>
            <a:off x="426595" y="4572926"/>
            <a:ext cx="3702329" cy="369332"/>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800"/>
              <a:buNone/>
              <a:defRPr sz="2000" b="1" cap="none">
                <a:solidFill>
                  <a:schemeClr val="lt1"/>
                </a:solidFill>
              </a:defRPr>
            </a:lvl1pPr>
            <a:lvl2pPr marL="914400" lvl="1" indent="-331469" algn="l">
              <a:lnSpc>
                <a:spcPct val="90000"/>
              </a:lnSpc>
              <a:spcBef>
                <a:spcPts val="1200"/>
              </a:spcBef>
              <a:spcAft>
                <a:spcPts val="0"/>
              </a:spcAft>
              <a:buSzPts val="1620"/>
              <a:buChar char="▪"/>
              <a:defRPr/>
            </a:lvl2pPr>
            <a:lvl3pPr marL="1371600" lvl="2" indent="-342900" algn="l">
              <a:lnSpc>
                <a:spcPct val="90000"/>
              </a:lnSpc>
              <a:spcBef>
                <a:spcPts val="12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45"/>
          <p:cNvSpPr txBox="1">
            <a:spLocks noGrp="1"/>
          </p:cNvSpPr>
          <p:nvPr>
            <p:ph type="body" idx="4"/>
          </p:nvPr>
        </p:nvSpPr>
        <p:spPr>
          <a:xfrm>
            <a:off x="426595" y="4946988"/>
            <a:ext cx="3702329" cy="834074"/>
          </a:xfrm>
          <a:prstGeom prst="rect">
            <a:avLst/>
          </a:prstGeom>
          <a:noFill/>
          <a:ln>
            <a:noFill/>
          </a:ln>
        </p:spPr>
        <p:txBody>
          <a:bodyPr spcFirstLastPara="1" wrap="square" lIns="0" tIns="45700" rIns="0" bIns="45700" anchor="t" anchorCtr="0">
            <a:spAutoFit/>
          </a:bodyPr>
          <a:lstStyle>
            <a:lvl1pPr marL="457200" lvl="0" indent="-228600" algn="l">
              <a:lnSpc>
                <a:spcPct val="90000"/>
              </a:lnSpc>
              <a:spcBef>
                <a:spcPts val="0"/>
              </a:spcBef>
              <a:spcAft>
                <a:spcPts val="0"/>
              </a:spcAft>
              <a:buSzPts val="1440"/>
              <a:buNone/>
              <a:defRPr sz="1600">
                <a:solidFill>
                  <a:schemeClr val="lt1"/>
                </a:solidFill>
              </a:defRPr>
            </a:lvl1pPr>
            <a:lvl2pPr marL="914400" lvl="1" indent="-228600" algn="l">
              <a:lnSpc>
                <a:spcPct val="90000"/>
              </a:lnSpc>
              <a:spcBef>
                <a:spcPts val="300"/>
              </a:spcBef>
              <a:spcAft>
                <a:spcPts val="0"/>
              </a:spcAft>
              <a:buSzPts val="2160"/>
              <a:buNone/>
              <a:defRPr/>
            </a:lvl2pPr>
            <a:lvl3pPr marL="1371600" lvl="2" indent="-228600" algn="l">
              <a:lnSpc>
                <a:spcPct val="90000"/>
              </a:lnSpc>
              <a:spcBef>
                <a:spcPts val="1200"/>
              </a:spcBef>
              <a:spcAft>
                <a:spcPts val="0"/>
              </a:spcAft>
              <a:buSzPts val="2000"/>
              <a:buNone/>
              <a:defRPr/>
            </a:lvl3pPr>
            <a:lvl4pPr marL="1828800" lvl="3" indent="-228600" algn="l">
              <a:lnSpc>
                <a:spcPct val="90000"/>
              </a:lnSpc>
              <a:spcBef>
                <a:spcPts val="600"/>
              </a:spcBef>
              <a:spcAft>
                <a:spcPts val="0"/>
              </a:spcAft>
              <a:buSzPts val="1800"/>
              <a:buNone/>
              <a:defRPr/>
            </a:lvl4pPr>
            <a:lvl5pPr marL="2286000" lvl="4" indent="-228600" algn="l">
              <a:lnSpc>
                <a:spcPct val="90000"/>
              </a:lnSpc>
              <a:spcBef>
                <a:spcPts val="6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45"/>
          <p:cNvSpPr txBox="1"/>
          <p:nvPr/>
        </p:nvSpPr>
        <p:spPr>
          <a:xfrm>
            <a:off x="419101" y="6476853"/>
            <a:ext cx="5193820"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1"/>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pos="4464">
          <p15:clr>
            <a:srgbClr val="FBAE40"/>
          </p15:clr>
        </p15:guide>
        <p15:guide id="2" orient="horz" pos="2736">
          <p15:clr>
            <a:srgbClr val="FBAE40"/>
          </p15:clr>
        </p15:guide>
        <p15:guide id="3" orient="horz" pos="1272">
          <p15:clr>
            <a:srgbClr val="FBAE40"/>
          </p15:clr>
        </p15:guide>
        <p15:guide id="4" orient="horz" pos="172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_2">
  <p:cSld name="Agenda_2">
    <p:bg>
      <p:bgPr>
        <a:solidFill>
          <a:schemeClr val="dk1"/>
        </a:solidFill>
        <a:effectLst/>
      </p:bgPr>
    </p:bg>
    <p:spTree>
      <p:nvGrpSpPr>
        <p:cNvPr id="1" name="Shape 68"/>
        <p:cNvGrpSpPr/>
        <p:nvPr/>
      </p:nvGrpSpPr>
      <p:grpSpPr>
        <a:xfrm>
          <a:off x="0" y="0"/>
          <a:ext cx="0" cy="0"/>
          <a:chOff x="0" y="0"/>
          <a:chExt cx="0" cy="0"/>
        </a:xfrm>
      </p:grpSpPr>
      <p:sp>
        <p:nvSpPr>
          <p:cNvPr id="69" name="Google Shape;69;p46"/>
          <p:cNvSpPr/>
          <p:nvPr/>
        </p:nvSpPr>
        <p:spPr>
          <a:xfrm>
            <a:off x="6096000" y="342900"/>
            <a:ext cx="5753100" cy="5867400"/>
          </a:xfrm>
          <a:prstGeom prst="roundRect">
            <a:avLst>
              <a:gd name="adj" fmla="val 4167"/>
            </a:avLst>
          </a:prstGeom>
          <a:solidFill>
            <a:srgbClr val="1117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70" name="Google Shape;70;p46"/>
          <p:cNvSpPr txBox="1">
            <a:spLocks noGrp="1"/>
          </p:cNvSpPr>
          <p:nvPr>
            <p:ph type="body" idx="1"/>
          </p:nvPr>
        </p:nvSpPr>
        <p:spPr>
          <a:xfrm>
            <a:off x="6368415" y="582592"/>
            <a:ext cx="5246370" cy="5349916"/>
          </a:xfrm>
          <a:prstGeom prst="rect">
            <a:avLst/>
          </a:prstGeom>
          <a:noFill/>
          <a:ln>
            <a:noFill/>
          </a:ln>
        </p:spPr>
        <p:txBody>
          <a:bodyPr spcFirstLastPara="1" wrap="square" lIns="0" tIns="91425" rIns="0" bIns="274300" anchor="t" anchorCtr="0">
            <a:normAutofit/>
          </a:bodyPr>
          <a:lstStyle>
            <a:lvl1pPr marL="457200" lvl="0" indent="-228600" algn="l">
              <a:lnSpc>
                <a:spcPct val="90000"/>
              </a:lnSpc>
              <a:spcBef>
                <a:spcPts val="0"/>
              </a:spcBef>
              <a:spcAft>
                <a:spcPts val="0"/>
              </a:spcAft>
              <a:buSzPts val="2160"/>
              <a:buNone/>
              <a:defRPr sz="2400"/>
            </a:lvl1pPr>
            <a:lvl2pPr marL="914400" lvl="1" indent="-228600" algn="l">
              <a:lnSpc>
                <a:spcPct val="90000"/>
              </a:lnSpc>
              <a:spcBef>
                <a:spcPts val="3000"/>
              </a:spcBef>
              <a:spcAft>
                <a:spcPts val="0"/>
              </a:spcAft>
              <a:buSzPts val="2160"/>
              <a:buNone/>
              <a:defRPr sz="2400"/>
            </a:lvl2pPr>
            <a:lvl3pPr marL="1371600" lvl="2" indent="-228600" algn="l">
              <a:lnSpc>
                <a:spcPct val="90000"/>
              </a:lnSpc>
              <a:spcBef>
                <a:spcPts val="3000"/>
              </a:spcBef>
              <a:spcAft>
                <a:spcPts val="0"/>
              </a:spcAft>
              <a:buSzPts val="2400"/>
              <a:buNone/>
              <a:defRPr sz="2400"/>
            </a:lvl3pPr>
            <a:lvl4pPr marL="1828800" lvl="3" indent="-228600" algn="l">
              <a:lnSpc>
                <a:spcPct val="90000"/>
              </a:lnSpc>
              <a:spcBef>
                <a:spcPts val="3000"/>
              </a:spcBef>
              <a:spcAft>
                <a:spcPts val="0"/>
              </a:spcAft>
              <a:buSzPts val="2400"/>
              <a:buNone/>
              <a:defRPr sz="2400"/>
            </a:lvl4pPr>
            <a:lvl5pPr marL="2286000" lvl="4" indent="-228600" algn="l">
              <a:lnSpc>
                <a:spcPct val="90000"/>
              </a:lnSpc>
              <a:spcBef>
                <a:spcPts val="3000"/>
              </a:spcBef>
              <a:spcAft>
                <a:spcPts val="0"/>
              </a:spcAft>
              <a:buSzPts val="2400"/>
              <a:buNone/>
              <a:defRPr sz="2400"/>
            </a:lvl5pPr>
            <a:lvl6pPr marL="2743200" lvl="5" indent="-342900" algn="l">
              <a:lnSpc>
                <a:spcPct val="90000"/>
              </a:lnSpc>
              <a:spcBef>
                <a:spcPts val="30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46"/>
          <p:cNvSpPr txBox="1">
            <a:spLocks noGrp="1"/>
          </p:cNvSpPr>
          <p:nvPr>
            <p:ph type="title"/>
          </p:nvPr>
        </p:nvSpPr>
        <p:spPr>
          <a:xfrm>
            <a:off x="425038" y="2938462"/>
            <a:ext cx="5219700" cy="638175"/>
          </a:xfrm>
          <a:prstGeom prst="rect">
            <a:avLst/>
          </a:prstGeom>
          <a:noFill/>
          <a:ln>
            <a:noFill/>
          </a:ln>
        </p:spPr>
        <p:txBody>
          <a:bodyPr spcFirstLastPara="1" wrap="square" lIns="0" tIns="45700" rIns="0" bIns="45700" anchor="ctr" anchorCtr="0">
            <a:noAutofit/>
          </a:bodyPr>
          <a:lstStyle>
            <a:lvl1pPr lvl="0" algn="l">
              <a:lnSpc>
                <a:spcPct val="9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2" name="Google Shape;72;p46"/>
          <p:cNvPicPr preferRelativeResize="0"/>
          <p:nvPr/>
        </p:nvPicPr>
        <p:blipFill rotWithShape="1">
          <a:blip r:embed="rId2">
            <a:alphaModFix/>
          </a:blip>
          <a:srcRect/>
          <a:stretch/>
        </p:blipFill>
        <p:spPr>
          <a:xfrm>
            <a:off x="6368415" y="5720715"/>
            <a:ext cx="228600" cy="228600"/>
          </a:xfrm>
          <a:prstGeom prst="rect">
            <a:avLst/>
          </a:prstGeom>
          <a:noFill/>
          <a:ln>
            <a:noFill/>
          </a:ln>
        </p:spPr>
      </p:pic>
      <p:sp>
        <p:nvSpPr>
          <p:cNvPr id="73" name="Google Shape;73;p4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jp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6">
            <a:alphaModFix/>
          </a:blip>
          <a:stretch>
            <a:fillRect/>
          </a:stretch>
        </a:blip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VN"/>
              <a:t>‹#›</a:t>
            </a:fld>
            <a:endParaRPr/>
          </a:p>
        </p:txBody>
      </p:sp>
      <p:sp>
        <p:nvSpPr>
          <p:cNvPr id="11" name="Google Shape;11;p37"/>
          <p:cNvSpPr txBox="1"/>
          <p:nvPr/>
        </p:nvSpPr>
        <p:spPr>
          <a:xfrm>
            <a:off x="1215838" y="6476853"/>
            <a:ext cx="4570840"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VN" sz="700" b="0" i="0" u="none" strike="noStrike" cap="none">
                <a:solidFill>
                  <a:schemeClr val="lt2"/>
                </a:solidFill>
                <a:latin typeface="Play"/>
                <a:ea typeface="Play"/>
                <a:cs typeface="Play"/>
                <a:sym typeface="Play"/>
              </a:rPr>
              <a:t>© 2024, Amazon Web Services, Inc. or its affiliates. All rights reserved.</a:t>
            </a:r>
            <a:endParaRPr sz="1400" b="0" i="0" u="none" strike="noStrike" cap="none">
              <a:solidFill>
                <a:srgbClr val="000000"/>
              </a:solidFill>
              <a:latin typeface="Arial"/>
              <a:ea typeface="Arial"/>
              <a:cs typeface="Arial"/>
              <a:sym typeface="Arial"/>
            </a:endParaRPr>
          </a:p>
        </p:txBody>
      </p:sp>
      <p:sp>
        <p:nvSpPr>
          <p:cNvPr id="12" name="Google Shape;12;p37"/>
          <p:cNvSpPr/>
          <p:nvPr/>
        </p:nvSpPr>
        <p:spPr>
          <a:xfrm>
            <a:off x="0" y="0"/>
            <a:ext cx="80304" cy="6858000"/>
          </a:xfrm>
          <a:prstGeom prst="rect">
            <a:avLst/>
          </a:prstGeom>
          <a:gradFill>
            <a:gsLst>
              <a:gs pos="0">
                <a:schemeClr val="accent6"/>
              </a:gs>
              <a:gs pos="40000">
                <a:schemeClr val="accent1"/>
              </a:gs>
              <a:gs pos="100000">
                <a:schemeClr val="accent3"/>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3" name="Google Shape;13;p37"/>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lvl1pPr marR="0" lvl="0" algn="l" rtl="0">
              <a:lnSpc>
                <a:spcPct val="90000"/>
              </a:lnSpc>
              <a:spcBef>
                <a:spcPts val="0"/>
              </a:spcBef>
              <a:spcAft>
                <a:spcPts val="0"/>
              </a:spcAft>
              <a:buClr>
                <a:schemeClr val="lt1"/>
              </a:buClr>
              <a:buSzPts val="4000"/>
              <a:buFont typeface="Play"/>
              <a:buNone/>
              <a:defRPr sz="4000" b="1"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37"/>
          <p:cNvSpPr txBox="1">
            <a:spLocks noGrp="1"/>
          </p:cNvSpPr>
          <p:nvPr>
            <p:ph type="body" idx="1"/>
          </p:nvPr>
        </p:nvSpPr>
        <p:spPr>
          <a:xfrm>
            <a:off x="425038" y="1384288"/>
            <a:ext cx="11430001" cy="2049792"/>
          </a:xfrm>
          <a:prstGeom prst="rect">
            <a:avLst/>
          </a:prstGeom>
          <a:noFill/>
          <a:ln>
            <a:noFill/>
          </a:ln>
        </p:spPr>
        <p:txBody>
          <a:bodyPr spcFirstLastPara="1" wrap="square" lIns="0" tIns="45700" rIns="0" bIns="45700" anchor="t" anchorCtr="0">
            <a:spAutoFit/>
          </a:bodyPr>
          <a:lstStyle>
            <a:lvl1pPr marL="457200" marR="0" lvl="0" indent="-365760" algn="l" rtl="0">
              <a:lnSpc>
                <a:spcPct val="90000"/>
              </a:lnSpc>
              <a:spcBef>
                <a:spcPts val="0"/>
              </a:spcBef>
              <a:spcAft>
                <a:spcPts val="0"/>
              </a:spcAft>
              <a:buClr>
                <a:schemeClr val="lt1"/>
              </a:buClr>
              <a:buSzPts val="2160"/>
              <a:buFont typeface="Play"/>
              <a:buChar char="•"/>
              <a:defRPr sz="2400" b="0" i="0" u="none" strike="noStrike" cap="none">
                <a:solidFill>
                  <a:schemeClr val="lt1"/>
                </a:solidFill>
                <a:latin typeface="Play"/>
                <a:ea typeface="Play"/>
                <a:cs typeface="Play"/>
                <a:sym typeface="Play"/>
              </a:defRPr>
            </a:lvl1pPr>
            <a:lvl2pPr marL="914400" marR="0" lvl="1" indent="-365760" algn="l" rtl="0">
              <a:lnSpc>
                <a:spcPct val="90000"/>
              </a:lnSpc>
              <a:spcBef>
                <a:spcPts val="1200"/>
              </a:spcBef>
              <a:spcAft>
                <a:spcPts val="0"/>
              </a:spcAft>
              <a:buClr>
                <a:schemeClr val="lt1"/>
              </a:buClr>
              <a:buSzPts val="2160"/>
              <a:buFont typeface="Noto Sans Symbols"/>
              <a:buChar char="▪"/>
              <a:defRPr sz="2400" b="0" i="0" u="none" strike="noStrike" cap="none">
                <a:solidFill>
                  <a:schemeClr val="lt1"/>
                </a:solidFill>
                <a:latin typeface="Play"/>
                <a:ea typeface="Play"/>
                <a:cs typeface="Play"/>
                <a:sym typeface="Play"/>
              </a:defRPr>
            </a:lvl2pPr>
            <a:lvl3pPr marL="1371600" marR="0" lvl="2" indent="-355600" algn="l" rtl="0">
              <a:lnSpc>
                <a:spcPct val="90000"/>
              </a:lnSpc>
              <a:spcBef>
                <a:spcPts val="1200"/>
              </a:spcBef>
              <a:spcAft>
                <a:spcPts val="0"/>
              </a:spcAft>
              <a:buClr>
                <a:schemeClr val="lt1"/>
              </a:buClr>
              <a:buSzPts val="2000"/>
              <a:buFont typeface="Play"/>
              <a:buChar char="–"/>
              <a:defRPr sz="2000" b="0" i="0" u="none" strike="noStrike" cap="none">
                <a:solidFill>
                  <a:schemeClr val="lt1"/>
                </a:solidFill>
                <a:latin typeface="Play"/>
                <a:ea typeface="Play"/>
                <a:cs typeface="Play"/>
                <a:sym typeface="Play"/>
              </a:defRPr>
            </a:lvl3pPr>
            <a:lvl4pPr marL="1828800" marR="0" lvl="3" indent="-342900" algn="l" rtl="0">
              <a:lnSpc>
                <a:spcPct val="90000"/>
              </a:lnSpc>
              <a:spcBef>
                <a:spcPts val="6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4pPr>
            <a:lvl5pPr marL="2286000" marR="0" lvl="4" indent="-342900" algn="l" rtl="0">
              <a:lnSpc>
                <a:spcPct val="90000"/>
              </a:lnSpc>
              <a:spcBef>
                <a:spcPts val="6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5pPr>
            <a:lvl6pPr marL="2743200" marR="0" lvl="5" indent="-342900"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6pPr>
            <a:lvl7pPr marL="3200400" marR="0" lvl="6" indent="-342900"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7pPr>
            <a:lvl8pPr marL="3657600" marR="0" lvl="7" indent="-342900"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8pPr>
            <a:lvl9pPr marL="4114800" marR="0" lvl="8" indent="-342900" algn="l" rtl="0">
              <a:lnSpc>
                <a:spcPct val="90000"/>
              </a:lnSpc>
              <a:spcBef>
                <a:spcPts val="500"/>
              </a:spcBef>
              <a:spcAft>
                <a:spcPts val="0"/>
              </a:spcAft>
              <a:buClr>
                <a:schemeClr val="lt1"/>
              </a:buClr>
              <a:buSzPts val="1800"/>
              <a:buFont typeface="Play"/>
              <a:buChar char="•"/>
              <a:defRPr sz="1800" b="0" i="0" u="none" strike="noStrike" cap="none">
                <a:solidFill>
                  <a:schemeClr val="lt1"/>
                </a:solidFill>
                <a:latin typeface="Play"/>
                <a:ea typeface="Play"/>
                <a:cs typeface="Play"/>
                <a:sym typeface="Play"/>
              </a:defRPr>
            </a:lvl9pPr>
          </a:lstStyle>
          <a:p>
            <a:endParaRPr/>
          </a:p>
        </p:txBody>
      </p:sp>
      <p:pic>
        <p:nvPicPr>
          <p:cNvPr id="15" name="Google Shape;15;p37"/>
          <p:cNvPicPr preferRelativeResize="0"/>
          <p:nvPr/>
        </p:nvPicPr>
        <p:blipFill rotWithShape="1">
          <a:blip r:embed="rId67">
            <a:alphaModFix/>
          </a:blip>
          <a:srcRect/>
          <a:stretch/>
        </p:blipFill>
        <p:spPr>
          <a:xfrm>
            <a:off x="419100" y="6428661"/>
            <a:ext cx="388818" cy="23251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F26B43"/>
          </p15:clr>
        </p15:guide>
        <p15:guide id="2" orient="horz" pos="3912">
          <p15:clr>
            <a:srgbClr val="F26B43"/>
          </p15:clr>
        </p15:guide>
        <p15:guide id="3" pos="264">
          <p15:clr>
            <a:srgbClr val="F26B43"/>
          </p15:clr>
        </p15:guide>
        <p15:guide id="4" pos="7464">
          <p15:clr>
            <a:srgbClr val="F26B43"/>
          </p15:clr>
        </p15:guide>
        <p15:guide id="5" orient="horz"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
          <p:cNvSpPr txBox="1">
            <a:spLocks noGrp="1"/>
          </p:cNvSpPr>
          <p:nvPr>
            <p:ph type="title"/>
          </p:nvPr>
        </p:nvSpPr>
        <p:spPr>
          <a:xfrm>
            <a:off x="426595" y="2280380"/>
            <a:ext cx="8274329" cy="1865508"/>
          </a:xfrm>
          <a:prstGeom prst="rect">
            <a:avLst/>
          </a:prstGeom>
          <a:noFill/>
          <a:ln>
            <a:noFill/>
          </a:ln>
        </p:spPr>
        <p:txBody>
          <a:bodyPr spcFirstLastPara="1" wrap="square" lIns="0" tIns="146300" rIns="0" bIns="146300" anchor="t" anchorCtr="0">
            <a:noAutofit/>
          </a:bodyPr>
          <a:lstStyle/>
          <a:p>
            <a:pPr marL="0" lvl="0" indent="0" algn="l" rtl="0">
              <a:lnSpc>
                <a:spcPct val="90000"/>
              </a:lnSpc>
              <a:spcBef>
                <a:spcPts val="0"/>
              </a:spcBef>
              <a:spcAft>
                <a:spcPts val="0"/>
              </a:spcAft>
              <a:buClr>
                <a:schemeClr val="lt1"/>
              </a:buClr>
              <a:buSzPts val="4400"/>
              <a:buFont typeface="Play"/>
              <a:buNone/>
            </a:pPr>
            <a:r>
              <a:rPr lang="en-US"/>
              <a:t>Stable Diffusion on AWS</a:t>
            </a:r>
          </a:p>
        </p:txBody>
      </p:sp>
      <p:sp>
        <p:nvSpPr>
          <p:cNvPr id="605" name="Google Shape;605;p1"/>
          <p:cNvSpPr txBox="1">
            <a:spLocks noGrp="1"/>
          </p:cNvSpPr>
          <p:nvPr>
            <p:ph type="body" idx="2"/>
          </p:nvPr>
        </p:nvSpPr>
        <p:spPr>
          <a:xfrm>
            <a:off x="426595" y="4572926"/>
            <a:ext cx="3702329" cy="369332"/>
          </a:xfrm>
          <a:prstGeom prst="rect">
            <a:avLst/>
          </a:prstGeom>
          <a:noFill/>
          <a:ln>
            <a:noFill/>
          </a:ln>
        </p:spPr>
        <p:txBody>
          <a:bodyPr spcFirstLastPara="1" wrap="square" lIns="0" tIns="45700" rIns="0" bIns="45700" anchor="t" anchorCtr="0">
            <a:spAutoFit/>
          </a:bodyPr>
          <a:lstStyle/>
          <a:p>
            <a:pPr marL="0" lvl="0" indent="0" algn="l" rtl="0">
              <a:lnSpc>
                <a:spcPct val="90000"/>
              </a:lnSpc>
              <a:spcBef>
                <a:spcPts val="0"/>
              </a:spcBef>
              <a:spcAft>
                <a:spcPts val="0"/>
              </a:spcAft>
              <a:buSzPts val="1800"/>
              <a:buNone/>
            </a:pPr>
            <a:r>
              <a:rPr lang="en-VN"/>
              <a:t>June 2024</a:t>
            </a:r>
            <a:endParaRPr/>
          </a:p>
        </p:txBody>
      </p:sp>
      <p:sp>
        <p:nvSpPr>
          <p:cNvPr id="606" name="Google Shape;606;p1"/>
          <p:cNvSpPr txBox="1">
            <a:spLocks noGrp="1"/>
          </p:cNvSpPr>
          <p:nvPr>
            <p:ph type="sldNum" idx="12"/>
          </p:nvPr>
        </p:nvSpPr>
        <p:spPr>
          <a:xfrm>
            <a:off x="9105901"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1</a:t>
            </a:fld>
            <a:endParaRPr/>
          </a:p>
        </p:txBody>
      </p:sp>
      <p:pic>
        <p:nvPicPr>
          <p:cNvPr id="607" name="Google Shape;607;p1"/>
          <p:cNvPicPr preferRelativeResize="0"/>
          <p:nvPr/>
        </p:nvPicPr>
        <p:blipFill rotWithShape="1">
          <a:blip r:embed="rId3">
            <a:alphaModFix/>
          </a:blip>
          <a:srcRect/>
          <a:stretch/>
        </p:blipFill>
        <p:spPr>
          <a:xfrm>
            <a:off x="263047" y="444995"/>
            <a:ext cx="1141272" cy="682489"/>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5"/>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Cost for Infrastructure</a:t>
            </a:r>
          </a:p>
        </p:txBody>
      </p:sp>
      <p:sp>
        <p:nvSpPr>
          <p:cNvPr id="671" name="Google Shape;671;p35"/>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10</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6"/>
          <p:cNvSpPr txBox="1">
            <a:spLocks noGrp="1"/>
          </p:cNvSpPr>
          <p:nvPr>
            <p:ph type="body" idx="1"/>
          </p:nvPr>
        </p:nvSpPr>
        <p:spPr>
          <a:xfrm>
            <a:off x="431800" y="3453368"/>
            <a:ext cx="3429000" cy="369332"/>
          </a:xfrm>
          <a:prstGeom prst="rect">
            <a:avLst/>
          </a:prstGeom>
          <a:noFill/>
          <a:ln>
            <a:noFill/>
          </a:ln>
        </p:spPr>
        <p:txBody>
          <a:bodyPr spcFirstLastPara="1" wrap="square" lIns="0" tIns="45700" rIns="0" bIns="45700" anchor="b" anchorCtr="0">
            <a:spAutoFit/>
          </a:bodyPr>
          <a:lstStyle/>
          <a:p>
            <a:pPr marL="0" lvl="0" indent="0" algn="l" rtl="0">
              <a:lnSpc>
                <a:spcPct val="90000"/>
              </a:lnSpc>
              <a:spcBef>
                <a:spcPts val="0"/>
              </a:spcBef>
              <a:spcAft>
                <a:spcPts val="0"/>
              </a:spcAft>
              <a:buSzPts val="1800"/>
              <a:buNone/>
            </a:pPr>
            <a:endParaRPr/>
          </a:p>
        </p:txBody>
      </p:sp>
      <p:sp>
        <p:nvSpPr>
          <p:cNvPr id="679" name="Google Shape;679;p36"/>
          <p:cNvSpPr txBox="1">
            <a:spLocks noGrp="1"/>
          </p:cNvSpPr>
          <p:nvPr>
            <p:ph type="body" idx="2"/>
          </p:nvPr>
        </p:nvSpPr>
        <p:spPr>
          <a:xfrm>
            <a:off x="431800" y="3835400"/>
            <a:ext cx="3429000" cy="1128486"/>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620"/>
              <a:buNone/>
            </a:pPr>
            <a:endParaRPr/>
          </a:p>
        </p:txBody>
      </p:sp>
      <p:sp>
        <p:nvSpPr>
          <p:cNvPr id="680" name="Google Shape;680;p36"/>
          <p:cNvSpPr txBox="1">
            <a:spLocks noGrp="1"/>
          </p:cNvSpPr>
          <p:nvPr>
            <p:ph type="body" idx="3"/>
          </p:nvPr>
        </p:nvSpPr>
        <p:spPr>
          <a:xfrm>
            <a:off x="4075949" y="3453368"/>
            <a:ext cx="3429000" cy="369332"/>
          </a:xfrm>
          <a:prstGeom prst="rect">
            <a:avLst/>
          </a:prstGeom>
          <a:noFill/>
          <a:ln>
            <a:noFill/>
          </a:ln>
        </p:spPr>
        <p:txBody>
          <a:bodyPr spcFirstLastPara="1" wrap="square" lIns="0" tIns="45700" rIns="0" bIns="45700" anchor="b" anchorCtr="0">
            <a:spAutoFit/>
          </a:bodyPr>
          <a:lstStyle/>
          <a:p>
            <a:pPr marL="0" lvl="0" indent="0" algn="l" rtl="0">
              <a:lnSpc>
                <a:spcPct val="90000"/>
              </a:lnSpc>
              <a:spcBef>
                <a:spcPts val="0"/>
              </a:spcBef>
              <a:spcAft>
                <a:spcPts val="0"/>
              </a:spcAft>
              <a:buSzPts val="1800"/>
              <a:buNone/>
            </a:pPr>
            <a:endParaRPr/>
          </a:p>
        </p:txBody>
      </p:sp>
      <p:sp>
        <p:nvSpPr>
          <p:cNvPr id="681" name="Google Shape;681;p36"/>
          <p:cNvSpPr txBox="1">
            <a:spLocks noGrp="1"/>
          </p:cNvSpPr>
          <p:nvPr>
            <p:ph type="body" idx="4"/>
          </p:nvPr>
        </p:nvSpPr>
        <p:spPr>
          <a:xfrm>
            <a:off x="7720100" y="3453368"/>
            <a:ext cx="3429000" cy="369332"/>
          </a:xfrm>
          <a:prstGeom prst="rect">
            <a:avLst/>
          </a:prstGeom>
          <a:noFill/>
          <a:ln>
            <a:noFill/>
          </a:ln>
        </p:spPr>
        <p:txBody>
          <a:bodyPr spcFirstLastPara="1" wrap="square" lIns="0" tIns="45700" rIns="0" bIns="45700" anchor="b" anchorCtr="0">
            <a:spAutoFit/>
          </a:bodyPr>
          <a:lstStyle/>
          <a:p>
            <a:pPr marL="0" lvl="0" indent="0" algn="l" rtl="0">
              <a:lnSpc>
                <a:spcPct val="90000"/>
              </a:lnSpc>
              <a:spcBef>
                <a:spcPts val="0"/>
              </a:spcBef>
              <a:spcAft>
                <a:spcPts val="0"/>
              </a:spcAft>
              <a:buSzPts val="1800"/>
              <a:buNone/>
            </a:pPr>
            <a:endParaRPr/>
          </a:p>
        </p:txBody>
      </p:sp>
      <p:sp>
        <p:nvSpPr>
          <p:cNvPr id="682" name="Google Shape;682;p36"/>
          <p:cNvSpPr txBox="1">
            <a:spLocks noGrp="1"/>
          </p:cNvSpPr>
          <p:nvPr>
            <p:ph type="body" idx="5"/>
          </p:nvPr>
        </p:nvSpPr>
        <p:spPr>
          <a:xfrm>
            <a:off x="4075949" y="3835400"/>
            <a:ext cx="3429000" cy="1128486"/>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620"/>
              <a:buNone/>
            </a:pPr>
            <a:endParaRPr/>
          </a:p>
        </p:txBody>
      </p:sp>
      <p:sp>
        <p:nvSpPr>
          <p:cNvPr id="683" name="Google Shape;683;p36"/>
          <p:cNvSpPr txBox="1">
            <a:spLocks noGrp="1"/>
          </p:cNvSpPr>
          <p:nvPr>
            <p:ph type="body" idx="6"/>
          </p:nvPr>
        </p:nvSpPr>
        <p:spPr>
          <a:xfrm>
            <a:off x="7720100" y="3835400"/>
            <a:ext cx="3429000" cy="1128486"/>
          </a:xfrm>
          <a:prstGeom prst="rect">
            <a:avLst/>
          </a:prstGeom>
          <a:noFill/>
          <a:ln>
            <a:noFill/>
          </a:ln>
        </p:spPr>
        <p:txBody>
          <a:bodyPr spcFirstLastPara="1" wrap="square" lIns="0" tIns="45700" rIns="0" bIns="45700" anchor="t" anchorCtr="0">
            <a:noAutofit/>
          </a:bodyPr>
          <a:lstStyle/>
          <a:p>
            <a:pPr marL="0" lvl="0" indent="0" algn="l" rtl="0">
              <a:lnSpc>
                <a:spcPct val="100000"/>
              </a:lnSpc>
              <a:spcBef>
                <a:spcPts val="0"/>
              </a:spcBef>
              <a:spcAft>
                <a:spcPts val="0"/>
              </a:spcAft>
              <a:buSzPts val="1620"/>
              <a:buNone/>
            </a:pPr>
            <a:endParaRPr/>
          </a:p>
        </p:txBody>
      </p:sp>
      <p:sp>
        <p:nvSpPr>
          <p:cNvPr id="684" name="Google Shape;684;p36"/>
          <p:cNvSpPr txBox="1">
            <a:spLocks noGrp="1"/>
          </p:cNvSpPr>
          <p:nvPr>
            <p:ph type="title"/>
          </p:nvPr>
        </p:nvSpPr>
        <p:spPr>
          <a:xfrm>
            <a:off x="0" y="-660868"/>
            <a:ext cx="12192000"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rgbClr val="486195"/>
              </a:buClr>
              <a:buSzPts val="4000"/>
              <a:buFont typeface="Play"/>
              <a:buNone/>
            </a:pPr>
            <a:endParaRPr/>
          </a:p>
        </p:txBody>
      </p:sp>
      <p:sp>
        <p:nvSpPr>
          <p:cNvPr id="685" name="Google Shape;685;p3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11</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
          <p:cNvSpPr txBox="1">
            <a:spLocks noGrp="1"/>
          </p:cNvSpPr>
          <p:nvPr>
            <p:ph type="body" idx="1"/>
          </p:nvPr>
        </p:nvSpPr>
        <p:spPr>
          <a:xfrm>
            <a:off x="425038" y="1365662"/>
            <a:ext cx="11430000" cy="2243651"/>
          </a:xfrm>
          <a:prstGeom prst="rect">
            <a:avLst/>
          </a:prstGeom>
          <a:noFill/>
          <a:ln>
            <a:noFill/>
          </a:ln>
        </p:spPr>
        <p:txBody>
          <a:bodyPr spcFirstLastPara="1" wrap="square" lIns="0" tIns="45700" rIns="0" bIns="45700" anchor="t" anchorCtr="0">
            <a:spAutoFit/>
          </a:bodyPr>
          <a:lstStyle/>
          <a:p>
            <a:pPr marL="457200" lvl="0" indent="-457200" algn="l" rtl="0">
              <a:lnSpc>
                <a:spcPct val="90000"/>
              </a:lnSpc>
              <a:spcBef>
                <a:spcPts val="3000"/>
              </a:spcBef>
              <a:spcAft>
                <a:spcPts val="0"/>
              </a:spcAft>
              <a:buSzPts val="2160"/>
              <a:buAutoNum type="arabicPeriod"/>
            </a:pPr>
            <a:r>
              <a:rPr lang="en-VN"/>
              <a:t>Proposed architecture for integration</a:t>
            </a:r>
            <a:endParaRPr/>
          </a:p>
          <a:p>
            <a:pPr marL="457200" lvl="0" indent="-457200" algn="l" rtl="0">
              <a:lnSpc>
                <a:spcPct val="90000"/>
              </a:lnSpc>
              <a:spcBef>
                <a:spcPts val="3000"/>
              </a:spcBef>
              <a:spcAft>
                <a:spcPts val="0"/>
              </a:spcAft>
              <a:buSzPts val="2160"/>
              <a:buAutoNum type="arabicPeriod"/>
            </a:pPr>
            <a:r>
              <a:rPr lang="en-VN"/>
              <a:t>Description product</a:t>
            </a:r>
            <a:endParaRPr/>
          </a:p>
          <a:p>
            <a:pPr marL="457200" lvl="0" indent="-457200" algn="l" rtl="0">
              <a:lnSpc>
                <a:spcPct val="90000"/>
              </a:lnSpc>
              <a:spcBef>
                <a:spcPts val="3000"/>
              </a:spcBef>
              <a:spcAft>
                <a:spcPts val="0"/>
              </a:spcAft>
              <a:buSzPts val="2160"/>
              <a:buAutoNum type="arabicPeriod"/>
            </a:pPr>
            <a:r>
              <a:rPr lang="en-VN"/>
              <a:t>Cost estimate</a:t>
            </a:r>
            <a:endParaRPr/>
          </a:p>
        </p:txBody>
      </p:sp>
      <p:sp>
        <p:nvSpPr>
          <p:cNvPr id="613" name="Google Shape;613;p2"/>
          <p:cNvSpPr txBox="1">
            <a:spLocks noGrp="1"/>
          </p:cNvSpPr>
          <p:nvPr>
            <p:ph type="title"/>
          </p:nvPr>
        </p:nvSpPr>
        <p:spPr>
          <a:xfrm>
            <a:off x="425038" y="355377"/>
            <a:ext cx="11430000"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Agenda</a:t>
            </a:r>
            <a:endParaRPr/>
          </a:p>
        </p:txBody>
      </p:sp>
      <p:sp>
        <p:nvSpPr>
          <p:cNvPr id="614" name="Google Shape;614;p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2</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6"/>
          <p:cNvSpPr txBox="1">
            <a:spLocks noGrp="1"/>
          </p:cNvSpPr>
          <p:nvPr>
            <p:ph type="title"/>
          </p:nvPr>
        </p:nvSpPr>
        <p:spPr>
          <a:xfrm>
            <a:off x="419100" y="2707821"/>
            <a:ext cx="8077200" cy="1442355"/>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4400"/>
              <a:buFont typeface="Play"/>
              <a:buNone/>
            </a:pPr>
            <a:r>
              <a:rPr lang="en-VN"/>
              <a:t>Proposed Architecture for Integration</a:t>
            </a:r>
            <a:endParaRPr/>
          </a:p>
        </p:txBody>
      </p:sp>
      <p:sp>
        <p:nvSpPr>
          <p:cNvPr id="620" name="Google Shape;620;p26"/>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2"/>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High Level Architecture</a:t>
            </a:r>
            <a:endParaRPr/>
          </a:p>
        </p:txBody>
      </p:sp>
      <p:sp>
        <p:nvSpPr>
          <p:cNvPr id="627" name="Google Shape;627;p10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4</a:t>
            </a:fld>
            <a:endParaRPr/>
          </a:p>
        </p:txBody>
      </p:sp>
      <p:pic>
        <p:nvPicPr>
          <p:cNvPr id="7" name="Picture 6">
            <a:extLst>
              <a:ext uri="{FF2B5EF4-FFF2-40B4-BE49-F238E27FC236}">
                <a16:creationId xmlns:a16="http://schemas.microsoft.com/office/drawing/2014/main" id="{C63406D6-BCB6-32BA-00F2-E36B6A2072D9}"/>
              </a:ext>
            </a:extLst>
          </p:cNvPr>
          <p:cNvPicPr>
            <a:picLocks noChangeAspect="1"/>
          </p:cNvPicPr>
          <p:nvPr/>
        </p:nvPicPr>
        <p:blipFill>
          <a:blip r:embed="rId3"/>
          <a:srcRect l="-407" r="-39"/>
          <a:stretch/>
        </p:blipFill>
        <p:spPr>
          <a:xfrm>
            <a:off x="330200" y="1445986"/>
            <a:ext cx="11531599" cy="3966027"/>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02"/>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High Level Architecture</a:t>
            </a:r>
            <a:endParaRPr/>
          </a:p>
        </p:txBody>
      </p:sp>
      <p:sp>
        <p:nvSpPr>
          <p:cNvPr id="627" name="Google Shape;627;p10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5</a:t>
            </a:fld>
            <a:endParaRPr/>
          </a:p>
        </p:txBody>
      </p:sp>
      <p:pic>
        <p:nvPicPr>
          <p:cNvPr id="7" name="Picture 6">
            <a:extLst>
              <a:ext uri="{FF2B5EF4-FFF2-40B4-BE49-F238E27FC236}">
                <a16:creationId xmlns:a16="http://schemas.microsoft.com/office/drawing/2014/main" id="{C63406D6-BCB6-32BA-00F2-E36B6A2072D9}"/>
              </a:ext>
            </a:extLst>
          </p:cNvPr>
          <p:cNvPicPr>
            <a:picLocks noChangeAspect="1"/>
          </p:cNvPicPr>
          <p:nvPr/>
        </p:nvPicPr>
        <p:blipFill rotWithShape="1">
          <a:blip r:embed="rId3"/>
          <a:srcRect l="-1256" r="-596"/>
          <a:stretch/>
        </p:blipFill>
        <p:spPr>
          <a:xfrm>
            <a:off x="1666875" y="1275485"/>
            <a:ext cx="8801099" cy="2973193"/>
          </a:xfrm>
          <a:prstGeom prst="rect">
            <a:avLst/>
          </a:prstGeom>
        </p:spPr>
      </p:pic>
      <p:sp>
        <p:nvSpPr>
          <p:cNvPr id="2" name="Google Shape;673;p35">
            <a:extLst>
              <a:ext uri="{FF2B5EF4-FFF2-40B4-BE49-F238E27FC236}">
                <a16:creationId xmlns:a16="http://schemas.microsoft.com/office/drawing/2014/main" id="{1685E860-57A0-E803-C136-90041FEF2949}"/>
              </a:ext>
            </a:extLst>
          </p:cNvPr>
          <p:cNvSpPr txBox="1">
            <a:spLocks noGrp="1"/>
          </p:cNvSpPr>
          <p:nvPr>
            <p:ph type="body" idx="1"/>
          </p:nvPr>
        </p:nvSpPr>
        <p:spPr>
          <a:xfrm>
            <a:off x="-286564" y="5113988"/>
            <a:ext cx="11601058" cy="446236"/>
          </a:xfrm>
          <a:prstGeom prst="rect">
            <a:avLst/>
          </a:prstGeom>
          <a:noFill/>
          <a:ln>
            <a:noFill/>
          </a:ln>
        </p:spPr>
        <p:txBody>
          <a:bodyPr spcFirstLastPara="1" wrap="square" lIns="0" tIns="45700" rIns="0" bIns="45700" anchor="t" anchorCtr="0">
            <a:spAutoFit/>
          </a:bodyPr>
          <a:lstStyle/>
          <a:p>
            <a:pPr marL="698500" lvl="0" indent="0" algn="just" rtl="0">
              <a:lnSpc>
                <a:spcPct val="100000"/>
              </a:lnSpc>
              <a:spcBef>
                <a:spcPts val="600"/>
              </a:spcBef>
              <a:spcAft>
                <a:spcPts val="0"/>
              </a:spcAft>
              <a:buSzPts val="1620"/>
              <a:buNone/>
            </a:pPr>
            <a:r>
              <a:rPr lang="en-VN" sz="1800">
                <a:solidFill>
                  <a:srgbClr val="FFFFFF"/>
                </a:solidFill>
                <a:latin typeface="Roboto"/>
                <a:ea typeface="Roboto"/>
                <a:cs typeface="Roboto"/>
                <a:sym typeface="Roboto"/>
              </a:rPr>
              <a:t>Reference:</a:t>
            </a:r>
            <a:r>
              <a:rPr lang="en-US" sz="1800">
                <a:solidFill>
                  <a:srgbClr val="FFFFFF"/>
                </a:solidFill>
                <a:latin typeface="Roboto"/>
                <a:ea typeface="Roboto"/>
                <a:cs typeface="Roboto"/>
                <a:sym typeface="Roboto"/>
              </a:rPr>
              <a:t> &lt;link_of_the_diagram_show_here&gt;</a:t>
            </a:r>
            <a:endParaRPr/>
          </a:p>
        </p:txBody>
      </p:sp>
    </p:spTree>
    <p:extLst>
      <p:ext uri="{BB962C8B-B14F-4D97-AF65-F5344CB8AC3E}">
        <p14:creationId xmlns:p14="http://schemas.microsoft.com/office/powerpoint/2010/main" val="334847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03"/>
          <p:cNvSpPr txBox="1">
            <a:spLocks noGrp="1"/>
          </p:cNvSpPr>
          <p:nvPr>
            <p:ph type="title"/>
          </p:nvPr>
        </p:nvSpPr>
        <p:spPr>
          <a:xfrm>
            <a:off x="419100" y="2707821"/>
            <a:ext cx="8077200" cy="1442355"/>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4400"/>
              <a:buFont typeface="Play"/>
              <a:buNone/>
            </a:pPr>
            <a:r>
              <a:rPr lang="en-VN"/>
              <a:t>Description Product</a:t>
            </a:r>
            <a:endParaRPr/>
          </a:p>
        </p:txBody>
      </p:sp>
      <p:sp>
        <p:nvSpPr>
          <p:cNvPr id="644" name="Google Shape;644;p10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04"/>
          <p:cNvSpPr txBox="1">
            <a:spLocks noGrp="1"/>
          </p:cNvSpPr>
          <p:nvPr>
            <p:ph type="body" idx="1"/>
          </p:nvPr>
        </p:nvSpPr>
        <p:spPr>
          <a:xfrm>
            <a:off x="425038" y="1365662"/>
            <a:ext cx="11430000" cy="2471405"/>
          </a:xfrm>
          <a:prstGeom prst="rect">
            <a:avLst/>
          </a:prstGeom>
          <a:noFill/>
          <a:ln>
            <a:noFill/>
          </a:ln>
        </p:spPr>
        <p:txBody>
          <a:bodyPr spcFirstLastPara="1" wrap="square" lIns="0" tIns="45700" rIns="0" bIns="45700" anchor="t" anchorCtr="0">
            <a:spAutoFit/>
          </a:bodyPr>
          <a:lstStyle/>
          <a:p>
            <a:pPr marL="0" lvl="0" indent="0" algn="l" rtl="0">
              <a:lnSpc>
                <a:spcPct val="90000"/>
              </a:lnSpc>
              <a:spcBef>
                <a:spcPts val="3000"/>
              </a:spcBef>
              <a:spcAft>
                <a:spcPts val="0"/>
              </a:spcAft>
              <a:buSzPts val="2160"/>
              <a:buNone/>
            </a:pPr>
            <a:r>
              <a:rPr lang="en-US"/>
              <a:t>Amazon SageMaker is a fully managed machine learning service. With SageMaker, data scientists and developers can quickly and easily build and train machine learning models, and then directly deploy them into a production-ready hosted environment. In this workshop, we will build the Stable Diffusion WebUI on EC2 instance then utilize the Stable Diffusion AWS Extension to invoke Amazon SageMaker Endpoint to generate the images at scale.</a:t>
            </a:r>
          </a:p>
        </p:txBody>
      </p:sp>
      <p:sp>
        <p:nvSpPr>
          <p:cNvPr id="650" name="Google Shape;650;p104"/>
          <p:cNvSpPr txBox="1">
            <a:spLocks noGrp="1"/>
          </p:cNvSpPr>
          <p:nvPr>
            <p:ph type="title"/>
          </p:nvPr>
        </p:nvSpPr>
        <p:spPr>
          <a:xfrm>
            <a:off x="425038" y="355377"/>
            <a:ext cx="11430000"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Description Product</a:t>
            </a:r>
            <a:endParaRPr/>
          </a:p>
        </p:txBody>
      </p:sp>
      <p:sp>
        <p:nvSpPr>
          <p:cNvPr id="651" name="Google Shape;651;p104"/>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7</a:t>
            </a:f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2"/>
          <p:cNvSpPr txBox="1">
            <a:spLocks noGrp="1"/>
          </p:cNvSpPr>
          <p:nvPr>
            <p:ph type="title"/>
          </p:nvPr>
        </p:nvSpPr>
        <p:spPr>
          <a:xfrm>
            <a:off x="419100" y="2707821"/>
            <a:ext cx="8077200" cy="1442355"/>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chemeClr val="lt1"/>
              </a:buClr>
              <a:buSzPts val="4400"/>
              <a:buFont typeface="Play"/>
              <a:buNone/>
            </a:pPr>
            <a:r>
              <a:rPr lang="en-VN"/>
              <a:t>AWS Infrastructure Cost Estimation</a:t>
            </a:r>
            <a:endParaRPr/>
          </a:p>
        </p:txBody>
      </p:sp>
      <p:sp>
        <p:nvSpPr>
          <p:cNvPr id="657" name="Google Shape;657;p32"/>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3"/>
          <p:cNvSpPr txBox="1">
            <a:spLocks noGrp="1"/>
          </p:cNvSpPr>
          <p:nvPr>
            <p:ph type="title"/>
          </p:nvPr>
        </p:nvSpPr>
        <p:spPr>
          <a:xfrm>
            <a:off x="425038" y="355015"/>
            <a:ext cx="11430001" cy="6381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Clr>
                <a:schemeClr val="lt1"/>
              </a:buClr>
              <a:buSzPts val="4000"/>
              <a:buFont typeface="Play"/>
              <a:buNone/>
            </a:pPr>
            <a:r>
              <a:rPr lang="en-VN"/>
              <a:t>Assumptions</a:t>
            </a:r>
            <a:endParaRPr/>
          </a:p>
        </p:txBody>
      </p:sp>
      <p:sp>
        <p:nvSpPr>
          <p:cNvPr id="663" name="Google Shape;663;p33"/>
          <p:cNvSpPr txBox="1">
            <a:spLocks noGrp="1"/>
          </p:cNvSpPr>
          <p:nvPr>
            <p:ph type="body" idx="1"/>
          </p:nvPr>
        </p:nvSpPr>
        <p:spPr>
          <a:xfrm>
            <a:off x="-419914" y="1361138"/>
            <a:ext cx="11601000" cy="1169511"/>
          </a:xfrm>
          <a:prstGeom prst="rect">
            <a:avLst/>
          </a:prstGeom>
          <a:noFill/>
          <a:ln>
            <a:noFill/>
          </a:ln>
        </p:spPr>
        <p:txBody>
          <a:bodyPr spcFirstLastPara="1" wrap="square" lIns="0" tIns="45700" rIns="0" bIns="45700" anchor="t" anchorCtr="0">
            <a:spAutoFit/>
          </a:bodyPr>
          <a:lstStyle/>
          <a:p>
            <a:pPr marL="984250" lvl="0" indent="-285750" algn="just" rtl="0">
              <a:lnSpc>
                <a:spcPct val="100000"/>
              </a:lnSpc>
              <a:spcBef>
                <a:spcPts val="600"/>
              </a:spcBef>
              <a:spcAft>
                <a:spcPts val="0"/>
              </a:spcAft>
              <a:buSzPts val="1620"/>
              <a:buFont typeface="Arial"/>
              <a:buChar char="•"/>
            </a:pPr>
            <a:r>
              <a:rPr lang="en-US" sz="1800">
                <a:solidFill>
                  <a:srgbClr val="FFFFFF"/>
                </a:solidFill>
                <a:latin typeface="Roboto"/>
                <a:ea typeface="Roboto"/>
                <a:cs typeface="Roboto"/>
                <a:sym typeface="Roboto"/>
              </a:rPr>
              <a:t>Region: </a:t>
            </a:r>
            <a:r>
              <a:rPr lang="en-US" sz="1800" b="1">
                <a:solidFill>
                  <a:srgbClr val="FFFFFF"/>
                </a:solidFill>
                <a:latin typeface="Roboto"/>
                <a:ea typeface="Roboto"/>
                <a:cs typeface="Roboto"/>
                <a:sym typeface="Roboto"/>
              </a:rPr>
              <a:t>N.Virginia (us-east-1)</a:t>
            </a:r>
            <a:endParaRPr lang="en-US" sz="1800">
              <a:solidFill>
                <a:srgbClr val="FFFFFF"/>
              </a:solidFill>
              <a:latin typeface="Roboto"/>
              <a:ea typeface="Roboto"/>
              <a:cs typeface="Roboto"/>
              <a:sym typeface="Roboto"/>
            </a:endParaRPr>
          </a:p>
          <a:p>
            <a:pPr marL="984250" lvl="0" indent="-285750" algn="just" rtl="0">
              <a:lnSpc>
                <a:spcPct val="100000"/>
              </a:lnSpc>
              <a:spcBef>
                <a:spcPts val="600"/>
              </a:spcBef>
              <a:spcAft>
                <a:spcPts val="0"/>
              </a:spcAft>
              <a:buSzPts val="1620"/>
              <a:buFont typeface="Arial"/>
              <a:buChar char="•"/>
            </a:pPr>
            <a:r>
              <a:rPr lang="en-US" sz="1800">
                <a:solidFill>
                  <a:srgbClr val="FFFFFF"/>
                </a:solidFill>
                <a:latin typeface="Roboto"/>
                <a:ea typeface="Roboto"/>
                <a:cs typeface="Roboto"/>
                <a:sym typeface="Roboto"/>
              </a:rPr>
              <a:t>Time: </a:t>
            </a:r>
            <a:r>
              <a:rPr lang="en-US" sz="1800" b="1">
                <a:solidFill>
                  <a:srgbClr val="FFFFFF"/>
                </a:solidFill>
                <a:latin typeface="Roboto"/>
                <a:ea typeface="Roboto"/>
                <a:cs typeface="Roboto"/>
                <a:sym typeface="Roboto"/>
              </a:rPr>
              <a:t>one month (30 days)</a:t>
            </a:r>
            <a:endParaRPr sz="1800">
              <a:solidFill>
                <a:srgbClr val="FFFFFF"/>
              </a:solidFill>
              <a:latin typeface="Roboto"/>
              <a:ea typeface="Roboto"/>
              <a:cs typeface="Roboto"/>
              <a:sym typeface="Roboto"/>
            </a:endParaRPr>
          </a:p>
          <a:p>
            <a:pPr marL="0" lvl="0" indent="0" algn="l" rtl="0">
              <a:lnSpc>
                <a:spcPct val="100000"/>
              </a:lnSpc>
              <a:spcBef>
                <a:spcPts val="0"/>
              </a:spcBef>
              <a:spcAft>
                <a:spcPts val="0"/>
              </a:spcAft>
              <a:buSzPts val="2160"/>
              <a:buNone/>
            </a:pPr>
            <a:endParaRPr/>
          </a:p>
        </p:txBody>
      </p:sp>
      <p:sp>
        <p:nvSpPr>
          <p:cNvPr id="664" name="Google Shape;664;p33"/>
          <p:cNvSpPr txBox="1">
            <a:spLocks noGrp="1"/>
          </p:cNvSpPr>
          <p:nvPr>
            <p:ph type="sldNum" idx="12"/>
          </p:nvPr>
        </p:nvSpPr>
        <p:spPr>
          <a:xfrm>
            <a:off x="9105900" y="6348151"/>
            <a:ext cx="2743200" cy="365125"/>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VN"/>
              <a:t>9</a:t>
            </a:fld>
            <a:endParaRPr/>
          </a:p>
        </p:txBody>
      </p:sp>
    </p:spTree>
  </p:cSld>
  <p:clrMapOvr>
    <a:masterClrMapping/>
  </p:clrMapOvr>
  <p:transition>
    <p:fade/>
  </p:transition>
</p:sld>
</file>

<file path=ppt/theme/theme1.xml><?xml version="1.0" encoding="utf-8"?>
<a:theme xmlns:a="http://schemas.openxmlformats.org/drawingml/2006/main" name="1_AWS Brand Template_Dark">
  <a:themeElements>
    <a:clrScheme name="AWS Template">
      <a:dk1>
        <a:srgbClr val="161E2D"/>
      </a:dk1>
      <a:lt1>
        <a:srgbClr val="FFFFFF"/>
      </a:lt1>
      <a:dk2>
        <a:srgbClr val="00193D"/>
      </a:dk2>
      <a:lt2>
        <a:srgbClr val="F5F7FF"/>
      </a:lt2>
      <a:accent1>
        <a:srgbClr val="0073E5"/>
      </a:accent1>
      <a:accent2>
        <a:srgbClr val="FF6A3D"/>
      </a:accent2>
      <a:accent3>
        <a:srgbClr val="5900B2"/>
      </a:accent3>
      <a:accent4>
        <a:srgbClr val="001A99"/>
      </a:accent4>
      <a:accent5>
        <a:srgbClr val="C300E0"/>
      </a:accent5>
      <a:accent6>
        <a:srgbClr val="00E500"/>
      </a:accent6>
      <a:hlink>
        <a:srgbClr val="42B4FF"/>
      </a:hlink>
      <a:folHlink>
        <a:srgbClr val="B2A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153</Words>
  <Application>Microsoft Office PowerPoint</Application>
  <PresentationFormat>Widescreen</PresentationFormat>
  <Paragraphs>31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Play</vt:lpstr>
      <vt:lpstr>Arial</vt:lpstr>
      <vt:lpstr>Roboto</vt:lpstr>
      <vt:lpstr>Calibri</vt:lpstr>
      <vt:lpstr>Noto Sans Symbols</vt:lpstr>
      <vt:lpstr>1_AWS Brand Template_Dark</vt:lpstr>
      <vt:lpstr>Stable Diffusion on AWS</vt:lpstr>
      <vt:lpstr>Agenda</vt:lpstr>
      <vt:lpstr>Proposed Architecture for Integration</vt:lpstr>
      <vt:lpstr>High Level Architecture</vt:lpstr>
      <vt:lpstr>High Level Architecture</vt:lpstr>
      <vt:lpstr>Description Product</vt:lpstr>
      <vt:lpstr>Description Product</vt:lpstr>
      <vt:lpstr>AWS Infrastructure Cost Estimation</vt:lpstr>
      <vt:lpstr>Assumptions</vt:lpstr>
      <vt:lpstr>Cost for Infrastructure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Trinh Vo</dc:creator>
  <cp:lastModifiedBy>Minh Tiến Tăng Huỳnh</cp:lastModifiedBy>
  <cp:revision>9</cp:revision>
  <dcterms:created xsi:type="dcterms:W3CDTF">2024-06-05T06:16:23Z</dcterms:created>
  <dcterms:modified xsi:type="dcterms:W3CDTF">2024-09-10T13:24:08Z</dcterms:modified>
</cp:coreProperties>
</file>