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87" r:id="rId4"/>
    <p:sldMasterId id="2147483788" r:id="rId5"/>
    <p:sldMasterId id="21474837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Play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20" Type="http://schemas.openxmlformats.org/officeDocument/2006/relationships/slide" Target="slides/slide13.xml"/><Relationship Id="rId22" Type="http://schemas.openxmlformats.org/officeDocument/2006/relationships/font" Target="fonts/Play-bold.fntdata"/><Relationship Id="rId21" Type="http://schemas.openxmlformats.org/officeDocument/2006/relationships/font" Target="fonts/Play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2812f4d7b4f_2_5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4" name="Google Shape;1234;g2812f4d7b4f_2_5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2812f4d7b4f_2_6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7" name="Google Shape;1297;g2812f4d7b4f_2_6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2812f4d7b4f_2_6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4" name="Google Shape;1304;g2812f4d7b4f_2_6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f3f1d454fd_0_5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1" name="Google Shape;1311;g2f3f1d454fd_0_5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2812f4d7b4f_2_6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8" name="Google Shape;1318;g2812f4d7b4f_2_6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2812f4d7b4f_2_5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2" name="Google Shape;1242;g2812f4d7b4f_2_5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2812f4d7b4f_2_6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9" name="Google Shape;1249;g2812f4d7b4f_2_6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812f4d7b4f_2_6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5" name="Google Shape;1255;g2812f4d7b4f_2_6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6" name="Google Shape;1256;g2812f4d7b4f_2_6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2812f4d7b4f_2_6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3" name="Google Shape;1263;g2812f4d7b4f_2_6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812f4d7b4f_2_6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9" name="Google Shape;1269;g2812f4d7b4f_2_6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2812f4d7b4f_2_6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6" name="Google Shape;1276;g2812f4d7b4f_2_6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812f4d7b4f_2_6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2" name="Google Shape;1282;g2812f4d7b4f_2_6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2812f4d7b4f_2_6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0" name="Google Shape;1290;g2812f4d7b4f_2_6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4.png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, callout box">
  <p:cSld name="Title, image, callout box">
    <p:bg>
      <p:bgPr>
        <a:solidFill>
          <a:schemeClr val="dk1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/>
          <p:nvPr>
            <p:ph idx="2" type="pic"/>
          </p:nvPr>
        </p:nvSpPr>
        <p:spPr>
          <a:xfrm>
            <a:off x="4757058" y="0"/>
            <a:ext cx="4386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7" name="Google Shape;797;p103"/>
          <p:cNvSpPr/>
          <p:nvPr>
            <p:ph idx="1" type="body"/>
          </p:nvPr>
        </p:nvSpPr>
        <p:spPr>
          <a:xfrm>
            <a:off x="314325" y="3516174"/>
            <a:ext cx="4755300" cy="1141500"/>
          </a:xfrm>
          <a:prstGeom prst="roundRect">
            <a:avLst>
              <a:gd fmla="val 130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450" lIns="1440175" spcFirstLastPara="1" rIns="342900" wrap="square" tIns="17145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8" name="Google Shape;798;p103"/>
          <p:cNvSpPr txBox="1"/>
          <p:nvPr>
            <p:ph type="title"/>
          </p:nvPr>
        </p:nvSpPr>
        <p:spPr>
          <a:xfrm>
            <a:off x="318779" y="1033731"/>
            <a:ext cx="4072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9" name="Google Shape;799;p103"/>
          <p:cNvSpPr txBox="1"/>
          <p:nvPr>
            <p:ph idx="3" type="body"/>
          </p:nvPr>
        </p:nvSpPr>
        <p:spPr>
          <a:xfrm>
            <a:off x="318779" y="2071916"/>
            <a:ext cx="4072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0" name="Google Shape;800;p103"/>
          <p:cNvSpPr/>
          <p:nvPr>
            <p:ph idx="4" type="pic"/>
          </p:nvPr>
        </p:nvSpPr>
        <p:spPr>
          <a:xfrm>
            <a:off x="589985" y="3676396"/>
            <a:ext cx="869400" cy="821100"/>
          </a:xfrm>
          <a:prstGeom prst="rect">
            <a:avLst/>
          </a:prstGeom>
          <a:noFill/>
          <a:ln>
            <a:noFill/>
          </a:ln>
        </p:spPr>
      </p:sp>
      <p:sp>
        <p:nvSpPr>
          <p:cNvPr id="801" name="Google Shape;801;p103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photo">
  <p:cSld name="Title, Subtitle, photo">
    <p:bg>
      <p:bgPr>
        <a:solidFill>
          <a:schemeClr val="dk1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4"/>
          <p:cNvSpPr/>
          <p:nvPr>
            <p:ph idx="2" type="pic"/>
          </p:nvPr>
        </p:nvSpPr>
        <p:spPr>
          <a:xfrm>
            <a:off x="1420108" y="1114424"/>
            <a:ext cx="6303900" cy="3543300"/>
          </a:xfrm>
          <a:prstGeom prst="roundRect">
            <a:avLst>
              <a:gd fmla="val 3930" name="adj"/>
            </a:avLst>
          </a:prstGeom>
          <a:noFill/>
          <a:ln>
            <a:noFill/>
          </a:ln>
        </p:spPr>
      </p:sp>
      <p:sp>
        <p:nvSpPr>
          <p:cNvPr id="804" name="Google Shape;804;p104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5" name="Google Shape;805;p104"/>
          <p:cNvSpPr txBox="1"/>
          <p:nvPr>
            <p:ph idx="1" type="body"/>
          </p:nvPr>
        </p:nvSpPr>
        <p:spPr>
          <a:xfrm>
            <a:off x="324488" y="815607"/>
            <a:ext cx="8568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6" name="Google Shape;806;p104"/>
          <p:cNvSpPr txBox="1"/>
          <p:nvPr>
            <p:ph type="title"/>
          </p:nvPr>
        </p:nvSpPr>
        <p:spPr>
          <a:xfrm>
            <a:off x="318779" y="266261"/>
            <a:ext cx="8568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photo" showMasterSp="0">
  <p:cSld name="Full bleed photo">
    <p:bg>
      <p:bgPr>
        <a:solidFill>
          <a:schemeClr val="dk1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9" name="Google Shape;809;p105"/>
          <p:cNvSpPr txBox="1"/>
          <p:nvPr>
            <p:ph type="title"/>
          </p:nvPr>
        </p:nvSpPr>
        <p:spPr>
          <a:xfrm>
            <a:off x="314325" y="1811215"/>
            <a:ext cx="42291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0" name="Google Shape;810;p105"/>
          <p:cNvSpPr txBox="1"/>
          <p:nvPr>
            <p:ph idx="1" type="body"/>
          </p:nvPr>
        </p:nvSpPr>
        <p:spPr>
          <a:xfrm>
            <a:off x="314325" y="2473660"/>
            <a:ext cx="4229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1" name="Google Shape;811;p105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2" name="Google Shape;812;p105"/>
          <p:cNvSpPr txBox="1"/>
          <p:nvPr/>
        </p:nvSpPr>
        <p:spPr>
          <a:xfrm>
            <a:off x="911879" y="4857640"/>
            <a:ext cx="34281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3" name="Google Shape;813;p10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325" y="4821496"/>
            <a:ext cx="291615" cy="17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 bleed photo" showMasterSp="0">
  <p:cSld name="1_Full bleed photo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0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16" name="Google Shape;816;p106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7" name="Google Shape;817;p106"/>
          <p:cNvSpPr txBox="1"/>
          <p:nvPr>
            <p:ph type="title"/>
          </p:nvPr>
        </p:nvSpPr>
        <p:spPr>
          <a:xfrm>
            <a:off x="0" y="-597310"/>
            <a:ext cx="91440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1800"/>
              <a:buFont typeface="Play"/>
              <a:buNone/>
              <a:defRPr sz="1800">
                <a:solidFill>
                  <a:srgbClr val="48619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8" name="Google Shape;818;p106"/>
          <p:cNvSpPr txBox="1"/>
          <p:nvPr/>
        </p:nvSpPr>
        <p:spPr>
          <a:xfrm>
            <a:off x="911879" y="4857640"/>
            <a:ext cx="34281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9" name="Google Shape;819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325" y="4821496"/>
            <a:ext cx="291615" cy="174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bg>
      <p:bgPr>
        <a:solidFill>
          <a:schemeClr val="dk1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oogle Shape;821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46004" y="1745754"/>
            <a:ext cx="1651993" cy="1651991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107"/>
          <p:cNvSpPr/>
          <p:nvPr>
            <p:ph idx="2" type="media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lay"/>
              <a:buChar char="–"/>
              <a:defRPr b="0" i="0" sz="1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23" name="Google Shape;823;p107"/>
          <p:cNvSpPr txBox="1"/>
          <p:nvPr>
            <p:ph type="title"/>
          </p:nvPr>
        </p:nvSpPr>
        <p:spPr>
          <a:xfrm>
            <a:off x="0" y="-485775"/>
            <a:ext cx="9433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1800"/>
              <a:buFont typeface="Play"/>
              <a:buNone/>
              <a:defRPr sz="1800">
                <a:solidFill>
                  <a:srgbClr val="48619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4" name="Google Shape;824;p107"/>
          <p:cNvSpPr/>
          <p:nvPr/>
        </p:nvSpPr>
        <p:spPr>
          <a:xfrm>
            <a:off x="0" y="0"/>
            <a:ext cx="603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25" name="Google Shape;825;p107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Bullets" type="twoObj">
  <p:cSld name="TWO_OBJECTS">
    <p:bg>
      <p:bgPr>
        <a:solidFill>
          <a:schemeClr val="dk1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8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8" name="Google Shape;828;p108"/>
          <p:cNvSpPr txBox="1"/>
          <p:nvPr>
            <p:ph idx="1" type="body"/>
          </p:nvPr>
        </p:nvSpPr>
        <p:spPr>
          <a:xfrm>
            <a:off x="318779" y="1114425"/>
            <a:ext cx="41721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  <a:defRPr/>
            </a:lvl2pPr>
            <a:lvl3pPr indent="-3238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9" name="Google Shape;829;p108"/>
          <p:cNvSpPr txBox="1"/>
          <p:nvPr>
            <p:ph idx="2" type="body"/>
          </p:nvPr>
        </p:nvSpPr>
        <p:spPr>
          <a:xfrm>
            <a:off x="4662180" y="1114425"/>
            <a:ext cx="42291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  <a:defRPr/>
            </a:lvl2pPr>
            <a:lvl3pPr indent="-3238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0" name="Google Shape;830;p108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dk1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09"/>
          <p:cNvSpPr txBox="1"/>
          <p:nvPr>
            <p:ph idx="1" type="body"/>
          </p:nvPr>
        </p:nvSpPr>
        <p:spPr>
          <a:xfrm>
            <a:off x="314325" y="1028700"/>
            <a:ext cx="4171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21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33" name="Google Shape;833;p109"/>
          <p:cNvSpPr txBox="1"/>
          <p:nvPr>
            <p:ph idx="2" type="body"/>
          </p:nvPr>
        </p:nvSpPr>
        <p:spPr>
          <a:xfrm>
            <a:off x="314325" y="1531059"/>
            <a:ext cx="41718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800"/>
            </a:lvl1pPr>
            <a:lvl2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500"/>
            </a:lvl2pPr>
            <a:lvl3pPr indent="-3175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3pPr>
            <a:lvl4pPr indent="-3048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4" name="Google Shape;834;p109"/>
          <p:cNvSpPr txBox="1"/>
          <p:nvPr>
            <p:ph idx="3" type="body"/>
          </p:nvPr>
        </p:nvSpPr>
        <p:spPr>
          <a:xfrm>
            <a:off x="4657728" y="1028700"/>
            <a:ext cx="4229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21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35" name="Google Shape;835;p109"/>
          <p:cNvSpPr txBox="1"/>
          <p:nvPr>
            <p:ph idx="4" type="body"/>
          </p:nvPr>
        </p:nvSpPr>
        <p:spPr>
          <a:xfrm>
            <a:off x="4657727" y="1531059"/>
            <a:ext cx="42291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800"/>
            </a:lvl1pPr>
            <a:lvl2pPr indent="-3175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500"/>
            </a:lvl2pPr>
            <a:lvl3pPr indent="-3175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3pPr>
            <a:lvl4pPr indent="-3048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6" name="Google Shape;836;p109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7" name="Google Shape;837;p109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content with header">
  <p:cSld name="Split content with header">
    <p:bg>
      <p:bgPr>
        <a:solidFill>
          <a:schemeClr val="dk1"/>
        </a:solid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0"/>
          <p:cNvSpPr txBox="1"/>
          <p:nvPr>
            <p:ph idx="1" type="body"/>
          </p:nvPr>
        </p:nvSpPr>
        <p:spPr>
          <a:xfrm>
            <a:off x="318779" y="1034267"/>
            <a:ext cx="857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0" name="Google Shape;840;p110"/>
          <p:cNvSpPr txBox="1"/>
          <p:nvPr>
            <p:ph idx="2" type="body"/>
          </p:nvPr>
        </p:nvSpPr>
        <p:spPr>
          <a:xfrm>
            <a:off x="318779" y="2238172"/>
            <a:ext cx="40863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500"/>
            </a:lvl1pPr>
            <a:lvl2pPr indent="-3048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–"/>
              <a:defRPr sz="1200"/>
            </a:lvl3pPr>
            <a:lvl4pPr indent="-2984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1" name="Google Shape;841;p110"/>
          <p:cNvSpPr txBox="1"/>
          <p:nvPr>
            <p:ph idx="3" type="body"/>
          </p:nvPr>
        </p:nvSpPr>
        <p:spPr>
          <a:xfrm>
            <a:off x="4719329" y="2238172"/>
            <a:ext cx="41721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500"/>
            </a:lvl1pPr>
            <a:lvl2pPr indent="-3048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 sz="1400"/>
            </a:lvl2pPr>
            <a:lvl3pPr indent="-3048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–"/>
              <a:defRPr sz="1200"/>
            </a:lvl3pPr>
            <a:lvl4pPr indent="-29845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2" name="Google Shape;842;p110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3" name="Google Shape;843;p110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Subtitle">
  <p:cSld name="Two Content with Subtitle">
    <p:bg>
      <p:bgPr>
        <a:solidFill>
          <a:schemeClr val="dk1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1"/>
          <p:cNvSpPr txBox="1"/>
          <p:nvPr>
            <p:ph idx="1" type="body"/>
          </p:nvPr>
        </p:nvSpPr>
        <p:spPr>
          <a:xfrm>
            <a:off x="315468" y="1285875"/>
            <a:ext cx="41709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6" name="Google Shape;846;p111"/>
          <p:cNvSpPr txBox="1"/>
          <p:nvPr>
            <p:ph idx="2" type="body"/>
          </p:nvPr>
        </p:nvSpPr>
        <p:spPr>
          <a:xfrm>
            <a:off x="4657725" y="1285875"/>
            <a:ext cx="42291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7" name="Google Shape;847;p111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8" name="Google Shape;848;p111"/>
          <p:cNvSpPr txBox="1"/>
          <p:nvPr>
            <p:ph idx="3" type="body"/>
          </p:nvPr>
        </p:nvSpPr>
        <p:spPr>
          <a:xfrm>
            <a:off x="324488" y="815607"/>
            <a:ext cx="8562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9" name="Google Shape;849;p111"/>
          <p:cNvSpPr txBox="1"/>
          <p:nvPr>
            <p:ph type="title"/>
          </p:nvPr>
        </p:nvSpPr>
        <p:spPr>
          <a:xfrm>
            <a:off x="318779" y="266261"/>
            <a:ext cx="8568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, Subtitle, and Bullets">
  <p:cSld name="Two Content, Subtitle, and Bullets">
    <p:bg>
      <p:bgPr>
        <a:solidFill>
          <a:schemeClr val="dk1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2"/>
          <p:cNvSpPr txBox="1"/>
          <p:nvPr>
            <p:ph idx="1" type="body"/>
          </p:nvPr>
        </p:nvSpPr>
        <p:spPr>
          <a:xfrm>
            <a:off x="315468" y="1285875"/>
            <a:ext cx="41709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  <a:defRPr/>
            </a:lvl2pPr>
            <a:lvl3pPr indent="-3238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2" name="Google Shape;852;p112"/>
          <p:cNvSpPr txBox="1"/>
          <p:nvPr>
            <p:ph idx="2" type="body"/>
          </p:nvPr>
        </p:nvSpPr>
        <p:spPr>
          <a:xfrm>
            <a:off x="4657725" y="1285875"/>
            <a:ext cx="42291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  <a:defRPr/>
            </a:lvl2pPr>
            <a:lvl3pPr indent="-3238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3" name="Google Shape;853;p112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4" name="Google Shape;854;p112"/>
          <p:cNvSpPr txBox="1"/>
          <p:nvPr>
            <p:ph idx="3" type="body"/>
          </p:nvPr>
        </p:nvSpPr>
        <p:spPr>
          <a:xfrm>
            <a:off x="324488" y="815607"/>
            <a:ext cx="8562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5" name="Google Shape;855;p112"/>
          <p:cNvSpPr txBox="1"/>
          <p:nvPr>
            <p:ph type="title"/>
          </p:nvPr>
        </p:nvSpPr>
        <p:spPr>
          <a:xfrm>
            <a:off x="318779" y="266261"/>
            <a:ext cx="8568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images">
  <p:cSld name="Two Content with images">
    <p:bg>
      <p:bgPr>
        <a:solidFill>
          <a:schemeClr val="dk1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13"/>
          <p:cNvSpPr/>
          <p:nvPr/>
        </p:nvSpPr>
        <p:spPr>
          <a:xfrm>
            <a:off x="314325" y="1028700"/>
            <a:ext cx="4148400" cy="3543300"/>
          </a:xfrm>
          <a:prstGeom prst="roundRect">
            <a:avLst>
              <a:gd fmla="val 297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8" name="Google Shape;858;p113"/>
          <p:cNvSpPr/>
          <p:nvPr/>
        </p:nvSpPr>
        <p:spPr>
          <a:xfrm>
            <a:off x="4738472" y="1028700"/>
            <a:ext cx="4148400" cy="3543300"/>
          </a:xfrm>
          <a:prstGeom prst="roundRect">
            <a:avLst>
              <a:gd fmla="val 281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9" name="Google Shape;859;p113"/>
          <p:cNvSpPr txBox="1"/>
          <p:nvPr>
            <p:ph idx="1" type="body"/>
          </p:nvPr>
        </p:nvSpPr>
        <p:spPr>
          <a:xfrm>
            <a:off x="422131" y="3170462"/>
            <a:ext cx="38706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0" name="Google Shape;860;p113"/>
          <p:cNvSpPr txBox="1"/>
          <p:nvPr>
            <p:ph idx="2" type="body"/>
          </p:nvPr>
        </p:nvSpPr>
        <p:spPr>
          <a:xfrm>
            <a:off x="4851256" y="3170462"/>
            <a:ext cx="38706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1" name="Google Shape;861;p113"/>
          <p:cNvSpPr/>
          <p:nvPr>
            <p:ph idx="3" type="pic"/>
          </p:nvPr>
        </p:nvSpPr>
        <p:spPr>
          <a:xfrm>
            <a:off x="314325" y="1028700"/>
            <a:ext cx="4146600" cy="2061000"/>
          </a:xfrm>
          <a:prstGeom prst="roundRect">
            <a:avLst>
              <a:gd fmla="val 5983" name="adj"/>
            </a:avLst>
          </a:prstGeom>
          <a:noFill/>
          <a:ln>
            <a:noFill/>
          </a:ln>
        </p:spPr>
      </p:sp>
      <p:sp>
        <p:nvSpPr>
          <p:cNvPr id="862" name="Google Shape;862;p113"/>
          <p:cNvSpPr/>
          <p:nvPr>
            <p:ph idx="4" type="pic"/>
          </p:nvPr>
        </p:nvSpPr>
        <p:spPr>
          <a:xfrm>
            <a:off x="4740372" y="1028700"/>
            <a:ext cx="4146600" cy="2061000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  <p:sp>
        <p:nvSpPr>
          <p:cNvPr id="863" name="Google Shape;863;p113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Google Shape;864;p113"/>
          <p:cNvSpPr txBox="1"/>
          <p:nvPr>
            <p:ph type="title"/>
          </p:nvPr>
        </p:nvSpPr>
        <p:spPr>
          <a:xfrm>
            <a:off x="319921" y="257175"/>
            <a:ext cx="8566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split">
  <p:cSld name="Two images split">
    <p:bg>
      <p:bgPr>
        <a:solidFill>
          <a:schemeClr val="dk1"/>
        </a:solidFill>
      </p:bgPr>
    </p:bg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14"/>
          <p:cNvSpPr/>
          <p:nvPr/>
        </p:nvSpPr>
        <p:spPr>
          <a:xfrm>
            <a:off x="308282" y="1028700"/>
            <a:ext cx="8578500" cy="154320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67" name="Google Shape;867;p114"/>
          <p:cNvSpPr txBox="1"/>
          <p:nvPr>
            <p:ph type="title"/>
          </p:nvPr>
        </p:nvSpPr>
        <p:spPr>
          <a:xfrm>
            <a:off x="314325" y="257176"/>
            <a:ext cx="85725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8" name="Google Shape;868;p114"/>
          <p:cNvSpPr txBox="1"/>
          <p:nvPr>
            <p:ph idx="1" type="body"/>
          </p:nvPr>
        </p:nvSpPr>
        <p:spPr>
          <a:xfrm>
            <a:off x="3319462" y="1195444"/>
            <a:ext cx="53151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9" name="Google Shape;869;p114"/>
          <p:cNvSpPr/>
          <p:nvPr>
            <p:ph idx="2" type="pic"/>
          </p:nvPr>
        </p:nvSpPr>
        <p:spPr>
          <a:xfrm>
            <a:off x="314325" y="1028700"/>
            <a:ext cx="2657400" cy="1530000"/>
          </a:xfrm>
          <a:prstGeom prst="roundRect">
            <a:avLst>
              <a:gd fmla="val 5983" name="adj"/>
            </a:avLst>
          </a:prstGeom>
          <a:noFill/>
          <a:ln>
            <a:noFill/>
          </a:ln>
        </p:spPr>
      </p:sp>
      <p:sp>
        <p:nvSpPr>
          <p:cNvPr id="870" name="Google Shape;870;p114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1" name="Google Shape;871;p114"/>
          <p:cNvSpPr/>
          <p:nvPr/>
        </p:nvSpPr>
        <p:spPr>
          <a:xfrm>
            <a:off x="308282" y="2857500"/>
            <a:ext cx="8578500" cy="154320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72" name="Google Shape;872;p114"/>
          <p:cNvSpPr txBox="1"/>
          <p:nvPr>
            <p:ph idx="3" type="body"/>
          </p:nvPr>
        </p:nvSpPr>
        <p:spPr>
          <a:xfrm>
            <a:off x="509894" y="3024244"/>
            <a:ext cx="53151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3" name="Google Shape;873;p114"/>
          <p:cNvSpPr/>
          <p:nvPr>
            <p:ph idx="4" type="pic"/>
          </p:nvPr>
        </p:nvSpPr>
        <p:spPr>
          <a:xfrm>
            <a:off x="6229350" y="2857500"/>
            <a:ext cx="2657400" cy="1530000"/>
          </a:xfrm>
          <a:prstGeom prst="roundRect">
            <a:avLst>
              <a:gd fmla="val 5983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illars_1">
  <p:cSld name="Three pillars_1">
    <p:bg>
      <p:bgPr>
        <a:solidFill>
          <a:schemeClr val="dk1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5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6" name="Google Shape;876;p115"/>
          <p:cNvSpPr txBox="1"/>
          <p:nvPr>
            <p:ph idx="1" type="body"/>
          </p:nvPr>
        </p:nvSpPr>
        <p:spPr>
          <a:xfrm>
            <a:off x="314326" y="2571847"/>
            <a:ext cx="261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42B4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7" name="Google Shape;877;p115"/>
          <p:cNvSpPr txBox="1"/>
          <p:nvPr>
            <p:ph idx="2" type="body"/>
          </p:nvPr>
        </p:nvSpPr>
        <p:spPr>
          <a:xfrm>
            <a:off x="314325" y="2969957"/>
            <a:ext cx="2613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8" name="Google Shape;878;p115"/>
          <p:cNvSpPr txBox="1"/>
          <p:nvPr>
            <p:ph idx="3" type="body"/>
          </p:nvPr>
        </p:nvSpPr>
        <p:spPr>
          <a:xfrm>
            <a:off x="3294126" y="2571847"/>
            <a:ext cx="261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42B4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9" name="Google Shape;879;p115"/>
          <p:cNvSpPr txBox="1"/>
          <p:nvPr>
            <p:ph idx="4" type="body"/>
          </p:nvPr>
        </p:nvSpPr>
        <p:spPr>
          <a:xfrm>
            <a:off x="3294125" y="2969957"/>
            <a:ext cx="2613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0" name="Google Shape;880;p115"/>
          <p:cNvSpPr txBox="1"/>
          <p:nvPr>
            <p:ph idx="5" type="body"/>
          </p:nvPr>
        </p:nvSpPr>
        <p:spPr>
          <a:xfrm>
            <a:off x="6273927" y="2571847"/>
            <a:ext cx="2613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42B4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1" name="Google Shape;881;p115"/>
          <p:cNvSpPr txBox="1"/>
          <p:nvPr>
            <p:ph idx="6" type="body"/>
          </p:nvPr>
        </p:nvSpPr>
        <p:spPr>
          <a:xfrm>
            <a:off x="6273927" y="2969957"/>
            <a:ext cx="2613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2" name="Google Shape;882;p115"/>
          <p:cNvSpPr/>
          <p:nvPr>
            <p:ph idx="7" type="pic"/>
          </p:nvPr>
        </p:nvSpPr>
        <p:spPr>
          <a:xfrm>
            <a:off x="1241963" y="1580957"/>
            <a:ext cx="757500" cy="7155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115"/>
          <p:cNvSpPr/>
          <p:nvPr>
            <p:ph idx="8" type="pic"/>
          </p:nvPr>
        </p:nvSpPr>
        <p:spPr>
          <a:xfrm>
            <a:off x="4221763" y="1580957"/>
            <a:ext cx="757500" cy="715500"/>
          </a:xfrm>
          <a:prstGeom prst="rect">
            <a:avLst/>
          </a:prstGeom>
          <a:noFill/>
          <a:ln>
            <a:noFill/>
          </a:ln>
        </p:spPr>
      </p:sp>
      <p:sp>
        <p:nvSpPr>
          <p:cNvPr id="884" name="Google Shape;884;p115"/>
          <p:cNvSpPr/>
          <p:nvPr>
            <p:ph idx="9" type="pic"/>
          </p:nvPr>
        </p:nvSpPr>
        <p:spPr>
          <a:xfrm>
            <a:off x="7201564" y="1580957"/>
            <a:ext cx="757500" cy="715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illars_2">
  <p:cSld name="Three pillars_2">
    <p:bg>
      <p:bgPr>
        <a:solidFill>
          <a:schemeClr val="dk1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16"/>
          <p:cNvSpPr/>
          <p:nvPr/>
        </p:nvSpPr>
        <p:spPr>
          <a:xfrm>
            <a:off x="314325" y="1114425"/>
            <a:ext cx="2667000" cy="35433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87" name="Google Shape;887;p116"/>
          <p:cNvSpPr/>
          <p:nvPr/>
        </p:nvSpPr>
        <p:spPr>
          <a:xfrm>
            <a:off x="6219741" y="1114425"/>
            <a:ext cx="2667000" cy="35433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88" name="Google Shape;888;p116"/>
          <p:cNvSpPr/>
          <p:nvPr/>
        </p:nvSpPr>
        <p:spPr>
          <a:xfrm>
            <a:off x="3267033" y="1114425"/>
            <a:ext cx="2667000" cy="35433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89" name="Google Shape;889;p116"/>
          <p:cNvSpPr/>
          <p:nvPr/>
        </p:nvSpPr>
        <p:spPr>
          <a:xfrm>
            <a:off x="6967930" y="1413887"/>
            <a:ext cx="1156500" cy="1156500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90" name="Google Shape;890;p116"/>
          <p:cNvSpPr/>
          <p:nvPr/>
        </p:nvSpPr>
        <p:spPr>
          <a:xfrm>
            <a:off x="4018794" y="1413887"/>
            <a:ext cx="1156500" cy="1156500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91" name="Google Shape;891;p116"/>
          <p:cNvSpPr/>
          <p:nvPr/>
        </p:nvSpPr>
        <p:spPr>
          <a:xfrm>
            <a:off x="1069658" y="1413887"/>
            <a:ext cx="1156500" cy="1156500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92" name="Google Shape;892;p116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93" name="Google Shape;893;p116"/>
          <p:cNvCxnSpPr/>
          <p:nvPr/>
        </p:nvCxnSpPr>
        <p:spPr>
          <a:xfrm>
            <a:off x="1304967" y="3330199"/>
            <a:ext cx="685800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4" name="Google Shape;894;p116"/>
          <p:cNvSpPr txBox="1"/>
          <p:nvPr>
            <p:ph idx="1" type="body"/>
          </p:nvPr>
        </p:nvSpPr>
        <p:spPr>
          <a:xfrm>
            <a:off x="550267" y="3475077"/>
            <a:ext cx="2195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5" name="Google Shape;895;p116"/>
          <p:cNvSpPr txBox="1"/>
          <p:nvPr>
            <p:ph idx="2" type="body"/>
          </p:nvPr>
        </p:nvSpPr>
        <p:spPr>
          <a:xfrm>
            <a:off x="550267" y="2908321"/>
            <a:ext cx="219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896" name="Google Shape;896;p116"/>
          <p:cNvCxnSpPr/>
          <p:nvPr/>
        </p:nvCxnSpPr>
        <p:spPr>
          <a:xfrm>
            <a:off x="7210383" y="3330199"/>
            <a:ext cx="685800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7" name="Google Shape;897;p116"/>
          <p:cNvSpPr txBox="1"/>
          <p:nvPr>
            <p:ph idx="3" type="body"/>
          </p:nvPr>
        </p:nvSpPr>
        <p:spPr>
          <a:xfrm>
            <a:off x="6455683" y="3475077"/>
            <a:ext cx="2195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8" name="Google Shape;898;p116"/>
          <p:cNvSpPr txBox="1"/>
          <p:nvPr>
            <p:ph idx="4" type="body"/>
          </p:nvPr>
        </p:nvSpPr>
        <p:spPr>
          <a:xfrm>
            <a:off x="6455683" y="2908321"/>
            <a:ext cx="219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899" name="Google Shape;899;p116"/>
          <p:cNvCxnSpPr/>
          <p:nvPr/>
        </p:nvCxnSpPr>
        <p:spPr>
          <a:xfrm>
            <a:off x="4257675" y="3330199"/>
            <a:ext cx="685800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0" name="Google Shape;900;p116"/>
          <p:cNvSpPr txBox="1"/>
          <p:nvPr>
            <p:ph idx="5" type="body"/>
          </p:nvPr>
        </p:nvSpPr>
        <p:spPr>
          <a:xfrm>
            <a:off x="3502975" y="3475077"/>
            <a:ext cx="2195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1" name="Google Shape;901;p116"/>
          <p:cNvSpPr txBox="1"/>
          <p:nvPr>
            <p:ph idx="6" type="body"/>
          </p:nvPr>
        </p:nvSpPr>
        <p:spPr>
          <a:xfrm>
            <a:off x="3502975" y="2908321"/>
            <a:ext cx="219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2" name="Google Shape;902;p116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3" name="Google Shape;903;p116"/>
          <p:cNvSpPr/>
          <p:nvPr>
            <p:ph idx="7" type="pic"/>
          </p:nvPr>
        </p:nvSpPr>
        <p:spPr>
          <a:xfrm>
            <a:off x="1069658" y="1421123"/>
            <a:ext cx="1156500" cy="1156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4" name="Google Shape;904;p116"/>
          <p:cNvSpPr/>
          <p:nvPr>
            <p:ph idx="8" type="pic"/>
          </p:nvPr>
        </p:nvSpPr>
        <p:spPr>
          <a:xfrm>
            <a:off x="4022366" y="1421123"/>
            <a:ext cx="1156500" cy="1156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5" name="Google Shape;905;p116"/>
          <p:cNvSpPr/>
          <p:nvPr>
            <p:ph idx="9" type="pic"/>
          </p:nvPr>
        </p:nvSpPr>
        <p:spPr>
          <a:xfrm>
            <a:off x="6975074" y="1421123"/>
            <a:ext cx="1156500" cy="1156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illars_3">
  <p:cSld name="Three pillars_3">
    <p:bg>
      <p:bgPr>
        <a:solidFill>
          <a:schemeClr val="dk1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8" name="Google Shape;908;p117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9" name="Google Shape;909;p117"/>
          <p:cNvSpPr/>
          <p:nvPr/>
        </p:nvSpPr>
        <p:spPr>
          <a:xfrm>
            <a:off x="314325" y="1114425"/>
            <a:ext cx="2667000" cy="35433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10" name="Google Shape;910;p117"/>
          <p:cNvSpPr txBox="1"/>
          <p:nvPr>
            <p:ph idx="1" type="body"/>
          </p:nvPr>
        </p:nvSpPr>
        <p:spPr>
          <a:xfrm>
            <a:off x="550267" y="2175686"/>
            <a:ext cx="219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1" name="Google Shape;911;p117"/>
          <p:cNvSpPr txBox="1"/>
          <p:nvPr>
            <p:ph idx="2" type="body"/>
          </p:nvPr>
        </p:nvSpPr>
        <p:spPr>
          <a:xfrm>
            <a:off x="550267" y="2571750"/>
            <a:ext cx="219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2" name="Google Shape;912;p117"/>
          <p:cNvSpPr/>
          <p:nvPr/>
        </p:nvSpPr>
        <p:spPr>
          <a:xfrm>
            <a:off x="6219741" y="1114425"/>
            <a:ext cx="2667000" cy="35433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13" name="Google Shape;913;p117"/>
          <p:cNvSpPr txBox="1"/>
          <p:nvPr>
            <p:ph idx="3" type="body"/>
          </p:nvPr>
        </p:nvSpPr>
        <p:spPr>
          <a:xfrm>
            <a:off x="6455683" y="2175686"/>
            <a:ext cx="219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4" name="Google Shape;914;p117"/>
          <p:cNvSpPr txBox="1"/>
          <p:nvPr>
            <p:ph idx="4" type="body"/>
          </p:nvPr>
        </p:nvSpPr>
        <p:spPr>
          <a:xfrm>
            <a:off x="6455683" y="2571750"/>
            <a:ext cx="219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5" name="Google Shape;915;p117"/>
          <p:cNvSpPr/>
          <p:nvPr/>
        </p:nvSpPr>
        <p:spPr>
          <a:xfrm>
            <a:off x="3267033" y="1114425"/>
            <a:ext cx="2667000" cy="35433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16" name="Google Shape;916;p117"/>
          <p:cNvSpPr txBox="1"/>
          <p:nvPr>
            <p:ph idx="5" type="body"/>
          </p:nvPr>
        </p:nvSpPr>
        <p:spPr>
          <a:xfrm>
            <a:off x="3502975" y="2175686"/>
            <a:ext cx="219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7" name="Google Shape;917;p117"/>
          <p:cNvSpPr txBox="1"/>
          <p:nvPr>
            <p:ph idx="6" type="body"/>
          </p:nvPr>
        </p:nvSpPr>
        <p:spPr>
          <a:xfrm>
            <a:off x="3502975" y="2571750"/>
            <a:ext cx="219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8" name="Google Shape;918;p117"/>
          <p:cNvSpPr/>
          <p:nvPr>
            <p:ph idx="7" type="body"/>
          </p:nvPr>
        </p:nvSpPr>
        <p:spPr>
          <a:xfrm>
            <a:off x="550267" y="1642475"/>
            <a:ext cx="978600" cy="222000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9" name="Google Shape;919;p117"/>
          <p:cNvSpPr/>
          <p:nvPr>
            <p:ph idx="8" type="body"/>
          </p:nvPr>
        </p:nvSpPr>
        <p:spPr>
          <a:xfrm>
            <a:off x="3502975" y="1642475"/>
            <a:ext cx="978600" cy="222000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0" name="Google Shape;920;p117"/>
          <p:cNvSpPr/>
          <p:nvPr>
            <p:ph idx="9" type="body"/>
          </p:nvPr>
        </p:nvSpPr>
        <p:spPr>
          <a:xfrm>
            <a:off x="6455683" y="1642475"/>
            <a:ext cx="978600" cy="222000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">
  <p:cSld name="Three images">
    <p:bg>
      <p:bgPr>
        <a:solidFill>
          <a:schemeClr val="dk1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8"/>
          <p:cNvSpPr/>
          <p:nvPr/>
        </p:nvSpPr>
        <p:spPr>
          <a:xfrm>
            <a:off x="314325" y="1028700"/>
            <a:ext cx="2737500" cy="36291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23" name="Google Shape;923;p118"/>
          <p:cNvSpPr/>
          <p:nvPr/>
        </p:nvSpPr>
        <p:spPr>
          <a:xfrm>
            <a:off x="3236319" y="1028700"/>
            <a:ext cx="2737500" cy="36291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24" name="Google Shape;924;p118"/>
          <p:cNvSpPr/>
          <p:nvPr/>
        </p:nvSpPr>
        <p:spPr>
          <a:xfrm>
            <a:off x="6149306" y="1028701"/>
            <a:ext cx="2737500" cy="36291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25" name="Google Shape;925;p118"/>
          <p:cNvSpPr txBox="1"/>
          <p:nvPr>
            <p:ph type="title"/>
          </p:nvPr>
        </p:nvSpPr>
        <p:spPr>
          <a:xfrm>
            <a:off x="314325" y="257176"/>
            <a:ext cx="85725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6" name="Google Shape;926;p118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7" name="Google Shape;927;p118"/>
          <p:cNvSpPr txBox="1"/>
          <p:nvPr>
            <p:ph idx="1" type="body"/>
          </p:nvPr>
        </p:nvSpPr>
        <p:spPr>
          <a:xfrm>
            <a:off x="482934" y="3148013"/>
            <a:ext cx="24003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8" name="Google Shape;928;p118"/>
          <p:cNvSpPr txBox="1"/>
          <p:nvPr>
            <p:ph idx="2" type="body"/>
          </p:nvPr>
        </p:nvSpPr>
        <p:spPr>
          <a:xfrm>
            <a:off x="3404928" y="3148013"/>
            <a:ext cx="24003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9" name="Google Shape;929;p118"/>
          <p:cNvSpPr txBox="1"/>
          <p:nvPr>
            <p:ph idx="3" type="body"/>
          </p:nvPr>
        </p:nvSpPr>
        <p:spPr>
          <a:xfrm>
            <a:off x="6317915" y="3148013"/>
            <a:ext cx="24003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0" name="Google Shape;930;p118"/>
          <p:cNvSpPr/>
          <p:nvPr>
            <p:ph idx="4" type="pic"/>
          </p:nvPr>
        </p:nvSpPr>
        <p:spPr>
          <a:xfrm>
            <a:off x="315503" y="1028700"/>
            <a:ext cx="2743200" cy="1920300"/>
          </a:xfrm>
          <a:prstGeom prst="roundRect">
            <a:avLst>
              <a:gd fmla="val 9227" name="adj"/>
            </a:avLst>
          </a:prstGeom>
          <a:noFill/>
          <a:ln>
            <a:noFill/>
          </a:ln>
        </p:spPr>
      </p:sp>
      <p:sp>
        <p:nvSpPr>
          <p:cNvPr id="931" name="Google Shape;931;p118"/>
          <p:cNvSpPr/>
          <p:nvPr>
            <p:ph idx="5" type="pic"/>
          </p:nvPr>
        </p:nvSpPr>
        <p:spPr>
          <a:xfrm>
            <a:off x="3230638" y="1028700"/>
            <a:ext cx="2743200" cy="1920300"/>
          </a:xfrm>
          <a:prstGeom prst="roundRect">
            <a:avLst>
              <a:gd fmla="val 8730" name="adj"/>
            </a:avLst>
          </a:prstGeom>
          <a:noFill/>
          <a:ln>
            <a:noFill/>
          </a:ln>
        </p:spPr>
      </p:sp>
      <p:sp>
        <p:nvSpPr>
          <p:cNvPr id="932" name="Google Shape;932;p118"/>
          <p:cNvSpPr/>
          <p:nvPr>
            <p:ph idx="6" type="pic"/>
          </p:nvPr>
        </p:nvSpPr>
        <p:spPr>
          <a:xfrm>
            <a:off x="6143625" y="1028700"/>
            <a:ext cx="2743200" cy="1920300"/>
          </a:xfrm>
          <a:prstGeom prst="roundRect">
            <a:avLst>
              <a:gd fmla="val 6746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2 supporting">
  <p:cSld name="Main point + 2 supporting">
    <p:bg>
      <p:bgPr>
        <a:solidFill>
          <a:schemeClr val="dk1"/>
        </a:soli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19"/>
          <p:cNvSpPr/>
          <p:nvPr/>
        </p:nvSpPr>
        <p:spPr>
          <a:xfrm>
            <a:off x="314325" y="1028700"/>
            <a:ext cx="2737500" cy="3629100"/>
          </a:xfrm>
          <a:prstGeom prst="roundRect">
            <a:avLst>
              <a:gd fmla="val 595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35" name="Google Shape;935;p119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6" name="Google Shape;936;p119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7" name="Google Shape;937;p119"/>
          <p:cNvSpPr txBox="1"/>
          <p:nvPr>
            <p:ph idx="1" type="body"/>
          </p:nvPr>
        </p:nvSpPr>
        <p:spPr>
          <a:xfrm>
            <a:off x="592039" y="2505201"/>
            <a:ext cx="21822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8" name="Google Shape;938;p119"/>
          <p:cNvSpPr/>
          <p:nvPr/>
        </p:nvSpPr>
        <p:spPr>
          <a:xfrm>
            <a:off x="3329557" y="2971800"/>
            <a:ext cx="5557200" cy="1686000"/>
          </a:xfrm>
          <a:prstGeom prst="roundRect">
            <a:avLst>
              <a:gd fmla="val 6866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39" name="Google Shape;939;p119"/>
          <p:cNvSpPr/>
          <p:nvPr/>
        </p:nvSpPr>
        <p:spPr>
          <a:xfrm>
            <a:off x="3329557" y="1028700"/>
            <a:ext cx="5557200" cy="1686000"/>
          </a:xfrm>
          <a:prstGeom prst="roundRect">
            <a:avLst>
              <a:gd fmla="val 467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40" name="Google Shape;940;p119"/>
          <p:cNvSpPr txBox="1"/>
          <p:nvPr>
            <p:ph idx="2" type="body"/>
          </p:nvPr>
        </p:nvSpPr>
        <p:spPr>
          <a:xfrm>
            <a:off x="3720140" y="1496100"/>
            <a:ext cx="4795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1" name="Google Shape;941;p119"/>
          <p:cNvSpPr txBox="1"/>
          <p:nvPr>
            <p:ph idx="3" type="body"/>
          </p:nvPr>
        </p:nvSpPr>
        <p:spPr>
          <a:xfrm>
            <a:off x="3720140" y="3439200"/>
            <a:ext cx="4795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2 supporting images">
  <p:cSld name="Main point + 2 supporting images">
    <p:bg>
      <p:bgPr>
        <a:solidFill>
          <a:schemeClr val="dk1"/>
        </a:solidFill>
      </p:bgPr>
    </p:bg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20"/>
          <p:cNvSpPr/>
          <p:nvPr/>
        </p:nvSpPr>
        <p:spPr>
          <a:xfrm>
            <a:off x="314325" y="1028700"/>
            <a:ext cx="2737500" cy="3629100"/>
          </a:xfrm>
          <a:prstGeom prst="roundRect">
            <a:avLst>
              <a:gd fmla="val 335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44" name="Google Shape;944;p120"/>
          <p:cNvSpPr/>
          <p:nvPr/>
        </p:nvSpPr>
        <p:spPr>
          <a:xfrm>
            <a:off x="3329557" y="1028700"/>
            <a:ext cx="5557200" cy="1686000"/>
          </a:xfrm>
          <a:prstGeom prst="roundRect">
            <a:avLst>
              <a:gd fmla="val 467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45" name="Google Shape;945;p120"/>
          <p:cNvSpPr txBox="1"/>
          <p:nvPr>
            <p:ph type="title"/>
          </p:nvPr>
        </p:nvSpPr>
        <p:spPr>
          <a:xfrm>
            <a:off x="314325" y="257176"/>
            <a:ext cx="85725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6" name="Google Shape;946;p120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7" name="Google Shape;947;p120"/>
          <p:cNvSpPr txBox="1"/>
          <p:nvPr>
            <p:ph idx="1" type="body"/>
          </p:nvPr>
        </p:nvSpPr>
        <p:spPr>
          <a:xfrm>
            <a:off x="482934" y="3233738"/>
            <a:ext cx="24003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8" name="Google Shape;948;p120"/>
          <p:cNvSpPr/>
          <p:nvPr>
            <p:ph idx="2" type="pic"/>
          </p:nvPr>
        </p:nvSpPr>
        <p:spPr>
          <a:xfrm>
            <a:off x="314326" y="1028700"/>
            <a:ext cx="2737500" cy="1966800"/>
          </a:xfrm>
          <a:prstGeom prst="roundRect">
            <a:avLst>
              <a:gd fmla="val 5525" name="adj"/>
            </a:avLst>
          </a:prstGeom>
          <a:noFill/>
          <a:ln>
            <a:noFill/>
          </a:ln>
        </p:spPr>
      </p:sp>
      <p:sp>
        <p:nvSpPr>
          <p:cNvPr id="949" name="Google Shape;949;p120"/>
          <p:cNvSpPr txBox="1"/>
          <p:nvPr>
            <p:ph idx="3" type="body"/>
          </p:nvPr>
        </p:nvSpPr>
        <p:spPr>
          <a:xfrm>
            <a:off x="5513539" y="1536956"/>
            <a:ext cx="30018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0" name="Google Shape;950;p120"/>
          <p:cNvSpPr/>
          <p:nvPr>
            <p:ph idx="4" type="pic"/>
          </p:nvPr>
        </p:nvSpPr>
        <p:spPr>
          <a:xfrm>
            <a:off x="3336416" y="1028700"/>
            <a:ext cx="1823400" cy="16776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951" name="Google Shape;951;p120"/>
          <p:cNvSpPr/>
          <p:nvPr/>
        </p:nvSpPr>
        <p:spPr>
          <a:xfrm>
            <a:off x="3329557" y="2971800"/>
            <a:ext cx="5557200" cy="1686000"/>
          </a:xfrm>
          <a:prstGeom prst="roundRect">
            <a:avLst>
              <a:gd fmla="val 467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52" name="Google Shape;952;p120"/>
          <p:cNvSpPr txBox="1"/>
          <p:nvPr>
            <p:ph idx="5" type="body"/>
          </p:nvPr>
        </p:nvSpPr>
        <p:spPr>
          <a:xfrm>
            <a:off x="5513539" y="3480056"/>
            <a:ext cx="30018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3" name="Google Shape;953;p120"/>
          <p:cNvSpPr/>
          <p:nvPr>
            <p:ph idx="6" type="pic"/>
          </p:nvPr>
        </p:nvSpPr>
        <p:spPr>
          <a:xfrm>
            <a:off x="3336416" y="2971800"/>
            <a:ext cx="1823400" cy="16776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3 supporting">
  <p:cSld name="Main point + 3 supporting">
    <p:bg>
      <p:bgPr>
        <a:solidFill>
          <a:schemeClr val="dk1"/>
        </a:solidFill>
      </p:bgPr>
    </p:bg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21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6" name="Google Shape;956;p121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7" name="Google Shape;957;p121"/>
          <p:cNvSpPr/>
          <p:nvPr/>
        </p:nvSpPr>
        <p:spPr>
          <a:xfrm>
            <a:off x="314325" y="1114425"/>
            <a:ext cx="8572500" cy="1371600"/>
          </a:xfrm>
          <a:prstGeom prst="roundRect">
            <a:avLst>
              <a:gd fmla="val 10291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58" name="Google Shape;958;p121"/>
          <p:cNvSpPr txBox="1"/>
          <p:nvPr>
            <p:ph idx="1" type="body"/>
          </p:nvPr>
        </p:nvSpPr>
        <p:spPr>
          <a:xfrm>
            <a:off x="558174" y="1430893"/>
            <a:ext cx="8081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9" name="Google Shape;959;p121"/>
          <p:cNvSpPr/>
          <p:nvPr/>
        </p:nvSpPr>
        <p:spPr>
          <a:xfrm>
            <a:off x="314325" y="2657477"/>
            <a:ext cx="2759100" cy="2000100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60" name="Google Shape;960;p121"/>
          <p:cNvSpPr txBox="1"/>
          <p:nvPr>
            <p:ph idx="2" type="body"/>
          </p:nvPr>
        </p:nvSpPr>
        <p:spPr>
          <a:xfrm>
            <a:off x="559945" y="2893217"/>
            <a:ext cx="2267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1" name="Google Shape;961;p121"/>
          <p:cNvSpPr txBox="1"/>
          <p:nvPr>
            <p:ph idx="3" type="body"/>
          </p:nvPr>
        </p:nvSpPr>
        <p:spPr>
          <a:xfrm>
            <a:off x="559945" y="3191648"/>
            <a:ext cx="22677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2" name="Google Shape;962;p121"/>
          <p:cNvSpPr/>
          <p:nvPr/>
        </p:nvSpPr>
        <p:spPr>
          <a:xfrm>
            <a:off x="6127823" y="2657477"/>
            <a:ext cx="2759100" cy="2000100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63" name="Google Shape;963;p121"/>
          <p:cNvSpPr txBox="1"/>
          <p:nvPr>
            <p:ph idx="4" type="body"/>
          </p:nvPr>
        </p:nvSpPr>
        <p:spPr>
          <a:xfrm>
            <a:off x="6373443" y="2893217"/>
            <a:ext cx="2267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4" name="Google Shape;964;p121"/>
          <p:cNvSpPr txBox="1"/>
          <p:nvPr>
            <p:ph idx="5" type="body"/>
          </p:nvPr>
        </p:nvSpPr>
        <p:spPr>
          <a:xfrm>
            <a:off x="6373443" y="3191648"/>
            <a:ext cx="22677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5" name="Google Shape;965;p121"/>
          <p:cNvSpPr/>
          <p:nvPr/>
        </p:nvSpPr>
        <p:spPr>
          <a:xfrm>
            <a:off x="3221074" y="2657477"/>
            <a:ext cx="2759100" cy="2000100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66" name="Google Shape;966;p121"/>
          <p:cNvSpPr txBox="1"/>
          <p:nvPr>
            <p:ph idx="6" type="body"/>
          </p:nvPr>
        </p:nvSpPr>
        <p:spPr>
          <a:xfrm>
            <a:off x="3466693" y="2893217"/>
            <a:ext cx="2267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7" name="Google Shape;967;p121"/>
          <p:cNvSpPr txBox="1"/>
          <p:nvPr>
            <p:ph idx="7" type="body"/>
          </p:nvPr>
        </p:nvSpPr>
        <p:spPr>
          <a:xfrm>
            <a:off x="3466693" y="3191648"/>
            <a:ext cx="22677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 photo + 3 supporting">
  <p:cSld name="Main point w photo + 3 supporting">
    <p:bg>
      <p:bgPr>
        <a:solidFill>
          <a:schemeClr val="dk1"/>
        </a:solidFill>
      </p:bgPr>
    </p:bg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22"/>
          <p:cNvSpPr/>
          <p:nvPr/>
        </p:nvSpPr>
        <p:spPr>
          <a:xfrm>
            <a:off x="6345640" y="2657477"/>
            <a:ext cx="2541300" cy="2000100"/>
          </a:xfrm>
          <a:prstGeom prst="roundRect">
            <a:avLst>
              <a:gd fmla="val 5020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70" name="Google Shape;970;p122"/>
          <p:cNvSpPr txBox="1"/>
          <p:nvPr>
            <p:ph type="title"/>
          </p:nvPr>
        </p:nvSpPr>
        <p:spPr>
          <a:xfrm>
            <a:off x="314325" y="257176"/>
            <a:ext cx="85725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1" name="Google Shape;971;p122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2" name="Google Shape;972;p122"/>
          <p:cNvSpPr/>
          <p:nvPr/>
        </p:nvSpPr>
        <p:spPr>
          <a:xfrm>
            <a:off x="871685" y="1114425"/>
            <a:ext cx="8015100" cy="1371600"/>
          </a:xfrm>
          <a:prstGeom prst="roundRect">
            <a:avLst>
              <a:gd fmla="val 7369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73" name="Google Shape;973;p122"/>
          <p:cNvSpPr txBox="1"/>
          <p:nvPr>
            <p:ph idx="1" type="body"/>
          </p:nvPr>
        </p:nvSpPr>
        <p:spPr>
          <a:xfrm>
            <a:off x="2001433" y="1430893"/>
            <a:ext cx="6567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984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4" name="Google Shape;974;p122"/>
          <p:cNvSpPr/>
          <p:nvPr/>
        </p:nvSpPr>
        <p:spPr>
          <a:xfrm>
            <a:off x="885827" y="2657477"/>
            <a:ext cx="2541300" cy="2000100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75" name="Google Shape;975;p122"/>
          <p:cNvSpPr/>
          <p:nvPr/>
        </p:nvSpPr>
        <p:spPr>
          <a:xfrm>
            <a:off x="3615734" y="2657477"/>
            <a:ext cx="2541300" cy="2000100"/>
          </a:xfrm>
          <a:prstGeom prst="roundRect">
            <a:avLst>
              <a:gd fmla="val 5020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76" name="Google Shape;976;p122"/>
          <p:cNvSpPr txBox="1"/>
          <p:nvPr>
            <p:ph idx="2" type="body"/>
          </p:nvPr>
        </p:nvSpPr>
        <p:spPr>
          <a:xfrm>
            <a:off x="1067811" y="2893217"/>
            <a:ext cx="2177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77" name="Google Shape;977;p122"/>
          <p:cNvSpPr txBox="1"/>
          <p:nvPr>
            <p:ph idx="3" type="body"/>
          </p:nvPr>
        </p:nvSpPr>
        <p:spPr>
          <a:xfrm>
            <a:off x="1067811" y="3191648"/>
            <a:ext cx="2177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8" name="Google Shape;978;p122"/>
          <p:cNvSpPr txBox="1"/>
          <p:nvPr>
            <p:ph idx="4" type="body"/>
          </p:nvPr>
        </p:nvSpPr>
        <p:spPr>
          <a:xfrm>
            <a:off x="3797718" y="2893217"/>
            <a:ext cx="2177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79" name="Google Shape;979;p122"/>
          <p:cNvSpPr txBox="1"/>
          <p:nvPr>
            <p:ph idx="5" type="body"/>
          </p:nvPr>
        </p:nvSpPr>
        <p:spPr>
          <a:xfrm>
            <a:off x="3797718" y="3191648"/>
            <a:ext cx="2177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0" name="Google Shape;980;p122"/>
          <p:cNvSpPr txBox="1"/>
          <p:nvPr>
            <p:ph idx="6" type="body"/>
          </p:nvPr>
        </p:nvSpPr>
        <p:spPr>
          <a:xfrm>
            <a:off x="6527623" y="2893217"/>
            <a:ext cx="2177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81" name="Google Shape;981;p122"/>
          <p:cNvSpPr txBox="1"/>
          <p:nvPr>
            <p:ph idx="7" type="body"/>
          </p:nvPr>
        </p:nvSpPr>
        <p:spPr>
          <a:xfrm>
            <a:off x="6527623" y="3191648"/>
            <a:ext cx="2177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2" name="Google Shape;982;p122"/>
          <p:cNvSpPr/>
          <p:nvPr/>
        </p:nvSpPr>
        <p:spPr>
          <a:xfrm>
            <a:off x="323232" y="1107190"/>
            <a:ext cx="1389300" cy="13893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83" name="Google Shape;983;p122"/>
          <p:cNvSpPr/>
          <p:nvPr>
            <p:ph idx="8" type="pic"/>
          </p:nvPr>
        </p:nvSpPr>
        <p:spPr>
          <a:xfrm>
            <a:off x="323232" y="1114425"/>
            <a:ext cx="1389300" cy="1389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9946" y="1403105"/>
            <a:ext cx="6205747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19946" y="1710285"/>
            <a:ext cx="6205747" cy="1399131"/>
          </a:xfrm>
          <a:prstGeom prst="rect">
            <a:avLst/>
          </a:prstGeom>
          <a:noFill/>
          <a:ln>
            <a:noFill/>
          </a:ln>
        </p:spPr>
        <p:txBody>
          <a:bodyPr anchorCtr="0" anchor="t" bIns="109725" lIns="0" spcFirstLastPara="1" rIns="0" wrap="square" tIns="1097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319946" y="3429695"/>
            <a:ext cx="27767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 cap="none"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3" type="body"/>
          </p:nvPr>
        </p:nvSpPr>
        <p:spPr>
          <a:xfrm>
            <a:off x="319946" y="1029730"/>
            <a:ext cx="2619375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4" type="body"/>
          </p:nvPr>
        </p:nvSpPr>
        <p:spPr>
          <a:xfrm>
            <a:off x="319946" y="3710241"/>
            <a:ext cx="2776747" cy="625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pillars">
  <p:cSld name="Four pillars">
    <p:bg>
      <p:bgPr>
        <a:solidFill>
          <a:schemeClr val="dk1"/>
        </a:soli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3"/>
          <p:cNvSpPr txBox="1"/>
          <p:nvPr>
            <p:ph type="title"/>
          </p:nvPr>
        </p:nvSpPr>
        <p:spPr>
          <a:xfrm>
            <a:off x="314325" y="257176"/>
            <a:ext cx="85725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6" name="Google Shape;986;p123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7" name="Google Shape;987;p123"/>
          <p:cNvSpPr/>
          <p:nvPr/>
        </p:nvSpPr>
        <p:spPr>
          <a:xfrm>
            <a:off x="314325" y="1545609"/>
            <a:ext cx="8572500" cy="3112200"/>
          </a:xfrm>
          <a:prstGeom prst="roundRect">
            <a:avLst>
              <a:gd fmla="val 313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88" name="Google Shape;988;p123"/>
          <p:cNvSpPr/>
          <p:nvPr/>
        </p:nvSpPr>
        <p:spPr>
          <a:xfrm>
            <a:off x="776255" y="1114425"/>
            <a:ext cx="1124700" cy="11247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989" name="Google Shape;989;p123"/>
          <p:cNvCxnSpPr/>
          <p:nvPr/>
        </p:nvCxnSpPr>
        <p:spPr>
          <a:xfrm>
            <a:off x="958954" y="3034909"/>
            <a:ext cx="762000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0" name="Google Shape;990;p123"/>
          <p:cNvSpPr/>
          <p:nvPr>
            <p:ph idx="2" type="pic"/>
          </p:nvPr>
        </p:nvSpPr>
        <p:spPr>
          <a:xfrm>
            <a:off x="783399" y="1121569"/>
            <a:ext cx="1110300" cy="1110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1" name="Google Shape;991;p123"/>
          <p:cNvSpPr txBox="1"/>
          <p:nvPr>
            <p:ph idx="1" type="body"/>
          </p:nvPr>
        </p:nvSpPr>
        <p:spPr>
          <a:xfrm>
            <a:off x="464543" y="3205486"/>
            <a:ext cx="17508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2" name="Google Shape;992;p123"/>
          <p:cNvSpPr txBox="1"/>
          <p:nvPr>
            <p:ph idx="3" type="body"/>
          </p:nvPr>
        </p:nvSpPr>
        <p:spPr>
          <a:xfrm>
            <a:off x="464542" y="2643402"/>
            <a:ext cx="175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93" name="Google Shape;993;p123"/>
          <p:cNvSpPr/>
          <p:nvPr/>
        </p:nvSpPr>
        <p:spPr>
          <a:xfrm>
            <a:off x="2930390" y="1114425"/>
            <a:ext cx="1124700" cy="11247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994" name="Google Shape;994;p123"/>
          <p:cNvCxnSpPr/>
          <p:nvPr/>
        </p:nvCxnSpPr>
        <p:spPr>
          <a:xfrm>
            <a:off x="3112535" y="3034909"/>
            <a:ext cx="762000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5" name="Google Shape;995;p123"/>
          <p:cNvSpPr/>
          <p:nvPr>
            <p:ph idx="4" type="pic"/>
          </p:nvPr>
        </p:nvSpPr>
        <p:spPr>
          <a:xfrm>
            <a:off x="2937534" y="1121569"/>
            <a:ext cx="1110300" cy="1110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6" name="Google Shape;996;p123"/>
          <p:cNvSpPr txBox="1"/>
          <p:nvPr>
            <p:ph idx="5" type="body"/>
          </p:nvPr>
        </p:nvSpPr>
        <p:spPr>
          <a:xfrm>
            <a:off x="2618124" y="3205486"/>
            <a:ext cx="17508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7" name="Google Shape;997;p123"/>
          <p:cNvSpPr txBox="1"/>
          <p:nvPr>
            <p:ph idx="6" type="body"/>
          </p:nvPr>
        </p:nvSpPr>
        <p:spPr>
          <a:xfrm>
            <a:off x="2618123" y="2643402"/>
            <a:ext cx="175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98" name="Google Shape;998;p123"/>
          <p:cNvSpPr/>
          <p:nvPr/>
        </p:nvSpPr>
        <p:spPr>
          <a:xfrm>
            <a:off x="7240322" y="1114425"/>
            <a:ext cx="1124700" cy="11247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999" name="Google Shape;999;p123"/>
          <p:cNvCxnSpPr/>
          <p:nvPr/>
        </p:nvCxnSpPr>
        <p:spPr>
          <a:xfrm>
            <a:off x="7423020" y="3034909"/>
            <a:ext cx="762000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0" name="Google Shape;1000;p123"/>
          <p:cNvSpPr/>
          <p:nvPr>
            <p:ph idx="7" type="pic"/>
          </p:nvPr>
        </p:nvSpPr>
        <p:spPr>
          <a:xfrm>
            <a:off x="7247465" y="1121569"/>
            <a:ext cx="1110300" cy="1110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01" name="Google Shape;1001;p123"/>
          <p:cNvSpPr txBox="1"/>
          <p:nvPr>
            <p:ph idx="8" type="body"/>
          </p:nvPr>
        </p:nvSpPr>
        <p:spPr>
          <a:xfrm>
            <a:off x="6928610" y="3205486"/>
            <a:ext cx="17508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2" name="Google Shape;1002;p123"/>
          <p:cNvSpPr txBox="1"/>
          <p:nvPr>
            <p:ph idx="9" type="body"/>
          </p:nvPr>
        </p:nvSpPr>
        <p:spPr>
          <a:xfrm>
            <a:off x="6928609" y="2643402"/>
            <a:ext cx="175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03" name="Google Shape;1003;p123"/>
          <p:cNvSpPr/>
          <p:nvPr/>
        </p:nvSpPr>
        <p:spPr>
          <a:xfrm>
            <a:off x="5085356" y="1114425"/>
            <a:ext cx="1124700" cy="11247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004" name="Google Shape;1004;p123"/>
          <p:cNvCxnSpPr/>
          <p:nvPr/>
        </p:nvCxnSpPr>
        <p:spPr>
          <a:xfrm>
            <a:off x="5267777" y="3034909"/>
            <a:ext cx="762000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5" name="Google Shape;1005;p123"/>
          <p:cNvSpPr/>
          <p:nvPr>
            <p:ph idx="13" type="pic"/>
          </p:nvPr>
        </p:nvSpPr>
        <p:spPr>
          <a:xfrm>
            <a:off x="5092499" y="1121569"/>
            <a:ext cx="1110300" cy="1110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06" name="Google Shape;1006;p123"/>
          <p:cNvSpPr txBox="1"/>
          <p:nvPr>
            <p:ph idx="14" type="body"/>
          </p:nvPr>
        </p:nvSpPr>
        <p:spPr>
          <a:xfrm>
            <a:off x="4773366" y="3205486"/>
            <a:ext cx="17508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7" name="Google Shape;1007;p123"/>
          <p:cNvSpPr txBox="1"/>
          <p:nvPr>
            <p:ph idx="15" type="body"/>
          </p:nvPr>
        </p:nvSpPr>
        <p:spPr>
          <a:xfrm>
            <a:off x="4773365" y="2643402"/>
            <a:ext cx="175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column">
  <p:cSld name="Four-column">
    <p:bg>
      <p:bgPr>
        <a:solidFill>
          <a:schemeClr val="dk1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24"/>
          <p:cNvSpPr/>
          <p:nvPr/>
        </p:nvSpPr>
        <p:spPr>
          <a:xfrm>
            <a:off x="314325" y="1028700"/>
            <a:ext cx="1990800" cy="36291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10" name="Google Shape;1010;p124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1" name="Google Shape;1011;p124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2" name="Google Shape;1012;p124"/>
          <p:cNvSpPr txBox="1"/>
          <p:nvPr>
            <p:ph idx="1" type="body"/>
          </p:nvPr>
        </p:nvSpPr>
        <p:spPr>
          <a:xfrm>
            <a:off x="451485" y="1200150"/>
            <a:ext cx="1725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3" name="Google Shape;1013;p124"/>
          <p:cNvSpPr txBox="1"/>
          <p:nvPr>
            <p:ph idx="2" type="body"/>
          </p:nvPr>
        </p:nvSpPr>
        <p:spPr>
          <a:xfrm>
            <a:off x="451485" y="1600200"/>
            <a:ext cx="1725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4" name="Google Shape;1014;p124"/>
          <p:cNvSpPr/>
          <p:nvPr/>
        </p:nvSpPr>
        <p:spPr>
          <a:xfrm>
            <a:off x="2508250" y="1028700"/>
            <a:ext cx="1990800" cy="36291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15" name="Google Shape;1015;p124"/>
          <p:cNvSpPr/>
          <p:nvPr/>
        </p:nvSpPr>
        <p:spPr>
          <a:xfrm>
            <a:off x="4702175" y="1028700"/>
            <a:ext cx="1990800" cy="36291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16" name="Google Shape;1016;p124"/>
          <p:cNvSpPr/>
          <p:nvPr/>
        </p:nvSpPr>
        <p:spPr>
          <a:xfrm>
            <a:off x="6896100" y="1028700"/>
            <a:ext cx="1990800" cy="36291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17" name="Google Shape;1017;p124"/>
          <p:cNvSpPr txBox="1"/>
          <p:nvPr>
            <p:ph idx="3" type="body"/>
          </p:nvPr>
        </p:nvSpPr>
        <p:spPr>
          <a:xfrm>
            <a:off x="2640965" y="1200150"/>
            <a:ext cx="1725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8" name="Google Shape;1018;p124"/>
          <p:cNvSpPr txBox="1"/>
          <p:nvPr>
            <p:ph idx="4" type="body"/>
          </p:nvPr>
        </p:nvSpPr>
        <p:spPr>
          <a:xfrm>
            <a:off x="2640965" y="1600200"/>
            <a:ext cx="1725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9" name="Google Shape;1019;p124"/>
          <p:cNvSpPr txBox="1"/>
          <p:nvPr>
            <p:ph idx="5" type="body"/>
          </p:nvPr>
        </p:nvSpPr>
        <p:spPr>
          <a:xfrm>
            <a:off x="4834890" y="1200150"/>
            <a:ext cx="1725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0" name="Google Shape;1020;p124"/>
          <p:cNvSpPr txBox="1"/>
          <p:nvPr>
            <p:ph idx="6" type="body"/>
          </p:nvPr>
        </p:nvSpPr>
        <p:spPr>
          <a:xfrm>
            <a:off x="4834890" y="1600200"/>
            <a:ext cx="1725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1" name="Google Shape;1021;p124"/>
          <p:cNvSpPr txBox="1"/>
          <p:nvPr>
            <p:ph idx="7" type="body"/>
          </p:nvPr>
        </p:nvSpPr>
        <p:spPr>
          <a:xfrm>
            <a:off x="7028816" y="1200150"/>
            <a:ext cx="1725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2" name="Google Shape;1022;p124"/>
          <p:cNvSpPr txBox="1"/>
          <p:nvPr>
            <p:ph idx="8" type="body"/>
          </p:nvPr>
        </p:nvSpPr>
        <p:spPr>
          <a:xfrm>
            <a:off x="7028816" y="1600200"/>
            <a:ext cx="1725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column header emphasis">
  <p:cSld name="Four-column header emphasis">
    <p:bg>
      <p:bgPr>
        <a:solidFill>
          <a:schemeClr val="dk1"/>
        </a:solidFill>
      </p:bgPr>
    </p:bg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25"/>
          <p:cNvSpPr/>
          <p:nvPr/>
        </p:nvSpPr>
        <p:spPr>
          <a:xfrm>
            <a:off x="314325" y="1391424"/>
            <a:ext cx="1982400" cy="32664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25" name="Google Shape;1025;p125"/>
          <p:cNvSpPr/>
          <p:nvPr/>
        </p:nvSpPr>
        <p:spPr>
          <a:xfrm>
            <a:off x="314325" y="1028793"/>
            <a:ext cx="1982400" cy="635700"/>
          </a:xfrm>
          <a:prstGeom prst="roundRect">
            <a:avLst>
              <a:gd fmla="val 64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26" name="Google Shape;1026;p125"/>
          <p:cNvSpPr txBox="1"/>
          <p:nvPr>
            <p:ph type="title"/>
          </p:nvPr>
        </p:nvSpPr>
        <p:spPr>
          <a:xfrm>
            <a:off x="314325" y="257176"/>
            <a:ext cx="85725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7" name="Google Shape;1027;p125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8" name="Google Shape;1028;p125"/>
          <p:cNvSpPr/>
          <p:nvPr/>
        </p:nvSpPr>
        <p:spPr>
          <a:xfrm>
            <a:off x="2520876" y="1391424"/>
            <a:ext cx="1982400" cy="32664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29" name="Google Shape;1029;p125"/>
          <p:cNvSpPr/>
          <p:nvPr/>
        </p:nvSpPr>
        <p:spPr>
          <a:xfrm>
            <a:off x="2520876" y="1028793"/>
            <a:ext cx="1982400" cy="635700"/>
          </a:xfrm>
          <a:prstGeom prst="roundRect">
            <a:avLst>
              <a:gd fmla="val 64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0" name="Google Shape;1030;p125"/>
          <p:cNvSpPr/>
          <p:nvPr/>
        </p:nvSpPr>
        <p:spPr>
          <a:xfrm>
            <a:off x="4697897" y="1391424"/>
            <a:ext cx="1982400" cy="32664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1" name="Google Shape;1031;p125"/>
          <p:cNvSpPr/>
          <p:nvPr/>
        </p:nvSpPr>
        <p:spPr>
          <a:xfrm>
            <a:off x="4697897" y="1028793"/>
            <a:ext cx="1982400" cy="635700"/>
          </a:xfrm>
          <a:prstGeom prst="roundRect">
            <a:avLst>
              <a:gd fmla="val 64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2" name="Google Shape;1032;p125"/>
          <p:cNvSpPr/>
          <p:nvPr/>
        </p:nvSpPr>
        <p:spPr>
          <a:xfrm>
            <a:off x="6904448" y="1391424"/>
            <a:ext cx="1982400" cy="32664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3" name="Google Shape;1033;p125"/>
          <p:cNvSpPr/>
          <p:nvPr/>
        </p:nvSpPr>
        <p:spPr>
          <a:xfrm>
            <a:off x="6904448" y="1028793"/>
            <a:ext cx="1982400" cy="635700"/>
          </a:xfrm>
          <a:prstGeom prst="roundRect">
            <a:avLst>
              <a:gd fmla="val 64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34" name="Google Shape;1034;p125"/>
          <p:cNvSpPr txBox="1"/>
          <p:nvPr>
            <p:ph idx="1" type="body"/>
          </p:nvPr>
        </p:nvSpPr>
        <p:spPr>
          <a:xfrm>
            <a:off x="451485" y="1200150"/>
            <a:ext cx="1725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5" name="Google Shape;1035;p125"/>
          <p:cNvSpPr txBox="1"/>
          <p:nvPr>
            <p:ph idx="2" type="body"/>
          </p:nvPr>
        </p:nvSpPr>
        <p:spPr>
          <a:xfrm>
            <a:off x="2640965" y="1200150"/>
            <a:ext cx="1725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6" name="Google Shape;1036;p125"/>
          <p:cNvSpPr txBox="1"/>
          <p:nvPr>
            <p:ph idx="3" type="body"/>
          </p:nvPr>
        </p:nvSpPr>
        <p:spPr>
          <a:xfrm>
            <a:off x="4834890" y="1200150"/>
            <a:ext cx="1725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7" name="Google Shape;1037;p125"/>
          <p:cNvSpPr txBox="1"/>
          <p:nvPr>
            <p:ph idx="4" type="body"/>
          </p:nvPr>
        </p:nvSpPr>
        <p:spPr>
          <a:xfrm>
            <a:off x="7028816" y="1200150"/>
            <a:ext cx="1725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38" name="Google Shape;1038;p125"/>
          <p:cNvSpPr txBox="1"/>
          <p:nvPr>
            <p:ph idx="5" type="body"/>
          </p:nvPr>
        </p:nvSpPr>
        <p:spPr>
          <a:xfrm>
            <a:off x="451485" y="1850923"/>
            <a:ext cx="1725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9" name="Google Shape;1039;p125"/>
          <p:cNvSpPr txBox="1"/>
          <p:nvPr>
            <p:ph idx="6" type="body"/>
          </p:nvPr>
        </p:nvSpPr>
        <p:spPr>
          <a:xfrm>
            <a:off x="2640965" y="1850923"/>
            <a:ext cx="1725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0" name="Google Shape;1040;p125"/>
          <p:cNvSpPr txBox="1"/>
          <p:nvPr>
            <p:ph idx="7" type="body"/>
          </p:nvPr>
        </p:nvSpPr>
        <p:spPr>
          <a:xfrm>
            <a:off x="4834890" y="1850923"/>
            <a:ext cx="1725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1" name="Google Shape;1041;p125"/>
          <p:cNvSpPr txBox="1"/>
          <p:nvPr>
            <p:ph idx="8" type="body"/>
          </p:nvPr>
        </p:nvSpPr>
        <p:spPr>
          <a:xfrm>
            <a:off x="7028816" y="1850923"/>
            <a:ext cx="17253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column w circle pictures">
  <p:cSld name="Four-column w circle pictures">
    <p:bg>
      <p:bgPr>
        <a:solidFill>
          <a:schemeClr val="dk1"/>
        </a:solidFill>
      </p:bgPr>
    </p:bg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26"/>
          <p:cNvSpPr/>
          <p:nvPr/>
        </p:nvSpPr>
        <p:spPr>
          <a:xfrm>
            <a:off x="314325" y="2657477"/>
            <a:ext cx="2057400" cy="2000100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44" name="Google Shape;1044;p126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5" name="Google Shape;1045;p126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6" name="Google Shape;1046;p126"/>
          <p:cNvSpPr txBox="1"/>
          <p:nvPr>
            <p:ph idx="1" type="body"/>
          </p:nvPr>
        </p:nvSpPr>
        <p:spPr>
          <a:xfrm>
            <a:off x="405933" y="2747963"/>
            <a:ext cx="1874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47" name="Google Shape;1047;p126"/>
          <p:cNvSpPr txBox="1"/>
          <p:nvPr>
            <p:ph idx="2" type="body"/>
          </p:nvPr>
        </p:nvSpPr>
        <p:spPr>
          <a:xfrm>
            <a:off x="405933" y="3046393"/>
            <a:ext cx="1874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48" name="Google Shape;1048;p126"/>
          <p:cNvSpPr/>
          <p:nvPr/>
        </p:nvSpPr>
        <p:spPr>
          <a:xfrm>
            <a:off x="6829426" y="2657477"/>
            <a:ext cx="2057400" cy="2000100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49" name="Google Shape;1049;p126"/>
          <p:cNvSpPr txBox="1"/>
          <p:nvPr>
            <p:ph idx="3" type="body"/>
          </p:nvPr>
        </p:nvSpPr>
        <p:spPr>
          <a:xfrm>
            <a:off x="6921034" y="2747963"/>
            <a:ext cx="1874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0" name="Google Shape;1050;p126"/>
          <p:cNvSpPr txBox="1"/>
          <p:nvPr>
            <p:ph idx="4" type="body"/>
          </p:nvPr>
        </p:nvSpPr>
        <p:spPr>
          <a:xfrm>
            <a:off x="6921034" y="3046393"/>
            <a:ext cx="1874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1" name="Google Shape;1051;p126"/>
          <p:cNvSpPr/>
          <p:nvPr/>
        </p:nvSpPr>
        <p:spPr>
          <a:xfrm>
            <a:off x="2488967" y="2657477"/>
            <a:ext cx="2057400" cy="2000100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52" name="Google Shape;1052;p126"/>
          <p:cNvSpPr txBox="1"/>
          <p:nvPr>
            <p:ph idx="5" type="body"/>
          </p:nvPr>
        </p:nvSpPr>
        <p:spPr>
          <a:xfrm>
            <a:off x="2580574" y="2747963"/>
            <a:ext cx="1874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3" name="Google Shape;1053;p126"/>
          <p:cNvSpPr txBox="1"/>
          <p:nvPr>
            <p:ph idx="6" type="body"/>
          </p:nvPr>
        </p:nvSpPr>
        <p:spPr>
          <a:xfrm>
            <a:off x="2580574" y="3046393"/>
            <a:ext cx="1874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4" name="Google Shape;1054;p126"/>
          <p:cNvSpPr/>
          <p:nvPr/>
        </p:nvSpPr>
        <p:spPr>
          <a:xfrm>
            <a:off x="4654083" y="2657477"/>
            <a:ext cx="2057400" cy="2000100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55" name="Google Shape;1055;p126"/>
          <p:cNvSpPr txBox="1"/>
          <p:nvPr>
            <p:ph idx="7" type="body"/>
          </p:nvPr>
        </p:nvSpPr>
        <p:spPr>
          <a:xfrm>
            <a:off x="4745691" y="2747963"/>
            <a:ext cx="1874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6" name="Google Shape;1056;p126"/>
          <p:cNvSpPr txBox="1"/>
          <p:nvPr>
            <p:ph idx="8" type="body"/>
          </p:nvPr>
        </p:nvSpPr>
        <p:spPr>
          <a:xfrm>
            <a:off x="4745691" y="3046393"/>
            <a:ext cx="18741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7" name="Google Shape;1057;p126"/>
          <p:cNvSpPr/>
          <p:nvPr>
            <p:ph idx="9" type="pic"/>
          </p:nvPr>
        </p:nvSpPr>
        <p:spPr>
          <a:xfrm>
            <a:off x="658092" y="1028700"/>
            <a:ext cx="1369800" cy="1369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58" name="Google Shape;1058;p126"/>
          <p:cNvSpPr/>
          <p:nvPr>
            <p:ph idx="13" type="pic"/>
          </p:nvPr>
        </p:nvSpPr>
        <p:spPr>
          <a:xfrm>
            <a:off x="2832734" y="1028700"/>
            <a:ext cx="1369800" cy="1369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59" name="Google Shape;1059;p126"/>
          <p:cNvSpPr/>
          <p:nvPr>
            <p:ph idx="14" type="pic"/>
          </p:nvPr>
        </p:nvSpPr>
        <p:spPr>
          <a:xfrm>
            <a:off x="4997850" y="1028700"/>
            <a:ext cx="1369800" cy="1369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60" name="Google Shape;1060;p126"/>
          <p:cNvSpPr/>
          <p:nvPr>
            <p:ph idx="15" type="pic"/>
          </p:nvPr>
        </p:nvSpPr>
        <p:spPr>
          <a:xfrm>
            <a:off x="7173193" y="1028700"/>
            <a:ext cx="1369800" cy="1369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rectangular images">
  <p:cSld name="Four rectangular images">
    <p:bg>
      <p:bgPr>
        <a:solidFill>
          <a:schemeClr val="dk1"/>
        </a:solidFill>
      </p:bgPr>
    </p:bg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27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3" name="Google Shape;1063;p127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4" name="Google Shape;1064;p127"/>
          <p:cNvSpPr txBox="1"/>
          <p:nvPr>
            <p:ph idx="1" type="body"/>
          </p:nvPr>
        </p:nvSpPr>
        <p:spPr>
          <a:xfrm>
            <a:off x="314325" y="2747963"/>
            <a:ext cx="1920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65" name="Google Shape;1065;p127"/>
          <p:cNvSpPr txBox="1"/>
          <p:nvPr>
            <p:ph idx="2" type="body"/>
          </p:nvPr>
        </p:nvSpPr>
        <p:spPr>
          <a:xfrm>
            <a:off x="314325" y="3046393"/>
            <a:ext cx="1920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6" name="Google Shape;1066;p127"/>
          <p:cNvSpPr txBox="1"/>
          <p:nvPr>
            <p:ph idx="3" type="body"/>
          </p:nvPr>
        </p:nvSpPr>
        <p:spPr>
          <a:xfrm>
            <a:off x="2531745" y="2747963"/>
            <a:ext cx="1920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67" name="Google Shape;1067;p127"/>
          <p:cNvSpPr txBox="1"/>
          <p:nvPr>
            <p:ph idx="4" type="body"/>
          </p:nvPr>
        </p:nvSpPr>
        <p:spPr>
          <a:xfrm>
            <a:off x="2531745" y="3046393"/>
            <a:ext cx="1920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8" name="Google Shape;1068;p127"/>
          <p:cNvSpPr txBox="1"/>
          <p:nvPr>
            <p:ph idx="5" type="body"/>
          </p:nvPr>
        </p:nvSpPr>
        <p:spPr>
          <a:xfrm>
            <a:off x="4749165" y="2747963"/>
            <a:ext cx="1920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69" name="Google Shape;1069;p127"/>
          <p:cNvSpPr txBox="1"/>
          <p:nvPr>
            <p:ph idx="6" type="body"/>
          </p:nvPr>
        </p:nvSpPr>
        <p:spPr>
          <a:xfrm>
            <a:off x="4749165" y="3046393"/>
            <a:ext cx="1920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0" name="Google Shape;1070;p127"/>
          <p:cNvSpPr txBox="1"/>
          <p:nvPr>
            <p:ph idx="7" type="body"/>
          </p:nvPr>
        </p:nvSpPr>
        <p:spPr>
          <a:xfrm>
            <a:off x="6966585" y="2747963"/>
            <a:ext cx="19203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1" name="Google Shape;1071;p127"/>
          <p:cNvSpPr txBox="1"/>
          <p:nvPr>
            <p:ph idx="8" type="body"/>
          </p:nvPr>
        </p:nvSpPr>
        <p:spPr>
          <a:xfrm>
            <a:off x="6966585" y="3046393"/>
            <a:ext cx="19203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2" name="Google Shape;1072;p127"/>
          <p:cNvSpPr/>
          <p:nvPr>
            <p:ph idx="9" type="pic"/>
          </p:nvPr>
        </p:nvSpPr>
        <p:spPr>
          <a:xfrm>
            <a:off x="314325" y="1028700"/>
            <a:ext cx="1920300" cy="14784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1073" name="Google Shape;1073;p127"/>
          <p:cNvSpPr/>
          <p:nvPr>
            <p:ph idx="13" type="pic"/>
          </p:nvPr>
        </p:nvSpPr>
        <p:spPr>
          <a:xfrm>
            <a:off x="2531745" y="1028700"/>
            <a:ext cx="1920300" cy="14784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1074" name="Google Shape;1074;p127"/>
          <p:cNvSpPr/>
          <p:nvPr>
            <p:ph idx="14" type="pic"/>
          </p:nvPr>
        </p:nvSpPr>
        <p:spPr>
          <a:xfrm>
            <a:off x="4749165" y="1028700"/>
            <a:ext cx="1920300" cy="14784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1075" name="Google Shape;1075;p127"/>
          <p:cNvSpPr/>
          <p:nvPr>
            <p:ph idx="15" type="pic"/>
          </p:nvPr>
        </p:nvSpPr>
        <p:spPr>
          <a:xfrm>
            <a:off x="6966585" y="1028700"/>
            <a:ext cx="1920300" cy="14784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locks">
  <p:cSld name="Four blocks">
    <p:bg>
      <p:bgPr>
        <a:solidFill>
          <a:schemeClr val="dk1"/>
        </a:solidFill>
      </p:bgPr>
    </p:bg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28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8" name="Google Shape;1078;p128"/>
          <p:cNvSpPr txBox="1"/>
          <p:nvPr>
            <p:ph type="title"/>
          </p:nvPr>
        </p:nvSpPr>
        <p:spPr>
          <a:xfrm>
            <a:off x="314325" y="275168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9" name="Google Shape;1079;p128"/>
          <p:cNvSpPr/>
          <p:nvPr/>
        </p:nvSpPr>
        <p:spPr>
          <a:xfrm>
            <a:off x="314325" y="1028700"/>
            <a:ext cx="4097700" cy="154320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80" name="Google Shape;1080;p128"/>
          <p:cNvSpPr txBox="1"/>
          <p:nvPr>
            <p:ph idx="1" type="body"/>
          </p:nvPr>
        </p:nvSpPr>
        <p:spPr>
          <a:xfrm>
            <a:off x="2296811" y="1465519"/>
            <a:ext cx="1831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1" name="Google Shape;1081;p128"/>
          <p:cNvSpPr/>
          <p:nvPr>
            <p:ph idx="2" type="pic"/>
          </p:nvPr>
        </p:nvSpPr>
        <p:spPr>
          <a:xfrm>
            <a:off x="314325" y="1028700"/>
            <a:ext cx="1714500" cy="15375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1082" name="Google Shape;1082;p128"/>
          <p:cNvSpPr/>
          <p:nvPr/>
        </p:nvSpPr>
        <p:spPr>
          <a:xfrm>
            <a:off x="4789170" y="1028700"/>
            <a:ext cx="4097700" cy="154320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83" name="Google Shape;1083;p128"/>
          <p:cNvSpPr txBox="1"/>
          <p:nvPr>
            <p:ph idx="3" type="body"/>
          </p:nvPr>
        </p:nvSpPr>
        <p:spPr>
          <a:xfrm>
            <a:off x="6771656" y="1465519"/>
            <a:ext cx="1831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4" name="Google Shape;1084;p128"/>
          <p:cNvSpPr/>
          <p:nvPr>
            <p:ph idx="4" type="pic"/>
          </p:nvPr>
        </p:nvSpPr>
        <p:spPr>
          <a:xfrm>
            <a:off x="4789170" y="1028700"/>
            <a:ext cx="1714500" cy="15375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1085" name="Google Shape;1085;p128"/>
          <p:cNvSpPr/>
          <p:nvPr/>
        </p:nvSpPr>
        <p:spPr>
          <a:xfrm>
            <a:off x="314325" y="2886996"/>
            <a:ext cx="4097700" cy="154320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86" name="Google Shape;1086;p128"/>
          <p:cNvSpPr txBox="1"/>
          <p:nvPr>
            <p:ph idx="5" type="body"/>
          </p:nvPr>
        </p:nvSpPr>
        <p:spPr>
          <a:xfrm>
            <a:off x="2296811" y="3323815"/>
            <a:ext cx="1831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7" name="Google Shape;1087;p128"/>
          <p:cNvSpPr/>
          <p:nvPr>
            <p:ph idx="6" type="pic"/>
          </p:nvPr>
        </p:nvSpPr>
        <p:spPr>
          <a:xfrm>
            <a:off x="314325" y="2886996"/>
            <a:ext cx="1714500" cy="15375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1088" name="Google Shape;1088;p128"/>
          <p:cNvSpPr/>
          <p:nvPr/>
        </p:nvSpPr>
        <p:spPr>
          <a:xfrm>
            <a:off x="4789170" y="2886996"/>
            <a:ext cx="4097700" cy="154320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89" name="Google Shape;1089;p128"/>
          <p:cNvSpPr txBox="1"/>
          <p:nvPr>
            <p:ph idx="7" type="body"/>
          </p:nvPr>
        </p:nvSpPr>
        <p:spPr>
          <a:xfrm>
            <a:off x="6771656" y="3323815"/>
            <a:ext cx="18312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0" name="Google Shape;1090;p128"/>
          <p:cNvSpPr/>
          <p:nvPr>
            <p:ph idx="8" type="pic"/>
          </p:nvPr>
        </p:nvSpPr>
        <p:spPr>
          <a:xfrm>
            <a:off x="4789170" y="2886996"/>
            <a:ext cx="1714500" cy="15375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s">
  <p:cSld name="Four images">
    <p:bg>
      <p:bgPr>
        <a:solidFill>
          <a:schemeClr val="dk1"/>
        </a:solidFill>
      </p:bgPr>
    </p:bg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29"/>
          <p:cNvSpPr txBox="1"/>
          <p:nvPr>
            <p:ph type="title"/>
          </p:nvPr>
        </p:nvSpPr>
        <p:spPr>
          <a:xfrm>
            <a:off x="314325" y="257176"/>
            <a:ext cx="85725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3" name="Google Shape;1093;p129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4" name="Google Shape;1094;p129"/>
          <p:cNvSpPr txBox="1"/>
          <p:nvPr>
            <p:ph idx="1" type="body"/>
          </p:nvPr>
        </p:nvSpPr>
        <p:spPr>
          <a:xfrm>
            <a:off x="318779" y="2066018"/>
            <a:ext cx="3566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5" name="Google Shape;1095;p129"/>
          <p:cNvSpPr/>
          <p:nvPr>
            <p:ph idx="2" type="pic"/>
          </p:nvPr>
        </p:nvSpPr>
        <p:spPr>
          <a:xfrm>
            <a:off x="318779" y="1028700"/>
            <a:ext cx="1645800" cy="9255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1096" name="Google Shape;1096;p129"/>
          <p:cNvSpPr txBox="1"/>
          <p:nvPr>
            <p:ph idx="3" type="body"/>
          </p:nvPr>
        </p:nvSpPr>
        <p:spPr>
          <a:xfrm>
            <a:off x="318779" y="3935976"/>
            <a:ext cx="3566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7" name="Google Shape;1097;p129"/>
          <p:cNvSpPr/>
          <p:nvPr>
            <p:ph idx="4" type="pic"/>
          </p:nvPr>
        </p:nvSpPr>
        <p:spPr>
          <a:xfrm>
            <a:off x="318779" y="2898658"/>
            <a:ext cx="1645800" cy="9255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1098" name="Google Shape;1098;p129"/>
          <p:cNvSpPr txBox="1"/>
          <p:nvPr>
            <p:ph idx="5" type="body"/>
          </p:nvPr>
        </p:nvSpPr>
        <p:spPr>
          <a:xfrm>
            <a:off x="4785852" y="2066018"/>
            <a:ext cx="3566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9" name="Google Shape;1099;p129"/>
          <p:cNvSpPr/>
          <p:nvPr>
            <p:ph idx="6" type="pic"/>
          </p:nvPr>
        </p:nvSpPr>
        <p:spPr>
          <a:xfrm>
            <a:off x="4785852" y="1028700"/>
            <a:ext cx="1645800" cy="9255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1100" name="Google Shape;1100;p129"/>
          <p:cNvSpPr txBox="1"/>
          <p:nvPr>
            <p:ph idx="7" type="body"/>
          </p:nvPr>
        </p:nvSpPr>
        <p:spPr>
          <a:xfrm>
            <a:off x="4785852" y="3935976"/>
            <a:ext cx="35661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1" name="Google Shape;1101;p129"/>
          <p:cNvSpPr/>
          <p:nvPr>
            <p:ph idx="8" type="pic"/>
          </p:nvPr>
        </p:nvSpPr>
        <p:spPr>
          <a:xfrm>
            <a:off x="4785852" y="2898658"/>
            <a:ext cx="1645800" cy="92550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row">
  <p:cSld name="Four-row">
    <p:bg>
      <p:bgPr>
        <a:solidFill>
          <a:schemeClr val="dk1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30"/>
          <p:cNvSpPr/>
          <p:nvPr/>
        </p:nvSpPr>
        <p:spPr>
          <a:xfrm>
            <a:off x="318861" y="1028700"/>
            <a:ext cx="8572500" cy="7887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04" name="Google Shape;1104;p130"/>
          <p:cNvSpPr/>
          <p:nvPr/>
        </p:nvSpPr>
        <p:spPr>
          <a:xfrm>
            <a:off x="318861" y="1975485"/>
            <a:ext cx="8572500" cy="7887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05" name="Google Shape;1105;p130"/>
          <p:cNvSpPr/>
          <p:nvPr/>
        </p:nvSpPr>
        <p:spPr>
          <a:xfrm>
            <a:off x="318861" y="2922270"/>
            <a:ext cx="8572500" cy="7887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06" name="Google Shape;1106;p130"/>
          <p:cNvSpPr/>
          <p:nvPr/>
        </p:nvSpPr>
        <p:spPr>
          <a:xfrm>
            <a:off x="318861" y="3869055"/>
            <a:ext cx="8572500" cy="7887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07" name="Google Shape;1107;p130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8" name="Google Shape;1108;p130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9" name="Google Shape;1109;p130"/>
          <p:cNvSpPr txBox="1"/>
          <p:nvPr>
            <p:ph idx="1" type="body"/>
          </p:nvPr>
        </p:nvSpPr>
        <p:spPr>
          <a:xfrm>
            <a:off x="479485" y="1168495"/>
            <a:ext cx="17595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10" name="Google Shape;1110;p130"/>
          <p:cNvSpPr txBox="1"/>
          <p:nvPr>
            <p:ph idx="2" type="body"/>
          </p:nvPr>
        </p:nvSpPr>
        <p:spPr>
          <a:xfrm>
            <a:off x="2611046" y="1126800"/>
            <a:ext cx="61455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1" name="Google Shape;1111;p130"/>
          <p:cNvSpPr txBox="1"/>
          <p:nvPr>
            <p:ph idx="3" type="body"/>
          </p:nvPr>
        </p:nvSpPr>
        <p:spPr>
          <a:xfrm>
            <a:off x="479485" y="2115281"/>
            <a:ext cx="17595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12" name="Google Shape;1112;p130"/>
          <p:cNvSpPr txBox="1"/>
          <p:nvPr>
            <p:ph idx="4" type="body"/>
          </p:nvPr>
        </p:nvSpPr>
        <p:spPr>
          <a:xfrm>
            <a:off x="2611046" y="2073585"/>
            <a:ext cx="61455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3" name="Google Shape;1113;p130"/>
          <p:cNvSpPr txBox="1"/>
          <p:nvPr>
            <p:ph idx="5" type="body"/>
          </p:nvPr>
        </p:nvSpPr>
        <p:spPr>
          <a:xfrm>
            <a:off x="479485" y="3062066"/>
            <a:ext cx="17595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14" name="Google Shape;1114;p130"/>
          <p:cNvSpPr txBox="1"/>
          <p:nvPr>
            <p:ph idx="6" type="body"/>
          </p:nvPr>
        </p:nvSpPr>
        <p:spPr>
          <a:xfrm>
            <a:off x="2611046" y="3020370"/>
            <a:ext cx="61455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5" name="Google Shape;1115;p130"/>
          <p:cNvSpPr txBox="1"/>
          <p:nvPr>
            <p:ph idx="7" type="body"/>
          </p:nvPr>
        </p:nvSpPr>
        <p:spPr>
          <a:xfrm>
            <a:off x="479485" y="4008851"/>
            <a:ext cx="17595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16" name="Google Shape;1116;p130"/>
          <p:cNvSpPr txBox="1"/>
          <p:nvPr>
            <p:ph idx="8" type="body"/>
          </p:nvPr>
        </p:nvSpPr>
        <p:spPr>
          <a:xfrm>
            <a:off x="2611046" y="3967155"/>
            <a:ext cx="61455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gray pillars">
  <p:cSld name="Five gray pillars">
    <p:bg>
      <p:bgPr>
        <a:solidFill>
          <a:schemeClr val="dk1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31"/>
          <p:cNvSpPr/>
          <p:nvPr/>
        </p:nvSpPr>
        <p:spPr>
          <a:xfrm>
            <a:off x="314325" y="932260"/>
            <a:ext cx="1551600" cy="37254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9" name="Google Shape;1119;p131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0" name="Google Shape;1120;p131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1" name="Google Shape;1121;p131"/>
          <p:cNvSpPr txBox="1"/>
          <p:nvPr>
            <p:ph idx="1" type="body"/>
          </p:nvPr>
        </p:nvSpPr>
        <p:spPr>
          <a:xfrm>
            <a:off x="431492" y="1114425"/>
            <a:ext cx="1303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22" name="Google Shape;1122;p131"/>
          <p:cNvSpPr txBox="1"/>
          <p:nvPr>
            <p:ph idx="2" type="body"/>
          </p:nvPr>
        </p:nvSpPr>
        <p:spPr>
          <a:xfrm>
            <a:off x="431492" y="1763486"/>
            <a:ext cx="13032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3" name="Google Shape;1123;p131"/>
          <p:cNvSpPr/>
          <p:nvPr/>
        </p:nvSpPr>
        <p:spPr>
          <a:xfrm>
            <a:off x="7365121" y="932260"/>
            <a:ext cx="1551600" cy="37254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24" name="Google Shape;1124;p131"/>
          <p:cNvSpPr txBox="1"/>
          <p:nvPr>
            <p:ph idx="3" type="body"/>
          </p:nvPr>
        </p:nvSpPr>
        <p:spPr>
          <a:xfrm>
            <a:off x="7482288" y="1114425"/>
            <a:ext cx="1303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25" name="Google Shape;1125;p131"/>
          <p:cNvSpPr txBox="1"/>
          <p:nvPr>
            <p:ph idx="4" type="body"/>
          </p:nvPr>
        </p:nvSpPr>
        <p:spPr>
          <a:xfrm>
            <a:off x="7482288" y="1763486"/>
            <a:ext cx="13032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6" name="Google Shape;1126;p131"/>
          <p:cNvSpPr/>
          <p:nvPr/>
        </p:nvSpPr>
        <p:spPr>
          <a:xfrm>
            <a:off x="2077024" y="932260"/>
            <a:ext cx="1551600" cy="37254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27" name="Google Shape;1127;p131"/>
          <p:cNvSpPr txBox="1"/>
          <p:nvPr>
            <p:ph idx="5" type="body"/>
          </p:nvPr>
        </p:nvSpPr>
        <p:spPr>
          <a:xfrm>
            <a:off x="2194191" y="1114425"/>
            <a:ext cx="1303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28" name="Google Shape;1128;p131"/>
          <p:cNvSpPr txBox="1"/>
          <p:nvPr>
            <p:ph idx="6" type="body"/>
          </p:nvPr>
        </p:nvSpPr>
        <p:spPr>
          <a:xfrm>
            <a:off x="2194191" y="1763486"/>
            <a:ext cx="13032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9" name="Google Shape;1129;p131"/>
          <p:cNvSpPr/>
          <p:nvPr/>
        </p:nvSpPr>
        <p:spPr>
          <a:xfrm>
            <a:off x="5602421" y="932260"/>
            <a:ext cx="1551600" cy="37254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30" name="Google Shape;1130;p131"/>
          <p:cNvSpPr txBox="1"/>
          <p:nvPr>
            <p:ph idx="7" type="body"/>
          </p:nvPr>
        </p:nvSpPr>
        <p:spPr>
          <a:xfrm>
            <a:off x="5719588" y="1114425"/>
            <a:ext cx="1303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31" name="Google Shape;1131;p131"/>
          <p:cNvSpPr txBox="1"/>
          <p:nvPr>
            <p:ph idx="8" type="body"/>
          </p:nvPr>
        </p:nvSpPr>
        <p:spPr>
          <a:xfrm>
            <a:off x="5719588" y="1763486"/>
            <a:ext cx="13032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2" name="Google Shape;1132;p131"/>
          <p:cNvSpPr/>
          <p:nvPr/>
        </p:nvSpPr>
        <p:spPr>
          <a:xfrm>
            <a:off x="3839723" y="932260"/>
            <a:ext cx="1551600" cy="372540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33" name="Google Shape;1133;p131"/>
          <p:cNvSpPr txBox="1"/>
          <p:nvPr>
            <p:ph idx="9" type="body"/>
          </p:nvPr>
        </p:nvSpPr>
        <p:spPr>
          <a:xfrm>
            <a:off x="3956890" y="1114425"/>
            <a:ext cx="1303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34" name="Google Shape;1134;p131"/>
          <p:cNvSpPr txBox="1"/>
          <p:nvPr>
            <p:ph idx="13" type="body"/>
          </p:nvPr>
        </p:nvSpPr>
        <p:spPr>
          <a:xfrm>
            <a:off x="3956890" y="1763486"/>
            <a:ext cx="13032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illar w cicle icons">
  <p:cSld name="Five pillar w cicle icons">
    <p:bg>
      <p:bgPr>
        <a:solidFill>
          <a:schemeClr val="dk1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32"/>
          <p:cNvSpPr txBox="1"/>
          <p:nvPr>
            <p:ph type="title"/>
          </p:nvPr>
        </p:nvSpPr>
        <p:spPr>
          <a:xfrm>
            <a:off x="314325" y="275168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7" name="Google Shape;1137;p132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8" name="Google Shape;1138;p132"/>
          <p:cNvSpPr txBox="1"/>
          <p:nvPr>
            <p:ph idx="1" type="body"/>
          </p:nvPr>
        </p:nvSpPr>
        <p:spPr>
          <a:xfrm>
            <a:off x="314325" y="2969035"/>
            <a:ext cx="1517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39" name="Google Shape;1139;p132"/>
          <p:cNvSpPr txBox="1"/>
          <p:nvPr>
            <p:ph idx="2" type="body"/>
          </p:nvPr>
        </p:nvSpPr>
        <p:spPr>
          <a:xfrm>
            <a:off x="314325" y="3334308"/>
            <a:ext cx="151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0" name="Google Shape;1140;p132"/>
          <p:cNvSpPr txBox="1"/>
          <p:nvPr>
            <p:ph idx="3" type="body"/>
          </p:nvPr>
        </p:nvSpPr>
        <p:spPr>
          <a:xfrm>
            <a:off x="2078195" y="2969035"/>
            <a:ext cx="1517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1" name="Google Shape;1141;p132"/>
          <p:cNvSpPr txBox="1"/>
          <p:nvPr>
            <p:ph idx="4" type="body"/>
          </p:nvPr>
        </p:nvSpPr>
        <p:spPr>
          <a:xfrm>
            <a:off x="2078195" y="3334308"/>
            <a:ext cx="151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2" name="Google Shape;1142;p132"/>
          <p:cNvSpPr txBox="1"/>
          <p:nvPr>
            <p:ph idx="5" type="body"/>
          </p:nvPr>
        </p:nvSpPr>
        <p:spPr>
          <a:xfrm>
            <a:off x="3842064" y="2969035"/>
            <a:ext cx="1517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3" name="Google Shape;1143;p132"/>
          <p:cNvSpPr txBox="1"/>
          <p:nvPr>
            <p:ph idx="6" type="body"/>
          </p:nvPr>
        </p:nvSpPr>
        <p:spPr>
          <a:xfrm>
            <a:off x="3842063" y="3334308"/>
            <a:ext cx="151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4" name="Google Shape;1144;p132"/>
          <p:cNvSpPr txBox="1"/>
          <p:nvPr>
            <p:ph idx="7" type="body"/>
          </p:nvPr>
        </p:nvSpPr>
        <p:spPr>
          <a:xfrm>
            <a:off x="5605933" y="2969035"/>
            <a:ext cx="1517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5" name="Google Shape;1145;p132"/>
          <p:cNvSpPr txBox="1"/>
          <p:nvPr>
            <p:ph idx="8" type="body"/>
          </p:nvPr>
        </p:nvSpPr>
        <p:spPr>
          <a:xfrm>
            <a:off x="5605932" y="3334308"/>
            <a:ext cx="151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6" name="Google Shape;1146;p132"/>
          <p:cNvSpPr txBox="1"/>
          <p:nvPr>
            <p:ph idx="9" type="body"/>
          </p:nvPr>
        </p:nvSpPr>
        <p:spPr>
          <a:xfrm>
            <a:off x="7369802" y="2969035"/>
            <a:ext cx="15171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7" name="Google Shape;1147;p132"/>
          <p:cNvSpPr txBox="1"/>
          <p:nvPr>
            <p:ph idx="13" type="body"/>
          </p:nvPr>
        </p:nvSpPr>
        <p:spPr>
          <a:xfrm>
            <a:off x="7369802" y="3334308"/>
            <a:ext cx="1517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148" name="Google Shape;1148;p132"/>
          <p:cNvCxnSpPr/>
          <p:nvPr/>
        </p:nvCxnSpPr>
        <p:spPr>
          <a:xfrm>
            <a:off x="285750" y="2656127"/>
            <a:ext cx="8572500" cy="0"/>
          </a:xfrm>
          <a:prstGeom prst="straightConnector1">
            <a:avLst/>
          </a:prstGeom>
          <a:noFill/>
          <a:ln cap="rnd" cmpd="sng" w="1905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9" name="Google Shape;1149;p132"/>
          <p:cNvSpPr/>
          <p:nvPr/>
        </p:nvSpPr>
        <p:spPr>
          <a:xfrm>
            <a:off x="510481" y="1276658"/>
            <a:ext cx="1124700" cy="11247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0" name="Google Shape;1150;p132"/>
          <p:cNvSpPr/>
          <p:nvPr>
            <p:ph idx="14" type="pic"/>
          </p:nvPr>
        </p:nvSpPr>
        <p:spPr>
          <a:xfrm>
            <a:off x="517624" y="1283801"/>
            <a:ext cx="1110300" cy="1110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51" name="Google Shape;1151;p132"/>
          <p:cNvSpPr/>
          <p:nvPr/>
        </p:nvSpPr>
        <p:spPr>
          <a:xfrm>
            <a:off x="2274350" y="1276658"/>
            <a:ext cx="1124700" cy="11247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2" name="Google Shape;1152;p132"/>
          <p:cNvSpPr/>
          <p:nvPr>
            <p:ph idx="15" type="pic"/>
          </p:nvPr>
        </p:nvSpPr>
        <p:spPr>
          <a:xfrm>
            <a:off x="2281494" y="1283801"/>
            <a:ext cx="1110300" cy="1110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53" name="Google Shape;1153;p132"/>
          <p:cNvSpPr/>
          <p:nvPr/>
        </p:nvSpPr>
        <p:spPr>
          <a:xfrm>
            <a:off x="4038220" y="1276658"/>
            <a:ext cx="1124700" cy="11247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4" name="Google Shape;1154;p132"/>
          <p:cNvSpPr/>
          <p:nvPr>
            <p:ph idx="16" type="pic"/>
          </p:nvPr>
        </p:nvSpPr>
        <p:spPr>
          <a:xfrm>
            <a:off x="4045364" y="1283801"/>
            <a:ext cx="1110300" cy="1110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55" name="Google Shape;1155;p132"/>
          <p:cNvSpPr/>
          <p:nvPr/>
        </p:nvSpPr>
        <p:spPr>
          <a:xfrm>
            <a:off x="5802088" y="1276658"/>
            <a:ext cx="1124700" cy="11247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6" name="Google Shape;1156;p132"/>
          <p:cNvSpPr/>
          <p:nvPr>
            <p:ph idx="17" type="pic"/>
          </p:nvPr>
        </p:nvSpPr>
        <p:spPr>
          <a:xfrm>
            <a:off x="5809232" y="1283801"/>
            <a:ext cx="1110300" cy="1110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57" name="Google Shape;1157;p132"/>
          <p:cNvSpPr/>
          <p:nvPr/>
        </p:nvSpPr>
        <p:spPr>
          <a:xfrm>
            <a:off x="7565957" y="1276658"/>
            <a:ext cx="1124700" cy="11247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8" name="Google Shape;1158;p132"/>
          <p:cNvSpPr/>
          <p:nvPr>
            <p:ph idx="18" type="pic"/>
          </p:nvPr>
        </p:nvSpPr>
        <p:spPr>
          <a:xfrm>
            <a:off x="7573101" y="1283801"/>
            <a:ext cx="1110300" cy="11103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1">
  <p:cSld name="Agenda_1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8779" y="1024246"/>
            <a:ext cx="8572500" cy="24699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6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8779" y="266533"/>
            <a:ext cx="8572500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_1">
  <p:cSld name="Case study_1">
    <p:bg>
      <p:bgPr>
        <a:solidFill>
          <a:schemeClr val="dk1"/>
        </a:solid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33"/>
          <p:cNvSpPr txBox="1"/>
          <p:nvPr>
            <p:ph type="title"/>
          </p:nvPr>
        </p:nvSpPr>
        <p:spPr>
          <a:xfrm>
            <a:off x="4016447" y="1033154"/>
            <a:ext cx="487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1" name="Google Shape;1161;p133"/>
          <p:cNvSpPr/>
          <p:nvPr>
            <p:ph idx="2" type="pic"/>
          </p:nvPr>
        </p:nvSpPr>
        <p:spPr>
          <a:xfrm>
            <a:off x="314325" y="257175"/>
            <a:ext cx="3429300" cy="4400700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  <p:sp>
        <p:nvSpPr>
          <p:cNvPr id="1162" name="Google Shape;1162;p133"/>
          <p:cNvSpPr txBox="1"/>
          <p:nvPr>
            <p:ph idx="1" type="body"/>
          </p:nvPr>
        </p:nvSpPr>
        <p:spPr>
          <a:xfrm>
            <a:off x="4016447" y="1918072"/>
            <a:ext cx="46530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3" name="Google Shape;1163;p133"/>
          <p:cNvSpPr txBox="1"/>
          <p:nvPr>
            <p:ph idx="3" type="body"/>
          </p:nvPr>
        </p:nvSpPr>
        <p:spPr>
          <a:xfrm>
            <a:off x="4016446" y="1597747"/>
            <a:ext cx="4653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4" name="Google Shape;1164;p133"/>
          <p:cNvSpPr txBox="1"/>
          <p:nvPr>
            <p:ph idx="4" type="body"/>
          </p:nvPr>
        </p:nvSpPr>
        <p:spPr>
          <a:xfrm>
            <a:off x="4016447" y="3388343"/>
            <a:ext cx="22413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5" name="Google Shape;1165;p133"/>
          <p:cNvSpPr txBox="1"/>
          <p:nvPr>
            <p:ph idx="5" type="body"/>
          </p:nvPr>
        </p:nvSpPr>
        <p:spPr>
          <a:xfrm>
            <a:off x="4016446" y="3068017"/>
            <a:ext cx="2241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6" name="Google Shape;1166;p133"/>
          <p:cNvSpPr txBox="1"/>
          <p:nvPr>
            <p:ph idx="6" type="body"/>
          </p:nvPr>
        </p:nvSpPr>
        <p:spPr>
          <a:xfrm>
            <a:off x="6645608" y="3388343"/>
            <a:ext cx="22413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7" name="Google Shape;1167;p133"/>
          <p:cNvSpPr txBox="1"/>
          <p:nvPr>
            <p:ph idx="7" type="body"/>
          </p:nvPr>
        </p:nvSpPr>
        <p:spPr>
          <a:xfrm>
            <a:off x="6645608" y="3068017"/>
            <a:ext cx="2241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8" name="Google Shape;1168;p133"/>
          <p:cNvSpPr/>
          <p:nvPr>
            <p:ph idx="8" type="pic"/>
          </p:nvPr>
        </p:nvSpPr>
        <p:spPr>
          <a:xfrm>
            <a:off x="4016447" y="257175"/>
            <a:ext cx="1824000" cy="672000"/>
          </a:xfrm>
          <a:prstGeom prst="rect">
            <a:avLst/>
          </a:prstGeom>
          <a:noFill/>
          <a:ln>
            <a:noFill/>
          </a:ln>
        </p:spPr>
      </p:sp>
      <p:sp>
        <p:nvSpPr>
          <p:cNvPr id="1169" name="Google Shape;1169;p133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_2">
  <p:cSld name="Case study_2">
    <p:bg>
      <p:bgPr>
        <a:solidFill>
          <a:schemeClr val="dk1"/>
        </a:solidFill>
      </p:bgPr>
    </p:bg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34"/>
          <p:cNvSpPr txBox="1"/>
          <p:nvPr>
            <p:ph idx="1" type="body"/>
          </p:nvPr>
        </p:nvSpPr>
        <p:spPr>
          <a:xfrm>
            <a:off x="314326" y="1465416"/>
            <a:ext cx="5137800" cy="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2" name="Google Shape;1172;p134"/>
          <p:cNvSpPr txBox="1"/>
          <p:nvPr>
            <p:ph idx="2" type="body"/>
          </p:nvPr>
        </p:nvSpPr>
        <p:spPr>
          <a:xfrm>
            <a:off x="314326" y="1145091"/>
            <a:ext cx="5137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3" name="Google Shape;1173;p134"/>
          <p:cNvSpPr txBox="1"/>
          <p:nvPr>
            <p:ph idx="3" type="body"/>
          </p:nvPr>
        </p:nvSpPr>
        <p:spPr>
          <a:xfrm>
            <a:off x="314326" y="3049238"/>
            <a:ext cx="24564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4" name="Google Shape;1174;p134"/>
          <p:cNvSpPr txBox="1"/>
          <p:nvPr>
            <p:ph idx="4" type="body"/>
          </p:nvPr>
        </p:nvSpPr>
        <p:spPr>
          <a:xfrm>
            <a:off x="314326" y="2728913"/>
            <a:ext cx="2456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5" name="Google Shape;1175;p134"/>
          <p:cNvSpPr txBox="1"/>
          <p:nvPr>
            <p:ph idx="5" type="body"/>
          </p:nvPr>
        </p:nvSpPr>
        <p:spPr>
          <a:xfrm>
            <a:off x="2995642" y="3049238"/>
            <a:ext cx="2456400" cy="1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6" name="Google Shape;1176;p134"/>
          <p:cNvSpPr txBox="1"/>
          <p:nvPr>
            <p:ph idx="6" type="body"/>
          </p:nvPr>
        </p:nvSpPr>
        <p:spPr>
          <a:xfrm>
            <a:off x="2995642" y="2728913"/>
            <a:ext cx="2456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7" name="Google Shape;1177;p134"/>
          <p:cNvSpPr txBox="1"/>
          <p:nvPr>
            <p:ph type="title"/>
          </p:nvPr>
        </p:nvSpPr>
        <p:spPr>
          <a:xfrm>
            <a:off x="315468" y="274320"/>
            <a:ext cx="8571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8" name="Google Shape;1178;p134"/>
          <p:cNvSpPr txBox="1"/>
          <p:nvPr>
            <p:ph idx="7" type="body"/>
          </p:nvPr>
        </p:nvSpPr>
        <p:spPr>
          <a:xfrm>
            <a:off x="315468" y="822960"/>
            <a:ext cx="8571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9" name="Google Shape;1179;p134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0" name="Google Shape;1180;p134"/>
          <p:cNvSpPr/>
          <p:nvPr>
            <p:ph idx="8" type="pic"/>
          </p:nvPr>
        </p:nvSpPr>
        <p:spPr>
          <a:xfrm>
            <a:off x="6844758" y="4169569"/>
            <a:ext cx="1371600" cy="488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1" name="Google Shape;1181;p134"/>
          <p:cNvSpPr/>
          <p:nvPr>
            <p:ph idx="9" type="pic"/>
          </p:nvPr>
        </p:nvSpPr>
        <p:spPr>
          <a:xfrm>
            <a:off x="6144133" y="1149452"/>
            <a:ext cx="2763900" cy="2763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wall">
  <p:cSld name="Logo wall">
    <p:bg>
      <p:bgPr>
        <a:solidFill>
          <a:schemeClr val="dk1"/>
        </a:solidFill>
      </p:bgPr>
    </p:bg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35"/>
          <p:cNvSpPr txBox="1"/>
          <p:nvPr>
            <p:ph type="title"/>
          </p:nvPr>
        </p:nvSpPr>
        <p:spPr>
          <a:xfrm>
            <a:off x="315468" y="274320"/>
            <a:ext cx="85713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4" name="Google Shape;1184;p135"/>
          <p:cNvSpPr txBox="1"/>
          <p:nvPr>
            <p:ph idx="1" type="body"/>
          </p:nvPr>
        </p:nvSpPr>
        <p:spPr>
          <a:xfrm>
            <a:off x="394027" y="1502123"/>
            <a:ext cx="1736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5" name="Google Shape;1185;p135"/>
          <p:cNvSpPr txBox="1"/>
          <p:nvPr>
            <p:ph idx="2" type="body"/>
          </p:nvPr>
        </p:nvSpPr>
        <p:spPr>
          <a:xfrm>
            <a:off x="6980165" y="1502123"/>
            <a:ext cx="1736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6" name="Google Shape;1186;p135"/>
          <p:cNvSpPr txBox="1"/>
          <p:nvPr>
            <p:ph idx="3" type="body"/>
          </p:nvPr>
        </p:nvSpPr>
        <p:spPr>
          <a:xfrm>
            <a:off x="2589407" y="1502123"/>
            <a:ext cx="1736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7" name="Google Shape;1187;p135"/>
          <p:cNvSpPr txBox="1"/>
          <p:nvPr>
            <p:ph idx="4" type="body"/>
          </p:nvPr>
        </p:nvSpPr>
        <p:spPr>
          <a:xfrm>
            <a:off x="4784786" y="1502123"/>
            <a:ext cx="1736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8" name="Google Shape;1188;p135"/>
          <p:cNvSpPr txBox="1"/>
          <p:nvPr>
            <p:ph idx="5" type="body"/>
          </p:nvPr>
        </p:nvSpPr>
        <p:spPr>
          <a:xfrm>
            <a:off x="394027" y="2901155"/>
            <a:ext cx="1736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9" name="Google Shape;1189;p135"/>
          <p:cNvSpPr txBox="1"/>
          <p:nvPr>
            <p:ph idx="6" type="body"/>
          </p:nvPr>
        </p:nvSpPr>
        <p:spPr>
          <a:xfrm>
            <a:off x="6980165" y="2901155"/>
            <a:ext cx="1736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0" name="Google Shape;1190;p135"/>
          <p:cNvSpPr txBox="1"/>
          <p:nvPr>
            <p:ph idx="7" type="body"/>
          </p:nvPr>
        </p:nvSpPr>
        <p:spPr>
          <a:xfrm>
            <a:off x="2589407" y="2901155"/>
            <a:ext cx="1736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1" name="Google Shape;1191;p135"/>
          <p:cNvSpPr txBox="1"/>
          <p:nvPr>
            <p:ph idx="8" type="body"/>
          </p:nvPr>
        </p:nvSpPr>
        <p:spPr>
          <a:xfrm>
            <a:off x="4784786" y="2901155"/>
            <a:ext cx="1736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2" name="Google Shape;1192;p135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Quote 1">
    <p:bg>
      <p:bgPr>
        <a:solidFill>
          <a:schemeClr val="dk1"/>
        </a:solidFill>
      </p:bgPr>
    </p:bg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36"/>
          <p:cNvSpPr txBox="1"/>
          <p:nvPr>
            <p:ph type="title"/>
          </p:nvPr>
        </p:nvSpPr>
        <p:spPr>
          <a:xfrm>
            <a:off x="857250" y="1114425"/>
            <a:ext cx="6142500" cy="1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5" name="Google Shape;1195;p136"/>
          <p:cNvSpPr txBox="1"/>
          <p:nvPr>
            <p:ph idx="1" type="body"/>
          </p:nvPr>
        </p:nvSpPr>
        <p:spPr>
          <a:xfrm>
            <a:off x="857250" y="3457575"/>
            <a:ext cx="6143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6" name="Google Shape;1196;p136"/>
          <p:cNvSpPr txBox="1"/>
          <p:nvPr>
            <p:ph idx="2" type="body"/>
          </p:nvPr>
        </p:nvSpPr>
        <p:spPr>
          <a:xfrm>
            <a:off x="857250" y="3783853"/>
            <a:ext cx="6132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7" name="Google Shape;1197;p136"/>
          <p:cNvSpPr/>
          <p:nvPr/>
        </p:nvSpPr>
        <p:spPr>
          <a:xfrm>
            <a:off x="229538" y="686321"/>
            <a:ext cx="627214" cy="427765"/>
          </a:xfrm>
          <a:custGeom>
            <a:rect b="b" l="l" r="r" t="t"/>
            <a:pathLst>
              <a:path extrusionOk="0" h="298094" w="437083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98" name="Google Shape;1198;p136"/>
          <p:cNvSpPr/>
          <p:nvPr/>
        </p:nvSpPr>
        <p:spPr>
          <a:xfrm>
            <a:off x="0" y="0"/>
            <a:ext cx="603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99" name="Google Shape;1199;p136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540">
          <p15:clr>
            <a:srgbClr val="FBAE40"/>
          </p15:clr>
        </p15:guide>
        <p15:guide id="2" pos="4410">
          <p15:clr>
            <a:srgbClr val="FBAE40"/>
          </p15:clr>
        </p15:guide>
        <p15:guide id="3" orient="horz" pos="2178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Quote 2">
    <p:bg>
      <p:bgPr>
        <a:solidFill>
          <a:schemeClr val="dk1"/>
        </a:solidFill>
      </p:bgPr>
    </p:bg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37"/>
          <p:cNvSpPr/>
          <p:nvPr/>
        </p:nvSpPr>
        <p:spPr>
          <a:xfrm>
            <a:off x="484992" y="642073"/>
            <a:ext cx="8174100" cy="3617400"/>
          </a:xfrm>
          <a:prstGeom prst="roundRect">
            <a:avLst>
              <a:gd fmla="val 587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02" name="Google Shape;1202;p137"/>
          <p:cNvSpPr/>
          <p:nvPr/>
        </p:nvSpPr>
        <p:spPr>
          <a:xfrm>
            <a:off x="331896" y="1182506"/>
            <a:ext cx="627214" cy="427765"/>
          </a:xfrm>
          <a:custGeom>
            <a:rect b="b" l="l" r="r" t="t"/>
            <a:pathLst>
              <a:path extrusionOk="0" h="298094" w="437083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03" name="Google Shape;1203;p137"/>
          <p:cNvSpPr txBox="1"/>
          <p:nvPr>
            <p:ph type="title"/>
          </p:nvPr>
        </p:nvSpPr>
        <p:spPr>
          <a:xfrm>
            <a:off x="1107281" y="1396558"/>
            <a:ext cx="6934500" cy="1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0" i="0" sz="3300">
                <a:latin typeface="Play"/>
                <a:ea typeface="Play"/>
                <a:cs typeface="Play"/>
                <a:sym typeface="Pl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4" name="Google Shape;1204;p137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5" name="Google Shape;1205;p137"/>
          <p:cNvSpPr txBox="1"/>
          <p:nvPr>
            <p:ph idx="1" type="body"/>
          </p:nvPr>
        </p:nvSpPr>
        <p:spPr>
          <a:xfrm>
            <a:off x="1106129" y="3378307"/>
            <a:ext cx="6935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6" name="Google Shape;1206;p137"/>
          <p:cNvSpPr txBox="1"/>
          <p:nvPr>
            <p:ph idx="2" type="body"/>
          </p:nvPr>
        </p:nvSpPr>
        <p:spPr>
          <a:xfrm>
            <a:off x="1106129" y="3704585"/>
            <a:ext cx="69357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photo">
  <p:cSld name="Quote with photo">
    <p:bg>
      <p:bgPr>
        <a:solidFill>
          <a:schemeClr val="dk1"/>
        </a:solidFill>
      </p:bgPr>
    </p:bg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38"/>
          <p:cNvSpPr/>
          <p:nvPr/>
        </p:nvSpPr>
        <p:spPr>
          <a:xfrm>
            <a:off x="229538" y="686321"/>
            <a:ext cx="627214" cy="427765"/>
          </a:xfrm>
          <a:custGeom>
            <a:rect b="b" l="l" r="r" t="t"/>
            <a:pathLst>
              <a:path extrusionOk="0" h="298094" w="437083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09" name="Google Shape;1209;p138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0" name="Google Shape;1210;p138"/>
          <p:cNvSpPr/>
          <p:nvPr>
            <p:ph idx="2" type="pic"/>
          </p:nvPr>
        </p:nvSpPr>
        <p:spPr>
          <a:xfrm>
            <a:off x="3040380" y="0"/>
            <a:ext cx="610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11" name="Google Shape;1211;p138"/>
          <p:cNvSpPr txBox="1"/>
          <p:nvPr>
            <p:ph type="title"/>
          </p:nvPr>
        </p:nvSpPr>
        <p:spPr>
          <a:xfrm>
            <a:off x="857250" y="1114425"/>
            <a:ext cx="3714900" cy="1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  <a:defRPr sz="2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2" name="Google Shape;1212;p138"/>
          <p:cNvSpPr txBox="1"/>
          <p:nvPr>
            <p:ph idx="1" type="body"/>
          </p:nvPr>
        </p:nvSpPr>
        <p:spPr>
          <a:xfrm>
            <a:off x="857250" y="4094639"/>
            <a:ext cx="371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3" name="Google Shape;1213;p138"/>
          <p:cNvSpPr txBox="1"/>
          <p:nvPr>
            <p:ph idx="3" type="body"/>
          </p:nvPr>
        </p:nvSpPr>
        <p:spPr>
          <a:xfrm>
            <a:off x="857250" y="4371638"/>
            <a:ext cx="37089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540">
          <p15:clr>
            <a:srgbClr val="FBAE40"/>
          </p15:clr>
        </p15:guide>
        <p15:guide id="2" pos="4410">
          <p15:clr>
            <a:srgbClr val="FBAE40"/>
          </p15:clr>
        </p15:guide>
        <p15:guide id="3" orient="horz" pos="2178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portrait">
  <p:cSld name="Quote with portrai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39"/>
          <p:cNvSpPr txBox="1"/>
          <p:nvPr>
            <p:ph type="title"/>
          </p:nvPr>
        </p:nvSpPr>
        <p:spPr>
          <a:xfrm>
            <a:off x="857250" y="1114425"/>
            <a:ext cx="3714900" cy="1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  <a:defRPr sz="27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6" name="Google Shape;1216;p139"/>
          <p:cNvSpPr txBox="1"/>
          <p:nvPr>
            <p:ph idx="1" type="body"/>
          </p:nvPr>
        </p:nvSpPr>
        <p:spPr>
          <a:xfrm>
            <a:off x="857250" y="4094639"/>
            <a:ext cx="371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7" name="Google Shape;1217;p139"/>
          <p:cNvSpPr txBox="1"/>
          <p:nvPr>
            <p:ph idx="2" type="body"/>
          </p:nvPr>
        </p:nvSpPr>
        <p:spPr>
          <a:xfrm>
            <a:off x="857250" y="4371638"/>
            <a:ext cx="37089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8" name="Google Shape;1218;p139"/>
          <p:cNvSpPr/>
          <p:nvPr/>
        </p:nvSpPr>
        <p:spPr>
          <a:xfrm>
            <a:off x="229538" y="686321"/>
            <a:ext cx="627214" cy="427765"/>
          </a:xfrm>
          <a:custGeom>
            <a:rect b="b" l="l" r="r" t="t"/>
            <a:pathLst>
              <a:path extrusionOk="0" h="298094" w="437083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19" name="Google Shape;1219;p139"/>
          <p:cNvSpPr/>
          <p:nvPr/>
        </p:nvSpPr>
        <p:spPr>
          <a:xfrm>
            <a:off x="0" y="0"/>
            <a:ext cx="603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20" name="Google Shape;1220;p139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1" name="Google Shape;1221;p139"/>
          <p:cNvSpPr/>
          <p:nvPr>
            <p:ph idx="3" type="pic"/>
          </p:nvPr>
        </p:nvSpPr>
        <p:spPr>
          <a:xfrm>
            <a:off x="5543550" y="1114424"/>
            <a:ext cx="2914800" cy="2985600"/>
          </a:xfrm>
          <a:prstGeom prst="roundRect">
            <a:avLst>
              <a:gd fmla="val 2693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  <p:extLst>
    <p:ext uri="{DCECCB84-F9BA-43D5-87BE-67443E8EF086}">
      <p15:sldGuideLst>
        <p15:guide id="1" pos="540">
          <p15:clr>
            <a:srgbClr val="FBAE40"/>
          </p15:clr>
        </p15:guide>
        <p15:guide id="2" pos="4410">
          <p15:clr>
            <a:srgbClr val="FBAE40"/>
          </p15:clr>
        </p15:guide>
        <p15:guide id="3" orient="horz" pos="2178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dark">
  <p:cSld name="1_Section Header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140"/>
          <p:cNvSpPr txBox="1"/>
          <p:nvPr>
            <p:ph type="title"/>
          </p:nvPr>
        </p:nvSpPr>
        <p:spPr>
          <a:xfrm>
            <a:off x="314325" y="2030866"/>
            <a:ext cx="6057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4" name="Google Shape;1224;p140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 image">
  <p:cSld name="Section w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1"/>
          <p:cNvSpPr txBox="1"/>
          <p:nvPr>
            <p:ph type="title"/>
          </p:nvPr>
        </p:nvSpPr>
        <p:spPr>
          <a:xfrm>
            <a:off x="314325" y="1739714"/>
            <a:ext cx="44577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7" name="Google Shape;1227;p141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8" name="Google Shape;1228;p141"/>
          <p:cNvSpPr/>
          <p:nvPr>
            <p:ph idx="2" type="pic"/>
          </p:nvPr>
        </p:nvSpPr>
        <p:spPr>
          <a:xfrm>
            <a:off x="5543550" y="257175"/>
            <a:ext cx="3343200" cy="4400400"/>
          </a:xfrm>
          <a:prstGeom prst="roundRect">
            <a:avLst>
              <a:gd fmla="val 2693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d of Template">
  <p:cSld name="1_End of Template"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p sign" id="1230" name="Google Shape;1230;p1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938" y="1585912"/>
            <a:ext cx="197167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142"/>
          <p:cNvSpPr txBox="1"/>
          <p:nvPr/>
        </p:nvSpPr>
        <p:spPr>
          <a:xfrm>
            <a:off x="2614613" y="1784731"/>
            <a:ext cx="5838900" cy="18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Do not use layouts after this slide.</a:t>
            </a:r>
            <a:endParaRPr b="1" i="0" sz="50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They are included as visual examples only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and are not part of the official template.</a:t>
            </a:r>
            <a:endParaRPr b="0" i="0" sz="50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dark">
  <p:cSld name="Section Header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4325" y="2030866"/>
            <a:ext cx="6057900" cy="1081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8778" y="1038216"/>
            <a:ext cx="8572501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323850" y="2590026"/>
            <a:ext cx="2571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323850" y="2876550"/>
            <a:ext cx="2571750" cy="8463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3" type="body"/>
          </p:nvPr>
        </p:nvSpPr>
        <p:spPr>
          <a:xfrm>
            <a:off x="3056962" y="2590026"/>
            <a:ext cx="2571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4" type="body"/>
          </p:nvPr>
        </p:nvSpPr>
        <p:spPr>
          <a:xfrm>
            <a:off x="5790075" y="2590026"/>
            <a:ext cx="2571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5" type="body"/>
          </p:nvPr>
        </p:nvSpPr>
        <p:spPr>
          <a:xfrm>
            <a:off x="3056962" y="2876550"/>
            <a:ext cx="2571750" cy="8463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6" type="body"/>
          </p:nvPr>
        </p:nvSpPr>
        <p:spPr>
          <a:xfrm>
            <a:off x="5790075" y="2876550"/>
            <a:ext cx="2571750" cy="8463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0" y="-495651"/>
            <a:ext cx="9144000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3000"/>
              <a:buFont typeface="Play"/>
              <a:buNone/>
              <a:defRPr>
                <a:solidFill>
                  <a:srgbClr val="4861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/>
        </p:nvSpPr>
        <p:spPr>
          <a:xfrm>
            <a:off x="314325" y="1425596"/>
            <a:ext cx="4257675" cy="717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b="1" i="0" lang="en" sz="5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Thank you!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19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lide gradient 1" showMasterSp="0">
  <p:cSld name="1_Cover slide gradien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6" y="413567"/>
            <a:ext cx="757703" cy="45311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ctrTitle"/>
          </p:nvPr>
        </p:nvSpPr>
        <p:spPr>
          <a:xfrm>
            <a:off x="314326" y="2053452"/>
            <a:ext cx="5086350" cy="5678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314325" y="2638872"/>
            <a:ext cx="5086349" cy="4016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b="0" i="0" sz="2400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314326" y="1755896"/>
            <a:ext cx="5086350" cy="2710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i="0"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319946" y="3429695"/>
            <a:ext cx="27767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 cap="none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319946" y="3710241"/>
            <a:ext cx="2776747" cy="625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/>
        </p:nvSpPr>
        <p:spPr>
          <a:xfrm>
            <a:off x="314326" y="4857640"/>
            <a:ext cx="3494237" cy="80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3348">
          <p15:clr>
            <a:srgbClr val="FBAE40"/>
          </p15:clr>
        </p15:guide>
        <p15:guide id="2" orient="horz" pos="2052">
          <p15:clr>
            <a:srgbClr val="FBAE40"/>
          </p15:clr>
        </p15:guide>
        <p15:guide id="3" orient="horz" pos="954">
          <p15:clr>
            <a:srgbClr val="FBAE40"/>
          </p15:clr>
        </p15:guide>
        <p15:guide id="4" orient="horz" pos="129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lide gradient 2" showMasterSp="0">
  <p:cSld name="1_Cover slide gradi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6" y="413567"/>
            <a:ext cx="757703" cy="45311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>
            <p:ph type="ctrTitle"/>
          </p:nvPr>
        </p:nvSpPr>
        <p:spPr>
          <a:xfrm>
            <a:off x="314326" y="2053452"/>
            <a:ext cx="5086350" cy="5678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14325" y="2638872"/>
            <a:ext cx="5086349" cy="4016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b="0" i="0" sz="2400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314326" y="1755896"/>
            <a:ext cx="5086350" cy="2710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i="0"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3" type="body"/>
          </p:nvPr>
        </p:nvSpPr>
        <p:spPr>
          <a:xfrm>
            <a:off x="319946" y="3429695"/>
            <a:ext cx="27767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 cap="none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4" type="body"/>
          </p:nvPr>
        </p:nvSpPr>
        <p:spPr>
          <a:xfrm>
            <a:off x="319946" y="3710241"/>
            <a:ext cx="2776747" cy="625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0"/>
          <p:cNvSpPr txBox="1"/>
          <p:nvPr/>
        </p:nvSpPr>
        <p:spPr>
          <a:xfrm>
            <a:off x="314326" y="4857640"/>
            <a:ext cx="3778908" cy="80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3348">
          <p15:clr>
            <a:srgbClr val="FBAE40"/>
          </p15:clr>
        </p15:guide>
        <p15:guide id="2" orient="horz" pos="2052">
          <p15:clr>
            <a:srgbClr val="FBAE40"/>
          </p15:clr>
        </p15:guide>
        <p15:guide id="3" orient="horz" pos="954">
          <p15:clr>
            <a:srgbClr val="FBAE40"/>
          </p15:clr>
        </p15:guide>
        <p15:guide id="4" orient="horz" pos="129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 slide gradient 2" showMasterSp="0">
  <p:cSld name="2_Cover slide gradi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6" y="413567"/>
            <a:ext cx="757703" cy="453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4326" y="2053452"/>
            <a:ext cx="5086350" cy="5678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4325" y="2638872"/>
            <a:ext cx="5086349" cy="4016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b="0" i="0" sz="2400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314326" y="1755896"/>
            <a:ext cx="5086350" cy="2710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i="0"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3" type="body"/>
          </p:nvPr>
        </p:nvSpPr>
        <p:spPr>
          <a:xfrm>
            <a:off x="319946" y="3429695"/>
            <a:ext cx="27767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 cap="none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4" type="body"/>
          </p:nvPr>
        </p:nvSpPr>
        <p:spPr>
          <a:xfrm>
            <a:off x="319946" y="3710241"/>
            <a:ext cx="2776747" cy="625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1"/>
          <p:cNvSpPr txBox="1"/>
          <p:nvPr/>
        </p:nvSpPr>
        <p:spPr>
          <a:xfrm>
            <a:off x="314326" y="4857640"/>
            <a:ext cx="3895365" cy="80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3348">
          <p15:clr>
            <a:srgbClr val="FBAE40"/>
          </p15:clr>
        </p15:guide>
        <p15:guide id="2" orient="horz" pos="2052">
          <p15:clr>
            <a:srgbClr val="FBAE40"/>
          </p15:clr>
        </p15:guide>
        <p15:guide id="3" orient="horz" pos="954">
          <p15:clr>
            <a:srgbClr val="FBAE40"/>
          </p15:clr>
        </p15:guide>
        <p15:guide id="4" orient="horz" pos="1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2">
  <p:cSld name="Agenda_2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4572000" y="257175"/>
            <a:ext cx="4314825" cy="4400550"/>
          </a:xfrm>
          <a:prstGeom prst="roundRect">
            <a:avLst>
              <a:gd fmla="val 416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776311" y="436944"/>
            <a:ext cx="3934778" cy="4012437"/>
          </a:xfrm>
          <a:prstGeom prst="rect">
            <a:avLst/>
          </a:prstGeom>
          <a:noFill/>
          <a:ln>
            <a:noFill/>
          </a:ln>
        </p:spPr>
        <p:txBody>
          <a:bodyPr anchorCtr="0" anchor="t" bIns="205725" lIns="0" spcFirstLastPara="1" rIns="0" wrap="square" tIns="685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6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318779" y="2203847"/>
            <a:ext cx="3914775" cy="478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311" y="4290536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3">
  <p:cSld name="Agenda_3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316112" y="3064061"/>
            <a:ext cx="2700147" cy="1344490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16112" y="1465649"/>
            <a:ext cx="2700147" cy="1344490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276907" y="2095648"/>
            <a:ext cx="1413510" cy="30008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428067" y="1791644"/>
            <a:ext cx="657080" cy="692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41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3" type="body"/>
          </p:nvPr>
        </p:nvSpPr>
        <p:spPr>
          <a:xfrm>
            <a:off x="1276907" y="3694060"/>
            <a:ext cx="1413510" cy="30008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4" type="body"/>
          </p:nvPr>
        </p:nvSpPr>
        <p:spPr>
          <a:xfrm>
            <a:off x="428067" y="3390057"/>
            <a:ext cx="657080" cy="692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41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314325" y="270986"/>
            <a:ext cx="8572500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/>
          <p:nvPr/>
        </p:nvSpPr>
        <p:spPr>
          <a:xfrm>
            <a:off x="6186678" y="1465649"/>
            <a:ext cx="2700147" cy="1344490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4" name="Google Shape;124;p23"/>
          <p:cNvSpPr txBox="1"/>
          <p:nvPr>
            <p:ph idx="5" type="body"/>
          </p:nvPr>
        </p:nvSpPr>
        <p:spPr>
          <a:xfrm>
            <a:off x="7147473" y="2095648"/>
            <a:ext cx="1413510" cy="30008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6" type="body"/>
          </p:nvPr>
        </p:nvSpPr>
        <p:spPr>
          <a:xfrm>
            <a:off x="6298633" y="1791644"/>
            <a:ext cx="657079" cy="692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41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3"/>
          <p:cNvSpPr/>
          <p:nvPr/>
        </p:nvSpPr>
        <p:spPr>
          <a:xfrm>
            <a:off x="3251395" y="1465649"/>
            <a:ext cx="2700147" cy="1344490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7" name="Google Shape;127;p23"/>
          <p:cNvSpPr txBox="1"/>
          <p:nvPr>
            <p:ph idx="7" type="body"/>
          </p:nvPr>
        </p:nvSpPr>
        <p:spPr>
          <a:xfrm>
            <a:off x="4212190" y="2095648"/>
            <a:ext cx="1413510" cy="30008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8" type="body"/>
          </p:nvPr>
        </p:nvSpPr>
        <p:spPr>
          <a:xfrm>
            <a:off x="3363350" y="1791644"/>
            <a:ext cx="657079" cy="692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41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3"/>
          <p:cNvSpPr/>
          <p:nvPr/>
        </p:nvSpPr>
        <p:spPr>
          <a:xfrm>
            <a:off x="3251395" y="3064061"/>
            <a:ext cx="2700147" cy="1344490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0" name="Google Shape;130;p23"/>
          <p:cNvSpPr txBox="1"/>
          <p:nvPr>
            <p:ph idx="9" type="body"/>
          </p:nvPr>
        </p:nvSpPr>
        <p:spPr>
          <a:xfrm>
            <a:off x="4212190" y="3694060"/>
            <a:ext cx="1413510" cy="30008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3" type="body"/>
          </p:nvPr>
        </p:nvSpPr>
        <p:spPr>
          <a:xfrm>
            <a:off x="3363350" y="3390057"/>
            <a:ext cx="657079" cy="692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41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3"/>
          <p:cNvSpPr/>
          <p:nvPr/>
        </p:nvSpPr>
        <p:spPr>
          <a:xfrm>
            <a:off x="6188495" y="3064061"/>
            <a:ext cx="2700147" cy="1344490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3" name="Google Shape;133;p23"/>
          <p:cNvSpPr txBox="1"/>
          <p:nvPr>
            <p:ph idx="14" type="body"/>
          </p:nvPr>
        </p:nvSpPr>
        <p:spPr>
          <a:xfrm>
            <a:off x="7149290" y="3694060"/>
            <a:ext cx="1413510" cy="30008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5" type="body"/>
          </p:nvPr>
        </p:nvSpPr>
        <p:spPr>
          <a:xfrm>
            <a:off x="6300450" y="3390057"/>
            <a:ext cx="657079" cy="692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41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-1" y="-485775"/>
            <a:ext cx="9359900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1800"/>
              <a:buFont typeface="Play"/>
              <a:buNone/>
              <a:defRPr sz="1800">
                <a:solidFill>
                  <a:srgbClr val="4861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ed Content">
  <p:cSld name="Title and Bulleted Content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4325" y="1034406"/>
            <a:ext cx="857250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  <a:defRPr/>
            </a:lvl2pPr>
            <a:lvl3pPr indent="-3238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24488" y="815607"/>
            <a:ext cx="856233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7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8779" y="1285875"/>
            <a:ext cx="857250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8"/>
          <p:cNvSpPr txBox="1"/>
          <p:nvPr>
            <p:ph idx="2" type="body"/>
          </p:nvPr>
        </p:nvSpPr>
        <p:spPr>
          <a:xfrm>
            <a:off x="324488" y="815607"/>
            <a:ext cx="856233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Bulleted Content">
  <p:cSld name="Title, Subtitle, and Bulleted Content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24488" y="1289215"/>
            <a:ext cx="8571357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  <a:defRPr/>
            </a:lvl2pPr>
            <a:lvl3pPr indent="-3238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324488" y="815607"/>
            <a:ext cx="8562338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content">
  <p:cSld name="Split content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23232" y="1654321"/>
            <a:ext cx="3384727" cy="9174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4657725" y="257175"/>
            <a:ext cx="42291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7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7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7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2" type="body"/>
          </p:nvPr>
        </p:nvSpPr>
        <p:spPr>
          <a:xfrm>
            <a:off x="324374" y="2747687"/>
            <a:ext cx="3383584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771900" y="257175"/>
            <a:ext cx="5114925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67" name="Google Shape;167;p31"/>
          <p:cNvSpPr txBox="1"/>
          <p:nvPr>
            <p:ph idx="2" type="body"/>
          </p:nvPr>
        </p:nvSpPr>
        <p:spPr>
          <a:xfrm>
            <a:off x="314325" y="1635918"/>
            <a:ext cx="3028950" cy="30218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1"/>
          <p:cNvSpPr txBox="1"/>
          <p:nvPr/>
        </p:nvSpPr>
        <p:spPr>
          <a:xfrm>
            <a:off x="318779" y="266261"/>
            <a:ext cx="3024497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Content with caption layout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106">
          <p15:clr>
            <a:srgbClr val="FBAE40"/>
          </p15:clr>
        </p15:guide>
        <p15:guide id="2" orient="horz" pos="1026">
          <p15:clr>
            <a:srgbClr val="FBAE40"/>
          </p15:clr>
        </p15:guide>
        <p15:guide id="3" pos="23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/>
          <p:nvPr>
            <p:ph idx="2" type="pic"/>
          </p:nvPr>
        </p:nvSpPr>
        <p:spPr>
          <a:xfrm>
            <a:off x="3771900" y="257175"/>
            <a:ext cx="5114925" cy="440055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8779" y="1628775"/>
            <a:ext cx="3024497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8779" y="261629"/>
            <a:ext cx="3024497" cy="7670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106">
          <p15:clr>
            <a:srgbClr val="FBAE40"/>
          </p15:clr>
        </p15:guide>
        <p15:guide id="2" orient="horz" pos="1026">
          <p15:clr>
            <a:srgbClr val="FBAE40"/>
          </p15:clr>
        </p15:guide>
        <p15:guide id="3" pos="237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hoto, content">
  <p:cSld name="Title, photo, content"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>
            <p:ph idx="2" type="pic"/>
          </p:nvPr>
        </p:nvSpPr>
        <p:spPr>
          <a:xfrm>
            <a:off x="315468" y="1028700"/>
            <a:ext cx="3950964" cy="3629024"/>
          </a:xfrm>
          <a:prstGeom prst="roundRect">
            <a:avLst>
              <a:gd fmla="val 3930" name="adj"/>
            </a:avLst>
          </a:prstGeom>
          <a:noFill/>
          <a:ln>
            <a:noFill/>
          </a:ln>
        </p:spPr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4654647" y="1031598"/>
            <a:ext cx="4232178" cy="362612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8779" y="261629"/>
            <a:ext cx="8568047" cy="4813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image">
  <p:cSld name="Title, content, and image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/>
          <p:nvPr>
            <p:ph idx="2" type="pic"/>
          </p:nvPr>
        </p:nvSpPr>
        <p:spPr>
          <a:xfrm>
            <a:off x="4686300" y="0"/>
            <a:ext cx="4457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4325" y="1028700"/>
            <a:ext cx="4143375" cy="3629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 txBox="1"/>
          <p:nvPr>
            <p:ph type="title"/>
          </p:nvPr>
        </p:nvSpPr>
        <p:spPr>
          <a:xfrm>
            <a:off x="319922" y="257175"/>
            <a:ext cx="8566903" cy="4868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08">
          <p15:clr>
            <a:srgbClr val="FBAE40"/>
          </p15:clr>
        </p15:guide>
        <p15:guide id="2" pos="29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image_2">
  <p:cSld name="Title, content, image_2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8779" y="1432769"/>
            <a:ext cx="4343399" cy="32249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319922" y="257175"/>
            <a:ext cx="8566903" cy="4868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2" type="body"/>
          </p:nvPr>
        </p:nvSpPr>
        <p:spPr>
          <a:xfrm>
            <a:off x="318779" y="822960"/>
            <a:ext cx="856804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35"/>
          <p:cNvSpPr/>
          <p:nvPr>
            <p:ph idx="3" type="pic"/>
          </p:nvPr>
        </p:nvSpPr>
        <p:spPr>
          <a:xfrm>
            <a:off x="5014924" y="257175"/>
            <a:ext cx="3871901" cy="4400550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content and image">
  <p:cSld name="Split content and image"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6"/>
          <p:cNvSpPr txBox="1"/>
          <p:nvPr>
            <p:ph type="title"/>
          </p:nvPr>
        </p:nvSpPr>
        <p:spPr>
          <a:xfrm>
            <a:off x="314324" y="2222394"/>
            <a:ext cx="3814753" cy="4847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4324" y="2845080"/>
            <a:ext cx="381475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5" name="Google Shape;195;p36"/>
          <p:cNvSpPr/>
          <p:nvPr>
            <p:ph idx="2" type="body"/>
          </p:nvPr>
        </p:nvSpPr>
        <p:spPr>
          <a:xfrm>
            <a:off x="314324" y="439085"/>
            <a:ext cx="1572489" cy="222028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36"/>
          <p:cNvSpPr/>
          <p:nvPr>
            <p:ph idx="3" type="pic"/>
          </p:nvPr>
        </p:nvSpPr>
        <p:spPr>
          <a:xfrm>
            <a:off x="5014924" y="257175"/>
            <a:ext cx="3871901" cy="4400550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content and image_2">
  <p:cSld name="Split content and image_2"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 rotWithShape="1">
          <a:blip r:embed="rId2">
            <a:alphaModFix/>
          </a:blip>
          <a:srcRect b="41472" l="28351" r="44466" t="416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>
            <p:ph type="title"/>
          </p:nvPr>
        </p:nvSpPr>
        <p:spPr>
          <a:xfrm>
            <a:off x="314324" y="2222394"/>
            <a:ext cx="3814753" cy="4847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4324" y="2845080"/>
            <a:ext cx="381475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37"/>
          <p:cNvSpPr/>
          <p:nvPr>
            <p:ph idx="2" type="body"/>
          </p:nvPr>
        </p:nvSpPr>
        <p:spPr>
          <a:xfrm>
            <a:off x="314324" y="439085"/>
            <a:ext cx="1572489" cy="222028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7"/>
          <p:cNvSpPr/>
          <p:nvPr>
            <p:ph idx="3" type="pic"/>
          </p:nvPr>
        </p:nvSpPr>
        <p:spPr>
          <a:xfrm>
            <a:off x="5014924" y="257175"/>
            <a:ext cx="3871901" cy="4400550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, callout box">
  <p:cSld name="Title, image, callout box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>
            <p:ph idx="2" type="pic"/>
          </p:nvPr>
        </p:nvSpPr>
        <p:spPr>
          <a:xfrm>
            <a:off x="4757058" y="0"/>
            <a:ext cx="4386942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8"/>
          <p:cNvSpPr/>
          <p:nvPr>
            <p:ph idx="1" type="body"/>
          </p:nvPr>
        </p:nvSpPr>
        <p:spPr>
          <a:xfrm>
            <a:off x="314325" y="3516174"/>
            <a:ext cx="4755249" cy="1141551"/>
          </a:xfrm>
          <a:prstGeom prst="roundRect">
            <a:avLst>
              <a:gd fmla="val 130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450" lIns="1440175" spcFirstLastPara="1" rIns="342900" wrap="square" tIns="17145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38"/>
          <p:cNvSpPr txBox="1"/>
          <p:nvPr>
            <p:ph type="title"/>
          </p:nvPr>
        </p:nvSpPr>
        <p:spPr>
          <a:xfrm>
            <a:off x="318779" y="1033731"/>
            <a:ext cx="4072618" cy="90024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38"/>
          <p:cNvSpPr txBox="1"/>
          <p:nvPr>
            <p:ph idx="3" type="body"/>
          </p:nvPr>
        </p:nvSpPr>
        <p:spPr>
          <a:xfrm>
            <a:off x="318779" y="2071916"/>
            <a:ext cx="407261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38"/>
          <p:cNvSpPr/>
          <p:nvPr>
            <p:ph idx="4" type="pic"/>
          </p:nvPr>
        </p:nvSpPr>
        <p:spPr>
          <a:xfrm>
            <a:off x="589985" y="3676396"/>
            <a:ext cx="869409" cy="821108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photo">
  <p:cSld name="Title, Subtitle, photo"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/>
          <p:nvPr>
            <p:ph idx="2" type="pic"/>
          </p:nvPr>
        </p:nvSpPr>
        <p:spPr>
          <a:xfrm>
            <a:off x="1420108" y="1114424"/>
            <a:ext cx="6303785" cy="3543302"/>
          </a:xfrm>
          <a:prstGeom prst="roundRect">
            <a:avLst>
              <a:gd fmla="val 3930" name="adj"/>
            </a:avLst>
          </a:prstGeom>
          <a:noFill/>
          <a:ln>
            <a:noFill/>
          </a:ln>
        </p:spPr>
      </p:sp>
      <p:sp>
        <p:nvSpPr>
          <p:cNvPr id="213" name="Google Shape;213;p39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24488" y="815607"/>
            <a:ext cx="856804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39"/>
          <p:cNvSpPr txBox="1"/>
          <p:nvPr>
            <p:ph type="title"/>
          </p:nvPr>
        </p:nvSpPr>
        <p:spPr>
          <a:xfrm>
            <a:off x="318778" y="266261"/>
            <a:ext cx="8568046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eed photo" showMasterSp="0">
  <p:cSld name="Full bleed photo"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/>
          <p:nvPr>
            <p:ph idx="2" type="pic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40"/>
          <p:cNvSpPr txBox="1"/>
          <p:nvPr>
            <p:ph type="title"/>
          </p:nvPr>
        </p:nvSpPr>
        <p:spPr>
          <a:xfrm>
            <a:off x="314325" y="1811215"/>
            <a:ext cx="4229100" cy="47863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4325" y="2473660"/>
            <a:ext cx="4229100" cy="879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0" name="Google Shape;220;p40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0"/>
          <p:cNvSpPr txBox="1"/>
          <p:nvPr/>
        </p:nvSpPr>
        <p:spPr>
          <a:xfrm>
            <a:off x="911879" y="4857640"/>
            <a:ext cx="3428130" cy="80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325" y="4821496"/>
            <a:ext cx="291614" cy="17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 bleed photo" showMasterSp="0">
  <p:cSld name="1_Full bleed photo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41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1"/>
          <p:cNvSpPr txBox="1"/>
          <p:nvPr>
            <p:ph type="title"/>
          </p:nvPr>
        </p:nvSpPr>
        <p:spPr>
          <a:xfrm>
            <a:off x="0" y="-597310"/>
            <a:ext cx="9144000" cy="5901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1800"/>
              <a:buFont typeface="Play"/>
              <a:buNone/>
              <a:defRPr sz="1800">
                <a:solidFill>
                  <a:srgbClr val="4861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41"/>
          <p:cNvSpPr txBox="1"/>
          <p:nvPr/>
        </p:nvSpPr>
        <p:spPr>
          <a:xfrm>
            <a:off x="911879" y="4857640"/>
            <a:ext cx="3428130" cy="80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325" y="4821496"/>
            <a:ext cx="291614" cy="17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46004" y="1745754"/>
            <a:ext cx="1651992" cy="165199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/>
          <p:nvPr>
            <p:ph idx="2" type="media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lay"/>
              <a:buChar char="–"/>
              <a:defRPr b="0" i="0" sz="1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type="title"/>
          </p:nvPr>
        </p:nvSpPr>
        <p:spPr>
          <a:xfrm>
            <a:off x="0" y="-485775"/>
            <a:ext cx="9433560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1800"/>
              <a:buFont typeface="Play"/>
              <a:buNone/>
              <a:defRPr sz="1800">
                <a:solidFill>
                  <a:srgbClr val="48619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42"/>
          <p:cNvSpPr/>
          <p:nvPr/>
        </p:nvSpPr>
        <p:spPr>
          <a:xfrm>
            <a:off x="0" y="0"/>
            <a:ext cx="60228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34" name="Google Shape;234;p42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Bullets" type="twoObj">
  <p:cSld name="TWO_OBJECTS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8779" y="1114425"/>
            <a:ext cx="417195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  <a:defRPr/>
            </a:lvl2pPr>
            <a:lvl3pPr indent="-3238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8" name="Google Shape;238;p43"/>
          <p:cNvSpPr txBox="1"/>
          <p:nvPr>
            <p:ph idx="2" type="body"/>
          </p:nvPr>
        </p:nvSpPr>
        <p:spPr>
          <a:xfrm>
            <a:off x="4662180" y="1114425"/>
            <a:ext cx="4229099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  <a:defRPr/>
            </a:lvl2pPr>
            <a:lvl3pPr indent="-3238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9" name="Google Shape;239;p43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dk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4325" y="1028700"/>
            <a:ext cx="4171948" cy="36009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2" name="Google Shape;242;p44"/>
          <p:cNvSpPr txBox="1"/>
          <p:nvPr>
            <p:ph idx="2" type="body"/>
          </p:nvPr>
        </p:nvSpPr>
        <p:spPr>
          <a:xfrm>
            <a:off x="314325" y="1531059"/>
            <a:ext cx="4171948" cy="15004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800"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3" name="Google Shape;243;p44"/>
          <p:cNvSpPr txBox="1"/>
          <p:nvPr>
            <p:ph idx="3" type="body"/>
          </p:nvPr>
        </p:nvSpPr>
        <p:spPr>
          <a:xfrm>
            <a:off x="4657728" y="1028700"/>
            <a:ext cx="4229099" cy="36009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4" name="Google Shape;244;p44"/>
          <p:cNvSpPr txBox="1"/>
          <p:nvPr>
            <p:ph idx="4" type="body"/>
          </p:nvPr>
        </p:nvSpPr>
        <p:spPr>
          <a:xfrm>
            <a:off x="4657727" y="1531059"/>
            <a:ext cx="4229098" cy="15004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800"/>
            </a:lvl1pPr>
            <a:lvl2pPr indent="-3175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5" name="Google Shape;245;p44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44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content with header">
  <p:cSld name="Split content with header">
    <p:bg>
      <p:bgPr>
        <a:solidFill>
          <a:schemeClr val="dk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8779" y="1034267"/>
            <a:ext cx="85724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9" name="Google Shape;249;p45"/>
          <p:cNvSpPr txBox="1"/>
          <p:nvPr>
            <p:ph idx="2" type="body"/>
          </p:nvPr>
        </p:nvSpPr>
        <p:spPr>
          <a:xfrm>
            <a:off x="318779" y="2238172"/>
            <a:ext cx="4086225" cy="13619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500"/>
            </a:lvl1pPr>
            <a:lvl2pPr indent="-3048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–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0" name="Google Shape;250;p45"/>
          <p:cNvSpPr txBox="1"/>
          <p:nvPr>
            <p:ph idx="3" type="body"/>
          </p:nvPr>
        </p:nvSpPr>
        <p:spPr>
          <a:xfrm>
            <a:off x="4719329" y="2238172"/>
            <a:ext cx="4171950" cy="13619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500"/>
            </a:lvl1pPr>
            <a:lvl2pPr indent="-3048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Char char="–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1" name="Google Shape;251;p45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5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Subtitle">
  <p:cSld name="Two Content with Subtitle"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idx="1" type="body"/>
          </p:nvPr>
        </p:nvSpPr>
        <p:spPr>
          <a:xfrm>
            <a:off x="315468" y="1285875"/>
            <a:ext cx="4170807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5" name="Google Shape;255;p46"/>
          <p:cNvSpPr txBox="1"/>
          <p:nvPr>
            <p:ph idx="2" type="body"/>
          </p:nvPr>
        </p:nvSpPr>
        <p:spPr>
          <a:xfrm>
            <a:off x="4657725" y="1285875"/>
            <a:ext cx="422910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6" name="Google Shape;256;p46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6"/>
          <p:cNvSpPr txBox="1"/>
          <p:nvPr>
            <p:ph idx="3" type="body"/>
          </p:nvPr>
        </p:nvSpPr>
        <p:spPr>
          <a:xfrm>
            <a:off x="324488" y="815607"/>
            <a:ext cx="856233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8" name="Google Shape;258;p46"/>
          <p:cNvSpPr txBox="1"/>
          <p:nvPr>
            <p:ph type="title"/>
          </p:nvPr>
        </p:nvSpPr>
        <p:spPr>
          <a:xfrm>
            <a:off x="318778" y="266261"/>
            <a:ext cx="8568046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, Subtitle, and Bullets">
  <p:cSld name="Two Content, Subtitle, and Bullets"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15468" y="1285875"/>
            <a:ext cx="4170807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  <a:defRPr/>
            </a:lvl2pPr>
            <a:lvl3pPr indent="-3238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1" name="Google Shape;261;p47"/>
          <p:cNvSpPr txBox="1"/>
          <p:nvPr>
            <p:ph idx="2" type="body"/>
          </p:nvPr>
        </p:nvSpPr>
        <p:spPr>
          <a:xfrm>
            <a:off x="4657725" y="1285875"/>
            <a:ext cx="4229100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  <a:defRPr/>
            </a:lvl2pPr>
            <a:lvl3pPr indent="-3238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2" name="Google Shape;262;p47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47"/>
          <p:cNvSpPr txBox="1"/>
          <p:nvPr>
            <p:ph idx="3" type="body"/>
          </p:nvPr>
        </p:nvSpPr>
        <p:spPr>
          <a:xfrm>
            <a:off x="324488" y="815607"/>
            <a:ext cx="856233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4" name="Google Shape;264;p47"/>
          <p:cNvSpPr txBox="1"/>
          <p:nvPr>
            <p:ph type="title"/>
          </p:nvPr>
        </p:nvSpPr>
        <p:spPr>
          <a:xfrm>
            <a:off x="318778" y="266261"/>
            <a:ext cx="8568046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images">
  <p:cSld name="Two Content with images">
    <p:bg>
      <p:bgPr>
        <a:solidFill>
          <a:schemeClr val="dk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/>
          <p:nvPr/>
        </p:nvSpPr>
        <p:spPr>
          <a:xfrm>
            <a:off x="314325" y="1028700"/>
            <a:ext cx="4148354" cy="3543300"/>
          </a:xfrm>
          <a:prstGeom prst="roundRect">
            <a:avLst>
              <a:gd fmla="val 297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7" name="Google Shape;267;p48"/>
          <p:cNvSpPr/>
          <p:nvPr/>
        </p:nvSpPr>
        <p:spPr>
          <a:xfrm>
            <a:off x="4738472" y="1028700"/>
            <a:ext cx="4148354" cy="3543300"/>
          </a:xfrm>
          <a:prstGeom prst="roundRect">
            <a:avLst>
              <a:gd fmla="val 281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422131" y="3170462"/>
            <a:ext cx="3870614" cy="12657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9" name="Google Shape;269;p48"/>
          <p:cNvSpPr txBox="1"/>
          <p:nvPr>
            <p:ph idx="2" type="body"/>
          </p:nvPr>
        </p:nvSpPr>
        <p:spPr>
          <a:xfrm>
            <a:off x="4851256" y="3170462"/>
            <a:ext cx="3870614" cy="12657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0" name="Google Shape;270;p48"/>
          <p:cNvSpPr/>
          <p:nvPr>
            <p:ph idx="3" type="pic"/>
          </p:nvPr>
        </p:nvSpPr>
        <p:spPr>
          <a:xfrm>
            <a:off x="314325" y="1028700"/>
            <a:ext cx="4146453" cy="2061087"/>
          </a:xfrm>
          <a:prstGeom prst="roundRect">
            <a:avLst>
              <a:gd fmla="val 5983" name="adj"/>
            </a:avLst>
          </a:prstGeom>
          <a:noFill/>
          <a:ln>
            <a:noFill/>
          </a:ln>
        </p:spPr>
      </p:sp>
      <p:sp>
        <p:nvSpPr>
          <p:cNvPr id="271" name="Google Shape;271;p48"/>
          <p:cNvSpPr/>
          <p:nvPr>
            <p:ph idx="4" type="pic"/>
          </p:nvPr>
        </p:nvSpPr>
        <p:spPr>
          <a:xfrm>
            <a:off x="4740372" y="1028700"/>
            <a:ext cx="4146453" cy="2061087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  <p:sp>
        <p:nvSpPr>
          <p:cNvPr id="272" name="Google Shape;272;p48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48"/>
          <p:cNvSpPr txBox="1"/>
          <p:nvPr>
            <p:ph type="title"/>
          </p:nvPr>
        </p:nvSpPr>
        <p:spPr>
          <a:xfrm>
            <a:off x="319922" y="257175"/>
            <a:ext cx="8566903" cy="4868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split">
  <p:cSld name="Two images split"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/>
          <p:nvPr/>
        </p:nvSpPr>
        <p:spPr>
          <a:xfrm>
            <a:off x="308282" y="1028700"/>
            <a:ext cx="8578544" cy="154305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6" name="Google Shape;276;p49"/>
          <p:cNvSpPr txBox="1"/>
          <p:nvPr>
            <p:ph type="title"/>
          </p:nvPr>
        </p:nvSpPr>
        <p:spPr>
          <a:xfrm>
            <a:off x="314325" y="257176"/>
            <a:ext cx="8572499" cy="485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3319462" y="1195444"/>
            <a:ext cx="5314950" cy="12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8" name="Google Shape;278;p49"/>
          <p:cNvSpPr/>
          <p:nvPr>
            <p:ph idx="2" type="pic"/>
          </p:nvPr>
        </p:nvSpPr>
        <p:spPr>
          <a:xfrm>
            <a:off x="314325" y="1028700"/>
            <a:ext cx="2657475" cy="1530146"/>
          </a:xfrm>
          <a:prstGeom prst="roundRect">
            <a:avLst>
              <a:gd fmla="val 5983" name="adj"/>
            </a:avLst>
          </a:prstGeom>
          <a:noFill/>
          <a:ln>
            <a:noFill/>
          </a:ln>
        </p:spPr>
      </p:sp>
      <p:sp>
        <p:nvSpPr>
          <p:cNvPr id="279" name="Google Shape;279;p49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49"/>
          <p:cNvSpPr/>
          <p:nvPr/>
        </p:nvSpPr>
        <p:spPr>
          <a:xfrm>
            <a:off x="308282" y="2857500"/>
            <a:ext cx="8578544" cy="154305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1" name="Google Shape;281;p49"/>
          <p:cNvSpPr txBox="1"/>
          <p:nvPr>
            <p:ph idx="3" type="body"/>
          </p:nvPr>
        </p:nvSpPr>
        <p:spPr>
          <a:xfrm>
            <a:off x="509894" y="3024244"/>
            <a:ext cx="5314950" cy="1209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2" name="Google Shape;282;p49"/>
          <p:cNvSpPr/>
          <p:nvPr>
            <p:ph idx="4" type="pic"/>
          </p:nvPr>
        </p:nvSpPr>
        <p:spPr>
          <a:xfrm>
            <a:off x="6229350" y="2857500"/>
            <a:ext cx="2657475" cy="1530146"/>
          </a:xfrm>
          <a:prstGeom prst="roundRect">
            <a:avLst>
              <a:gd fmla="val 5983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illars_1">
  <p:cSld name="Three pillars_1"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5" name="Google Shape;285;p50"/>
          <p:cNvSpPr txBox="1"/>
          <p:nvPr>
            <p:ph idx="1" type="body"/>
          </p:nvPr>
        </p:nvSpPr>
        <p:spPr>
          <a:xfrm>
            <a:off x="314326" y="2571847"/>
            <a:ext cx="26128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42B4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6" name="Google Shape;286;p50"/>
          <p:cNvSpPr txBox="1"/>
          <p:nvPr>
            <p:ph idx="2" type="body"/>
          </p:nvPr>
        </p:nvSpPr>
        <p:spPr>
          <a:xfrm>
            <a:off x="314325" y="2969957"/>
            <a:ext cx="2612898" cy="7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7" name="Google Shape;287;p50"/>
          <p:cNvSpPr txBox="1"/>
          <p:nvPr>
            <p:ph idx="3" type="body"/>
          </p:nvPr>
        </p:nvSpPr>
        <p:spPr>
          <a:xfrm>
            <a:off x="3294126" y="2571847"/>
            <a:ext cx="26128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42B4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3294125" y="2969957"/>
            <a:ext cx="2612898" cy="7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9" name="Google Shape;289;p50"/>
          <p:cNvSpPr txBox="1"/>
          <p:nvPr>
            <p:ph idx="5" type="body"/>
          </p:nvPr>
        </p:nvSpPr>
        <p:spPr>
          <a:xfrm>
            <a:off x="6273927" y="2571847"/>
            <a:ext cx="26128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42B4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90" name="Google Shape;290;p50"/>
          <p:cNvSpPr txBox="1"/>
          <p:nvPr>
            <p:ph idx="6" type="body"/>
          </p:nvPr>
        </p:nvSpPr>
        <p:spPr>
          <a:xfrm>
            <a:off x="6273927" y="2969957"/>
            <a:ext cx="2612898" cy="7001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1" name="Google Shape;291;p50"/>
          <p:cNvSpPr/>
          <p:nvPr>
            <p:ph idx="7" type="pic"/>
          </p:nvPr>
        </p:nvSpPr>
        <p:spPr>
          <a:xfrm>
            <a:off x="1241963" y="1580957"/>
            <a:ext cx="757625" cy="715534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50"/>
          <p:cNvSpPr/>
          <p:nvPr>
            <p:ph idx="8" type="pic"/>
          </p:nvPr>
        </p:nvSpPr>
        <p:spPr>
          <a:xfrm>
            <a:off x="4221763" y="1580957"/>
            <a:ext cx="757625" cy="715534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50"/>
          <p:cNvSpPr/>
          <p:nvPr>
            <p:ph idx="9" type="pic"/>
          </p:nvPr>
        </p:nvSpPr>
        <p:spPr>
          <a:xfrm>
            <a:off x="7201564" y="1580957"/>
            <a:ext cx="757624" cy="71553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illars_2">
  <p:cSld name="Three pillars_2"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/>
          <p:nvPr/>
        </p:nvSpPr>
        <p:spPr>
          <a:xfrm>
            <a:off x="314325" y="1114425"/>
            <a:ext cx="2667085" cy="35433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6" name="Google Shape;296;p51"/>
          <p:cNvSpPr/>
          <p:nvPr/>
        </p:nvSpPr>
        <p:spPr>
          <a:xfrm>
            <a:off x="6219741" y="1114425"/>
            <a:ext cx="2667085" cy="35433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7" name="Google Shape;297;p51"/>
          <p:cNvSpPr/>
          <p:nvPr/>
        </p:nvSpPr>
        <p:spPr>
          <a:xfrm>
            <a:off x="3267033" y="1114425"/>
            <a:ext cx="2667085" cy="35433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8" name="Google Shape;298;p51"/>
          <p:cNvSpPr/>
          <p:nvPr/>
        </p:nvSpPr>
        <p:spPr>
          <a:xfrm>
            <a:off x="6967930" y="1413887"/>
            <a:ext cx="1156418" cy="1156418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99" name="Google Shape;299;p51"/>
          <p:cNvSpPr/>
          <p:nvPr/>
        </p:nvSpPr>
        <p:spPr>
          <a:xfrm>
            <a:off x="4018794" y="1413887"/>
            <a:ext cx="1156418" cy="1156418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0" name="Google Shape;300;p51"/>
          <p:cNvSpPr/>
          <p:nvPr/>
        </p:nvSpPr>
        <p:spPr>
          <a:xfrm>
            <a:off x="1069658" y="1413887"/>
            <a:ext cx="1156418" cy="1156418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01" name="Google Shape;301;p51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02" name="Google Shape;302;p51"/>
          <p:cNvCxnSpPr/>
          <p:nvPr/>
        </p:nvCxnSpPr>
        <p:spPr>
          <a:xfrm>
            <a:off x="1304967" y="3330199"/>
            <a:ext cx="685800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p51"/>
          <p:cNvSpPr txBox="1"/>
          <p:nvPr>
            <p:ph idx="1" type="body"/>
          </p:nvPr>
        </p:nvSpPr>
        <p:spPr>
          <a:xfrm>
            <a:off x="550267" y="3475077"/>
            <a:ext cx="2195199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4" name="Google Shape;304;p51"/>
          <p:cNvSpPr txBox="1"/>
          <p:nvPr>
            <p:ph idx="2" type="body"/>
          </p:nvPr>
        </p:nvSpPr>
        <p:spPr>
          <a:xfrm>
            <a:off x="550267" y="2908321"/>
            <a:ext cx="2195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305" name="Google Shape;305;p51"/>
          <p:cNvCxnSpPr/>
          <p:nvPr/>
        </p:nvCxnSpPr>
        <p:spPr>
          <a:xfrm>
            <a:off x="7210383" y="3330199"/>
            <a:ext cx="685800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51"/>
          <p:cNvSpPr txBox="1"/>
          <p:nvPr>
            <p:ph idx="3" type="body"/>
          </p:nvPr>
        </p:nvSpPr>
        <p:spPr>
          <a:xfrm>
            <a:off x="6455684" y="3475077"/>
            <a:ext cx="2195199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7" name="Google Shape;307;p51"/>
          <p:cNvSpPr txBox="1"/>
          <p:nvPr>
            <p:ph idx="4" type="body"/>
          </p:nvPr>
        </p:nvSpPr>
        <p:spPr>
          <a:xfrm>
            <a:off x="6455684" y="2908321"/>
            <a:ext cx="2195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cxnSp>
        <p:nvCxnSpPr>
          <p:cNvPr id="308" name="Google Shape;308;p51"/>
          <p:cNvCxnSpPr/>
          <p:nvPr/>
        </p:nvCxnSpPr>
        <p:spPr>
          <a:xfrm>
            <a:off x="4257675" y="3330199"/>
            <a:ext cx="685800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51"/>
          <p:cNvSpPr txBox="1"/>
          <p:nvPr>
            <p:ph idx="5" type="body"/>
          </p:nvPr>
        </p:nvSpPr>
        <p:spPr>
          <a:xfrm>
            <a:off x="3502976" y="3475077"/>
            <a:ext cx="2195199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0" name="Google Shape;310;p51"/>
          <p:cNvSpPr txBox="1"/>
          <p:nvPr>
            <p:ph idx="6" type="body"/>
          </p:nvPr>
        </p:nvSpPr>
        <p:spPr>
          <a:xfrm>
            <a:off x="3502976" y="2908321"/>
            <a:ext cx="2195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11" name="Google Shape;311;p51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51"/>
          <p:cNvSpPr/>
          <p:nvPr>
            <p:ph idx="7" type="pic"/>
          </p:nvPr>
        </p:nvSpPr>
        <p:spPr>
          <a:xfrm>
            <a:off x="1069658" y="1421123"/>
            <a:ext cx="1156418" cy="1156418"/>
          </a:xfrm>
          <a:prstGeom prst="ellipse">
            <a:avLst/>
          </a:prstGeom>
          <a:noFill/>
          <a:ln>
            <a:noFill/>
          </a:ln>
        </p:spPr>
      </p:sp>
      <p:sp>
        <p:nvSpPr>
          <p:cNvPr id="313" name="Google Shape;313;p51"/>
          <p:cNvSpPr/>
          <p:nvPr>
            <p:ph idx="8" type="pic"/>
          </p:nvPr>
        </p:nvSpPr>
        <p:spPr>
          <a:xfrm>
            <a:off x="4022366" y="1421123"/>
            <a:ext cx="1156418" cy="1156418"/>
          </a:xfrm>
          <a:prstGeom prst="ellipse">
            <a:avLst/>
          </a:prstGeom>
          <a:noFill/>
          <a:ln>
            <a:noFill/>
          </a:ln>
        </p:spPr>
      </p:sp>
      <p:sp>
        <p:nvSpPr>
          <p:cNvPr id="314" name="Google Shape;314;p51"/>
          <p:cNvSpPr/>
          <p:nvPr>
            <p:ph idx="9" type="pic"/>
          </p:nvPr>
        </p:nvSpPr>
        <p:spPr>
          <a:xfrm>
            <a:off x="6975074" y="1421123"/>
            <a:ext cx="1156418" cy="1156418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illars_3">
  <p:cSld name="Three pillars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52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52"/>
          <p:cNvSpPr/>
          <p:nvPr/>
        </p:nvSpPr>
        <p:spPr>
          <a:xfrm>
            <a:off x="314325" y="1114425"/>
            <a:ext cx="2667085" cy="35433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9" name="Google Shape;319;p52"/>
          <p:cNvSpPr txBox="1"/>
          <p:nvPr>
            <p:ph idx="1" type="body"/>
          </p:nvPr>
        </p:nvSpPr>
        <p:spPr>
          <a:xfrm>
            <a:off x="550267" y="2175686"/>
            <a:ext cx="2195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20" name="Google Shape;320;p52"/>
          <p:cNvSpPr txBox="1"/>
          <p:nvPr>
            <p:ph idx="2" type="body"/>
          </p:nvPr>
        </p:nvSpPr>
        <p:spPr>
          <a:xfrm>
            <a:off x="550267" y="2571750"/>
            <a:ext cx="2195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1" name="Google Shape;321;p52"/>
          <p:cNvSpPr/>
          <p:nvPr/>
        </p:nvSpPr>
        <p:spPr>
          <a:xfrm>
            <a:off x="6219741" y="1114425"/>
            <a:ext cx="2667085" cy="35433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2" name="Google Shape;322;p52"/>
          <p:cNvSpPr txBox="1"/>
          <p:nvPr>
            <p:ph idx="3" type="body"/>
          </p:nvPr>
        </p:nvSpPr>
        <p:spPr>
          <a:xfrm>
            <a:off x="6455684" y="2175686"/>
            <a:ext cx="2195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23" name="Google Shape;323;p52"/>
          <p:cNvSpPr txBox="1"/>
          <p:nvPr>
            <p:ph idx="4" type="body"/>
          </p:nvPr>
        </p:nvSpPr>
        <p:spPr>
          <a:xfrm>
            <a:off x="6455684" y="2571750"/>
            <a:ext cx="2195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4" name="Google Shape;324;p52"/>
          <p:cNvSpPr/>
          <p:nvPr/>
        </p:nvSpPr>
        <p:spPr>
          <a:xfrm>
            <a:off x="3267033" y="1114425"/>
            <a:ext cx="2667085" cy="3543300"/>
          </a:xfrm>
          <a:prstGeom prst="roundRect">
            <a:avLst>
              <a:gd fmla="val 456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25" name="Google Shape;325;p52"/>
          <p:cNvSpPr txBox="1"/>
          <p:nvPr>
            <p:ph idx="5" type="body"/>
          </p:nvPr>
        </p:nvSpPr>
        <p:spPr>
          <a:xfrm>
            <a:off x="3502976" y="2175686"/>
            <a:ext cx="2195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26" name="Google Shape;326;p52"/>
          <p:cNvSpPr txBox="1"/>
          <p:nvPr>
            <p:ph idx="6" type="body"/>
          </p:nvPr>
        </p:nvSpPr>
        <p:spPr>
          <a:xfrm>
            <a:off x="3502976" y="2571750"/>
            <a:ext cx="2195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7" name="Google Shape;327;p52"/>
          <p:cNvSpPr/>
          <p:nvPr>
            <p:ph idx="7" type="body"/>
          </p:nvPr>
        </p:nvSpPr>
        <p:spPr>
          <a:xfrm>
            <a:off x="550267" y="1642475"/>
            <a:ext cx="978495" cy="222028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8" name="Google Shape;328;p52"/>
          <p:cNvSpPr/>
          <p:nvPr>
            <p:ph idx="8" type="body"/>
          </p:nvPr>
        </p:nvSpPr>
        <p:spPr>
          <a:xfrm>
            <a:off x="3502975" y="1642475"/>
            <a:ext cx="978495" cy="222028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9" name="Google Shape;329;p52"/>
          <p:cNvSpPr/>
          <p:nvPr>
            <p:ph idx="9" type="body"/>
          </p:nvPr>
        </p:nvSpPr>
        <p:spPr>
          <a:xfrm>
            <a:off x="6455683" y="1642475"/>
            <a:ext cx="978495" cy="222028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">
  <p:cSld name="Three images">
    <p:bg>
      <p:bgPr>
        <a:solidFill>
          <a:schemeClr val="dk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/>
          <p:nvPr/>
        </p:nvSpPr>
        <p:spPr>
          <a:xfrm>
            <a:off x="314325" y="1028700"/>
            <a:ext cx="2737519" cy="3629024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2" name="Google Shape;332;p53"/>
          <p:cNvSpPr/>
          <p:nvPr/>
        </p:nvSpPr>
        <p:spPr>
          <a:xfrm>
            <a:off x="3236319" y="1028700"/>
            <a:ext cx="2737519" cy="3629024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3" name="Google Shape;333;p53"/>
          <p:cNvSpPr/>
          <p:nvPr/>
        </p:nvSpPr>
        <p:spPr>
          <a:xfrm>
            <a:off x="6149306" y="1028701"/>
            <a:ext cx="2737519" cy="3629024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34" name="Google Shape;334;p53"/>
          <p:cNvSpPr txBox="1"/>
          <p:nvPr>
            <p:ph type="title"/>
          </p:nvPr>
        </p:nvSpPr>
        <p:spPr>
          <a:xfrm>
            <a:off x="314325" y="257176"/>
            <a:ext cx="8572500" cy="485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53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482934" y="3148013"/>
            <a:ext cx="240030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7" name="Google Shape;337;p53"/>
          <p:cNvSpPr txBox="1"/>
          <p:nvPr>
            <p:ph idx="2" type="body"/>
          </p:nvPr>
        </p:nvSpPr>
        <p:spPr>
          <a:xfrm>
            <a:off x="3404928" y="3148013"/>
            <a:ext cx="240030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8" name="Google Shape;338;p53"/>
          <p:cNvSpPr txBox="1"/>
          <p:nvPr>
            <p:ph idx="3" type="body"/>
          </p:nvPr>
        </p:nvSpPr>
        <p:spPr>
          <a:xfrm>
            <a:off x="6317915" y="3148013"/>
            <a:ext cx="240030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9" name="Google Shape;339;p53"/>
          <p:cNvSpPr/>
          <p:nvPr>
            <p:ph idx="4" type="pic"/>
          </p:nvPr>
        </p:nvSpPr>
        <p:spPr>
          <a:xfrm>
            <a:off x="315503" y="1028700"/>
            <a:ext cx="2743200" cy="1920240"/>
          </a:xfrm>
          <a:prstGeom prst="roundRect">
            <a:avLst>
              <a:gd fmla="val 9227" name="adj"/>
            </a:avLst>
          </a:prstGeom>
          <a:noFill/>
          <a:ln>
            <a:noFill/>
          </a:ln>
        </p:spPr>
      </p:sp>
      <p:sp>
        <p:nvSpPr>
          <p:cNvPr id="340" name="Google Shape;340;p53"/>
          <p:cNvSpPr/>
          <p:nvPr>
            <p:ph idx="5" type="pic"/>
          </p:nvPr>
        </p:nvSpPr>
        <p:spPr>
          <a:xfrm>
            <a:off x="3230638" y="1028700"/>
            <a:ext cx="2743200" cy="1920240"/>
          </a:xfrm>
          <a:prstGeom prst="roundRect">
            <a:avLst>
              <a:gd fmla="val 8730" name="adj"/>
            </a:avLst>
          </a:prstGeom>
          <a:noFill/>
          <a:ln>
            <a:noFill/>
          </a:ln>
        </p:spPr>
      </p:sp>
      <p:sp>
        <p:nvSpPr>
          <p:cNvPr id="341" name="Google Shape;341;p53"/>
          <p:cNvSpPr/>
          <p:nvPr>
            <p:ph idx="6" type="pic"/>
          </p:nvPr>
        </p:nvSpPr>
        <p:spPr>
          <a:xfrm>
            <a:off x="6143625" y="1028700"/>
            <a:ext cx="2743200" cy="1920240"/>
          </a:xfrm>
          <a:prstGeom prst="roundRect">
            <a:avLst>
              <a:gd fmla="val 6746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2 supporting">
  <p:cSld name="Main point + 2 supporting">
    <p:bg>
      <p:bgPr>
        <a:solidFill>
          <a:schemeClr val="dk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/>
          <p:nvPr/>
        </p:nvSpPr>
        <p:spPr>
          <a:xfrm>
            <a:off x="314325" y="1028700"/>
            <a:ext cx="2737519" cy="3629025"/>
          </a:xfrm>
          <a:prstGeom prst="roundRect">
            <a:avLst>
              <a:gd fmla="val 595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4" name="Google Shape;344;p54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5" name="Google Shape;345;p54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592039" y="2505201"/>
            <a:ext cx="2182091" cy="761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7" name="Google Shape;347;p54"/>
          <p:cNvSpPr/>
          <p:nvPr/>
        </p:nvSpPr>
        <p:spPr>
          <a:xfrm>
            <a:off x="3329557" y="2971800"/>
            <a:ext cx="5557268" cy="1685925"/>
          </a:xfrm>
          <a:prstGeom prst="roundRect">
            <a:avLst>
              <a:gd fmla="val 6866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8" name="Google Shape;348;p54"/>
          <p:cNvSpPr/>
          <p:nvPr/>
        </p:nvSpPr>
        <p:spPr>
          <a:xfrm>
            <a:off x="3329557" y="1028700"/>
            <a:ext cx="5557268" cy="1685925"/>
          </a:xfrm>
          <a:prstGeom prst="roundRect">
            <a:avLst>
              <a:gd fmla="val 467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49" name="Google Shape;349;p54"/>
          <p:cNvSpPr txBox="1"/>
          <p:nvPr>
            <p:ph idx="2" type="body"/>
          </p:nvPr>
        </p:nvSpPr>
        <p:spPr>
          <a:xfrm>
            <a:off x="3720140" y="1496100"/>
            <a:ext cx="4795210" cy="740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0" name="Google Shape;350;p54"/>
          <p:cNvSpPr txBox="1"/>
          <p:nvPr>
            <p:ph idx="3" type="body"/>
          </p:nvPr>
        </p:nvSpPr>
        <p:spPr>
          <a:xfrm>
            <a:off x="3720140" y="3439200"/>
            <a:ext cx="4795210" cy="74071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2 supporting images">
  <p:cSld name="Main point + 2 supporting images">
    <p:bg>
      <p:bgPr>
        <a:solidFill>
          <a:schemeClr val="dk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/>
          <p:nvPr/>
        </p:nvSpPr>
        <p:spPr>
          <a:xfrm>
            <a:off x="314325" y="1028700"/>
            <a:ext cx="2737519" cy="3629025"/>
          </a:xfrm>
          <a:prstGeom prst="roundRect">
            <a:avLst>
              <a:gd fmla="val 335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3" name="Google Shape;353;p55"/>
          <p:cNvSpPr/>
          <p:nvPr/>
        </p:nvSpPr>
        <p:spPr>
          <a:xfrm>
            <a:off x="3329557" y="1028700"/>
            <a:ext cx="5557268" cy="1685925"/>
          </a:xfrm>
          <a:prstGeom prst="roundRect">
            <a:avLst>
              <a:gd fmla="val 467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54" name="Google Shape;354;p55"/>
          <p:cNvSpPr txBox="1"/>
          <p:nvPr>
            <p:ph type="title"/>
          </p:nvPr>
        </p:nvSpPr>
        <p:spPr>
          <a:xfrm>
            <a:off x="314325" y="257176"/>
            <a:ext cx="8572499" cy="485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5" name="Google Shape;355;p55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482934" y="3233737"/>
            <a:ext cx="240030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7" name="Google Shape;357;p55"/>
          <p:cNvSpPr/>
          <p:nvPr>
            <p:ph idx="2" type="pic"/>
          </p:nvPr>
        </p:nvSpPr>
        <p:spPr>
          <a:xfrm>
            <a:off x="314326" y="1028700"/>
            <a:ext cx="2737518" cy="1966697"/>
          </a:xfrm>
          <a:prstGeom prst="roundRect">
            <a:avLst>
              <a:gd fmla="val 5525" name="adj"/>
            </a:avLst>
          </a:prstGeom>
          <a:noFill/>
          <a:ln>
            <a:noFill/>
          </a:ln>
        </p:spPr>
      </p:sp>
      <p:sp>
        <p:nvSpPr>
          <p:cNvPr id="358" name="Google Shape;358;p55"/>
          <p:cNvSpPr txBox="1"/>
          <p:nvPr>
            <p:ph idx="3" type="body"/>
          </p:nvPr>
        </p:nvSpPr>
        <p:spPr>
          <a:xfrm>
            <a:off x="5513540" y="1536956"/>
            <a:ext cx="3001810" cy="669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9" name="Google Shape;359;p55"/>
          <p:cNvSpPr/>
          <p:nvPr>
            <p:ph idx="4" type="pic"/>
          </p:nvPr>
        </p:nvSpPr>
        <p:spPr>
          <a:xfrm>
            <a:off x="3336416" y="1028700"/>
            <a:ext cx="1823413" cy="1677629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360" name="Google Shape;360;p55"/>
          <p:cNvSpPr/>
          <p:nvPr/>
        </p:nvSpPr>
        <p:spPr>
          <a:xfrm>
            <a:off x="3329557" y="2971800"/>
            <a:ext cx="5557268" cy="1685925"/>
          </a:xfrm>
          <a:prstGeom prst="roundRect">
            <a:avLst>
              <a:gd fmla="val 467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61" name="Google Shape;361;p55"/>
          <p:cNvSpPr txBox="1"/>
          <p:nvPr>
            <p:ph idx="5" type="body"/>
          </p:nvPr>
        </p:nvSpPr>
        <p:spPr>
          <a:xfrm>
            <a:off x="5513540" y="3480056"/>
            <a:ext cx="3001810" cy="669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2" name="Google Shape;362;p55"/>
          <p:cNvSpPr/>
          <p:nvPr>
            <p:ph idx="6" type="pic"/>
          </p:nvPr>
        </p:nvSpPr>
        <p:spPr>
          <a:xfrm>
            <a:off x="3336416" y="2971800"/>
            <a:ext cx="1823413" cy="1677629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+ 3 supporting">
  <p:cSld name="Main point + 3 supporting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5" name="Google Shape;365;p56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56"/>
          <p:cNvSpPr/>
          <p:nvPr/>
        </p:nvSpPr>
        <p:spPr>
          <a:xfrm>
            <a:off x="314325" y="1114425"/>
            <a:ext cx="8572500" cy="1371599"/>
          </a:xfrm>
          <a:prstGeom prst="roundRect">
            <a:avLst>
              <a:gd fmla="val 10291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67" name="Google Shape;367;p56"/>
          <p:cNvSpPr txBox="1"/>
          <p:nvPr>
            <p:ph idx="1" type="body"/>
          </p:nvPr>
        </p:nvSpPr>
        <p:spPr>
          <a:xfrm>
            <a:off x="558174" y="1430893"/>
            <a:ext cx="8081460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8" name="Google Shape;368;p56"/>
          <p:cNvSpPr/>
          <p:nvPr/>
        </p:nvSpPr>
        <p:spPr>
          <a:xfrm>
            <a:off x="314325" y="2657477"/>
            <a:ext cx="2759002" cy="2000249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69" name="Google Shape;369;p56"/>
          <p:cNvSpPr txBox="1"/>
          <p:nvPr>
            <p:ph idx="2" type="body"/>
          </p:nvPr>
        </p:nvSpPr>
        <p:spPr>
          <a:xfrm>
            <a:off x="559945" y="2893217"/>
            <a:ext cx="2267762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0" name="Google Shape;370;p56"/>
          <p:cNvSpPr txBox="1"/>
          <p:nvPr>
            <p:ph idx="3" type="body"/>
          </p:nvPr>
        </p:nvSpPr>
        <p:spPr>
          <a:xfrm>
            <a:off x="559945" y="3191648"/>
            <a:ext cx="2267762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1" name="Google Shape;371;p56"/>
          <p:cNvSpPr/>
          <p:nvPr/>
        </p:nvSpPr>
        <p:spPr>
          <a:xfrm>
            <a:off x="6127823" y="2657477"/>
            <a:ext cx="2759002" cy="2000249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72" name="Google Shape;372;p56"/>
          <p:cNvSpPr txBox="1"/>
          <p:nvPr>
            <p:ph idx="4" type="body"/>
          </p:nvPr>
        </p:nvSpPr>
        <p:spPr>
          <a:xfrm>
            <a:off x="6373443" y="2893217"/>
            <a:ext cx="2267762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3" name="Google Shape;373;p56"/>
          <p:cNvSpPr txBox="1"/>
          <p:nvPr>
            <p:ph idx="5" type="body"/>
          </p:nvPr>
        </p:nvSpPr>
        <p:spPr>
          <a:xfrm>
            <a:off x="6373443" y="3191648"/>
            <a:ext cx="2267762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4" name="Google Shape;374;p56"/>
          <p:cNvSpPr/>
          <p:nvPr/>
        </p:nvSpPr>
        <p:spPr>
          <a:xfrm>
            <a:off x="3221074" y="2657477"/>
            <a:ext cx="2759002" cy="2000249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75" name="Google Shape;375;p56"/>
          <p:cNvSpPr txBox="1"/>
          <p:nvPr>
            <p:ph idx="6" type="body"/>
          </p:nvPr>
        </p:nvSpPr>
        <p:spPr>
          <a:xfrm>
            <a:off x="3466693" y="2893217"/>
            <a:ext cx="2267762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6" name="Google Shape;376;p56"/>
          <p:cNvSpPr txBox="1"/>
          <p:nvPr>
            <p:ph idx="7" type="body"/>
          </p:nvPr>
        </p:nvSpPr>
        <p:spPr>
          <a:xfrm>
            <a:off x="3466693" y="3191648"/>
            <a:ext cx="2267762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 photo + 3 supporting">
  <p:cSld name="Main point w photo + 3 supporting">
    <p:bg>
      <p:bgPr>
        <a:solidFill>
          <a:schemeClr val="dk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/>
          <p:nvPr/>
        </p:nvSpPr>
        <p:spPr>
          <a:xfrm>
            <a:off x="6345640" y="2657477"/>
            <a:ext cx="2541185" cy="2000249"/>
          </a:xfrm>
          <a:prstGeom prst="roundRect">
            <a:avLst>
              <a:gd fmla="val 5020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79" name="Google Shape;379;p57"/>
          <p:cNvSpPr txBox="1"/>
          <p:nvPr>
            <p:ph type="title"/>
          </p:nvPr>
        </p:nvSpPr>
        <p:spPr>
          <a:xfrm>
            <a:off x="314325" y="257176"/>
            <a:ext cx="8572499" cy="485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0" name="Google Shape;380;p57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57"/>
          <p:cNvSpPr/>
          <p:nvPr/>
        </p:nvSpPr>
        <p:spPr>
          <a:xfrm>
            <a:off x="871685" y="1114425"/>
            <a:ext cx="8015140" cy="1371599"/>
          </a:xfrm>
          <a:prstGeom prst="roundRect">
            <a:avLst>
              <a:gd fmla="val 7369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2" name="Google Shape;382;p57"/>
          <p:cNvSpPr txBox="1"/>
          <p:nvPr>
            <p:ph idx="1" type="body"/>
          </p:nvPr>
        </p:nvSpPr>
        <p:spPr>
          <a:xfrm>
            <a:off x="2001433" y="1430893"/>
            <a:ext cx="6567425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3" name="Google Shape;383;p57"/>
          <p:cNvSpPr/>
          <p:nvPr/>
        </p:nvSpPr>
        <p:spPr>
          <a:xfrm>
            <a:off x="885827" y="2657477"/>
            <a:ext cx="2541185" cy="2000249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4" name="Google Shape;384;p57"/>
          <p:cNvSpPr/>
          <p:nvPr/>
        </p:nvSpPr>
        <p:spPr>
          <a:xfrm>
            <a:off x="3615733" y="2657477"/>
            <a:ext cx="2541185" cy="2000249"/>
          </a:xfrm>
          <a:prstGeom prst="roundRect">
            <a:avLst>
              <a:gd fmla="val 5020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5" name="Google Shape;385;p57"/>
          <p:cNvSpPr txBox="1"/>
          <p:nvPr>
            <p:ph idx="2" type="body"/>
          </p:nvPr>
        </p:nvSpPr>
        <p:spPr>
          <a:xfrm>
            <a:off x="1067811" y="2893217"/>
            <a:ext cx="2177217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86" name="Google Shape;386;p57"/>
          <p:cNvSpPr txBox="1"/>
          <p:nvPr>
            <p:ph idx="3" type="body"/>
          </p:nvPr>
        </p:nvSpPr>
        <p:spPr>
          <a:xfrm>
            <a:off x="1067811" y="3191648"/>
            <a:ext cx="2177217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7" name="Google Shape;387;p57"/>
          <p:cNvSpPr txBox="1"/>
          <p:nvPr>
            <p:ph idx="4" type="body"/>
          </p:nvPr>
        </p:nvSpPr>
        <p:spPr>
          <a:xfrm>
            <a:off x="3797718" y="2893217"/>
            <a:ext cx="2177217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88" name="Google Shape;388;p57"/>
          <p:cNvSpPr txBox="1"/>
          <p:nvPr>
            <p:ph idx="5" type="body"/>
          </p:nvPr>
        </p:nvSpPr>
        <p:spPr>
          <a:xfrm>
            <a:off x="3797718" y="3191648"/>
            <a:ext cx="2177217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9" name="Google Shape;389;p57"/>
          <p:cNvSpPr txBox="1"/>
          <p:nvPr>
            <p:ph idx="6" type="body"/>
          </p:nvPr>
        </p:nvSpPr>
        <p:spPr>
          <a:xfrm>
            <a:off x="6527623" y="2893217"/>
            <a:ext cx="2177217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0" name="Google Shape;390;p57"/>
          <p:cNvSpPr txBox="1"/>
          <p:nvPr>
            <p:ph idx="7" type="body"/>
          </p:nvPr>
        </p:nvSpPr>
        <p:spPr>
          <a:xfrm>
            <a:off x="6527623" y="3191648"/>
            <a:ext cx="2177217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1" name="Google Shape;391;p57"/>
          <p:cNvSpPr/>
          <p:nvPr/>
        </p:nvSpPr>
        <p:spPr>
          <a:xfrm>
            <a:off x="323232" y="1107190"/>
            <a:ext cx="1389246" cy="1389246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92" name="Google Shape;392;p57"/>
          <p:cNvSpPr/>
          <p:nvPr>
            <p:ph idx="8" type="pic"/>
          </p:nvPr>
        </p:nvSpPr>
        <p:spPr>
          <a:xfrm>
            <a:off x="323232" y="1114425"/>
            <a:ext cx="1389246" cy="1389246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pillars">
  <p:cSld name="Four pillars"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8"/>
          <p:cNvSpPr txBox="1"/>
          <p:nvPr>
            <p:ph type="title"/>
          </p:nvPr>
        </p:nvSpPr>
        <p:spPr>
          <a:xfrm>
            <a:off x="314325" y="257176"/>
            <a:ext cx="8572499" cy="485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5" name="Google Shape;395;p58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8"/>
          <p:cNvSpPr/>
          <p:nvPr/>
        </p:nvSpPr>
        <p:spPr>
          <a:xfrm>
            <a:off x="314325" y="1545609"/>
            <a:ext cx="8572500" cy="3112116"/>
          </a:xfrm>
          <a:prstGeom prst="roundRect">
            <a:avLst>
              <a:gd fmla="val 313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97" name="Google Shape;397;p58"/>
          <p:cNvSpPr/>
          <p:nvPr/>
        </p:nvSpPr>
        <p:spPr>
          <a:xfrm>
            <a:off x="776255" y="1114425"/>
            <a:ext cx="1124712" cy="1124712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398" name="Google Shape;398;p58"/>
          <p:cNvCxnSpPr/>
          <p:nvPr/>
        </p:nvCxnSpPr>
        <p:spPr>
          <a:xfrm>
            <a:off x="958954" y="3034909"/>
            <a:ext cx="762026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p58"/>
          <p:cNvSpPr/>
          <p:nvPr>
            <p:ph idx="2" type="pic"/>
          </p:nvPr>
        </p:nvSpPr>
        <p:spPr>
          <a:xfrm>
            <a:off x="783399" y="1121569"/>
            <a:ext cx="1110425" cy="1110425"/>
          </a:xfrm>
          <a:prstGeom prst="ellipse">
            <a:avLst/>
          </a:prstGeom>
          <a:noFill/>
          <a:ln>
            <a:noFill/>
          </a:ln>
        </p:spPr>
      </p:sp>
      <p:sp>
        <p:nvSpPr>
          <p:cNvPr id="400" name="Google Shape;400;p58"/>
          <p:cNvSpPr txBox="1"/>
          <p:nvPr>
            <p:ph idx="1" type="body"/>
          </p:nvPr>
        </p:nvSpPr>
        <p:spPr>
          <a:xfrm>
            <a:off x="464543" y="3205486"/>
            <a:ext cx="1750847" cy="2025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1" name="Google Shape;401;p58"/>
          <p:cNvSpPr txBox="1"/>
          <p:nvPr>
            <p:ph idx="3" type="body"/>
          </p:nvPr>
        </p:nvSpPr>
        <p:spPr>
          <a:xfrm>
            <a:off x="464542" y="2643402"/>
            <a:ext cx="17508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2" name="Google Shape;402;p58"/>
          <p:cNvSpPr/>
          <p:nvPr/>
        </p:nvSpPr>
        <p:spPr>
          <a:xfrm>
            <a:off x="2930390" y="1114425"/>
            <a:ext cx="1124712" cy="1124712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403" name="Google Shape;403;p58"/>
          <p:cNvCxnSpPr/>
          <p:nvPr/>
        </p:nvCxnSpPr>
        <p:spPr>
          <a:xfrm>
            <a:off x="3112535" y="3034909"/>
            <a:ext cx="762026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4" name="Google Shape;404;p58"/>
          <p:cNvSpPr/>
          <p:nvPr>
            <p:ph idx="4" type="pic"/>
          </p:nvPr>
        </p:nvSpPr>
        <p:spPr>
          <a:xfrm>
            <a:off x="2937534" y="1121569"/>
            <a:ext cx="1110425" cy="1110425"/>
          </a:xfrm>
          <a:prstGeom prst="ellipse">
            <a:avLst/>
          </a:prstGeom>
          <a:noFill/>
          <a:ln>
            <a:noFill/>
          </a:ln>
        </p:spPr>
      </p:sp>
      <p:sp>
        <p:nvSpPr>
          <p:cNvPr id="405" name="Google Shape;405;p58"/>
          <p:cNvSpPr txBox="1"/>
          <p:nvPr>
            <p:ph idx="5" type="body"/>
          </p:nvPr>
        </p:nvSpPr>
        <p:spPr>
          <a:xfrm>
            <a:off x="2618124" y="3205486"/>
            <a:ext cx="1750847" cy="2025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6" name="Google Shape;406;p58"/>
          <p:cNvSpPr txBox="1"/>
          <p:nvPr>
            <p:ph idx="6" type="body"/>
          </p:nvPr>
        </p:nvSpPr>
        <p:spPr>
          <a:xfrm>
            <a:off x="2618123" y="2643402"/>
            <a:ext cx="17508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07" name="Google Shape;407;p58"/>
          <p:cNvSpPr/>
          <p:nvPr/>
        </p:nvSpPr>
        <p:spPr>
          <a:xfrm>
            <a:off x="7240322" y="1114425"/>
            <a:ext cx="1124712" cy="1124712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408" name="Google Shape;408;p58"/>
          <p:cNvCxnSpPr/>
          <p:nvPr/>
        </p:nvCxnSpPr>
        <p:spPr>
          <a:xfrm>
            <a:off x="7423020" y="3034909"/>
            <a:ext cx="762026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9" name="Google Shape;409;p58"/>
          <p:cNvSpPr/>
          <p:nvPr>
            <p:ph idx="7" type="pic"/>
          </p:nvPr>
        </p:nvSpPr>
        <p:spPr>
          <a:xfrm>
            <a:off x="7247465" y="1121569"/>
            <a:ext cx="1110424" cy="1110425"/>
          </a:xfrm>
          <a:prstGeom prst="ellipse">
            <a:avLst/>
          </a:prstGeom>
          <a:noFill/>
          <a:ln>
            <a:noFill/>
          </a:ln>
        </p:spPr>
      </p:sp>
      <p:sp>
        <p:nvSpPr>
          <p:cNvPr id="410" name="Google Shape;410;p58"/>
          <p:cNvSpPr txBox="1"/>
          <p:nvPr>
            <p:ph idx="8" type="body"/>
          </p:nvPr>
        </p:nvSpPr>
        <p:spPr>
          <a:xfrm>
            <a:off x="6928610" y="3205486"/>
            <a:ext cx="1750847" cy="2025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1" name="Google Shape;411;p58"/>
          <p:cNvSpPr txBox="1"/>
          <p:nvPr>
            <p:ph idx="9" type="body"/>
          </p:nvPr>
        </p:nvSpPr>
        <p:spPr>
          <a:xfrm>
            <a:off x="6928609" y="2643402"/>
            <a:ext cx="17508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2" name="Google Shape;412;p58"/>
          <p:cNvSpPr/>
          <p:nvPr/>
        </p:nvSpPr>
        <p:spPr>
          <a:xfrm>
            <a:off x="5085356" y="1114425"/>
            <a:ext cx="1124712" cy="1124712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413" name="Google Shape;413;p58"/>
          <p:cNvCxnSpPr/>
          <p:nvPr/>
        </p:nvCxnSpPr>
        <p:spPr>
          <a:xfrm>
            <a:off x="5267777" y="3034909"/>
            <a:ext cx="762026" cy="0"/>
          </a:xfrm>
          <a:prstGeom prst="straightConnector1">
            <a:avLst/>
          </a:prstGeom>
          <a:noFill/>
          <a:ln cap="rnd" cmpd="sng" w="1270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4" name="Google Shape;414;p58"/>
          <p:cNvSpPr/>
          <p:nvPr>
            <p:ph idx="13" type="pic"/>
          </p:nvPr>
        </p:nvSpPr>
        <p:spPr>
          <a:xfrm>
            <a:off x="5092499" y="1121569"/>
            <a:ext cx="1110425" cy="1110425"/>
          </a:xfrm>
          <a:prstGeom prst="ellipse">
            <a:avLst/>
          </a:prstGeom>
          <a:noFill/>
          <a:ln>
            <a:noFill/>
          </a:ln>
        </p:spPr>
      </p:sp>
      <p:sp>
        <p:nvSpPr>
          <p:cNvPr id="415" name="Google Shape;415;p58"/>
          <p:cNvSpPr txBox="1"/>
          <p:nvPr>
            <p:ph idx="14" type="body"/>
          </p:nvPr>
        </p:nvSpPr>
        <p:spPr>
          <a:xfrm>
            <a:off x="4773366" y="3205486"/>
            <a:ext cx="1750847" cy="2025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6" name="Google Shape;416;p58"/>
          <p:cNvSpPr txBox="1"/>
          <p:nvPr>
            <p:ph idx="15" type="body"/>
          </p:nvPr>
        </p:nvSpPr>
        <p:spPr>
          <a:xfrm>
            <a:off x="4773365" y="2643402"/>
            <a:ext cx="17508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column">
  <p:cSld name="Four-column">
    <p:bg>
      <p:bgPr>
        <a:solidFill>
          <a:schemeClr val="dk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/>
          <p:nvPr/>
        </p:nvSpPr>
        <p:spPr>
          <a:xfrm>
            <a:off x="314325" y="1028700"/>
            <a:ext cx="1990725" cy="3629025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19" name="Google Shape;419;p59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0" name="Google Shape;420;p59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451485" y="1200150"/>
            <a:ext cx="1725295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2" name="Google Shape;422;p59"/>
          <p:cNvSpPr txBox="1"/>
          <p:nvPr>
            <p:ph idx="2" type="body"/>
          </p:nvPr>
        </p:nvSpPr>
        <p:spPr>
          <a:xfrm>
            <a:off x="451485" y="1600200"/>
            <a:ext cx="1725295" cy="807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3" name="Google Shape;423;p59"/>
          <p:cNvSpPr/>
          <p:nvPr/>
        </p:nvSpPr>
        <p:spPr>
          <a:xfrm>
            <a:off x="2508250" y="1028700"/>
            <a:ext cx="1990725" cy="3629025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24" name="Google Shape;424;p59"/>
          <p:cNvSpPr/>
          <p:nvPr/>
        </p:nvSpPr>
        <p:spPr>
          <a:xfrm>
            <a:off x="4702175" y="1028700"/>
            <a:ext cx="1990725" cy="3629025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25" name="Google Shape;425;p59"/>
          <p:cNvSpPr/>
          <p:nvPr/>
        </p:nvSpPr>
        <p:spPr>
          <a:xfrm>
            <a:off x="6896100" y="1028700"/>
            <a:ext cx="1990725" cy="3629025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26" name="Google Shape;426;p59"/>
          <p:cNvSpPr txBox="1"/>
          <p:nvPr>
            <p:ph idx="3" type="body"/>
          </p:nvPr>
        </p:nvSpPr>
        <p:spPr>
          <a:xfrm>
            <a:off x="2640965" y="1200150"/>
            <a:ext cx="1725295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7" name="Google Shape;427;p59"/>
          <p:cNvSpPr txBox="1"/>
          <p:nvPr>
            <p:ph idx="4" type="body"/>
          </p:nvPr>
        </p:nvSpPr>
        <p:spPr>
          <a:xfrm>
            <a:off x="2640965" y="1600200"/>
            <a:ext cx="1725295" cy="807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8" name="Google Shape;428;p59"/>
          <p:cNvSpPr txBox="1"/>
          <p:nvPr>
            <p:ph idx="5" type="body"/>
          </p:nvPr>
        </p:nvSpPr>
        <p:spPr>
          <a:xfrm>
            <a:off x="4834890" y="1200150"/>
            <a:ext cx="1725295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9" name="Google Shape;429;p59"/>
          <p:cNvSpPr txBox="1"/>
          <p:nvPr>
            <p:ph idx="6" type="body"/>
          </p:nvPr>
        </p:nvSpPr>
        <p:spPr>
          <a:xfrm>
            <a:off x="4834890" y="1600200"/>
            <a:ext cx="1725295" cy="807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0" name="Google Shape;430;p59"/>
          <p:cNvSpPr txBox="1"/>
          <p:nvPr>
            <p:ph idx="7" type="body"/>
          </p:nvPr>
        </p:nvSpPr>
        <p:spPr>
          <a:xfrm>
            <a:off x="7028816" y="1200150"/>
            <a:ext cx="1725295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1" name="Google Shape;431;p59"/>
          <p:cNvSpPr txBox="1"/>
          <p:nvPr>
            <p:ph idx="8" type="body"/>
          </p:nvPr>
        </p:nvSpPr>
        <p:spPr>
          <a:xfrm>
            <a:off x="7028816" y="1600200"/>
            <a:ext cx="1725295" cy="807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column header emphasis">
  <p:cSld name="Four-column header emphasis">
    <p:bg>
      <p:bgPr>
        <a:solidFill>
          <a:schemeClr val="dk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/>
          <p:nvPr/>
        </p:nvSpPr>
        <p:spPr>
          <a:xfrm>
            <a:off x="314325" y="1391424"/>
            <a:ext cx="1982377" cy="3266301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34" name="Google Shape;434;p60"/>
          <p:cNvSpPr/>
          <p:nvPr/>
        </p:nvSpPr>
        <p:spPr>
          <a:xfrm>
            <a:off x="314325" y="1028793"/>
            <a:ext cx="1982377" cy="635794"/>
          </a:xfrm>
          <a:prstGeom prst="roundRect">
            <a:avLst>
              <a:gd fmla="val 64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35" name="Google Shape;435;p60"/>
          <p:cNvSpPr txBox="1"/>
          <p:nvPr>
            <p:ph type="title"/>
          </p:nvPr>
        </p:nvSpPr>
        <p:spPr>
          <a:xfrm>
            <a:off x="314325" y="257176"/>
            <a:ext cx="8572500" cy="485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6" name="Google Shape;436;p60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0"/>
          <p:cNvSpPr/>
          <p:nvPr/>
        </p:nvSpPr>
        <p:spPr>
          <a:xfrm>
            <a:off x="2520876" y="1391424"/>
            <a:ext cx="1982377" cy="3266301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38" name="Google Shape;438;p60"/>
          <p:cNvSpPr/>
          <p:nvPr/>
        </p:nvSpPr>
        <p:spPr>
          <a:xfrm>
            <a:off x="2520876" y="1028793"/>
            <a:ext cx="1982377" cy="635794"/>
          </a:xfrm>
          <a:prstGeom prst="roundRect">
            <a:avLst>
              <a:gd fmla="val 64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39" name="Google Shape;439;p60"/>
          <p:cNvSpPr/>
          <p:nvPr/>
        </p:nvSpPr>
        <p:spPr>
          <a:xfrm>
            <a:off x="4697897" y="1391424"/>
            <a:ext cx="1982377" cy="3266301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40" name="Google Shape;440;p60"/>
          <p:cNvSpPr/>
          <p:nvPr/>
        </p:nvSpPr>
        <p:spPr>
          <a:xfrm>
            <a:off x="4697897" y="1028793"/>
            <a:ext cx="1982377" cy="635794"/>
          </a:xfrm>
          <a:prstGeom prst="roundRect">
            <a:avLst>
              <a:gd fmla="val 64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41" name="Google Shape;441;p60"/>
          <p:cNvSpPr/>
          <p:nvPr/>
        </p:nvSpPr>
        <p:spPr>
          <a:xfrm>
            <a:off x="6904448" y="1391424"/>
            <a:ext cx="1982377" cy="3266301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42" name="Google Shape;442;p60"/>
          <p:cNvSpPr/>
          <p:nvPr/>
        </p:nvSpPr>
        <p:spPr>
          <a:xfrm>
            <a:off x="6904448" y="1028793"/>
            <a:ext cx="1982377" cy="635794"/>
          </a:xfrm>
          <a:prstGeom prst="roundRect">
            <a:avLst>
              <a:gd fmla="val 648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43" name="Google Shape;443;p60"/>
          <p:cNvSpPr txBox="1"/>
          <p:nvPr>
            <p:ph idx="1" type="body"/>
          </p:nvPr>
        </p:nvSpPr>
        <p:spPr>
          <a:xfrm>
            <a:off x="451485" y="1200150"/>
            <a:ext cx="1725295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4" name="Google Shape;444;p60"/>
          <p:cNvSpPr txBox="1"/>
          <p:nvPr>
            <p:ph idx="2" type="body"/>
          </p:nvPr>
        </p:nvSpPr>
        <p:spPr>
          <a:xfrm>
            <a:off x="2640965" y="1200150"/>
            <a:ext cx="1725295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5" name="Google Shape;445;p60"/>
          <p:cNvSpPr txBox="1"/>
          <p:nvPr>
            <p:ph idx="3" type="body"/>
          </p:nvPr>
        </p:nvSpPr>
        <p:spPr>
          <a:xfrm>
            <a:off x="4834890" y="1200150"/>
            <a:ext cx="1725295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6" name="Google Shape;446;p60"/>
          <p:cNvSpPr txBox="1"/>
          <p:nvPr>
            <p:ph idx="4" type="body"/>
          </p:nvPr>
        </p:nvSpPr>
        <p:spPr>
          <a:xfrm>
            <a:off x="7028816" y="1200150"/>
            <a:ext cx="1725295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7" name="Google Shape;447;p60"/>
          <p:cNvSpPr txBox="1"/>
          <p:nvPr>
            <p:ph idx="5" type="body"/>
          </p:nvPr>
        </p:nvSpPr>
        <p:spPr>
          <a:xfrm>
            <a:off x="451485" y="1850923"/>
            <a:ext cx="1725295" cy="807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8" name="Google Shape;448;p60"/>
          <p:cNvSpPr txBox="1"/>
          <p:nvPr>
            <p:ph idx="6" type="body"/>
          </p:nvPr>
        </p:nvSpPr>
        <p:spPr>
          <a:xfrm>
            <a:off x="2640965" y="1850923"/>
            <a:ext cx="1725295" cy="807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9" name="Google Shape;449;p60"/>
          <p:cNvSpPr txBox="1"/>
          <p:nvPr>
            <p:ph idx="7" type="body"/>
          </p:nvPr>
        </p:nvSpPr>
        <p:spPr>
          <a:xfrm>
            <a:off x="4834890" y="1850923"/>
            <a:ext cx="1725295" cy="807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0" name="Google Shape;450;p60"/>
          <p:cNvSpPr txBox="1"/>
          <p:nvPr>
            <p:ph idx="8" type="body"/>
          </p:nvPr>
        </p:nvSpPr>
        <p:spPr>
          <a:xfrm>
            <a:off x="7028816" y="1850923"/>
            <a:ext cx="1725295" cy="807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column w circle pictures">
  <p:cSld name="Four-column w circle pictures"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/>
          <p:nvPr/>
        </p:nvSpPr>
        <p:spPr>
          <a:xfrm>
            <a:off x="314325" y="2657477"/>
            <a:ext cx="2057400" cy="2000249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53" name="Google Shape;453;p61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4" name="Google Shape;454;p61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61"/>
          <p:cNvSpPr txBox="1"/>
          <p:nvPr>
            <p:ph idx="1" type="body"/>
          </p:nvPr>
        </p:nvSpPr>
        <p:spPr>
          <a:xfrm>
            <a:off x="405933" y="2747963"/>
            <a:ext cx="1874184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6" name="Google Shape;456;p61"/>
          <p:cNvSpPr txBox="1"/>
          <p:nvPr>
            <p:ph idx="2" type="body"/>
          </p:nvPr>
        </p:nvSpPr>
        <p:spPr>
          <a:xfrm>
            <a:off x="405933" y="3046393"/>
            <a:ext cx="1874184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7" name="Google Shape;457;p61"/>
          <p:cNvSpPr/>
          <p:nvPr/>
        </p:nvSpPr>
        <p:spPr>
          <a:xfrm>
            <a:off x="6829426" y="2657477"/>
            <a:ext cx="2057400" cy="2000249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58" name="Google Shape;458;p61"/>
          <p:cNvSpPr txBox="1"/>
          <p:nvPr>
            <p:ph idx="3" type="body"/>
          </p:nvPr>
        </p:nvSpPr>
        <p:spPr>
          <a:xfrm>
            <a:off x="6921034" y="2747963"/>
            <a:ext cx="1874184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9" name="Google Shape;459;p61"/>
          <p:cNvSpPr txBox="1"/>
          <p:nvPr>
            <p:ph idx="4" type="body"/>
          </p:nvPr>
        </p:nvSpPr>
        <p:spPr>
          <a:xfrm>
            <a:off x="6921034" y="3046393"/>
            <a:ext cx="1874184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0" name="Google Shape;460;p61"/>
          <p:cNvSpPr/>
          <p:nvPr/>
        </p:nvSpPr>
        <p:spPr>
          <a:xfrm>
            <a:off x="2488967" y="2657477"/>
            <a:ext cx="2057400" cy="2000249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61" name="Google Shape;461;p61"/>
          <p:cNvSpPr txBox="1"/>
          <p:nvPr>
            <p:ph idx="5" type="body"/>
          </p:nvPr>
        </p:nvSpPr>
        <p:spPr>
          <a:xfrm>
            <a:off x="2580575" y="2747963"/>
            <a:ext cx="1874184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2" name="Google Shape;462;p61"/>
          <p:cNvSpPr txBox="1"/>
          <p:nvPr>
            <p:ph idx="6" type="body"/>
          </p:nvPr>
        </p:nvSpPr>
        <p:spPr>
          <a:xfrm>
            <a:off x="2580575" y="3046393"/>
            <a:ext cx="1874184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3" name="Google Shape;463;p61"/>
          <p:cNvSpPr/>
          <p:nvPr/>
        </p:nvSpPr>
        <p:spPr>
          <a:xfrm>
            <a:off x="4654083" y="2657477"/>
            <a:ext cx="2057400" cy="2000249"/>
          </a:xfrm>
          <a:prstGeom prst="roundRect">
            <a:avLst>
              <a:gd fmla="val 3753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64" name="Google Shape;464;p61"/>
          <p:cNvSpPr txBox="1"/>
          <p:nvPr>
            <p:ph idx="7" type="body"/>
          </p:nvPr>
        </p:nvSpPr>
        <p:spPr>
          <a:xfrm>
            <a:off x="4745691" y="2747963"/>
            <a:ext cx="1874184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5" name="Google Shape;465;p61"/>
          <p:cNvSpPr txBox="1"/>
          <p:nvPr>
            <p:ph idx="8" type="body"/>
          </p:nvPr>
        </p:nvSpPr>
        <p:spPr>
          <a:xfrm>
            <a:off x="4745691" y="3046393"/>
            <a:ext cx="1874184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6" name="Google Shape;466;p61"/>
          <p:cNvSpPr/>
          <p:nvPr>
            <p:ph idx="9" type="pic"/>
          </p:nvPr>
        </p:nvSpPr>
        <p:spPr>
          <a:xfrm>
            <a:off x="658092" y="1028700"/>
            <a:ext cx="1369866" cy="1369866"/>
          </a:xfrm>
          <a:prstGeom prst="ellipse">
            <a:avLst/>
          </a:prstGeom>
          <a:noFill/>
          <a:ln>
            <a:noFill/>
          </a:ln>
        </p:spPr>
      </p:sp>
      <p:sp>
        <p:nvSpPr>
          <p:cNvPr id="467" name="Google Shape;467;p61"/>
          <p:cNvSpPr/>
          <p:nvPr>
            <p:ph idx="13" type="pic"/>
          </p:nvPr>
        </p:nvSpPr>
        <p:spPr>
          <a:xfrm>
            <a:off x="2832734" y="1028700"/>
            <a:ext cx="1369866" cy="1369866"/>
          </a:xfrm>
          <a:prstGeom prst="ellipse">
            <a:avLst/>
          </a:prstGeom>
          <a:noFill/>
          <a:ln>
            <a:noFill/>
          </a:ln>
        </p:spPr>
      </p:sp>
      <p:sp>
        <p:nvSpPr>
          <p:cNvPr id="468" name="Google Shape;468;p61"/>
          <p:cNvSpPr/>
          <p:nvPr>
            <p:ph idx="14" type="pic"/>
          </p:nvPr>
        </p:nvSpPr>
        <p:spPr>
          <a:xfrm>
            <a:off x="4997850" y="1028700"/>
            <a:ext cx="1369866" cy="1369866"/>
          </a:xfrm>
          <a:prstGeom prst="ellipse">
            <a:avLst/>
          </a:prstGeom>
          <a:noFill/>
          <a:ln>
            <a:noFill/>
          </a:ln>
        </p:spPr>
      </p:sp>
      <p:sp>
        <p:nvSpPr>
          <p:cNvPr id="469" name="Google Shape;469;p61"/>
          <p:cNvSpPr/>
          <p:nvPr>
            <p:ph idx="15" type="pic"/>
          </p:nvPr>
        </p:nvSpPr>
        <p:spPr>
          <a:xfrm>
            <a:off x="7173193" y="1028700"/>
            <a:ext cx="1369866" cy="1369866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rectangular images">
  <p:cSld name="Four rectangular images">
    <p:bg>
      <p:bgPr>
        <a:solidFill>
          <a:schemeClr val="dk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2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2" name="Google Shape;472;p62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62"/>
          <p:cNvSpPr txBox="1"/>
          <p:nvPr>
            <p:ph idx="1" type="body"/>
          </p:nvPr>
        </p:nvSpPr>
        <p:spPr>
          <a:xfrm>
            <a:off x="314325" y="2747963"/>
            <a:ext cx="1920240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4" name="Google Shape;474;p62"/>
          <p:cNvSpPr txBox="1"/>
          <p:nvPr>
            <p:ph idx="2" type="body"/>
          </p:nvPr>
        </p:nvSpPr>
        <p:spPr>
          <a:xfrm>
            <a:off x="314325" y="3046393"/>
            <a:ext cx="1920240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5" name="Google Shape;475;p62"/>
          <p:cNvSpPr txBox="1"/>
          <p:nvPr>
            <p:ph idx="3" type="body"/>
          </p:nvPr>
        </p:nvSpPr>
        <p:spPr>
          <a:xfrm>
            <a:off x="2531745" y="2747963"/>
            <a:ext cx="1920240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6" name="Google Shape;476;p62"/>
          <p:cNvSpPr txBox="1"/>
          <p:nvPr>
            <p:ph idx="4" type="body"/>
          </p:nvPr>
        </p:nvSpPr>
        <p:spPr>
          <a:xfrm>
            <a:off x="2531745" y="3046393"/>
            <a:ext cx="1920240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7" name="Google Shape;477;p62"/>
          <p:cNvSpPr txBox="1"/>
          <p:nvPr>
            <p:ph idx="5" type="body"/>
          </p:nvPr>
        </p:nvSpPr>
        <p:spPr>
          <a:xfrm>
            <a:off x="4749165" y="2747963"/>
            <a:ext cx="1920240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8" name="Google Shape;478;p62"/>
          <p:cNvSpPr txBox="1"/>
          <p:nvPr>
            <p:ph idx="6" type="body"/>
          </p:nvPr>
        </p:nvSpPr>
        <p:spPr>
          <a:xfrm>
            <a:off x="4749165" y="3046393"/>
            <a:ext cx="1920240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9" name="Google Shape;479;p62"/>
          <p:cNvSpPr txBox="1"/>
          <p:nvPr>
            <p:ph idx="7" type="body"/>
          </p:nvPr>
        </p:nvSpPr>
        <p:spPr>
          <a:xfrm>
            <a:off x="6966585" y="2747963"/>
            <a:ext cx="1920240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0" name="Google Shape;480;p62"/>
          <p:cNvSpPr txBox="1"/>
          <p:nvPr>
            <p:ph idx="8" type="body"/>
          </p:nvPr>
        </p:nvSpPr>
        <p:spPr>
          <a:xfrm>
            <a:off x="6966585" y="3046393"/>
            <a:ext cx="1920240" cy="6694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1" name="Google Shape;481;p62"/>
          <p:cNvSpPr/>
          <p:nvPr>
            <p:ph idx="9" type="pic"/>
          </p:nvPr>
        </p:nvSpPr>
        <p:spPr>
          <a:xfrm>
            <a:off x="314325" y="1028700"/>
            <a:ext cx="1920240" cy="1478526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82" name="Google Shape;482;p62"/>
          <p:cNvSpPr/>
          <p:nvPr>
            <p:ph idx="13" type="pic"/>
          </p:nvPr>
        </p:nvSpPr>
        <p:spPr>
          <a:xfrm>
            <a:off x="2531745" y="1028700"/>
            <a:ext cx="1920240" cy="1478526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83" name="Google Shape;483;p62"/>
          <p:cNvSpPr/>
          <p:nvPr>
            <p:ph idx="14" type="pic"/>
          </p:nvPr>
        </p:nvSpPr>
        <p:spPr>
          <a:xfrm>
            <a:off x="4749165" y="1028700"/>
            <a:ext cx="1920240" cy="1478526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84" name="Google Shape;484;p62"/>
          <p:cNvSpPr/>
          <p:nvPr>
            <p:ph idx="15" type="pic"/>
          </p:nvPr>
        </p:nvSpPr>
        <p:spPr>
          <a:xfrm>
            <a:off x="6966585" y="1028700"/>
            <a:ext cx="1920240" cy="1478526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locks">
  <p:cSld name="Four blocks">
    <p:bg>
      <p:bgPr>
        <a:solidFill>
          <a:schemeClr val="dk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3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63"/>
          <p:cNvSpPr txBox="1"/>
          <p:nvPr>
            <p:ph type="title"/>
          </p:nvPr>
        </p:nvSpPr>
        <p:spPr>
          <a:xfrm>
            <a:off x="314325" y="275168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8" name="Google Shape;488;p63"/>
          <p:cNvSpPr/>
          <p:nvPr/>
        </p:nvSpPr>
        <p:spPr>
          <a:xfrm>
            <a:off x="314325" y="1028700"/>
            <a:ext cx="4097655" cy="154305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89" name="Google Shape;489;p63"/>
          <p:cNvSpPr txBox="1"/>
          <p:nvPr>
            <p:ph idx="1" type="body"/>
          </p:nvPr>
        </p:nvSpPr>
        <p:spPr>
          <a:xfrm>
            <a:off x="2296811" y="1465519"/>
            <a:ext cx="1831086" cy="669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0" name="Google Shape;490;p63"/>
          <p:cNvSpPr/>
          <p:nvPr>
            <p:ph idx="2" type="pic"/>
          </p:nvPr>
        </p:nvSpPr>
        <p:spPr>
          <a:xfrm>
            <a:off x="314325" y="1028700"/>
            <a:ext cx="1714500" cy="153752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91" name="Google Shape;491;p63"/>
          <p:cNvSpPr/>
          <p:nvPr/>
        </p:nvSpPr>
        <p:spPr>
          <a:xfrm>
            <a:off x="4789170" y="1028700"/>
            <a:ext cx="4097655" cy="154305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92" name="Google Shape;492;p63"/>
          <p:cNvSpPr txBox="1"/>
          <p:nvPr>
            <p:ph idx="3" type="body"/>
          </p:nvPr>
        </p:nvSpPr>
        <p:spPr>
          <a:xfrm>
            <a:off x="6771656" y="1465519"/>
            <a:ext cx="1831086" cy="669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3" name="Google Shape;493;p63"/>
          <p:cNvSpPr/>
          <p:nvPr>
            <p:ph idx="4" type="pic"/>
          </p:nvPr>
        </p:nvSpPr>
        <p:spPr>
          <a:xfrm>
            <a:off x="4789170" y="1028700"/>
            <a:ext cx="1714500" cy="153752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94" name="Google Shape;494;p63"/>
          <p:cNvSpPr/>
          <p:nvPr/>
        </p:nvSpPr>
        <p:spPr>
          <a:xfrm>
            <a:off x="314325" y="2886996"/>
            <a:ext cx="4097655" cy="154305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95" name="Google Shape;495;p63"/>
          <p:cNvSpPr txBox="1"/>
          <p:nvPr>
            <p:ph idx="5" type="body"/>
          </p:nvPr>
        </p:nvSpPr>
        <p:spPr>
          <a:xfrm>
            <a:off x="2296811" y="3323815"/>
            <a:ext cx="1831086" cy="669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6" name="Google Shape;496;p63"/>
          <p:cNvSpPr/>
          <p:nvPr>
            <p:ph idx="6" type="pic"/>
          </p:nvPr>
        </p:nvSpPr>
        <p:spPr>
          <a:xfrm>
            <a:off x="314325" y="2886996"/>
            <a:ext cx="1714500" cy="153752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497" name="Google Shape;497;p63"/>
          <p:cNvSpPr/>
          <p:nvPr/>
        </p:nvSpPr>
        <p:spPr>
          <a:xfrm>
            <a:off x="4789170" y="2886996"/>
            <a:ext cx="4097655" cy="1543050"/>
          </a:xfrm>
          <a:prstGeom prst="roundRect">
            <a:avLst>
              <a:gd fmla="val 4735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98" name="Google Shape;498;p63"/>
          <p:cNvSpPr txBox="1"/>
          <p:nvPr>
            <p:ph idx="7" type="body"/>
          </p:nvPr>
        </p:nvSpPr>
        <p:spPr>
          <a:xfrm>
            <a:off x="6771656" y="3323815"/>
            <a:ext cx="1831086" cy="669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2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9" name="Google Shape;499;p63"/>
          <p:cNvSpPr/>
          <p:nvPr>
            <p:ph idx="8" type="pic"/>
          </p:nvPr>
        </p:nvSpPr>
        <p:spPr>
          <a:xfrm>
            <a:off x="4789170" y="2886996"/>
            <a:ext cx="1714500" cy="1537520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s">
  <p:cSld name="Four images">
    <p:bg>
      <p:bgPr>
        <a:solidFill>
          <a:schemeClr val="dk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4"/>
          <p:cNvSpPr txBox="1"/>
          <p:nvPr>
            <p:ph type="title"/>
          </p:nvPr>
        </p:nvSpPr>
        <p:spPr>
          <a:xfrm>
            <a:off x="314325" y="257176"/>
            <a:ext cx="8572499" cy="485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2" name="Google Shape;502;p64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64"/>
          <p:cNvSpPr txBox="1"/>
          <p:nvPr>
            <p:ph idx="1" type="body"/>
          </p:nvPr>
        </p:nvSpPr>
        <p:spPr>
          <a:xfrm>
            <a:off x="318779" y="2066018"/>
            <a:ext cx="3566160" cy="62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4" name="Google Shape;504;p64"/>
          <p:cNvSpPr/>
          <p:nvPr>
            <p:ph idx="2" type="pic"/>
          </p:nvPr>
        </p:nvSpPr>
        <p:spPr>
          <a:xfrm>
            <a:off x="318779" y="1028700"/>
            <a:ext cx="1645920" cy="925461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505" name="Google Shape;505;p64"/>
          <p:cNvSpPr txBox="1"/>
          <p:nvPr>
            <p:ph idx="3" type="body"/>
          </p:nvPr>
        </p:nvSpPr>
        <p:spPr>
          <a:xfrm>
            <a:off x="318779" y="3935976"/>
            <a:ext cx="3566160" cy="62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6" name="Google Shape;506;p64"/>
          <p:cNvSpPr/>
          <p:nvPr>
            <p:ph idx="4" type="pic"/>
          </p:nvPr>
        </p:nvSpPr>
        <p:spPr>
          <a:xfrm>
            <a:off x="318779" y="2898658"/>
            <a:ext cx="1645920" cy="925461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507" name="Google Shape;507;p64"/>
          <p:cNvSpPr txBox="1"/>
          <p:nvPr>
            <p:ph idx="5" type="body"/>
          </p:nvPr>
        </p:nvSpPr>
        <p:spPr>
          <a:xfrm>
            <a:off x="4785852" y="2066018"/>
            <a:ext cx="3566160" cy="62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8" name="Google Shape;508;p64"/>
          <p:cNvSpPr/>
          <p:nvPr>
            <p:ph idx="6" type="pic"/>
          </p:nvPr>
        </p:nvSpPr>
        <p:spPr>
          <a:xfrm>
            <a:off x="4785852" y="1028700"/>
            <a:ext cx="1645920" cy="925461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  <p:sp>
        <p:nvSpPr>
          <p:cNvPr id="509" name="Google Shape;509;p64"/>
          <p:cNvSpPr txBox="1"/>
          <p:nvPr>
            <p:ph idx="7" type="body"/>
          </p:nvPr>
        </p:nvSpPr>
        <p:spPr>
          <a:xfrm>
            <a:off x="4785852" y="3935976"/>
            <a:ext cx="3566160" cy="62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0" name="Google Shape;510;p64"/>
          <p:cNvSpPr/>
          <p:nvPr>
            <p:ph idx="8" type="pic"/>
          </p:nvPr>
        </p:nvSpPr>
        <p:spPr>
          <a:xfrm>
            <a:off x="4785852" y="2898658"/>
            <a:ext cx="1645920" cy="925461"/>
          </a:xfrm>
          <a:prstGeom prst="roundRect">
            <a:avLst>
              <a:gd fmla="val 4167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-row">
  <p:cSld name="Four-row">
    <p:bg>
      <p:bgPr>
        <a:solidFill>
          <a:schemeClr val="dk1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5"/>
          <p:cNvSpPr/>
          <p:nvPr/>
        </p:nvSpPr>
        <p:spPr>
          <a:xfrm>
            <a:off x="318861" y="1028700"/>
            <a:ext cx="8572501" cy="78867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13" name="Google Shape;513;p65"/>
          <p:cNvSpPr/>
          <p:nvPr/>
        </p:nvSpPr>
        <p:spPr>
          <a:xfrm>
            <a:off x="318861" y="1975485"/>
            <a:ext cx="8572501" cy="78867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14" name="Google Shape;514;p65"/>
          <p:cNvSpPr/>
          <p:nvPr/>
        </p:nvSpPr>
        <p:spPr>
          <a:xfrm>
            <a:off x="318861" y="2922270"/>
            <a:ext cx="8572501" cy="78867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15" name="Google Shape;515;p65"/>
          <p:cNvSpPr/>
          <p:nvPr/>
        </p:nvSpPr>
        <p:spPr>
          <a:xfrm>
            <a:off x="318861" y="3869055"/>
            <a:ext cx="8572501" cy="788670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16" name="Google Shape;516;p65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7" name="Google Shape;517;p65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65"/>
          <p:cNvSpPr txBox="1"/>
          <p:nvPr>
            <p:ph idx="1" type="body"/>
          </p:nvPr>
        </p:nvSpPr>
        <p:spPr>
          <a:xfrm>
            <a:off x="479485" y="1168496"/>
            <a:ext cx="1759619" cy="50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9" name="Google Shape;519;p65"/>
          <p:cNvSpPr txBox="1"/>
          <p:nvPr>
            <p:ph idx="2" type="body"/>
          </p:nvPr>
        </p:nvSpPr>
        <p:spPr>
          <a:xfrm>
            <a:off x="2611046" y="1126800"/>
            <a:ext cx="6145511" cy="592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0" name="Google Shape;520;p65"/>
          <p:cNvSpPr txBox="1"/>
          <p:nvPr>
            <p:ph idx="3" type="body"/>
          </p:nvPr>
        </p:nvSpPr>
        <p:spPr>
          <a:xfrm>
            <a:off x="479485" y="2115281"/>
            <a:ext cx="1759619" cy="50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1" name="Google Shape;521;p65"/>
          <p:cNvSpPr txBox="1"/>
          <p:nvPr>
            <p:ph idx="4" type="body"/>
          </p:nvPr>
        </p:nvSpPr>
        <p:spPr>
          <a:xfrm>
            <a:off x="2611046" y="2073585"/>
            <a:ext cx="6145511" cy="592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2" name="Google Shape;522;p65"/>
          <p:cNvSpPr txBox="1"/>
          <p:nvPr>
            <p:ph idx="5" type="body"/>
          </p:nvPr>
        </p:nvSpPr>
        <p:spPr>
          <a:xfrm>
            <a:off x="479485" y="3062066"/>
            <a:ext cx="1759619" cy="50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3" name="Google Shape;523;p65"/>
          <p:cNvSpPr txBox="1"/>
          <p:nvPr>
            <p:ph idx="6" type="body"/>
          </p:nvPr>
        </p:nvSpPr>
        <p:spPr>
          <a:xfrm>
            <a:off x="2611046" y="3020370"/>
            <a:ext cx="6145511" cy="592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4" name="Google Shape;524;p65"/>
          <p:cNvSpPr txBox="1"/>
          <p:nvPr>
            <p:ph idx="7" type="body"/>
          </p:nvPr>
        </p:nvSpPr>
        <p:spPr>
          <a:xfrm>
            <a:off x="479485" y="4008851"/>
            <a:ext cx="1759619" cy="509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5" name="Google Shape;525;p65"/>
          <p:cNvSpPr txBox="1"/>
          <p:nvPr>
            <p:ph idx="8" type="body"/>
          </p:nvPr>
        </p:nvSpPr>
        <p:spPr>
          <a:xfrm>
            <a:off x="2611046" y="3967155"/>
            <a:ext cx="6145511" cy="592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gray pillars">
  <p:cSld name="Five gray pillars">
    <p:bg>
      <p:bgPr>
        <a:solidFill>
          <a:schemeClr val="dk1"/>
        </a:soli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6"/>
          <p:cNvSpPr/>
          <p:nvPr/>
        </p:nvSpPr>
        <p:spPr>
          <a:xfrm>
            <a:off x="314325" y="932260"/>
            <a:ext cx="1551454" cy="3725465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28" name="Google Shape;528;p66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9" name="Google Shape;529;p66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66"/>
          <p:cNvSpPr txBox="1"/>
          <p:nvPr>
            <p:ph idx="1" type="body"/>
          </p:nvPr>
        </p:nvSpPr>
        <p:spPr>
          <a:xfrm>
            <a:off x="431492" y="1114425"/>
            <a:ext cx="1303217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1" name="Google Shape;531;p66"/>
          <p:cNvSpPr txBox="1"/>
          <p:nvPr>
            <p:ph idx="2" type="body"/>
          </p:nvPr>
        </p:nvSpPr>
        <p:spPr>
          <a:xfrm>
            <a:off x="431492" y="1763486"/>
            <a:ext cx="1303217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2" name="Google Shape;532;p66"/>
          <p:cNvSpPr/>
          <p:nvPr/>
        </p:nvSpPr>
        <p:spPr>
          <a:xfrm>
            <a:off x="7365121" y="932260"/>
            <a:ext cx="1551454" cy="3725465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33" name="Google Shape;533;p66"/>
          <p:cNvSpPr txBox="1"/>
          <p:nvPr>
            <p:ph idx="3" type="body"/>
          </p:nvPr>
        </p:nvSpPr>
        <p:spPr>
          <a:xfrm>
            <a:off x="7482288" y="1114425"/>
            <a:ext cx="1303217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4" name="Google Shape;534;p66"/>
          <p:cNvSpPr txBox="1"/>
          <p:nvPr>
            <p:ph idx="4" type="body"/>
          </p:nvPr>
        </p:nvSpPr>
        <p:spPr>
          <a:xfrm>
            <a:off x="7482288" y="1763486"/>
            <a:ext cx="1303217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5" name="Google Shape;535;p66"/>
          <p:cNvSpPr/>
          <p:nvPr/>
        </p:nvSpPr>
        <p:spPr>
          <a:xfrm>
            <a:off x="2077024" y="932260"/>
            <a:ext cx="1551454" cy="3725465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36" name="Google Shape;536;p66"/>
          <p:cNvSpPr txBox="1"/>
          <p:nvPr>
            <p:ph idx="5" type="body"/>
          </p:nvPr>
        </p:nvSpPr>
        <p:spPr>
          <a:xfrm>
            <a:off x="2194191" y="1114425"/>
            <a:ext cx="130321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7" name="Google Shape;537;p66"/>
          <p:cNvSpPr txBox="1"/>
          <p:nvPr>
            <p:ph idx="6" type="body"/>
          </p:nvPr>
        </p:nvSpPr>
        <p:spPr>
          <a:xfrm>
            <a:off x="2194191" y="1763486"/>
            <a:ext cx="1303216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8" name="Google Shape;538;p66"/>
          <p:cNvSpPr/>
          <p:nvPr/>
        </p:nvSpPr>
        <p:spPr>
          <a:xfrm>
            <a:off x="5602421" y="932260"/>
            <a:ext cx="1551454" cy="3725465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39" name="Google Shape;539;p66"/>
          <p:cNvSpPr txBox="1"/>
          <p:nvPr>
            <p:ph idx="7" type="body"/>
          </p:nvPr>
        </p:nvSpPr>
        <p:spPr>
          <a:xfrm>
            <a:off x="5719589" y="1114425"/>
            <a:ext cx="130321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0" name="Google Shape;540;p66"/>
          <p:cNvSpPr txBox="1"/>
          <p:nvPr>
            <p:ph idx="8" type="body"/>
          </p:nvPr>
        </p:nvSpPr>
        <p:spPr>
          <a:xfrm>
            <a:off x="5719589" y="1763486"/>
            <a:ext cx="1303216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1" name="Google Shape;541;p66"/>
          <p:cNvSpPr/>
          <p:nvPr/>
        </p:nvSpPr>
        <p:spPr>
          <a:xfrm>
            <a:off x="3839723" y="932260"/>
            <a:ext cx="1551454" cy="3725465"/>
          </a:xfrm>
          <a:prstGeom prst="roundRect">
            <a:avLst>
              <a:gd fmla="val 648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42" name="Google Shape;542;p66"/>
          <p:cNvSpPr txBox="1"/>
          <p:nvPr>
            <p:ph idx="9" type="body"/>
          </p:nvPr>
        </p:nvSpPr>
        <p:spPr>
          <a:xfrm>
            <a:off x="3956890" y="1114425"/>
            <a:ext cx="1303217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>
                <a:solidFill>
                  <a:srgbClr val="8EC7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3" name="Google Shape;543;p66"/>
          <p:cNvSpPr txBox="1"/>
          <p:nvPr>
            <p:ph idx="13" type="body"/>
          </p:nvPr>
        </p:nvSpPr>
        <p:spPr>
          <a:xfrm>
            <a:off x="3956890" y="1763486"/>
            <a:ext cx="1303217" cy="854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pillar w cicle icons">
  <p:cSld name="Five pillar w cicle icons">
    <p:bg>
      <p:bgPr>
        <a:solidFill>
          <a:schemeClr val="dk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7"/>
          <p:cNvSpPr txBox="1"/>
          <p:nvPr>
            <p:ph type="title"/>
          </p:nvPr>
        </p:nvSpPr>
        <p:spPr>
          <a:xfrm>
            <a:off x="314325" y="275168"/>
            <a:ext cx="8572500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6" name="Google Shape;546;p67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67"/>
          <p:cNvSpPr txBox="1"/>
          <p:nvPr>
            <p:ph idx="1" type="body"/>
          </p:nvPr>
        </p:nvSpPr>
        <p:spPr>
          <a:xfrm>
            <a:off x="314325" y="2969035"/>
            <a:ext cx="1517024" cy="25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48" name="Google Shape;548;p67"/>
          <p:cNvSpPr txBox="1"/>
          <p:nvPr>
            <p:ph idx="2" type="body"/>
          </p:nvPr>
        </p:nvSpPr>
        <p:spPr>
          <a:xfrm>
            <a:off x="314325" y="3334308"/>
            <a:ext cx="151702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9" name="Google Shape;549;p67"/>
          <p:cNvSpPr txBox="1"/>
          <p:nvPr>
            <p:ph idx="3" type="body"/>
          </p:nvPr>
        </p:nvSpPr>
        <p:spPr>
          <a:xfrm>
            <a:off x="2078195" y="2969035"/>
            <a:ext cx="1517024" cy="25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50" name="Google Shape;550;p67"/>
          <p:cNvSpPr txBox="1"/>
          <p:nvPr>
            <p:ph idx="4" type="body"/>
          </p:nvPr>
        </p:nvSpPr>
        <p:spPr>
          <a:xfrm>
            <a:off x="2078195" y="3334308"/>
            <a:ext cx="151702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1" name="Google Shape;551;p67"/>
          <p:cNvSpPr txBox="1"/>
          <p:nvPr>
            <p:ph idx="5" type="body"/>
          </p:nvPr>
        </p:nvSpPr>
        <p:spPr>
          <a:xfrm>
            <a:off x="3842064" y="2969035"/>
            <a:ext cx="1517024" cy="25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52" name="Google Shape;552;p67"/>
          <p:cNvSpPr txBox="1"/>
          <p:nvPr>
            <p:ph idx="6" type="body"/>
          </p:nvPr>
        </p:nvSpPr>
        <p:spPr>
          <a:xfrm>
            <a:off x="3842063" y="3334308"/>
            <a:ext cx="151702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3" name="Google Shape;553;p67"/>
          <p:cNvSpPr txBox="1"/>
          <p:nvPr>
            <p:ph idx="7" type="body"/>
          </p:nvPr>
        </p:nvSpPr>
        <p:spPr>
          <a:xfrm>
            <a:off x="5605933" y="2969035"/>
            <a:ext cx="1517024" cy="25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54" name="Google Shape;554;p67"/>
          <p:cNvSpPr txBox="1"/>
          <p:nvPr>
            <p:ph idx="8" type="body"/>
          </p:nvPr>
        </p:nvSpPr>
        <p:spPr>
          <a:xfrm>
            <a:off x="5605932" y="3334308"/>
            <a:ext cx="151702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5" name="Google Shape;555;p67"/>
          <p:cNvSpPr txBox="1"/>
          <p:nvPr>
            <p:ph idx="9" type="body"/>
          </p:nvPr>
        </p:nvSpPr>
        <p:spPr>
          <a:xfrm>
            <a:off x="7369802" y="2969035"/>
            <a:ext cx="1517024" cy="25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400">
                <a:solidFill>
                  <a:srgbClr val="8EC7FF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56" name="Google Shape;556;p67"/>
          <p:cNvSpPr txBox="1"/>
          <p:nvPr>
            <p:ph idx="13" type="body"/>
          </p:nvPr>
        </p:nvSpPr>
        <p:spPr>
          <a:xfrm>
            <a:off x="7369802" y="3334308"/>
            <a:ext cx="1517024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1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557" name="Google Shape;557;p67"/>
          <p:cNvCxnSpPr/>
          <p:nvPr/>
        </p:nvCxnSpPr>
        <p:spPr>
          <a:xfrm>
            <a:off x="285750" y="2656127"/>
            <a:ext cx="8572500" cy="0"/>
          </a:xfrm>
          <a:prstGeom prst="straightConnector1">
            <a:avLst/>
          </a:prstGeom>
          <a:noFill/>
          <a:ln cap="rnd" cmpd="sng" w="19050">
            <a:solidFill>
              <a:srgbClr val="394F7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8" name="Google Shape;558;p67"/>
          <p:cNvSpPr/>
          <p:nvPr/>
        </p:nvSpPr>
        <p:spPr>
          <a:xfrm>
            <a:off x="510481" y="1276657"/>
            <a:ext cx="1124712" cy="1124712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59" name="Google Shape;559;p67"/>
          <p:cNvSpPr/>
          <p:nvPr>
            <p:ph idx="14" type="pic"/>
          </p:nvPr>
        </p:nvSpPr>
        <p:spPr>
          <a:xfrm>
            <a:off x="517624" y="1283801"/>
            <a:ext cx="1110425" cy="1110425"/>
          </a:xfrm>
          <a:prstGeom prst="ellipse">
            <a:avLst/>
          </a:prstGeom>
          <a:noFill/>
          <a:ln>
            <a:noFill/>
          </a:ln>
        </p:spPr>
      </p:sp>
      <p:sp>
        <p:nvSpPr>
          <p:cNvPr id="560" name="Google Shape;560;p67"/>
          <p:cNvSpPr/>
          <p:nvPr/>
        </p:nvSpPr>
        <p:spPr>
          <a:xfrm>
            <a:off x="2274350" y="1276657"/>
            <a:ext cx="1124712" cy="1124712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61" name="Google Shape;561;p67"/>
          <p:cNvSpPr/>
          <p:nvPr>
            <p:ph idx="15" type="pic"/>
          </p:nvPr>
        </p:nvSpPr>
        <p:spPr>
          <a:xfrm>
            <a:off x="2281494" y="1283801"/>
            <a:ext cx="1110425" cy="1110425"/>
          </a:xfrm>
          <a:prstGeom prst="ellipse">
            <a:avLst/>
          </a:prstGeom>
          <a:noFill/>
          <a:ln>
            <a:noFill/>
          </a:ln>
        </p:spPr>
      </p:sp>
      <p:sp>
        <p:nvSpPr>
          <p:cNvPr id="562" name="Google Shape;562;p67"/>
          <p:cNvSpPr/>
          <p:nvPr/>
        </p:nvSpPr>
        <p:spPr>
          <a:xfrm>
            <a:off x="4038220" y="1276657"/>
            <a:ext cx="1124712" cy="1124712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63" name="Google Shape;563;p67"/>
          <p:cNvSpPr/>
          <p:nvPr>
            <p:ph idx="16" type="pic"/>
          </p:nvPr>
        </p:nvSpPr>
        <p:spPr>
          <a:xfrm>
            <a:off x="4045363" y="1283801"/>
            <a:ext cx="1110425" cy="1110425"/>
          </a:xfrm>
          <a:prstGeom prst="ellipse">
            <a:avLst/>
          </a:prstGeom>
          <a:noFill/>
          <a:ln>
            <a:noFill/>
          </a:ln>
        </p:spPr>
      </p:sp>
      <p:sp>
        <p:nvSpPr>
          <p:cNvPr id="564" name="Google Shape;564;p67"/>
          <p:cNvSpPr/>
          <p:nvPr/>
        </p:nvSpPr>
        <p:spPr>
          <a:xfrm>
            <a:off x="5802088" y="1276657"/>
            <a:ext cx="1124712" cy="1124712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65" name="Google Shape;565;p67"/>
          <p:cNvSpPr/>
          <p:nvPr>
            <p:ph idx="17" type="pic"/>
          </p:nvPr>
        </p:nvSpPr>
        <p:spPr>
          <a:xfrm>
            <a:off x="5809232" y="1283801"/>
            <a:ext cx="1110424" cy="1110425"/>
          </a:xfrm>
          <a:prstGeom prst="ellipse">
            <a:avLst/>
          </a:prstGeom>
          <a:noFill/>
          <a:ln>
            <a:noFill/>
          </a:ln>
        </p:spPr>
      </p:sp>
      <p:sp>
        <p:nvSpPr>
          <p:cNvPr id="566" name="Google Shape;566;p67"/>
          <p:cNvSpPr/>
          <p:nvPr/>
        </p:nvSpPr>
        <p:spPr>
          <a:xfrm>
            <a:off x="7565957" y="1276657"/>
            <a:ext cx="1124712" cy="1124712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67" name="Google Shape;567;p67"/>
          <p:cNvSpPr/>
          <p:nvPr>
            <p:ph idx="18" type="pic"/>
          </p:nvPr>
        </p:nvSpPr>
        <p:spPr>
          <a:xfrm>
            <a:off x="7573101" y="1283801"/>
            <a:ext cx="1110424" cy="1110425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_1">
  <p:cSld name="Case study_1">
    <p:bg>
      <p:bgPr>
        <a:solidFill>
          <a:schemeClr val="dk1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8"/>
          <p:cNvSpPr txBox="1"/>
          <p:nvPr>
            <p:ph type="title"/>
          </p:nvPr>
        </p:nvSpPr>
        <p:spPr>
          <a:xfrm>
            <a:off x="4016447" y="1033154"/>
            <a:ext cx="4870379" cy="4847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0" name="Google Shape;570;p68"/>
          <p:cNvSpPr/>
          <p:nvPr>
            <p:ph idx="2" type="pic"/>
          </p:nvPr>
        </p:nvSpPr>
        <p:spPr>
          <a:xfrm>
            <a:off x="314325" y="257175"/>
            <a:ext cx="3429407" cy="4400550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  <p:sp>
        <p:nvSpPr>
          <p:cNvPr id="571" name="Google Shape;571;p68"/>
          <p:cNvSpPr txBox="1"/>
          <p:nvPr>
            <p:ph idx="1" type="body"/>
          </p:nvPr>
        </p:nvSpPr>
        <p:spPr>
          <a:xfrm>
            <a:off x="4016447" y="1918072"/>
            <a:ext cx="4653100" cy="8161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2" name="Google Shape;572;p68"/>
          <p:cNvSpPr txBox="1"/>
          <p:nvPr>
            <p:ph idx="3" type="body"/>
          </p:nvPr>
        </p:nvSpPr>
        <p:spPr>
          <a:xfrm>
            <a:off x="4016446" y="1597747"/>
            <a:ext cx="46531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3" name="Google Shape;573;p68"/>
          <p:cNvSpPr txBox="1"/>
          <p:nvPr>
            <p:ph idx="4" type="body"/>
          </p:nvPr>
        </p:nvSpPr>
        <p:spPr>
          <a:xfrm>
            <a:off x="4016447" y="3388343"/>
            <a:ext cx="2241217" cy="1269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4" name="Google Shape;574;p68"/>
          <p:cNvSpPr txBox="1"/>
          <p:nvPr>
            <p:ph idx="5" type="body"/>
          </p:nvPr>
        </p:nvSpPr>
        <p:spPr>
          <a:xfrm>
            <a:off x="4016446" y="3068017"/>
            <a:ext cx="2241217" cy="2539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5" name="Google Shape;575;p68"/>
          <p:cNvSpPr txBox="1"/>
          <p:nvPr>
            <p:ph idx="6" type="body"/>
          </p:nvPr>
        </p:nvSpPr>
        <p:spPr>
          <a:xfrm>
            <a:off x="6645608" y="3388343"/>
            <a:ext cx="2241217" cy="12693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6" name="Google Shape;576;p68"/>
          <p:cNvSpPr txBox="1"/>
          <p:nvPr>
            <p:ph idx="7" type="body"/>
          </p:nvPr>
        </p:nvSpPr>
        <p:spPr>
          <a:xfrm>
            <a:off x="6645608" y="3068017"/>
            <a:ext cx="2241217" cy="25391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7" name="Google Shape;577;p68"/>
          <p:cNvSpPr/>
          <p:nvPr>
            <p:ph idx="8" type="pic"/>
          </p:nvPr>
        </p:nvSpPr>
        <p:spPr>
          <a:xfrm>
            <a:off x="4016447" y="257175"/>
            <a:ext cx="1823914" cy="671974"/>
          </a:xfrm>
          <a:prstGeom prst="rect">
            <a:avLst/>
          </a:prstGeom>
          <a:noFill/>
          <a:ln>
            <a:noFill/>
          </a:ln>
        </p:spPr>
      </p:sp>
      <p:sp>
        <p:nvSpPr>
          <p:cNvPr id="578" name="Google Shape;578;p68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se study_2">
  <p:cSld name="Case study_2">
    <p:bg>
      <p:bgPr>
        <a:solidFill>
          <a:schemeClr val="dk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9"/>
          <p:cNvSpPr txBox="1"/>
          <p:nvPr>
            <p:ph idx="1" type="body"/>
          </p:nvPr>
        </p:nvSpPr>
        <p:spPr>
          <a:xfrm>
            <a:off x="314326" y="1465416"/>
            <a:ext cx="5137784" cy="9491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1" name="Google Shape;581;p69"/>
          <p:cNvSpPr txBox="1"/>
          <p:nvPr>
            <p:ph idx="2" type="body"/>
          </p:nvPr>
        </p:nvSpPr>
        <p:spPr>
          <a:xfrm>
            <a:off x="314326" y="1145091"/>
            <a:ext cx="513778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2" name="Google Shape;582;p69"/>
          <p:cNvSpPr txBox="1"/>
          <p:nvPr>
            <p:ph idx="3" type="body"/>
          </p:nvPr>
        </p:nvSpPr>
        <p:spPr>
          <a:xfrm>
            <a:off x="314326" y="3049238"/>
            <a:ext cx="2456468" cy="1608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3" name="Google Shape;583;p69"/>
          <p:cNvSpPr txBox="1"/>
          <p:nvPr>
            <p:ph idx="4" type="body"/>
          </p:nvPr>
        </p:nvSpPr>
        <p:spPr>
          <a:xfrm>
            <a:off x="314326" y="2728913"/>
            <a:ext cx="2456468" cy="25391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4" name="Google Shape;584;p69"/>
          <p:cNvSpPr txBox="1"/>
          <p:nvPr>
            <p:ph idx="5" type="body"/>
          </p:nvPr>
        </p:nvSpPr>
        <p:spPr>
          <a:xfrm>
            <a:off x="2995642" y="3049238"/>
            <a:ext cx="2456468" cy="160848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5" name="Google Shape;585;p69"/>
          <p:cNvSpPr txBox="1"/>
          <p:nvPr>
            <p:ph idx="6" type="body"/>
          </p:nvPr>
        </p:nvSpPr>
        <p:spPr>
          <a:xfrm>
            <a:off x="2995642" y="2728913"/>
            <a:ext cx="2456468" cy="25391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6" name="Google Shape;586;p69"/>
          <p:cNvSpPr txBox="1"/>
          <p:nvPr>
            <p:ph type="title"/>
          </p:nvPr>
        </p:nvSpPr>
        <p:spPr>
          <a:xfrm>
            <a:off x="315468" y="274320"/>
            <a:ext cx="8571357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7" name="Google Shape;587;p69"/>
          <p:cNvSpPr txBox="1"/>
          <p:nvPr>
            <p:ph idx="7" type="body"/>
          </p:nvPr>
        </p:nvSpPr>
        <p:spPr>
          <a:xfrm>
            <a:off x="315468" y="822960"/>
            <a:ext cx="857135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8" name="Google Shape;588;p69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9" name="Google Shape;589;p69"/>
          <p:cNvSpPr/>
          <p:nvPr>
            <p:ph idx="8" type="pic"/>
          </p:nvPr>
        </p:nvSpPr>
        <p:spPr>
          <a:xfrm>
            <a:off x="6844758" y="4169569"/>
            <a:ext cx="1371600" cy="488156"/>
          </a:xfrm>
          <a:prstGeom prst="rect">
            <a:avLst/>
          </a:prstGeom>
          <a:noFill/>
          <a:ln>
            <a:noFill/>
          </a:ln>
        </p:spPr>
      </p:sp>
      <p:sp>
        <p:nvSpPr>
          <p:cNvPr id="590" name="Google Shape;590;p69"/>
          <p:cNvSpPr/>
          <p:nvPr>
            <p:ph idx="9" type="pic"/>
          </p:nvPr>
        </p:nvSpPr>
        <p:spPr>
          <a:xfrm>
            <a:off x="6144133" y="1149452"/>
            <a:ext cx="2763857" cy="2763857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wall">
  <p:cSld name="Logo wall">
    <p:bg>
      <p:bgPr>
        <a:solidFill>
          <a:schemeClr val="dk1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0"/>
          <p:cNvSpPr txBox="1"/>
          <p:nvPr>
            <p:ph type="title"/>
          </p:nvPr>
        </p:nvSpPr>
        <p:spPr>
          <a:xfrm>
            <a:off x="315468" y="274320"/>
            <a:ext cx="8571357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3" name="Google Shape;593;p70"/>
          <p:cNvSpPr txBox="1"/>
          <p:nvPr>
            <p:ph idx="1" type="body"/>
          </p:nvPr>
        </p:nvSpPr>
        <p:spPr>
          <a:xfrm>
            <a:off x="394027" y="1502123"/>
            <a:ext cx="1736131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4" name="Google Shape;594;p70"/>
          <p:cNvSpPr txBox="1"/>
          <p:nvPr>
            <p:ph idx="2" type="body"/>
          </p:nvPr>
        </p:nvSpPr>
        <p:spPr>
          <a:xfrm>
            <a:off x="6980165" y="1502123"/>
            <a:ext cx="1736131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5" name="Google Shape;595;p70"/>
          <p:cNvSpPr txBox="1"/>
          <p:nvPr>
            <p:ph idx="3" type="body"/>
          </p:nvPr>
        </p:nvSpPr>
        <p:spPr>
          <a:xfrm>
            <a:off x="2589407" y="1502123"/>
            <a:ext cx="1736131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6" name="Google Shape;596;p70"/>
          <p:cNvSpPr txBox="1"/>
          <p:nvPr>
            <p:ph idx="4" type="body"/>
          </p:nvPr>
        </p:nvSpPr>
        <p:spPr>
          <a:xfrm>
            <a:off x="4784786" y="1502123"/>
            <a:ext cx="1736131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7" name="Google Shape;597;p70"/>
          <p:cNvSpPr txBox="1"/>
          <p:nvPr>
            <p:ph idx="5" type="body"/>
          </p:nvPr>
        </p:nvSpPr>
        <p:spPr>
          <a:xfrm>
            <a:off x="394027" y="2901155"/>
            <a:ext cx="1736131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8" name="Google Shape;598;p70"/>
          <p:cNvSpPr txBox="1"/>
          <p:nvPr>
            <p:ph idx="6" type="body"/>
          </p:nvPr>
        </p:nvSpPr>
        <p:spPr>
          <a:xfrm>
            <a:off x="6980165" y="2901155"/>
            <a:ext cx="1736131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9" name="Google Shape;599;p70"/>
          <p:cNvSpPr txBox="1"/>
          <p:nvPr>
            <p:ph idx="7" type="body"/>
          </p:nvPr>
        </p:nvSpPr>
        <p:spPr>
          <a:xfrm>
            <a:off x="2589407" y="2901155"/>
            <a:ext cx="1736131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0" name="Google Shape;600;p70"/>
          <p:cNvSpPr txBox="1"/>
          <p:nvPr>
            <p:ph idx="8" type="body"/>
          </p:nvPr>
        </p:nvSpPr>
        <p:spPr>
          <a:xfrm>
            <a:off x="4784786" y="2901155"/>
            <a:ext cx="1736131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04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1" name="Google Shape;601;p70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Quote 1">
    <p:bg>
      <p:bgPr>
        <a:solidFill>
          <a:schemeClr val="dk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1"/>
          <p:cNvSpPr txBox="1"/>
          <p:nvPr>
            <p:ph type="title"/>
          </p:nvPr>
        </p:nvSpPr>
        <p:spPr>
          <a:xfrm>
            <a:off x="857250" y="1114425"/>
            <a:ext cx="6142436" cy="19253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4" name="Google Shape;604;p71"/>
          <p:cNvSpPr txBox="1"/>
          <p:nvPr>
            <p:ph idx="1" type="body"/>
          </p:nvPr>
        </p:nvSpPr>
        <p:spPr>
          <a:xfrm>
            <a:off x="857250" y="3457575"/>
            <a:ext cx="61436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5" name="Google Shape;605;p71"/>
          <p:cNvSpPr txBox="1"/>
          <p:nvPr>
            <p:ph idx="2" type="body"/>
          </p:nvPr>
        </p:nvSpPr>
        <p:spPr>
          <a:xfrm>
            <a:off x="857250" y="3783853"/>
            <a:ext cx="6132739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6" name="Google Shape;606;p71"/>
          <p:cNvSpPr/>
          <p:nvPr/>
        </p:nvSpPr>
        <p:spPr>
          <a:xfrm>
            <a:off x="229538" y="686321"/>
            <a:ext cx="627712" cy="428105"/>
          </a:xfrm>
          <a:custGeom>
            <a:rect b="b" l="l" r="r" t="t"/>
            <a:pathLst>
              <a:path extrusionOk="0" h="298094" w="437083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07" name="Google Shape;607;p71"/>
          <p:cNvSpPr/>
          <p:nvPr/>
        </p:nvSpPr>
        <p:spPr>
          <a:xfrm>
            <a:off x="0" y="0"/>
            <a:ext cx="60228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08" name="Google Shape;608;p71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540">
          <p15:clr>
            <a:srgbClr val="FBAE40"/>
          </p15:clr>
        </p15:guide>
        <p15:guide id="2" pos="4410">
          <p15:clr>
            <a:srgbClr val="FBAE40"/>
          </p15:clr>
        </p15:guide>
        <p15:guide id="3" orient="horz" pos="21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Quote 2">
    <p:bg>
      <p:bgPr>
        <a:solidFill>
          <a:schemeClr val="dk1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2"/>
          <p:cNvSpPr/>
          <p:nvPr/>
        </p:nvSpPr>
        <p:spPr>
          <a:xfrm>
            <a:off x="484992" y="642073"/>
            <a:ext cx="8174016" cy="3617307"/>
          </a:xfrm>
          <a:prstGeom prst="roundRect">
            <a:avLst>
              <a:gd fmla="val 5872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11" name="Google Shape;611;p72"/>
          <p:cNvSpPr/>
          <p:nvPr/>
        </p:nvSpPr>
        <p:spPr>
          <a:xfrm>
            <a:off x="331896" y="1182506"/>
            <a:ext cx="627712" cy="428105"/>
          </a:xfrm>
          <a:custGeom>
            <a:rect b="b" l="l" r="r" t="t"/>
            <a:pathLst>
              <a:path extrusionOk="0" h="298094" w="437083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12" name="Google Shape;612;p72"/>
          <p:cNvSpPr txBox="1"/>
          <p:nvPr>
            <p:ph type="title"/>
          </p:nvPr>
        </p:nvSpPr>
        <p:spPr>
          <a:xfrm>
            <a:off x="1107281" y="1396558"/>
            <a:ext cx="6934432" cy="19253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0" i="0" sz="3300">
                <a:latin typeface="Play"/>
                <a:ea typeface="Play"/>
                <a:cs typeface="Play"/>
                <a:sym typeface="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3" name="Google Shape;613;p72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72"/>
          <p:cNvSpPr txBox="1"/>
          <p:nvPr>
            <p:ph idx="1" type="body"/>
          </p:nvPr>
        </p:nvSpPr>
        <p:spPr>
          <a:xfrm>
            <a:off x="1106129" y="3378307"/>
            <a:ext cx="69355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5" name="Google Shape;615;p72"/>
          <p:cNvSpPr txBox="1"/>
          <p:nvPr>
            <p:ph idx="2" type="body"/>
          </p:nvPr>
        </p:nvSpPr>
        <p:spPr>
          <a:xfrm>
            <a:off x="1106129" y="3704585"/>
            <a:ext cx="6935583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photo">
  <p:cSld name="Quote with photo">
    <p:bg>
      <p:bgPr>
        <a:solidFill>
          <a:schemeClr val="dk1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3"/>
          <p:cNvSpPr/>
          <p:nvPr/>
        </p:nvSpPr>
        <p:spPr>
          <a:xfrm>
            <a:off x="229538" y="686321"/>
            <a:ext cx="627712" cy="428105"/>
          </a:xfrm>
          <a:custGeom>
            <a:rect b="b" l="l" r="r" t="t"/>
            <a:pathLst>
              <a:path extrusionOk="0" h="298094" w="437083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18" name="Google Shape;618;p73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73"/>
          <p:cNvSpPr/>
          <p:nvPr>
            <p:ph idx="2" type="pic"/>
          </p:nvPr>
        </p:nvSpPr>
        <p:spPr>
          <a:xfrm>
            <a:off x="3040380" y="0"/>
            <a:ext cx="610362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73"/>
          <p:cNvSpPr txBox="1"/>
          <p:nvPr>
            <p:ph type="title"/>
          </p:nvPr>
        </p:nvSpPr>
        <p:spPr>
          <a:xfrm>
            <a:off x="857250" y="1114425"/>
            <a:ext cx="3714750" cy="19253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857250" y="4094639"/>
            <a:ext cx="37154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2" name="Google Shape;622;p73"/>
          <p:cNvSpPr txBox="1"/>
          <p:nvPr>
            <p:ph idx="3" type="body"/>
          </p:nvPr>
        </p:nvSpPr>
        <p:spPr>
          <a:xfrm>
            <a:off x="857250" y="4371638"/>
            <a:ext cx="3708887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540">
          <p15:clr>
            <a:srgbClr val="FBAE40"/>
          </p15:clr>
        </p15:guide>
        <p15:guide id="2" pos="4410">
          <p15:clr>
            <a:srgbClr val="FBAE40"/>
          </p15:clr>
        </p15:guide>
        <p15:guide id="3" orient="horz" pos="2178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portrait">
  <p:cSld name="Quote with portrai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4"/>
          <p:cNvSpPr txBox="1"/>
          <p:nvPr>
            <p:ph type="title"/>
          </p:nvPr>
        </p:nvSpPr>
        <p:spPr>
          <a:xfrm>
            <a:off x="857250" y="1114425"/>
            <a:ext cx="3714750" cy="19253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lay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5" name="Google Shape;625;p74"/>
          <p:cNvSpPr txBox="1"/>
          <p:nvPr>
            <p:ph idx="1" type="body"/>
          </p:nvPr>
        </p:nvSpPr>
        <p:spPr>
          <a:xfrm>
            <a:off x="857250" y="4094639"/>
            <a:ext cx="37154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6" name="Google Shape;626;p74"/>
          <p:cNvSpPr txBox="1"/>
          <p:nvPr>
            <p:ph idx="2" type="body"/>
          </p:nvPr>
        </p:nvSpPr>
        <p:spPr>
          <a:xfrm>
            <a:off x="857250" y="4371638"/>
            <a:ext cx="3708887" cy="2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7" name="Google Shape;627;p74"/>
          <p:cNvSpPr/>
          <p:nvPr/>
        </p:nvSpPr>
        <p:spPr>
          <a:xfrm>
            <a:off x="229538" y="686321"/>
            <a:ext cx="627712" cy="428105"/>
          </a:xfrm>
          <a:custGeom>
            <a:rect b="b" l="l" r="r" t="t"/>
            <a:pathLst>
              <a:path extrusionOk="0" h="298094" w="437083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28" name="Google Shape;628;p74"/>
          <p:cNvSpPr/>
          <p:nvPr/>
        </p:nvSpPr>
        <p:spPr>
          <a:xfrm>
            <a:off x="0" y="0"/>
            <a:ext cx="60228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29" name="Google Shape;629;p74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74"/>
          <p:cNvSpPr/>
          <p:nvPr>
            <p:ph idx="3" type="pic"/>
          </p:nvPr>
        </p:nvSpPr>
        <p:spPr>
          <a:xfrm>
            <a:off x="5543550" y="1114424"/>
            <a:ext cx="2914650" cy="2985627"/>
          </a:xfrm>
          <a:prstGeom prst="roundRect">
            <a:avLst>
              <a:gd fmla="val 2693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  <p:extLst>
    <p:ext uri="{DCECCB84-F9BA-43D5-87BE-67443E8EF086}">
      <p15:sldGuideLst>
        <p15:guide id="1" pos="540">
          <p15:clr>
            <a:srgbClr val="FBAE40"/>
          </p15:clr>
        </p15:guide>
        <p15:guide id="2" pos="4410">
          <p15:clr>
            <a:srgbClr val="FBAE40"/>
          </p15:clr>
        </p15:guide>
        <p15:guide id="3" orient="horz" pos="2178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dark">
  <p:cSld name="1_Section Header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5"/>
          <p:cNvSpPr txBox="1"/>
          <p:nvPr>
            <p:ph type="title"/>
          </p:nvPr>
        </p:nvSpPr>
        <p:spPr>
          <a:xfrm>
            <a:off x="314325" y="2030866"/>
            <a:ext cx="6057900" cy="1081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3" name="Google Shape;633;p75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 image">
  <p:cSld name="Section w im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6"/>
          <p:cNvSpPr txBox="1"/>
          <p:nvPr>
            <p:ph type="title"/>
          </p:nvPr>
        </p:nvSpPr>
        <p:spPr>
          <a:xfrm>
            <a:off x="314325" y="1739714"/>
            <a:ext cx="4457700" cy="22845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6" name="Google Shape;636;p76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7" name="Google Shape;637;p76"/>
          <p:cNvSpPr/>
          <p:nvPr>
            <p:ph idx="2" type="pic"/>
          </p:nvPr>
        </p:nvSpPr>
        <p:spPr>
          <a:xfrm>
            <a:off x="5543550" y="257175"/>
            <a:ext cx="3343275" cy="4400549"/>
          </a:xfrm>
          <a:prstGeom prst="roundRect">
            <a:avLst>
              <a:gd fmla="val 2693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d of Template">
  <p:cSld name="1_End of Template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p sign" id="639" name="Google Shape;639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938" y="1585912"/>
            <a:ext cx="197167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77"/>
          <p:cNvSpPr txBox="1"/>
          <p:nvPr/>
        </p:nvSpPr>
        <p:spPr>
          <a:xfrm>
            <a:off x="2614613" y="1784732"/>
            <a:ext cx="5838825" cy="18533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Do not use layouts after this slide.</a:t>
            </a:r>
            <a:endParaRPr b="1" i="0" sz="50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They are included as visual examples only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and are not part of the official template.</a:t>
            </a:r>
            <a:endParaRPr b="0" i="0" sz="50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9"/>
          <p:cNvSpPr txBox="1"/>
          <p:nvPr>
            <p:ph idx="1" type="subTitle"/>
          </p:nvPr>
        </p:nvSpPr>
        <p:spPr>
          <a:xfrm>
            <a:off x="319946" y="1403105"/>
            <a:ext cx="62058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0" name="Google Shape;650;p79"/>
          <p:cNvSpPr txBox="1"/>
          <p:nvPr>
            <p:ph type="title"/>
          </p:nvPr>
        </p:nvSpPr>
        <p:spPr>
          <a:xfrm>
            <a:off x="319946" y="1710285"/>
            <a:ext cx="62058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25" lIns="0" spcFirstLastPara="1" rIns="0" wrap="square" tIns="1097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1" name="Google Shape;651;p79"/>
          <p:cNvSpPr txBox="1"/>
          <p:nvPr>
            <p:ph idx="2" type="body"/>
          </p:nvPr>
        </p:nvSpPr>
        <p:spPr>
          <a:xfrm>
            <a:off x="319946" y="3429695"/>
            <a:ext cx="277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 cap="none"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2" name="Google Shape;652;p79"/>
          <p:cNvSpPr txBox="1"/>
          <p:nvPr>
            <p:ph idx="3" type="body"/>
          </p:nvPr>
        </p:nvSpPr>
        <p:spPr>
          <a:xfrm>
            <a:off x="319946" y="1029730"/>
            <a:ext cx="26193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3" name="Google Shape;653;p79"/>
          <p:cNvSpPr txBox="1"/>
          <p:nvPr>
            <p:ph idx="4" type="body"/>
          </p:nvPr>
        </p:nvSpPr>
        <p:spPr>
          <a:xfrm>
            <a:off x="319946" y="3710241"/>
            <a:ext cx="2776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4" name="Google Shape;654;p79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1">
  <p:cSld name="Agenda_1">
    <p:bg>
      <p:bgPr>
        <a:solidFill>
          <a:schemeClr val="dk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0"/>
          <p:cNvSpPr txBox="1"/>
          <p:nvPr>
            <p:ph idx="1" type="body"/>
          </p:nvPr>
        </p:nvSpPr>
        <p:spPr>
          <a:xfrm>
            <a:off x="318779" y="1024247"/>
            <a:ext cx="85725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indent="-228600" lvl="1" marL="9144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600"/>
              <a:buNone/>
              <a:defRPr sz="1800"/>
            </a:lvl2pPr>
            <a:lvl3pPr indent="-228600" lvl="2" marL="13716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7" name="Google Shape;657;p80"/>
          <p:cNvSpPr txBox="1"/>
          <p:nvPr>
            <p:ph type="title"/>
          </p:nvPr>
        </p:nvSpPr>
        <p:spPr>
          <a:xfrm>
            <a:off x="318779" y="266533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8" name="Google Shape;658;p80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dark">
  <p:cSld name="Section Header dar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1"/>
          <p:cNvSpPr txBox="1"/>
          <p:nvPr>
            <p:ph type="title"/>
          </p:nvPr>
        </p:nvSpPr>
        <p:spPr>
          <a:xfrm>
            <a:off x="314325" y="2030866"/>
            <a:ext cx="6057900" cy="10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1" name="Google Shape;661;p81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dk1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2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4" name="Google Shape;664;p82"/>
          <p:cNvSpPr txBox="1"/>
          <p:nvPr>
            <p:ph idx="1" type="body"/>
          </p:nvPr>
        </p:nvSpPr>
        <p:spPr>
          <a:xfrm>
            <a:off x="318779" y="1038216"/>
            <a:ext cx="85725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5" name="Google Shape;665;p82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3"/>
          <p:cNvSpPr txBox="1"/>
          <p:nvPr>
            <p:ph idx="1" type="body"/>
          </p:nvPr>
        </p:nvSpPr>
        <p:spPr>
          <a:xfrm>
            <a:off x="323850" y="2590026"/>
            <a:ext cx="257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8" name="Google Shape;668;p83"/>
          <p:cNvSpPr txBox="1"/>
          <p:nvPr>
            <p:ph idx="2" type="body"/>
          </p:nvPr>
        </p:nvSpPr>
        <p:spPr>
          <a:xfrm>
            <a:off x="323850" y="2876550"/>
            <a:ext cx="2571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9" name="Google Shape;669;p83"/>
          <p:cNvSpPr txBox="1"/>
          <p:nvPr>
            <p:ph idx="3" type="body"/>
          </p:nvPr>
        </p:nvSpPr>
        <p:spPr>
          <a:xfrm>
            <a:off x="3056962" y="2590026"/>
            <a:ext cx="257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0" name="Google Shape;670;p83"/>
          <p:cNvSpPr txBox="1"/>
          <p:nvPr>
            <p:ph idx="4" type="body"/>
          </p:nvPr>
        </p:nvSpPr>
        <p:spPr>
          <a:xfrm>
            <a:off x="5790075" y="2590026"/>
            <a:ext cx="2571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1" name="Google Shape;671;p83"/>
          <p:cNvSpPr txBox="1"/>
          <p:nvPr>
            <p:ph idx="5" type="body"/>
          </p:nvPr>
        </p:nvSpPr>
        <p:spPr>
          <a:xfrm>
            <a:off x="3056962" y="2876550"/>
            <a:ext cx="2571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2" name="Google Shape;672;p83"/>
          <p:cNvSpPr txBox="1"/>
          <p:nvPr>
            <p:ph idx="6" type="body"/>
          </p:nvPr>
        </p:nvSpPr>
        <p:spPr>
          <a:xfrm>
            <a:off x="5790075" y="2876550"/>
            <a:ext cx="25719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3" name="Google Shape;673;p83"/>
          <p:cNvSpPr txBox="1"/>
          <p:nvPr>
            <p:ph type="title"/>
          </p:nvPr>
        </p:nvSpPr>
        <p:spPr>
          <a:xfrm>
            <a:off x="0" y="-495651"/>
            <a:ext cx="9144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3000"/>
              <a:buFont typeface="Play"/>
              <a:buNone/>
              <a:defRPr>
                <a:solidFill>
                  <a:srgbClr val="48619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4" name="Google Shape;674;p83"/>
          <p:cNvSpPr txBox="1"/>
          <p:nvPr/>
        </p:nvSpPr>
        <p:spPr>
          <a:xfrm>
            <a:off x="314325" y="1425596"/>
            <a:ext cx="4257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b="1" i="0" lang="en" sz="5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Thank you!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83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198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lide gradient 1" showMasterSp="0">
  <p:cSld name="1_Cover slide gradien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6" y="413567"/>
            <a:ext cx="757701" cy="453112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84"/>
          <p:cNvSpPr txBox="1"/>
          <p:nvPr>
            <p:ph type="ctrTitle"/>
          </p:nvPr>
        </p:nvSpPr>
        <p:spPr>
          <a:xfrm>
            <a:off x="314326" y="2053452"/>
            <a:ext cx="50865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9" name="Google Shape;679;p84"/>
          <p:cNvSpPr txBox="1"/>
          <p:nvPr>
            <p:ph idx="1" type="subTitle"/>
          </p:nvPr>
        </p:nvSpPr>
        <p:spPr>
          <a:xfrm>
            <a:off x="314325" y="2638872"/>
            <a:ext cx="5086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b="0" i="0" sz="2400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80" name="Google Shape;680;p84"/>
          <p:cNvSpPr txBox="1"/>
          <p:nvPr>
            <p:ph idx="2" type="body"/>
          </p:nvPr>
        </p:nvSpPr>
        <p:spPr>
          <a:xfrm>
            <a:off x="314326" y="1755896"/>
            <a:ext cx="508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i="0"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1" name="Google Shape;681;p84"/>
          <p:cNvSpPr txBox="1"/>
          <p:nvPr>
            <p:ph idx="3" type="body"/>
          </p:nvPr>
        </p:nvSpPr>
        <p:spPr>
          <a:xfrm>
            <a:off x="319946" y="3429695"/>
            <a:ext cx="277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 cap="none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2" name="Google Shape;682;p84"/>
          <p:cNvSpPr txBox="1"/>
          <p:nvPr>
            <p:ph idx="4" type="body"/>
          </p:nvPr>
        </p:nvSpPr>
        <p:spPr>
          <a:xfrm>
            <a:off x="319946" y="3710241"/>
            <a:ext cx="2776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3" name="Google Shape;683;p84"/>
          <p:cNvSpPr txBox="1"/>
          <p:nvPr/>
        </p:nvSpPr>
        <p:spPr>
          <a:xfrm>
            <a:off x="314326" y="4857640"/>
            <a:ext cx="34941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3348">
          <p15:clr>
            <a:srgbClr val="FBAE40"/>
          </p15:clr>
        </p15:guide>
        <p15:guide id="2" orient="horz" pos="2052">
          <p15:clr>
            <a:srgbClr val="FBAE40"/>
          </p15:clr>
        </p15:guide>
        <p15:guide id="3" orient="horz" pos="954">
          <p15:clr>
            <a:srgbClr val="FBAE40"/>
          </p15:clr>
        </p15:guide>
        <p15:guide id="4" orient="horz" pos="1296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slide gradient 2" showMasterSp="0">
  <p:cSld name="1_Cover slide gradi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6" y="413567"/>
            <a:ext cx="757701" cy="453112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85"/>
          <p:cNvSpPr txBox="1"/>
          <p:nvPr>
            <p:ph type="ctrTitle"/>
          </p:nvPr>
        </p:nvSpPr>
        <p:spPr>
          <a:xfrm>
            <a:off x="314326" y="2053452"/>
            <a:ext cx="50865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7" name="Google Shape;687;p85"/>
          <p:cNvSpPr txBox="1"/>
          <p:nvPr>
            <p:ph idx="1" type="subTitle"/>
          </p:nvPr>
        </p:nvSpPr>
        <p:spPr>
          <a:xfrm>
            <a:off x="314325" y="2638872"/>
            <a:ext cx="5086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b="0" i="0" sz="2400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88" name="Google Shape;688;p85"/>
          <p:cNvSpPr txBox="1"/>
          <p:nvPr>
            <p:ph idx="2" type="body"/>
          </p:nvPr>
        </p:nvSpPr>
        <p:spPr>
          <a:xfrm>
            <a:off x="314326" y="1755896"/>
            <a:ext cx="508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i="0"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9" name="Google Shape;689;p85"/>
          <p:cNvSpPr txBox="1"/>
          <p:nvPr>
            <p:ph idx="3" type="body"/>
          </p:nvPr>
        </p:nvSpPr>
        <p:spPr>
          <a:xfrm>
            <a:off x="319946" y="3429695"/>
            <a:ext cx="277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 cap="none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0" name="Google Shape;690;p85"/>
          <p:cNvSpPr txBox="1"/>
          <p:nvPr>
            <p:ph idx="4" type="body"/>
          </p:nvPr>
        </p:nvSpPr>
        <p:spPr>
          <a:xfrm>
            <a:off x="319946" y="3710241"/>
            <a:ext cx="2776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1" name="Google Shape;691;p85"/>
          <p:cNvSpPr txBox="1"/>
          <p:nvPr/>
        </p:nvSpPr>
        <p:spPr>
          <a:xfrm>
            <a:off x="314326" y="4857640"/>
            <a:ext cx="37788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3348">
          <p15:clr>
            <a:srgbClr val="FBAE40"/>
          </p15:clr>
        </p15:guide>
        <p15:guide id="2" orient="horz" pos="2052">
          <p15:clr>
            <a:srgbClr val="FBAE40"/>
          </p15:clr>
        </p15:guide>
        <p15:guide id="3" orient="horz" pos="954">
          <p15:clr>
            <a:srgbClr val="FBAE40"/>
          </p15:clr>
        </p15:guide>
        <p15:guide id="4" orient="horz" pos="1296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 slide gradient 2" showMasterSp="0">
  <p:cSld name="2_Cover slide gradi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6" y="413567"/>
            <a:ext cx="757701" cy="453112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86"/>
          <p:cNvSpPr txBox="1"/>
          <p:nvPr>
            <p:ph type="ctrTitle"/>
          </p:nvPr>
        </p:nvSpPr>
        <p:spPr>
          <a:xfrm>
            <a:off x="314326" y="2053452"/>
            <a:ext cx="50865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5" name="Google Shape;695;p86"/>
          <p:cNvSpPr txBox="1"/>
          <p:nvPr>
            <p:ph idx="1" type="subTitle"/>
          </p:nvPr>
        </p:nvSpPr>
        <p:spPr>
          <a:xfrm>
            <a:off x="314325" y="2638872"/>
            <a:ext cx="5086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b="0" i="0" sz="2400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96" name="Google Shape;696;p86"/>
          <p:cNvSpPr txBox="1"/>
          <p:nvPr>
            <p:ph idx="2" type="body"/>
          </p:nvPr>
        </p:nvSpPr>
        <p:spPr>
          <a:xfrm>
            <a:off x="314326" y="1755896"/>
            <a:ext cx="508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i="0" sz="14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7" name="Google Shape;697;p86"/>
          <p:cNvSpPr txBox="1"/>
          <p:nvPr>
            <p:ph idx="3" type="body"/>
          </p:nvPr>
        </p:nvSpPr>
        <p:spPr>
          <a:xfrm>
            <a:off x="319946" y="3429695"/>
            <a:ext cx="277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 cap="none">
                <a:solidFill>
                  <a:schemeClr val="lt1"/>
                </a:solidFill>
              </a:defRPr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8" name="Google Shape;698;p86"/>
          <p:cNvSpPr txBox="1"/>
          <p:nvPr>
            <p:ph idx="4" type="body"/>
          </p:nvPr>
        </p:nvSpPr>
        <p:spPr>
          <a:xfrm>
            <a:off x="319946" y="3710241"/>
            <a:ext cx="27768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9" name="Google Shape;699;p86"/>
          <p:cNvSpPr txBox="1"/>
          <p:nvPr/>
        </p:nvSpPr>
        <p:spPr>
          <a:xfrm>
            <a:off x="314326" y="4857640"/>
            <a:ext cx="38955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3348">
          <p15:clr>
            <a:srgbClr val="FBAE40"/>
          </p15:clr>
        </p15:guide>
        <p15:guide id="2" orient="horz" pos="2052">
          <p15:clr>
            <a:srgbClr val="FBAE40"/>
          </p15:clr>
        </p15:guide>
        <p15:guide id="3" orient="horz" pos="954">
          <p15:clr>
            <a:srgbClr val="FBAE40"/>
          </p15:clr>
        </p15:guide>
        <p15:guide id="4" orient="horz" pos="1296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2">
  <p:cSld name="Agenda_2">
    <p:bg>
      <p:bgPr>
        <a:solidFill>
          <a:schemeClr val="dk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7"/>
          <p:cNvSpPr/>
          <p:nvPr/>
        </p:nvSpPr>
        <p:spPr>
          <a:xfrm>
            <a:off x="4572000" y="257175"/>
            <a:ext cx="4314900" cy="4400700"/>
          </a:xfrm>
          <a:prstGeom prst="roundRect">
            <a:avLst>
              <a:gd fmla="val 416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02" name="Google Shape;702;p87"/>
          <p:cNvSpPr txBox="1"/>
          <p:nvPr>
            <p:ph idx="1" type="body"/>
          </p:nvPr>
        </p:nvSpPr>
        <p:spPr>
          <a:xfrm>
            <a:off x="4776311" y="436944"/>
            <a:ext cx="39348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5725" lIns="0" spcFirstLastPara="1" rIns="0" wrap="square" tIns="685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indent="-228600" lvl="1" marL="9144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600"/>
              <a:buNone/>
              <a:defRPr sz="1800"/>
            </a:lvl2pPr>
            <a:lvl3pPr indent="-228600" lvl="2" marL="13716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4pPr>
            <a:lvl5pPr indent="-228600" lvl="4" marL="22860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800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3" name="Google Shape;703;p87"/>
          <p:cNvSpPr txBox="1"/>
          <p:nvPr>
            <p:ph type="title"/>
          </p:nvPr>
        </p:nvSpPr>
        <p:spPr>
          <a:xfrm>
            <a:off x="318779" y="2203847"/>
            <a:ext cx="3914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04" name="Google Shape;704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311" y="4290536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87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_3">
  <p:cSld name="Agenda_3">
    <p:bg>
      <p:bgPr>
        <a:solidFill>
          <a:schemeClr val="dk1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8"/>
          <p:cNvSpPr/>
          <p:nvPr/>
        </p:nvSpPr>
        <p:spPr>
          <a:xfrm>
            <a:off x="316112" y="3064061"/>
            <a:ext cx="2700000" cy="1344600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08" name="Google Shape;708;p88"/>
          <p:cNvSpPr/>
          <p:nvPr/>
        </p:nvSpPr>
        <p:spPr>
          <a:xfrm>
            <a:off x="316112" y="1465649"/>
            <a:ext cx="2700000" cy="1344600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09" name="Google Shape;709;p88"/>
          <p:cNvSpPr txBox="1"/>
          <p:nvPr>
            <p:ph idx="1" type="body"/>
          </p:nvPr>
        </p:nvSpPr>
        <p:spPr>
          <a:xfrm>
            <a:off x="1276907" y="2095648"/>
            <a:ext cx="1413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0" name="Google Shape;710;p88"/>
          <p:cNvSpPr txBox="1"/>
          <p:nvPr>
            <p:ph idx="2" type="body"/>
          </p:nvPr>
        </p:nvSpPr>
        <p:spPr>
          <a:xfrm>
            <a:off x="428067" y="1791644"/>
            <a:ext cx="657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41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1" name="Google Shape;711;p88"/>
          <p:cNvSpPr txBox="1"/>
          <p:nvPr>
            <p:ph idx="3" type="body"/>
          </p:nvPr>
        </p:nvSpPr>
        <p:spPr>
          <a:xfrm>
            <a:off x="1276907" y="3694061"/>
            <a:ext cx="1413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2" name="Google Shape;712;p88"/>
          <p:cNvSpPr txBox="1"/>
          <p:nvPr>
            <p:ph idx="4" type="body"/>
          </p:nvPr>
        </p:nvSpPr>
        <p:spPr>
          <a:xfrm>
            <a:off x="428067" y="3390057"/>
            <a:ext cx="657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41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3" name="Google Shape;713;p88"/>
          <p:cNvSpPr txBox="1"/>
          <p:nvPr>
            <p:ph type="title"/>
          </p:nvPr>
        </p:nvSpPr>
        <p:spPr>
          <a:xfrm>
            <a:off x="314325" y="270986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4" name="Google Shape;714;p88"/>
          <p:cNvSpPr/>
          <p:nvPr/>
        </p:nvSpPr>
        <p:spPr>
          <a:xfrm>
            <a:off x="6186678" y="1465649"/>
            <a:ext cx="2700000" cy="1344600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15" name="Google Shape;715;p88"/>
          <p:cNvSpPr txBox="1"/>
          <p:nvPr>
            <p:ph idx="5" type="body"/>
          </p:nvPr>
        </p:nvSpPr>
        <p:spPr>
          <a:xfrm>
            <a:off x="7147473" y="2095648"/>
            <a:ext cx="1413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6" name="Google Shape;716;p88"/>
          <p:cNvSpPr txBox="1"/>
          <p:nvPr>
            <p:ph idx="6" type="body"/>
          </p:nvPr>
        </p:nvSpPr>
        <p:spPr>
          <a:xfrm>
            <a:off x="6298633" y="1791644"/>
            <a:ext cx="657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41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7" name="Google Shape;717;p88"/>
          <p:cNvSpPr/>
          <p:nvPr/>
        </p:nvSpPr>
        <p:spPr>
          <a:xfrm>
            <a:off x="3251395" y="1465649"/>
            <a:ext cx="2700000" cy="1344600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18" name="Google Shape;718;p88"/>
          <p:cNvSpPr txBox="1"/>
          <p:nvPr>
            <p:ph idx="7" type="body"/>
          </p:nvPr>
        </p:nvSpPr>
        <p:spPr>
          <a:xfrm>
            <a:off x="4212190" y="2095648"/>
            <a:ext cx="1413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9" name="Google Shape;719;p88"/>
          <p:cNvSpPr txBox="1"/>
          <p:nvPr>
            <p:ph idx="8" type="body"/>
          </p:nvPr>
        </p:nvSpPr>
        <p:spPr>
          <a:xfrm>
            <a:off x="3363350" y="1791644"/>
            <a:ext cx="657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41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0" name="Google Shape;720;p88"/>
          <p:cNvSpPr/>
          <p:nvPr/>
        </p:nvSpPr>
        <p:spPr>
          <a:xfrm>
            <a:off x="3251395" y="3064061"/>
            <a:ext cx="2700000" cy="1344600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21" name="Google Shape;721;p88"/>
          <p:cNvSpPr txBox="1"/>
          <p:nvPr>
            <p:ph idx="9" type="body"/>
          </p:nvPr>
        </p:nvSpPr>
        <p:spPr>
          <a:xfrm>
            <a:off x="4212190" y="3694061"/>
            <a:ext cx="1413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2" name="Google Shape;722;p88"/>
          <p:cNvSpPr txBox="1"/>
          <p:nvPr>
            <p:ph idx="13" type="body"/>
          </p:nvPr>
        </p:nvSpPr>
        <p:spPr>
          <a:xfrm>
            <a:off x="3363350" y="3390057"/>
            <a:ext cx="657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41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3" name="Google Shape;723;p88"/>
          <p:cNvSpPr/>
          <p:nvPr/>
        </p:nvSpPr>
        <p:spPr>
          <a:xfrm>
            <a:off x="6188495" y="3064061"/>
            <a:ext cx="2700000" cy="1344600"/>
          </a:xfrm>
          <a:prstGeom prst="roundRect">
            <a:avLst>
              <a:gd fmla="val 7397" name="adj"/>
            </a:avLst>
          </a:prstGeom>
          <a:solidFill>
            <a:srgbClr val="11172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24" name="Google Shape;724;p88"/>
          <p:cNvSpPr txBox="1"/>
          <p:nvPr>
            <p:ph idx="14" type="body"/>
          </p:nvPr>
        </p:nvSpPr>
        <p:spPr>
          <a:xfrm>
            <a:off x="7149290" y="3694061"/>
            <a:ext cx="1413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5" name="Google Shape;725;p88"/>
          <p:cNvSpPr txBox="1"/>
          <p:nvPr>
            <p:ph idx="15" type="body"/>
          </p:nvPr>
        </p:nvSpPr>
        <p:spPr>
          <a:xfrm>
            <a:off x="6300450" y="3390057"/>
            <a:ext cx="657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i="0" sz="4100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6" name="Google Shape;726;p88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dk1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9"/>
          <p:cNvSpPr txBox="1"/>
          <p:nvPr>
            <p:ph type="title"/>
          </p:nvPr>
        </p:nvSpPr>
        <p:spPr>
          <a:xfrm>
            <a:off x="-1" y="-485775"/>
            <a:ext cx="9360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1800"/>
              <a:buFont typeface="Play"/>
              <a:buNone/>
              <a:defRPr sz="1800">
                <a:solidFill>
                  <a:srgbClr val="48619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9" name="Google Shape;729;p89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0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2" name="Google Shape;732;p90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ed Content">
  <p:cSld name="Title and Bulleted Content">
    <p:bg>
      <p:bgPr>
        <a:solidFill>
          <a:schemeClr val="dk1"/>
        </a:soli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1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5" name="Google Shape;735;p91"/>
          <p:cNvSpPr txBox="1"/>
          <p:nvPr>
            <p:ph idx="1" type="body"/>
          </p:nvPr>
        </p:nvSpPr>
        <p:spPr>
          <a:xfrm>
            <a:off x="314325" y="1034406"/>
            <a:ext cx="85725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  <a:defRPr/>
            </a:lvl2pPr>
            <a:lvl3pPr indent="-3238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6" name="Google Shape;736;p91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bg>
      <p:bgPr>
        <a:solidFill>
          <a:schemeClr val="dk1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2"/>
          <p:cNvSpPr txBox="1"/>
          <p:nvPr>
            <p:ph idx="1" type="body"/>
          </p:nvPr>
        </p:nvSpPr>
        <p:spPr>
          <a:xfrm>
            <a:off x="324488" y="815607"/>
            <a:ext cx="8562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9" name="Google Shape;739;p92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0" name="Google Shape;740;p92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bg>
      <p:bgPr>
        <a:solidFill>
          <a:schemeClr val="dk1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3"/>
          <p:cNvSpPr txBox="1"/>
          <p:nvPr>
            <p:ph idx="1" type="body"/>
          </p:nvPr>
        </p:nvSpPr>
        <p:spPr>
          <a:xfrm>
            <a:off x="318779" y="1285875"/>
            <a:ext cx="85725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3" name="Google Shape;743;p93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93"/>
          <p:cNvSpPr txBox="1"/>
          <p:nvPr>
            <p:ph idx="2" type="body"/>
          </p:nvPr>
        </p:nvSpPr>
        <p:spPr>
          <a:xfrm>
            <a:off x="324488" y="815607"/>
            <a:ext cx="8562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5" name="Google Shape;745;p93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Bulleted Content">
  <p:cSld name="Title, Subtitle, and Bulleted Content">
    <p:bg>
      <p:bgPr>
        <a:solidFill>
          <a:schemeClr val="dk1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4"/>
          <p:cNvSpPr txBox="1"/>
          <p:nvPr>
            <p:ph idx="1" type="body"/>
          </p:nvPr>
        </p:nvSpPr>
        <p:spPr>
          <a:xfrm>
            <a:off x="324488" y="1289215"/>
            <a:ext cx="85713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Char char="▪"/>
              <a:defRPr/>
            </a:lvl2pPr>
            <a:lvl3pPr indent="-3238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Char char="–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8" name="Google Shape;748;p94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9" name="Google Shape;749;p94"/>
          <p:cNvSpPr txBox="1"/>
          <p:nvPr>
            <p:ph idx="2" type="body"/>
          </p:nvPr>
        </p:nvSpPr>
        <p:spPr>
          <a:xfrm>
            <a:off x="324488" y="815607"/>
            <a:ext cx="85623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0" name="Google Shape;750;p94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content">
  <p:cSld name="Split content">
    <p:bg>
      <p:bgPr>
        <a:solidFill>
          <a:schemeClr val="dk1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5"/>
          <p:cNvSpPr txBox="1"/>
          <p:nvPr>
            <p:ph type="title"/>
          </p:nvPr>
        </p:nvSpPr>
        <p:spPr>
          <a:xfrm>
            <a:off x="323232" y="1654321"/>
            <a:ext cx="33846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3" name="Google Shape;753;p95"/>
          <p:cNvSpPr txBox="1"/>
          <p:nvPr>
            <p:ph idx="1" type="body"/>
          </p:nvPr>
        </p:nvSpPr>
        <p:spPr>
          <a:xfrm>
            <a:off x="4657725" y="257175"/>
            <a:ext cx="4229100" cy="44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7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  <a:defRPr sz="17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7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  <a:defRPr sz="17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4" name="Google Shape;754;p95"/>
          <p:cNvSpPr txBox="1"/>
          <p:nvPr>
            <p:ph idx="2" type="body"/>
          </p:nvPr>
        </p:nvSpPr>
        <p:spPr>
          <a:xfrm>
            <a:off x="324374" y="2747687"/>
            <a:ext cx="3383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5" name="Google Shape;755;p95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26">
          <p15:clr>
            <a:srgbClr val="FBAE40"/>
          </p15:clr>
        </p15:guide>
        <p15:guide id="2" pos="2934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solidFill>
          <a:schemeClr val="dk1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6"/>
          <p:cNvSpPr txBox="1"/>
          <p:nvPr>
            <p:ph idx="1" type="body"/>
          </p:nvPr>
        </p:nvSpPr>
        <p:spPr>
          <a:xfrm>
            <a:off x="3771900" y="257175"/>
            <a:ext cx="5115000" cy="4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100"/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8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58" name="Google Shape;758;p96"/>
          <p:cNvSpPr txBox="1"/>
          <p:nvPr>
            <p:ph idx="2" type="body"/>
          </p:nvPr>
        </p:nvSpPr>
        <p:spPr>
          <a:xfrm>
            <a:off x="314325" y="1635918"/>
            <a:ext cx="3029100" cy="30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59" name="Google Shape;759;p96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Google Shape;760;p96"/>
          <p:cNvSpPr txBox="1"/>
          <p:nvPr/>
        </p:nvSpPr>
        <p:spPr>
          <a:xfrm>
            <a:off x="318779" y="266261"/>
            <a:ext cx="30246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Content with caption layout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106">
          <p15:clr>
            <a:srgbClr val="FBAE40"/>
          </p15:clr>
        </p15:guide>
        <p15:guide id="2" orient="horz" pos="1026">
          <p15:clr>
            <a:srgbClr val="FBAE40"/>
          </p15:clr>
        </p15:guide>
        <p15:guide id="3" pos="2376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chemeClr val="dk1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7"/>
          <p:cNvSpPr/>
          <p:nvPr>
            <p:ph idx="2" type="pic"/>
          </p:nvPr>
        </p:nvSpPr>
        <p:spPr>
          <a:xfrm>
            <a:off x="3771900" y="257175"/>
            <a:ext cx="5115000" cy="4400700"/>
          </a:xfrm>
          <a:prstGeom prst="rect">
            <a:avLst/>
          </a:prstGeom>
          <a:noFill/>
          <a:ln>
            <a:noFill/>
          </a:ln>
        </p:spPr>
      </p:sp>
      <p:sp>
        <p:nvSpPr>
          <p:cNvPr id="763" name="Google Shape;763;p97"/>
          <p:cNvSpPr txBox="1"/>
          <p:nvPr>
            <p:ph idx="1" type="body"/>
          </p:nvPr>
        </p:nvSpPr>
        <p:spPr>
          <a:xfrm>
            <a:off x="318778" y="1628775"/>
            <a:ext cx="30246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64" name="Google Shape;764;p97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5" name="Google Shape;765;p97"/>
          <p:cNvSpPr txBox="1"/>
          <p:nvPr>
            <p:ph type="title"/>
          </p:nvPr>
        </p:nvSpPr>
        <p:spPr>
          <a:xfrm>
            <a:off x="318778" y="261629"/>
            <a:ext cx="30246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106">
          <p15:clr>
            <a:srgbClr val="FBAE40"/>
          </p15:clr>
        </p15:guide>
        <p15:guide id="2" orient="horz" pos="1026">
          <p15:clr>
            <a:srgbClr val="FBAE40"/>
          </p15:clr>
        </p15:guide>
        <p15:guide id="3" pos="2376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hoto, content">
  <p:cSld name="Title, photo, content">
    <p:bg>
      <p:bgPr>
        <a:solidFill>
          <a:schemeClr val="dk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8"/>
          <p:cNvSpPr/>
          <p:nvPr>
            <p:ph idx="2" type="pic"/>
          </p:nvPr>
        </p:nvSpPr>
        <p:spPr>
          <a:xfrm>
            <a:off x="315468" y="1028700"/>
            <a:ext cx="3951000" cy="3629100"/>
          </a:xfrm>
          <a:prstGeom prst="roundRect">
            <a:avLst>
              <a:gd fmla="val 3930" name="adj"/>
            </a:avLst>
          </a:prstGeom>
          <a:noFill/>
          <a:ln>
            <a:noFill/>
          </a:ln>
        </p:spPr>
      </p:sp>
      <p:sp>
        <p:nvSpPr>
          <p:cNvPr id="768" name="Google Shape;768;p98"/>
          <p:cNvSpPr txBox="1"/>
          <p:nvPr>
            <p:ph idx="1" type="body"/>
          </p:nvPr>
        </p:nvSpPr>
        <p:spPr>
          <a:xfrm>
            <a:off x="4654647" y="1031598"/>
            <a:ext cx="42321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/>
            </a:lvl2pPr>
            <a:lvl3pPr indent="-2286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69" name="Google Shape;769;p98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0" name="Google Shape;770;p98"/>
          <p:cNvSpPr txBox="1"/>
          <p:nvPr>
            <p:ph type="title"/>
          </p:nvPr>
        </p:nvSpPr>
        <p:spPr>
          <a:xfrm>
            <a:off x="318779" y="261629"/>
            <a:ext cx="8568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image">
  <p:cSld name="Title, content, and image">
    <p:bg>
      <p:bgPr>
        <a:solidFill>
          <a:schemeClr val="dk1"/>
        </a:soli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9"/>
          <p:cNvSpPr/>
          <p:nvPr>
            <p:ph idx="2" type="pic"/>
          </p:nvPr>
        </p:nvSpPr>
        <p:spPr>
          <a:xfrm>
            <a:off x="4686300" y="0"/>
            <a:ext cx="4457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73" name="Google Shape;773;p99"/>
          <p:cNvSpPr txBox="1"/>
          <p:nvPr>
            <p:ph idx="1" type="body"/>
          </p:nvPr>
        </p:nvSpPr>
        <p:spPr>
          <a:xfrm>
            <a:off x="314325" y="1028700"/>
            <a:ext cx="4143300" cy="3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4" name="Google Shape;774;p99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5" name="Google Shape;775;p99"/>
          <p:cNvSpPr txBox="1"/>
          <p:nvPr>
            <p:ph type="title"/>
          </p:nvPr>
        </p:nvSpPr>
        <p:spPr>
          <a:xfrm>
            <a:off x="319921" y="257175"/>
            <a:ext cx="8566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  <p:extLst>
    <p:ext uri="{DCECCB84-F9BA-43D5-87BE-67443E8EF086}">
      <p15:sldGuideLst>
        <p15:guide id="1" pos="2808">
          <p15:clr>
            <a:srgbClr val="FBAE40"/>
          </p15:clr>
        </p15:guide>
        <p15:guide id="2" pos="2952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image_2">
  <p:cSld name="Title, content, image_2">
    <p:bg>
      <p:bgPr>
        <a:solidFill>
          <a:schemeClr val="dk1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0"/>
          <p:cNvSpPr txBox="1"/>
          <p:nvPr>
            <p:ph idx="1" type="body"/>
          </p:nvPr>
        </p:nvSpPr>
        <p:spPr>
          <a:xfrm>
            <a:off x="318779" y="1432768"/>
            <a:ext cx="43434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8" name="Google Shape;778;p100"/>
          <p:cNvSpPr txBox="1"/>
          <p:nvPr>
            <p:ph idx="12" type="sldNum"/>
          </p:nvPr>
        </p:nvSpPr>
        <p:spPr>
          <a:xfrm>
            <a:off x="6829426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9" name="Google Shape;779;p100"/>
          <p:cNvSpPr txBox="1"/>
          <p:nvPr>
            <p:ph type="title"/>
          </p:nvPr>
        </p:nvSpPr>
        <p:spPr>
          <a:xfrm>
            <a:off x="319921" y="257175"/>
            <a:ext cx="8566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0" name="Google Shape;780;p100"/>
          <p:cNvSpPr txBox="1"/>
          <p:nvPr>
            <p:ph idx="2" type="body"/>
          </p:nvPr>
        </p:nvSpPr>
        <p:spPr>
          <a:xfrm>
            <a:off x="318779" y="822960"/>
            <a:ext cx="8568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900" cap="none">
                <a:solidFill>
                  <a:srgbClr val="8EC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200"/>
              <a:buChar char="▪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–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1" name="Google Shape;781;p100"/>
          <p:cNvSpPr/>
          <p:nvPr>
            <p:ph idx="3" type="pic"/>
          </p:nvPr>
        </p:nvSpPr>
        <p:spPr>
          <a:xfrm>
            <a:off x="5014924" y="257175"/>
            <a:ext cx="3871800" cy="4400700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content and image">
  <p:cSld name="Split content and image">
    <p:bg>
      <p:bgPr>
        <a:solidFill>
          <a:schemeClr val="dk1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01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4" name="Google Shape;784;p101"/>
          <p:cNvSpPr txBox="1"/>
          <p:nvPr>
            <p:ph type="title"/>
          </p:nvPr>
        </p:nvSpPr>
        <p:spPr>
          <a:xfrm>
            <a:off x="314324" y="2222394"/>
            <a:ext cx="381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5" name="Google Shape;785;p101"/>
          <p:cNvSpPr txBox="1"/>
          <p:nvPr>
            <p:ph idx="1" type="body"/>
          </p:nvPr>
        </p:nvSpPr>
        <p:spPr>
          <a:xfrm>
            <a:off x="314324" y="2845080"/>
            <a:ext cx="381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6" name="Google Shape;786;p101"/>
          <p:cNvSpPr/>
          <p:nvPr>
            <p:ph idx="2" type="body"/>
          </p:nvPr>
        </p:nvSpPr>
        <p:spPr>
          <a:xfrm>
            <a:off x="314324" y="439085"/>
            <a:ext cx="1572600" cy="222000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7" name="Google Shape;787;p101"/>
          <p:cNvSpPr/>
          <p:nvPr>
            <p:ph idx="3" type="pic"/>
          </p:nvPr>
        </p:nvSpPr>
        <p:spPr>
          <a:xfrm>
            <a:off x="5014924" y="257175"/>
            <a:ext cx="3871800" cy="4400700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content and image_2">
  <p:cSld name="Split content and image_2">
    <p:bg>
      <p:bgPr>
        <a:solidFill>
          <a:schemeClr val="dk1"/>
        </a:solid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102"/>
          <p:cNvPicPr preferRelativeResize="0"/>
          <p:nvPr/>
        </p:nvPicPr>
        <p:blipFill rotWithShape="1">
          <a:blip r:embed="rId2">
            <a:alphaModFix/>
          </a:blip>
          <a:srcRect b="41475" l="28351" r="44465" t="4158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02"/>
          <p:cNvSpPr txBox="1"/>
          <p:nvPr>
            <p:ph type="title"/>
          </p:nvPr>
        </p:nvSpPr>
        <p:spPr>
          <a:xfrm>
            <a:off x="314324" y="2222394"/>
            <a:ext cx="381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1" name="Google Shape;791;p102"/>
          <p:cNvSpPr txBox="1"/>
          <p:nvPr>
            <p:ph idx="1" type="body"/>
          </p:nvPr>
        </p:nvSpPr>
        <p:spPr>
          <a:xfrm>
            <a:off x="314324" y="2845080"/>
            <a:ext cx="381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2" name="Google Shape;792;p102"/>
          <p:cNvSpPr/>
          <p:nvPr>
            <p:ph idx="2" type="body"/>
          </p:nvPr>
        </p:nvSpPr>
        <p:spPr>
          <a:xfrm>
            <a:off x="314324" y="439085"/>
            <a:ext cx="1572600" cy="222000"/>
          </a:xfrm>
          <a:prstGeom prst="roundRect">
            <a:avLst>
              <a:gd fmla="val 220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0" spcFirstLastPara="1" rIns="0" wrap="square" tIns="34275">
            <a:sp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3" name="Google Shape;793;p102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4" name="Google Shape;794;p102"/>
          <p:cNvSpPr/>
          <p:nvPr>
            <p:ph idx="3" type="pic"/>
          </p:nvPr>
        </p:nvSpPr>
        <p:spPr>
          <a:xfrm>
            <a:off x="5014924" y="257175"/>
            <a:ext cx="3871800" cy="4400700"/>
          </a:xfrm>
          <a:prstGeom prst="roundRect">
            <a:avLst>
              <a:gd fmla="val 5034" name="adj"/>
            </a:avLst>
          </a:prstGeom>
          <a:noFill/>
          <a:ln>
            <a:noFill/>
          </a:ln>
        </p:spPr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53.xml"/><Relationship Id="rId43" Type="http://schemas.openxmlformats.org/officeDocument/2006/relationships/slideLayout" Target="../slideLayouts/slideLayout52.xml"/><Relationship Id="rId46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54.xml"/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48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56.xml"/><Relationship Id="rId49" Type="http://schemas.openxmlformats.org/officeDocument/2006/relationships/slideLayout" Target="../slideLayouts/slideLayout5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47.xml"/><Relationship Id="rId62" Type="http://schemas.openxmlformats.org/officeDocument/2006/relationships/slideLayout" Target="../slideLayouts/slideLayout71.xml"/><Relationship Id="rId61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29.xml"/><Relationship Id="rId64" Type="http://schemas.openxmlformats.org/officeDocument/2006/relationships/slideLayout" Target="../slideLayouts/slideLayout73.xml"/><Relationship Id="rId63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31.xml"/><Relationship Id="rId66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30.xml"/><Relationship Id="rId65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67" Type="http://schemas.openxmlformats.org/officeDocument/2006/relationships/theme" Target="../theme/theme2.xml"/><Relationship Id="rId60" Type="http://schemas.openxmlformats.org/officeDocument/2006/relationships/slideLayout" Target="../slideLayouts/slideLayout69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38.xml"/><Relationship Id="rId51" Type="http://schemas.openxmlformats.org/officeDocument/2006/relationships/slideLayout" Target="../slideLayouts/slideLayout60.xml"/><Relationship Id="rId50" Type="http://schemas.openxmlformats.org/officeDocument/2006/relationships/slideLayout" Target="../slideLayouts/slideLayout59.xml"/><Relationship Id="rId53" Type="http://schemas.openxmlformats.org/officeDocument/2006/relationships/slideLayout" Target="../slideLayouts/slideLayout62.xml"/><Relationship Id="rId5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20.xml"/><Relationship Id="rId5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19.xml"/><Relationship Id="rId54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22.xml"/><Relationship Id="rId5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21.xml"/><Relationship Id="rId56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24.xml"/><Relationship Id="rId5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23.xml"/><Relationship Id="rId58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13.xml"/><Relationship Id="rId42" Type="http://schemas.openxmlformats.org/officeDocument/2006/relationships/slideLayout" Target="../slideLayouts/slideLayout115.xml"/><Relationship Id="rId41" Type="http://schemas.openxmlformats.org/officeDocument/2006/relationships/slideLayout" Target="../slideLayouts/slideLayout114.xml"/><Relationship Id="rId44" Type="http://schemas.openxmlformats.org/officeDocument/2006/relationships/slideLayout" Target="../slideLayouts/slideLayout117.xml"/><Relationship Id="rId43" Type="http://schemas.openxmlformats.org/officeDocument/2006/relationships/slideLayout" Target="../slideLayouts/slideLayout116.xml"/><Relationship Id="rId46" Type="http://schemas.openxmlformats.org/officeDocument/2006/relationships/slideLayout" Target="../slideLayouts/slideLayout119.xml"/><Relationship Id="rId45" Type="http://schemas.openxmlformats.org/officeDocument/2006/relationships/slideLayout" Target="../slideLayouts/slideLayout118.xml"/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48" Type="http://schemas.openxmlformats.org/officeDocument/2006/relationships/slideLayout" Target="../slideLayouts/slideLayout121.xml"/><Relationship Id="rId47" Type="http://schemas.openxmlformats.org/officeDocument/2006/relationships/slideLayout" Target="../slideLayouts/slideLayout120.xml"/><Relationship Id="rId49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104.xml"/><Relationship Id="rId30" Type="http://schemas.openxmlformats.org/officeDocument/2006/relationships/slideLayout" Target="../slideLayouts/slideLayout103.xml"/><Relationship Id="rId33" Type="http://schemas.openxmlformats.org/officeDocument/2006/relationships/slideLayout" Target="../slideLayouts/slideLayout106.xml"/><Relationship Id="rId32" Type="http://schemas.openxmlformats.org/officeDocument/2006/relationships/slideLayout" Target="../slideLayouts/slideLayout105.xml"/><Relationship Id="rId35" Type="http://schemas.openxmlformats.org/officeDocument/2006/relationships/slideLayout" Target="../slideLayouts/slideLayout108.xml"/><Relationship Id="rId34" Type="http://schemas.openxmlformats.org/officeDocument/2006/relationships/slideLayout" Target="../slideLayouts/slideLayout107.xml"/><Relationship Id="rId37" Type="http://schemas.openxmlformats.org/officeDocument/2006/relationships/slideLayout" Target="../slideLayouts/slideLayout110.xml"/><Relationship Id="rId36" Type="http://schemas.openxmlformats.org/officeDocument/2006/relationships/slideLayout" Target="../slideLayouts/slideLayout109.xml"/><Relationship Id="rId39" Type="http://schemas.openxmlformats.org/officeDocument/2006/relationships/slideLayout" Target="../slideLayouts/slideLayout112.xml"/><Relationship Id="rId38" Type="http://schemas.openxmlformats.org/officeDocument/2006/relationships/slideLayout" Target="../slideLayouts/slideLayout111.xml"/><Relationship Id="rId62" Type="http://schemas.openxmlformats.org/officeDocument/2006/relationships/slideLayout" Target="../slideLayouts/slideLayout135.xml"/><Relationship Id="rId61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93.xml"/><Relationship Id="rId64" Type="http://schemas.openxmlformats.org/officeDocument/2006/relationships/slideLayout" Target="../slideLayouts/slideLayout137.xml"/><Relationship Id="rId63" Type="http://schemas.openxmlformats.org/officeDocument/2006/relationships/slideLayout" Target="../slideLayouts/slideLayout136.xml"/><Relationship Id="rId22" Type="http://schemas.openxmlformats.org/officeDocument/2006/relationships/slideLayout" Target="../slideLayouts/slideLayout95.xml"/><Relationship Id="rId66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94.xml"/><Relationship Id="rId65" Type="http://schemas.openxmlformats.org/officeDocument/2006/relationships/slideLayout" Target="../slideLayouts/slideLayout138.xml"/><Relationship Id="rId24" Type="http://schemas.openxmlformats.org/officeDocument/2006/relationships/slideLayout" Target="../slideLayouts/slideLayout97.xml"/><Relationship Id="rId23" Type="http://schemas.openxmlformats.org/officeDocument/2006/relationships/slideLayout" Target="../slideLayouts/slideLayout96.xml"/><Relationship Id="rId67" Type="http://schemas.openxmlformats.org/officeDocument/2006/relationships/theme" Target="../theme/theme4.xml"/><Relationship Id="rId60" Type="http://schemas.openxmlformats.org/officeDocument/2006/relationships/slideLayout" Target="../slideLayouts/slideLayout133.xml"/><Relationship Id="rId26" Type="http://schemas.openxmlformats.org/officeDocument/2006/relationships/slideLayout" Target="../slideLayouts/slideLayout99.xml"/><Relationship Id="rId25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2.xml"/><Relationship Id="rId51" Type="http://schemas.openxmlformats.org/officeDocument/2006/relationships/slideLayout" Target="../slideLayouts/slideLayout124.xml"/><Relationship Id="rId50" Type="http://schemas.openxmlformats.org/officeDocument/2006/relationships/slideLayout" Target="../slideLayouts/slideLayout123.xml"/><Relationship Id="rId53" Type="http://schemas.openxmlformats.org/officeDocument/2006/relationships/slideLayout" Target="../slideLayouts/slideLayout126.xml"/><Relationship Id="rId52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84.xml"/><Relationship Id="rId5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83.xml"/><Relationship Id="rId54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86.xml"/><Relationship Id="rId5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85.xml"/><Relationship Id="rId56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88.xml"/><Relationship Id="rId5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87.xml"/><Relationship Id="rId58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90.xml"/><Relationship Id="rId16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911879" y="4857640"/>
            <a:ext cx="3428130" cy="80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0"/>
            <a:ext cx="60228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b="1" i="0" sz="3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8778" y="1038216"/>
            <a:ext cx="8572501" cy="15373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lay"/>
              <a:buChar char="–"/>
              <a:defRPr b="0" i="0" sz="1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325" y="4821496"/>
            <a:ext cx="291614" cy="1743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  <p:sldLayoutId id="2147483699" r:id="rId43"/>
    <p:sldLayoutId id="2147483700" r:id="rId44"/>
    <p:sldLayoutId id="2147483701" r:id="rId45"/>
    <p:sldLayoutId id="2147483702" r:id="rId46"/>
    <p:sldLayoutId id="2147483703" r:id="rId47"/>
    <p:sldLayoutId id="2147483704" r:id="rId48"/>
    <p:sldLayoutId id="2147483705" r:id="rId49"/>
    <p:sldLayoutId id="2147483706" r:id="rId50"/>
    <p:sldLayoutId id="2147483707" r:id="rId51"/>
    <p:sldLayoutId id="2147483708" r:id="rId52"/>
    <p:sldLayoutId id="2147483709" r:id="rId53"/>
    <p:sldLayoutId id="2147483710" r:id="rId54"/>
    <p:sldLayoutId id="2147483711" r:id="rId55"/>
    <p:sldLayoutId id="2147483712" r:id="rId56"/>
    <p:sldLayoutId id="2147483713" r:id="rId57"/>
    <p:sldLayoutId id="2147483714" r:id="rId58"/>
    <p:sldLayoutId id="2147483715" r:id="rId59"/>
    <p:sldLayoutId id="2147483716" r:id="rId60"/>
    <p:sldLayoutId id="2147483717" r:id="rId61"/>
    <p:sldLayoutId id="2147483718" r:id="rId62"/>
    <p:sldLayoutId id="2147483719" r:id="rId63"/>
    <p:sldLayoutId id="2147483720" r:id="rId64"/>
    <p:sldLayoutId id="2147483721" r:id="rId65"/>
    <p:sldLayoutId id="2147483722" r:id="rId66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">
          <p15:clr>
            <a:srgbClr val="F26B43"/>
          </p15:clr>
        </p15:guide>
        <p15:guide id="2" orient="horz" pos="2934">
          <p15:clr>
            <a:srgbClr val="F26B43"/>
          </p15:clr>
        </p15:guide>
        <p15:guide id="3" pos="198">
          <p15:clr>
            <a:srgbClr val="F26B43"/>
          </p15:clr>
        </p15:guide>
        <p15:guide id="4" pos="5598">
          <p15:clr>
            <a:srgbClr val="F26B43"/>
          </p15:clr>
        </p15:guide>
        <p15:guide id="5" orient="horz" pos="6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78"/>
          <p:cNvSpPr txBox="1"/>
          <p:nvPr/>
        </p:nvSpPr>
        <p:spPr>
          <a:xfrm>
            <a:off x="911879" y="4857640"/>
            <a:ext cx="34281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chemeClr val="lt2"/>
                </a:solidFill>
                <a:latin typeface="Play"/>
                <a:ea typeface="Play"/>
                <a:cs typeface="Play"/>
                <a:sym typeface="Play"/>
              </a:rPr>
              <a:t>© 2024, Amazon Web Services, Inc. or its affiliates. All rights reserved.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78"/>
          <p:cNvSpPr/>
          <p:nvPr/>
        </p:nvSpPr>
        <p:spPr>
          <a:xfrm>
            <a:off x="0" y="0"/>
            <a:ext cx="603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45" name="Google Shape;645;p78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b="1" i="0" sz="3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6" name="Google Shape;646;p78"/>
          <p:cNvSpPr txBox="1"/>
          <p:nvPr>
            <p:ph idx="1" type="body"/>
          </p:nvPr>
        </p:nvSpPr>
        <p:spPr>
          <a:xfrm>
            <a:off x="318779" y="1038216"/>
            <a:ext cx="85725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lay"/>
              <a:buChar char="–"/>
              <a:defRPr b="0" i="0" sz="15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pic>
        <p:nvPicPr>
          <p:cNvPr id="647" name="Google Shape;647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4325" y="4821496"/>
            <a:ext cx="291615" cy="1743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  <p:sldLayoutId id="2147483743" r:id="rId23"/>
    <p:sldLayoutId id="2147483744" r:id="rId24"/>
    <p:sldLayoutId id="2147483745" r:id="rId25"/>
    <p:sldLayoutId id="2147483746" r:id="rId26"/>
    <p:sldLayoutId id="2147483747" r:id="rId27"/>
    <p:sldLayoutId id="2147483748" r:id="rId28"/>
    <p:sldLayoutId id="2147483749" r:id="rId29"/>
    <p:sldLayoutId id="2147483750" r:id="rId30"/>
    <p:sldLayoutId id="2147483751" r:id="rId31"/>
    <p:sldLayoutId id="2147483752" r:id="rId32"/>
    <p:sldLayoutId id="2147483753" r:id="rId33"/>
    <p:sldLayoutId id="2147483754" r:id="rId34"/>
    <p:sldLayoutId id="2147483755" r:id="rId35"/>
    <p:sldLayoutId id="2147483756" r:id="rId36"/>
    <p:sldLayoutId id="2147483757" r:id="rId37"/>
    <p:sldLayoutId id="2147483758" r:id="rId38"/>
    <p:sldLayoutId id="2147483759" r:id="rId39"/>
    <p:sldLayoutId id="2147483760" r:id="rId40"/>
    <p:sldLayoutId id="2147483761" r:id="rId41"/>
    <p:sldLayoutId id="2147483762" r:id="rId42"/>
    <p:sldLayoutId id="2147483763" r:id="rId43"/>
    <p:sldLayoutId id="2147483764" r:id="rId44"/>
    <p:sldLayoutId id="2147483765" r:id="rId45"/>
    <p:sldLayoutId id="2147483766" r:id="rId46"/>
    <p:sldLayoutId id="2147483767" r:id="rId47"/>
    <p:sldLayoutId id="2147483768" r:id="rId48"/>
    <p:sldLayoutId id="2147483769" r:id="rId49"/>
    <p:sldLayoutId id="2147483770" r:id="rId50"/>
    <p:sldLayoutId id="2147483771" r:id="rId51"/>
    <p:sldLayoutId id="2147483772" r:id="rId52"/>
    <p:sldLayoutId id="2147483773" r:id="rId53"/>
    <p:sldLayoutId id="2147483774" r:id="rId54"/>
    <p:sldLayoutId id="2147483775" r:id="rId55"/>
    <p:sldLayoutId id="2147483776" r:id="rId56"/>
    <p:sldLayoutId id="2147483777" r:id="rId57"/>
    <p:sldLayoutId id="2147483778" r:id="rId58"/>
    <p:sldLayoutId id="2147483779" r:id="rId59"/>
    <p:sldLayoutId id="2147483780" r:id="rId60"/>
    <p:sldLayoutId id="2147483781" r:id="rId61"/>
    <p:sldLayoutId id="2147483782" r:id="rId62"/>
    <p:sldLayoutId id="2147483783" r:id="rId63"/>
    <p:sldLayoutId id="2147483784" r:id="rId64"/>
    <p:sldLayoutId id="2147483785" r:id="rId65"/>
    <p:sldLayoutId id="2147483786" r:id="rId66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">
          <p15:clr>
            <a:srgbClr val="F26B43"/>
          </p15:clr>
        </p15:guide>
        <p15:guide id="2" orient="horz" pos="2934">
          <p15:clr>
            <a:srgbClr val="F26B43"/>
          </p15:clr>
        </p15:guide>
        <p15:guide id="3" pos="198">
          <p15:clr>
            <a:srgbClr val="F26B43"/>
          </p15:clr>
        </p15:guide>
        <p15:guide id="4" pos="5598">
          <p15:clr>
            <a:srgbClr val="F26B43"/>
          </p15:clr>
        </p15:guide>
        <p15:guide id="5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alculator.aws/#/estimate?id=f62fa126b6d04185a4f8ad4f482ddcd6042e5405" TargetMode="External"/><Relationship Id="rId4" Type="http://schemas.openxmlformats.org/officeDocument/2006/relationships/hyperlink" Target="https://aws.amazon.com/bedrock/pricin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43"/>
          <p:cNvSpPr txBox="1"/>
          <p:nvPr>
            <p:ph type="title"/>
          </p:nvPr>
        </p:nvSpPr>
        <p:spPr>
          <a:xfrm>
            <a:off x="319946" y="1710285"/>
            <a:ext cx="6205747" cy="1399131"/>
          </a:xfrm>
          <a:prstGeom prst="rect">
            <a:avLst/>
          </a:prstGeom>
          <a:noFill/>
          <a:ln>
            <a:noFill/>
          </a:ln>
        </p:spPr>
        <p:txBody>
          <a:bodyPr anchorCtr="0" anchor="t" bIns="109725" lIns="0" spcFirstLastPara="1" rIns="0" wrap="square" tIns="109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</a:pPr>
            <a:r>
              <a:rPr lang="en"/>
              <a:t>Claude Wisdom AI</a:t>
            </a:r>
            <a:endParaRPr/>
          </a:p>
        </p:txBody>
      </p:sp>
      <p:sp>
        <p:nvSpPr>
          <p:cNvPr id="1237" name="Google Shape;1237;p143"/>
          <p:cNvSpPr txBox="1"/>
          <p:nvPr>
            <p:ph idx="2" type="body"/>
          </p:nvPr>
        </p:nvSpPr>
        <p:spPr>
          <a:xfrm>
            <a:off x="319946" y="3429695"/>
            <a:ext cx="27767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June 2024</a:t>
            </a:r>
            <a:endParaRPr/>
          </a:p>
        </p:txBody>
      </p:sp>
      <p:sp>
        <p:nvSpPr>
          <p:cNvPr id="1238" name="Google Shape;1238;p143"/>
          <p:cNvSpPr txBox="1"/>
          <p:nvPr>
            <p:ph idx="12" type="sldNum"/>
          </p:nvPr>
        </p:nvSpPr>
        <p:spPr>
          <a:xfrm>
            <a:off x="6829426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9" name="Google Shape;1239;p1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285" y="333746"/>
            <a:ext cx="855954" cy="51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52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</a:pPr>
            <a:r>
              <a:rPr lang="en"/>
              <a:t>Cost for Infrastructure</a:t>
            </a:r>
            <a:endParaRPr/>
          </a:p>
        </p:txBody>
      </p:sp>
      <p:sp>
        <p:nvSpPr>
          <p:cNvPr id="1300" name="Google Shape;1300;p152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1" name="Google Shape;1301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825" y="744900"/>
            <a:ext cx="6153673" cy="39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53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</a:pPr>
            <a:r>
              <a:rPr lang="en"/>
              <a:t>Cost for AI Model LLM</a:t>
            </a:r>
            <a:endParaRPr/>
          </a:p>
        </p:txBody>
      </p:sp>
      <p:sp>
        <p:nvSpPr>
          <p:cNvPr id="1307" name="Google Shape;1307;p153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8" name="Google Shape;1308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87" y="744900"/>
            <a:ext cx="8398627" cy="19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154"/>
          <p:cNvSpPr txBox="1"/>
          <p:nvPr>
            <p:ph type="title"/>
          </p:nvPr>
        </p:nvSpPr>
        <p:spPr>
          <a:xfrm>
            <a:off x="318779" y="266261"/>
            <a:ext cx="8572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</a:pPr>
            <a:r>
              <a:rPr lang="en"/>
              <a:t>Summary Cost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314" name="Google Shape;1314;p154"/>
          <p:cNvSpPr txBox="1"/>
          <p:nvPr>
            <p:ph idx="12" type="sldNum"/>
          </p:nvPr>
        </p:nvSpPr>
        <p:spPr>
          <a:xfrm>
            <a:off x="6829425" y="47611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5" name="Google Shape;1315;p154"/>
          <p:cNvSpPr txBox="1"/>
          <p:nvPr>
            <p:ph idx="1" type="body"/>
          </p:nvPr>
        </p:nvSpPr>
        <p:spPr>
          <a:xfrm>
            <a:off x="-314936" y="1020854"/>
            <a:ext cx="87009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/>
          <a:p>
            <a:pPr indent="0" lvl="0" marL="3429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  Reference</a:t>
            </a:r>
            <a:endParaRPr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7366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Services in Singapore (exclude Bedrock): </a:t>
            </a:r>
            <a:r>
              <a:rPr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view here</a:t>
            </a:r>
            <a:endParaRPr/>
          </a:p>
          <a:p>
            <a:pPr indent="-215900" lvl="0" marL="7366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Bedrock pricing (Sydney):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Build Generative AI Applications with Foundation Models - Amazon Bedrock Pricing - AWS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55"/>
          <p:cNvSpPr txBox="1"/>
          <p:nvPr>
            <p:ph idx="1" type="body"/>
          </p:nvPr>
        </p:nvSpPr>
        <p:spPr>
          <a:xfrm>
            <a:off x="323850" y="2590026"/>
            <a:ext cx="2571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1" name="Google Shape;1321;p155"/>
          <p:cNvSpPr txBox="1"/>
          <p:nvPr>
            <p:ph idx="2" type="body"/>
          </p:nvPr>
        </p:nvSpPr>
        <p:spPr>
          <a:xfrm>
            <a:off x="323850" y="2876550"/>
            <a:ext cx="2571750" cy="8463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22" name="Google Shape;1322;p155"/>
          <p:cNvSpPr txBox="1"/>
          <p:nvPr>
            <p:ph idx="3" type="body"/>
          </p:nvPr>
        </p:nvSpPr>
        <p:spPr>
          <a:xfrm>
            <a:off x="3056962" y="2590026"/>
            <a:ext cx="2571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3" name="Google Shape;1323;p155"/>
          <p:cNvSpPr txBox="1"/>
          <p:nvPr>
            <p:ph idx="4" type="body"/>
          </p:nvPr>
        </p:nvSpPr>
        <p:spPr>
          <a:xfrm>
            <a:off x="5790075" y="2590026"/>
            <a:ext cx="2571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4" name="Google Shape;1324;p155"/>
          <p:cNvSpPr txBox="1"/>
          <p:nvPr>
            <p:ph idx="5" type="body"/>
          </p:nvPr>
        </p:nvSpPr>
        <p:spPr>
          <a:xfrm>
            <a:off x="3056962" y="2876550"/>
            <a:ext cx="2571750" cy="8463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25" name="Google Shape;1325;p155"/>
          <p:cNvSpPr txBox="1"/>
          <p:nvPr>
            <p:ph idx="6" type="body"/>
          </p:nvPr>
        </p:nvSpPr>
        <p:spPr>
          <a:xfrm>
            <a:off x="5790075" y="2876550"/>
            <a:ext cx="2571750" cy="8463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26" name="Google Shape;1326;p155"/>
          <p:cNvSpPr txBox="1"/>
          <p:nvPr>
            <p:ph type="title"/>
          </p:nvPr>
        </p:nvSpPr>
        <p:spPr>
          <a:xfrm>
            <a:off x="0" y="-495651"/>
            <a:ext cx="9144000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6195"/>
              </a:buClr>
              <a:buSzPts val="3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327" name="Google Shape;1327;p155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44"/>
          <p:cNvSpPr txBox="1"/>
          <p:nvPr>
            <p:ph idx="1" type="body"/>
          </p:nvPr>
        </p:nvSpPr>
        <p:spPr>
          <a:xfrm>
            <a:off x="318779" y="1024247"/>
            <a:ext cx="8572500" cy="168273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Proposed architecture for integration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Description product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Cost estimate</a:t>
            </a:r>
            <a:endParaRPr/>
          </a:p>
        </p:txBody>
      </p:sp>
      <p:sp>
        <p:nvSpPr>
          <p:cNvPr id="1245" name="Google Shape;1245;p144"/>
          <p:cNvSpPr txBox="1"/>
          <p:nvPr>
            <p:ph type="title"/>
          </p:nvPr>
        </p:nvSpPr>
        <p:spPr>
          <a:xfrm>
            <a:off x="318779" y="266533"/>
            <a:ext cx="8572500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46" name="Google Shape;1246;p144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45"/>
          <p:cNvSpPr txBox="1"/>
          <p:nvPr>
            <p:ph type="title"/>
          </p:nvPr>
        </p:nvSpPr>
        <p:spPr>
          <a:xfrm>
            <a:off x="314325" y="2030866"/>
            <a:ext cx="6057900" cy="1081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</a:pPr>
            <a:r>
              <a:rPr lang="en"/>
              <a:t>Proposed Architecture for Integration</a:t>
            </a:r>
            <a:endParaRPr/>
          </a:p>
        </p:txBody>
      </p:sp>
      <p:sp>
        <p:nvSpPr>
          <p:cNvPr id="1252" name="Google Shape;1252;p145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46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</a:pPr>
            <a:r>
              <a:rPr lang="en"/>
              <a:t>High Level Architecture</a:t>
            </a:r>
            <a:endParaRPr/>
          </a:p>
        </p:txBody>
      </p:sp>
      <p:sp>
        <p:nvSpPr>
          <p:cNvPr id="1259" name="Google Shape;1259;p146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0" name="Google Shape;1260;p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47" y="848281"/>
            <a:ext cx="6435706" cy="391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47"/>
          <p:cNvSpPr txBox="1"/>
          <p:nvPr>
            <p:ph type="title"/>
          </p:nvPr>
        </p:nvSpPr>
        <p:spPr>
          <a:xfrm>
            <a:off x="314325" y="2030866"/>
            <a:ext cx="6057900" cy="1081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</a:pPr>
            <a:r>
              <a:rPr lang="en"/>
              <a:t>Description Product</a:t>
            </a:r>
            <a:endParaRPr/>
          </a:p>
        </p:txBody>
      </p:sp>
      <p:sp>
        <p:nvSpPr>
          <p:cNvPr id="1266" name="Google Shape;1266;p147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48"/>
          <p:cNvSpPr txBox="1"/>
          <p:nvPr>
            <p:ph type="title"/>
          </p:nvPr>
        </p:nvSpPr>
        <p:spPr>
          <a:xfrm>
            <a:off x="318779" y="266533"/>
            <a:ext cx="8572500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</a:pPr>
            <a:r>
              <a:rPr lang="en"/>
              <a:t>Description Product</a:t>
            </a:r>
            <a:endParaRPr/>
          </a:p>
        </p:txBody>
      </p:sp>
      <p:sp>
        <p:nvSpPr>
          <p:cNvPr id="1272" name="Google Shape;1272;p148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3" name="Google Shape;1273;p148"/>
          <p:cNvSpPr txBox="1"/>
          <p:nvPr/>
        </p:nvSpPr>
        <p:spPr>
          <a:xfrm>
            <a:off x="318779" y="1024247"/>
            <a:ext cx="8572500" cy="5678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Chatbot using the Anthropic company's LLM Claude, one of the foundational models provided by Amazon Bedrock for generative AI.</a:t>
            </a:r>
            <a:endParaRPr sz="110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49"/>
          <p:cNvSpPr txBox="1"/>
          <p:nvPr>
            <p:ph type="title"/>
          </p:nvPr>
        </p:nvSpPr>
        <p:spPr>
          <a:xfrm>
            <a:off x="314325" y="2030866"/>
            <a:ext cx="6057900" cy="108176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</a:pPr>
            <a:r>
              <a:rPr lang="en"/>
              <a:t>AWS Infrastructure Cost Estimation</a:t>
            </a:r>
            <a:endParaRPr/>
          </a:p>
        </p:txBody>
      </p:sp>
      <p:sp>
        <p:nvSpPr>
          <p:cNvPr id="1279" name="Google Shape;1279;p149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50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285" name="Google Shape;1285;p150"/>
          <p:cNvSpPr txBox="1"/>
          <p:nvPr>
            <p:ph idx="1" type="body"/>
          </p:nvPr>
        </p:nvSpPr>
        <p:spPr>
          <a:xfrm>
            <a:off x="-314936" y="1020853"/>
            <a:ext cx="8700794" cy="22736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/>
          <a:p>
            <a:pPr indent="-215900" lvl="0" marL="7366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en" sz="14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API call</a:t>
            </a:r>
            <a:r>
              <a:rPr b="1" i="0" lang="en" sz="14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i="0" lang="en" sz="14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.500.000 requests/month</a:t>
            </a:r>
            <a:endParaRPr/>
          </a:p>
          <a:p>
            <a:pPr indent="-215900" lvl="0" marL="7366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en" sz="14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Storage for storing documents</a:t>
            </a:r>
            <a:r>
              <a:rPr b="1" i="0" lang="en" sz="14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200 GB</a:t>
            </a:r>
            <a:endParaRPr b="1" i="0" sz="1400" u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7366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Storage for storing web applications: </a:t>
            </a:r>
            <a:r>
              <a:rPr b="1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 GB</a:t>
            </a:r>
            <a:endParaRPr/>
          </a:p>
          <a:p>
            <a:pPr indent="-215900" lvl="0" marL="7366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Storage for storing conversation logs: </a:t>
            </a:r>
            <a:r>
              <a:rPr b="1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40 GB</a:t>
            </a:r>
            <a:endParaRPr b="1"/>
          </a:p>
          <a:p>
            <a:pPr indent="-215900" lvl="0" marL="7366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en" sz="14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 for storing conversations</a:t>
            </a:r>
            <a:r>
              <a:rPr b="1" i="0" lang="en" sz="14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i="0" lang="en" sz="14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 GB</a:t>
            </a:r>
            <a:endParaRPr b="1" i="0" sz="1400" u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0" marL="7366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Database for storing vector: </a:t>
            </a:r>
            <a:r>
              <a:rPr b="1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 GB</a:t>
            </a:r>
            <a:endParaRPr b="1"/>
          </a:p>
          <a:p>
            <a:pPr indent="-215900" lvl="0" marL="73660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0" i="0" lang="en" sz="14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Using LLM</a:t>
            </a:r>
            <a:r>
              <a:rPr b="1" i="0" lang="en" sz="14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Claude 3 Sonnet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86" name="Google Shape;1286;p150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7" name="Google Shape;1287;p150"/>
          <p:cNvSpPr txBox="1"/>
          <p:nvPr/>
        </p:nvSpPr>
        <p:spPr>
          <a:xfrm>
            <a:off x="2050889" y="2435420"/>
            <a:ext cx="47268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51"/>
          <p:cNvSpPr txBox="1"/>
          <p:nvPr>
            <p:ph type="title"/>
          </p:nvPr>
        </p:nvSpPr>
        <p:spPr>
          <a:xfrm>
            <a:off x="318778" y="266261"/>
            <a:ext cx="8572501" cy="4786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</a:pPr>
            <a:r>
              <a:rPr lang="en"/>
              <a:t>Cost for Infrastructure</a:t>
            </a:r>
            <a:endParaRPr/>
          </a:p>
        </p:txBody>
      </p:sp>
      <p:sp>
        <p:nvSpPr>
          <p:cNvPr id="1293" name="Google Shape;1293;p151"/>
          <p:cNvSpPr txBox="1"/>
          <p:nvPr>
            <p:ph idx="12" type="sldNum"/>
          </p:nvPr>
        </p:nvSpPr>
        <p:spPr>
          <a:xfrm>
            <a:off x="6829425" y="47611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4" name="Google Shape;1294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802" y="744900"/>
            <a:ext cx="6238385" cy="40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AWS Brand Template_Dark">
  <a:themeElements>
    <a:clrScheme name="AWS Template">
      <a:dk1>
        <a:srgbClr val="161E2D"/>
      </a:dk1>
      <a:lt1>
        <a:srgbClr val="FFFFFF"/>
      </a:lt1>
      <a:dk2>
        <a:srgbClr val="00193D"/>
      </a:dk2>
      <a:lt2>
        <a:srgbClr val="F5F7FF"/>
      </a:lt2>
      <a:accent1>
        <a:srgbClr val="0073E5"/>
      </a:accent1>
      <a:accent2>
        <a:srgbClr val="FF6A3D"/>
      </a:accent2>
      <a:accent3>
        <a:srgbClr val="5900B2"/>
      </a:accent3>
      <a:accent4>
        <a:srgbClr val="001A99"/>
      </a:accent4>
      <a:accent5>
        <a:srgbClr val="C300E0"/>
      </a:accent5>
      <a:accent6>
        <a:srgbClr val="00E500"/>
      </a:accent6>
      <a:hlink>
        <a:srgbClr val="42B4FF"/>
      </a:hlink>
      <a:folHlink>
        <a:srgbClr val="B2A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AWS Brand Template_Dark">
  <a:themeElements>
    <a:clrScheme name="AWS Template">
      <a:dk1>
        <a:srgbClr val="161E2D"/>
      </a:dk1>
      <a:lt1>
        <a:srgbClr val="FFFFFF"/>
      </a:lt1>
      <a:dk2>
        <a:srgbClr val="00193D"/>
      </a:dk2>
      <a:lt2>
        <a:srgbClr val="F5F7FF"/>
      </a:lt2>
      <a:accent1>
        <a:srgbClr val="0073E5"/>
      </a:accent1>
      <a:accent2>
        <a:srgbClr val="FF6A3D"/>
      </a:accent2>
      <a:accent3>
        <a:srgbClr val="5900B2"/>
      </a:accent3>
      <a:accent4>
        <a:srgbClr val="001A99"/>
      </a:accent4>
      <a:accent5>
        <a:srgbClr val="C300E0"/>
      </a:accent5>
      <a:accent6>
        <a:srgbClr val="00E500"/>
      </a:accent6>
      <a:hlink>
        <a:srgbClr val="42B4FF"/>
      </a:hlink>
      <a:folHlink>
        <a:srgbClr val="B2A8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