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aNCCYCEajMNpigtFb72DUPiQ6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-boldItalic.fntdata"/><Relationship Id="rId21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Play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426595" y="1870806"/>
            <a:ext cx="8274329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type="title"/>
          </p:nvPr>
        </p:nvSpPr>
        <p:spPr>
          <a:xfrm>
            <a:off x="426595" y="2280380"/>
            <a:ext cx="8274329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2" type="body"/>
          </p:nvPr>
        </p:nvSpPr>
        <p:spPr>
          <a:xfrm>
            <a:off x="426595" y="4572926"/>
            <a:ext cx="3702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 cap="none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3" type="body"/>
          </p:nvPr>
        </p:nvSpPr>
        <p:spPr>
          <a:xfrm>
            <a:off x="426595" y="1372973"/>
            <a:ext cx="34925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4" type="body"/>
          </p:nvPr>
        </p:nvSpPr>
        <p:spPr>
          <a:xfrm>
            <a:off x="426595" y="4946988"/>
            <a:ext cx="3702329" cy="83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3">
  <p:cSld name="Agenda_3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/>
          <p:nvPr/>
        </p:nvSpPr>
        <p:spPr>
          <a:xfrm>
            <a:off x="421483" y="4085415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" name="Google Shape;76;p47"/>
          <p:cNvSpPr/>
          <p:nvPr/>
        </p:nvSpPr>
        <p:spPr>
          <a:xfrm>
            <a:off x="421483" y="1954198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" name="Google Shape;77;p47"/>
          <p:cNvSpPr txBox="1"/>
          <p:nvPr>
            <p:ph idx="1" type="body"/>
          </p:nvPr>
        </p:nvSpPr>
        <p:spPr>
          <a:xfrm>
            <a:off x="1702543" y="2794197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2" type="body"/>
          </p:nvPr>
        </p:nvSpPr>
        <p:spPr>
          <a:xfrm>
            <a:off x="570756" y="2388859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3" type="body"/>
          </p:nvPr>
        </p:nvSpPr>
        <p:spPr>
          <a:xfrm>
            <a:off x="1702543" y="4925414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4" type="body"/>
          </p:nvPr>
        </p:nvSpPr>
        <p:spPr>
          <a:xfrm>
            <a:off x="570756" y="4520076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type="title"/>
          </p:nvPr>
        </p:nvSpPr>
        <p:spPr>
          <a:xfrm>
            <a:off x="419100" y="361315"/>
            <a:ext cx="11430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/>
          <p:nvPr/>
        </p:nvSpPr>
        <p:spPr>
          <a:xfrm>
            <a:off x="8248904" y="1954198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3" name="Google Shape;83;p47"/>
          <p:cNvSpPr txBox="1"/>
          <p:nvPr>
            <p:ph idx="5" type="body"/>
          </p:nvPr>
        </p:nvSpPr>
        <p:spPr>
          <a:xfrm>
            <a:off x="9529964" y="2794197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6" type="body"/>
          </p:nvPr>
        </p:nvSpPr>
        <p:spPr>
          <a:xfrm>
            <a:off x="8398177" y="2388859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7"/>
          <p:cNvSpPr/>
          <p:nvPr/>
        </p:nvSpPr>
        <p:spPr>
          <a:xfrm>
            <a:off x="4335193" y="1954198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47"/>
          <p:cNvSpPr txBox="1"/>
          <p:nvPr>
            <p:ph idx="7" type="body"/>
          </p:nvPr>
        </p:nvSpPr>
        <p:spPr>
          <a:xfrm>
            <a:off x="5616253" y="2794197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8" type="body"/>
          </p:nvPr>
        </p:nvSpPr>
        <p:spPr>
          <a:xfrm>
            <a:off x="4484466" y="2388859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7"/>
          <p:cNvSpPr/>
          <p:nvPr/>
        </p:nvSpPr>
        <p:spPr>
          <a:xfrm>
            <a:off x="4335193" y="4085415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" name="Google Shape;89;p47"/>
          <p:cNvSpPr txBox="1"/>
          <p:nvPr>
            <p:ph idx="9" type="body"/>
          </p:nvPr>
        </p:nvSpPr>
        <p:spPr>
          <a:xfrm>
            <a:off x="5616253" y="4925414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13" type="body"/>
          </p:nvPr>
        </p:nvSpPr>
        <p:spPr>
          <a:xfrm>
            <a:off x="4484466" y="4520076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7"/>
          <p:cNvSpPr/>
          <p:nvPr/>
        </p:nvSpPr>
        <p:spPr>
          <a:xfrm>
            <a:off x="8251327" y="4085415"/>
            <a:ext cx="3600196" cy="1792653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47"/>
          <p:cNvSpPr txBox="1"/>
          <p:nvPr>
            <p:ph idx="14" type="body"/>
          </p:nvPr>
        </p:nvSpPr>
        <p:spPr>
          <a:xfrm>
            <a:off x="9532387" y="4925414"/>
            <a:ext cx="1884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5" type="body"/>
          </p:nvPr>
        </p:nvSpPr>
        <p:spPr>
          <a:xfrm>
            <a:off x="8400600" y="4520076"/>
            <a:ext cx="876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  <a:defRPr b="1" i="0" sz="54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-1" y="-647700"/>
            <a:ext cx="12479867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2400"/>
              <a:buFont typeface="Play"/>
              <a:buNone/>
              <a:defRPr sz="24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Content">
  <p:cSld name="Title and Bulleted Content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body"/>
          </p:nvPr>
        </p:nvSpPr>
        <p:spPr>
          <a:xfrm>
            <a:off x="419100" y="1379208"/>
            <a:ext cx="114300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idx="1" type="body"/>
          </p:nvPr>
        </p:nvSpPr>
        <p:spPr>
          <a:xfrm>
            <a:off x="432651" y="1087476"/>
            <a:ext cx="11416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08" name="Google Shape;108;p51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/>
          <p:nvPr>
            <p:ph idx="1" type="body"/>
          </p:nvPr>
        </p:nvSpPr>
        <p:spPr>
          <a:xfrm>
            <a:off x="425038" y="1714500"/>
            <a:ext cx="114300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12" name="Google Shape;112;p52"/>
          <p:cNvSpPr txBox="1"/>
          <p:nvPr>
            <p:ph idx="2" type="body"/>
          </p:nvPr>
        </p:nvSpPr>
        <p:spPr>
          <a:xfrm>
            <a:off x="432651" y="1087476"/>
            <a:ext cx="11416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Bulleted Content">
  <p:cSld name="Title, Subtitle, and Bulleted Conte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idx="1" type="body"/>
          </p:nvPr>
        </p:nvSpPr>
        <p:spPr>
          <a:xfrm>
            <a:off x="432651" y="1718953"/>
            <a:ext cx="11428476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17" name="Google Shape;117;p53"/>
          <p:cNvSpPr txBox="1"/>
          <p:nvPr>
            <p:ph idx="2" type="body"/>
          </p:nvPr>
        </p:nvSpPr>
        <p:spPr>
          <a:xfrm>
            <a:off x="432651" y="1087476"/>
            <a:ext cx="11416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">
  <p:cSld name="Split content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 txBox="1"/>
          <p:nvPr>
            <p:ph type="title"/>
          </p:nvPr>
        </p:nvSpPr>
        <p:spPr>
          <a:xfrm>
            <a:off x="430976" y="2205761"/>
            <a:ext cx="4512969" cy="12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4"/>
          <p:cNvSpPr txBox="1"/>
          <p:nvPr>
            <p:ph idx="1" type="body"/>
          </p:nvPr>
        </p:nvSpPr>
        <p:spPr>
          <a:xfrm>
            <a:off x="6210300" y="342900"/>
            <a:ext cx="5638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22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  <a:defRPr sz="22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2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4"/>
          <p:cNvSpPr txBox="1"/>
          <p:nvPr>
            <p:ph idx="2" type="body"/>
          </p:nvPr>
        </p:nvSpPr>
        <p:spPr>
          <a:xfrm>
            <a:off x="432499" y="3663582"/>
            <a:ext cx="45114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5"/>
          <p:cNvSpPr txBox="1"/>
          <p:nvPr>
            <p:ph idx="1" type="body"/>
          </p:nvPr>
        </p:nvSpPr>
        <p:spPr>
          <a:xfrm>
            <a:off x="5029200" y="342900"/>
            <a:ext cx="68199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55"/>
          <p:cNvSpPr txBox="1"/>
          <p:nvPr>
            <p:ph idx="2" type="body"/>
          </p:nvPr>
        </p:nvSpPr>
        <p:spPr>
          <a:xfrm>
            <a:off x="419100" y="2181224"/>
            <a:ext cx="403860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5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28" name="Google Shape;128;p55"/>
          <p:cNvSpPr txBox="1"/>
          <p:nvPr/>
        </p:nvSpPr>
        <p:spPr>
          <a:xfrm>
            <a:off x="425039" y="355015"/>
            <a:ext cx="4032662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i="0" lang="en-VN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Content with caption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/>
          <p:nvPr>
            <p:ph idx="2" type="pic"/>
          </p:nvPr>
        </p:nvSpPr>
        <p:spPr>
          <a:xfrm>
            <a:off x="5029200" y="342900"/>
            <a:ext cx="6819900" cy="586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56"/>
          <p:cNvSpPr txBox="1"/>
          <p:nvPr>
            <p:ph idx="1" type="body"/>
          </p:nvPr>
        </p:nvSpPr>
        <p:spPr>
          <a:xfrm>
            <a:off x="425038" y="2171700"/>
            <a:ext cx="403266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56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3" name="Google Shape;133;p56"/>
          <p:cNvSpPr txBox="1"/>
          <p:nvPr>
            <p:ph type="title"/>
          </p:nvPr>
        </p:nvSpPr>
        <p:spPr>
          <a:xfrm>
            <a:off x="425038" y="348838"/>
            <a:ext cx="4032662" cy="102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1">
  <p:cSld name="Agenda_1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425038" y="1365662"/>
            <a:ext cx="11430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type="title"/>
          </p:nvPr>
        </p:nvSpPr>
        <p:spPr>
          <a:xfrm>
            <a:off x="425038" y="355377"/>
            <a:ext cx="11430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, content">
  <p:cSld name="Title, photo, content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/>
          <p:nvPr>
            <p:ph idx="2" type="pic"/>
          </p:nvPr>
        </p:nvSpPr>
        <p:spPr>
          <a:xfrm>
            <a:off x="420624" y="1371600"/>
            <a:ext cx="5267952" cy="4838699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136" name="Google Shape;136;p57"/>
          <p:cNvSpPr txBox="1"/>
          <p:nvPr>
            <p:ph idx="1" type="body"/>
          </p:nvPr>
        </p:nvSpPr>
        <p:spPr>
          <a:xfrm>
            <a:off x="6206196" y="1375464"/>
            <a:ext cx="5642904" cy="483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7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8" name="Google Shape;138;p57"/>
          <p:cNvSpPr txBox="1"/>
          <p:nvPr>
            <p:ph type="title"/>
          </p:nvPr>
        </p:nvSpPr>
        <p:spPr>
          <a:xfrm>
            <a:off x="425038" y="348838"/>
            <a:ext cx="11424062" cy="6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image">
  <p:cSld name="Title, content, and image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"/>
          <p:cNvSpPr/>
          <p:nvPr>
            <p:ph idx="2" type="pic"/>
          </p:nvPr>
        </p:nvSpPr>
        <p:spPr>
          <a:xfrm>
            <a:off x="6248400" y="0"/>
            <a:ext cx="5943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8"/>
          <p:cNvSpPr txBox="1"/>
          <p:nvPr>
            <p:ph idx="1" type="body"/>
          </p:nvPr>
        </p:nvSpPr>
        <p:spPr>
          <a:xfrm>
            <a:off x="419100" y="1371600"/>
            <a:ext cx="55245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6576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43" name="Google Shape;143;p58"/>
          <p:cNvSpPr txBox="1"/>
          <p:nvPr>
            <p:ph type="title"/>
          </p:nvPr>
        </p:nvSpPr>
        <p:spPr>
          <a:xfrm>
            <a:off x="426562" y="342900"/>
            <a:ext cx="11422538" cy="649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image_2">
  <p:cSld name="Title, content, image_2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/>
          <p:nvPr>
            <p:ph idx="1" type="body"/>
          </p:nvPr>
        </p:nvSpPr>
        <p:spPr>
          <a:xfrm>
            <a:off x="425038" y="1910358"/>
            <a:ext cx="5791199" cy="4299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47" name="Google Shape;147;p59"/>
          <p:cNvSpPr txBox="1"/>
          <p:nvPr>
            <p:ph type="title"/>
          </p:nvPr>
        </p:nvSpPr>
        <p:spPr>
          <a:xfrm>
            <a:off x="426562" y="342900"/>
            <a:ext cx="11422538" cy="649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9"/>
          <p:cNvSpPr txBox="1"/>
          <p:nvPr>
            <p:ph idx="2" type="body"/>
          </p:nvPr>
        </p:nvSpPr>
        <p:spPr>
          <a:xfrm>
            <a:off x="425038" y="1097280"/>
            <a:ext cx="114240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9"/>
          <p:cNvSpPr/>
          <p:nvPr>
            <p:ph idx="3" type="pic"/>
          </p:nvPr>
        </p:nvSpPr>
        <p:spPr>
          <a:xfrm>
            <a:off x="6686566" y="342900"/>
            <a:ext cx="5162534" cy="58674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">
  <p:cSld name="Split content and image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52" name="Google Shape;152;p60"/>
          <p:cNvSpPr txBox="1"/>
          <p:nvPr>
            <p:ph type="title"/>
          </p:nvPr>
        </p:nvSpPr>
        <p:spPr>
          <a:xfrm>
            <a:off x="419099" y="2963192"/>
            <a:ext cx="5086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0"/>
          <p:cNvSpPr txBox="1"/>
          <p:nvPr>
            <p:ph idx="1" type="body"/>
          </p:nvPr>
        </p:nvSpPr>
        <p:spPr>
          <a:xfrm>
            <a:off x="419099" y="3793440"/>
            <a:ext cx="508633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0"/>
          <p:cNvSpPr/>
          <p:nvPr>
            <p:ph idx="2" type="body"/>
          </p:nvPr>
        </p:nvSpPr>
        <p:spPr>
          <a:xfrm>
            <a:off x="419099" y="585446"/>
            <a:ext cx="2096652" cy="296037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0"/>
          <p:cNvSpPr/>
          <p:nvPr>
            <p:ph idx="3" type="pic"/>
          </p:nvPr>
        </p:nvSpPr>
        <p:spPr>
          <a:xfrm>
            <a:off x="6686566" y="342900"/>
            <a:ext cx="5162534" cy="58674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_2">
  <p:cSld name="Split content and image_2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1"/>
          <p:cNvPicPr preferRelativeResize="0"/>
          <p:nvPr/>
        </p:nvPicPr>
        <p:blipFill rotWithShape="1">
          <a:blip r:embed="rId2">
            <a:alphaModFix/>
          </a:blip>
          <a:srcRect b="41472" l="28351" r="44466" t="416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1"/>
          <p:cNvSpPr txBox="1"/>
          <p:nvPr>
            <p:ph type="title"/>
          </p:nvPr>
        </p:nvSpPr>
        <p:spPr>
          <a:xfrm>
            <a:off x="419099" y="2963192"/>
            <a:ext cx="5086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1"/>
          <p:cNvSpPr txBox="1"/>
          <p:nvPr>
            <p:ph idx="1" type="body"/>
          </p:nvPr>
        </p:nvSpPr>
        <p:spPr>
          <a:xfrm>
            <a:off x="419099" y="3793440"/>
            <a:ext cx="508633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1"/>
          <p:cNvSpPr/>
          <p:nvPr>
            <p:ph idx="2" type="body"/>
          </p:nvPr>
        </p:nvSpPr>
        <p:spPr>
          <a:xfrm>
            <a:off x="419099" y="585446"/>
            <a:ext cx="2096652" cy="296037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62" name="Google Shape;162;p61"/>
          <p:cNvSpPr/>
          <p:nvPr>
            <p:ph idx="3" type="pic"/>
          </p:nvPr>
        </p:nvSpPr>
        <p:spPr>
          <a:xfrm>
            <a:off x="6686566" y="342900"/>
            <a:ext cx="5162534" cy="58674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callout box">
  <p:cSld name="Title, image, callout box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2"/>
          <p:cNvSpPr/>
          <p:nvPr>
            <p:ph idx="2" type="pic"/>
          </p:nvPr>
        </p:nvSpPr>
        <p:spPr>
          <a:xfrm>
            <a:off x="6342744" y="0"/>
            <a:ext cx="584925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62"/>
          <p:cNvSpPr/>
          <p:nvPr>
            <p:ph idx="1" type="body"/>
          </p:nvPr>
        </p:nvSpPr>
        <p:spPr>
          <a:xfrm>
            <a:off x="419100" y="4688232"/>
            <a:ext cx="6340332" cy="1522068"/>
          </a:xfrm>
          <a:prstGeom prst="roundRect">
            <a:avLst>
              <a:gd fmla="val 130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600" lIns="1920225" spcFirstLastPara="1" rIns="457200" wrap="square" tIns="2286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62"/>
          <p:cNvSpPr txBox="1"/>
          <p:nvPr>
            <p:ph type="title"/>
          </p:nvPr>
        </p:nvSpPr>
        <p:spPr>
          <a:xfrm>
            <a:off x="425038" y="1378308"/>
            <a:ext cx="54301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2"/>
          <p:cNvSpPr txBox="1"/>
          <p:nvPr>
            <p:ph idx="3" type="body"/>
          </p:nvPr>
        </p:nvSpPr>
        <p:spPr>
          <a:xfrm>
            <a:off x="425038" y="2762554"/>
            <a:ext cx="543015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62"/>
          <p:cNvSpPr/>
          <p:nvPr>
            <p:ph idx="4" type="pic"/>
          </p:nvPr>
        </p:nvSpPr>
        <p:spPr>
          <a:xfrm>
            <a:off x="786647" y="4901861"/>
            <a:ext cx="1159212" cy="1094811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6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photo">
  <p:cSld name="Title, Subtitle, photo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3"/>
          <p:cNvSpPr/>
          <p:nvPr>
            <p:ph idx="2" type="pic"/>
          </p:nvPr>
        </p:nvSpPr>
        <p:spPr>
          <a:xfrm>
            <a:off x="1893477" y="1485898"/>
            <a:ext cx="8405047" cy="4724402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172" name="Google Shape;172;p6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73" name="Google Shape;173;p63"/>
          <p:cNvSpPr txBox="1"/>
          <p:nvPr>
            <p:ph idx="1" type="body"/>
          </p:nvPr>
        </p:nvSpPr>
        <p:spPr>
          <a:xfrm>
            <a:off x="432651" y="1087476"/>
            <a:ext cx="114240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63"/>
          <p:cNvSpPr txBox="1"/>
          <p:nvPr>
            <p:ph type="title"/>
          </p:nvPr>
        </p:nvSpPr>
        <p:spPr>
          <a:xfrm>
            <a:off x="425038" y="355015"/>
            <a:ext cx="1142406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" showMasterSp="0">
  <p:cSld name="Full bleed photo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4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64"/>
          <p:cNvSpPr txBox="1"/>
          <p:nvPr>
            <p:ph type="title"/>
          </p:nvPr>
        </p:nvSpPr>
        <p:spPr>
          <a:xfrm>
            <a:off x="419100" y="2414953"/>
            <a:ext cx="5638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4"/>
          <p:cNvSpPr txBox="1"/>
          <p:nvPr>
            <p:ph idx="1" type="body"/>
          </p:nvPr>
        </p:nvSpPr>
        <p:spPr>
          <a:xfrm>
            <a:off x="419100" y="3298213"/>
            <a:ext cx="5638800" cy="117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64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80" name="Google Shape;180;p64"/>
          <p:cNvSpPr txBox="1"/>
          <p:nvPr/>
        </p:nvSpPr>
        <p:spPr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6428661"/>
            <a:ext cx="388818" cy="23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eed photo" showMasterSp="0">
  <p:cSld name="1_Full bleed phot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85" name="Google Shape;185;p65"/>
          <p:cNvSpPr txBox="1"/>
          <p:nvPr>
            <p:ph type="title"/>
          </p:nvPr>
        </p:nvSpPr>
        <p:spPr>
          <a:xfrm>
            <a:off x="0" y="-796413"/>
            <a:ext cx="12192000" cy="78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2400"/>
              <a:buFont typeface="Play"/>
              <a:buNone/>
              <a:defRPr sz="24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5"/>
          <p:cNvSpPr txBox="1"/>
          <p:nvPr/>
        </p:nvSpPr>
        <p:spPr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6428661"/>
            <a:ext cx="388818" cy="23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4672" y="2327672"/>
            <a:ext cx="2202656" cy="220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6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Play"/>
              <a:buNone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–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1" name="Google Shape;191;p66"/>
          <p:cNvSpPr txBox="1"/>
          <p:nvPr>
            <p:ph type="title"/>
          </p:nvPr>
        </p:nvSpPr>
        <p:spPr>
          <a:xfrm>
            <a:off x="0" y="-647700"/>
            <a:ext cx="1257808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2400"/>
              <a:buFont typeface="Play"/>
              <a:buNone/>
              <a:defRPr sz="24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6"/>
          <p:cNvSpPr/>
          <p:nvPr/>
        </p:nvSpPr>
        <p:spPr>
          <a:xfrm>
            <a:off x="0" y="0"/>
            <a:ext cx="80304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3" name="Google Shape;193;p6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">
  <p:cSld name="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Bullets" type="twoObj">
  <p:cSld name="TWO_OBJECTS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7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7"/>
          <p:cNvSpPr txBox="1"/>
          <p:nvPr>
            <p:ph idx="1" type="body"/>
          </p:nvPr>
        </p:nvSpPr>
        <p:spPr>
          <a:xfrm>
            <a:off x="425038" y="1485900"/>
            <a:ext cx="55626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7"/>
          <p:cNvSpPr txBox="1"/>
          <p:nvPr>
            <p:ph idx="2" type="body"/>
          </p:nvPr>
        </p:nvSpPr>
        <p:spPr>
          <a:xfrm>
            <a:off x="6216240" y="1485900"/>
            <a:ext cx="5638799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67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8"/>
          <p:cNvSpPr txBox="1"/>
          <p:nvPr>
            <p:ph idx="1" type="body"/>
          </p:nvPr>
        </p:nvSpPr>
        <p:spPr>
          <a:xfrm>
            <a:off x="419100" y="1371600"/>
            <a:ext cx="5562597" cy="480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68"/>
          <p:cNvSpPr txBox="1"/>
          <p:nvPr>
            <p:ph idx="2" type="body"/>
          </p:nvPr>
        </p:nvSpPr>
        <p:spPr>
          <a:xfrm>
            <a:off x="419100" y="2041412"/>
            <a:ext cx="556259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8"/>
          <p:cNvSpPr txBox="1"/>
          <p:nvPr>
            <p:ph idx="3" type="body"/>
          </p:nvPr>
        </p:nvSpPr>
        <p:spPr>
          <a:xfrm>
            <a:off x="6210304" y="1371600"/>
            <a:ext cx="5638798" cy="480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3" name="Google Shape;203;p68"/>
          <p:cNvSpPr txBox="1"/>
          <p:nvPr>
            <p:ph idx="4" type="body"/>
          </p:nvPr>
        </p:nvSpPr>
        <p:spPr>
          <a:xfrm>
            <a:off x="6210303" y="2041412"/>
            <a:ext cx="563879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8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05" name="Google Shape;205;p68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with header">
  <p:cSld name="Split content with header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9"/>
          <p:cNvSpPr txBox="1"/>
          <p:nvPr>
            <p:ph idx="1" type="body"/>
          </p:nvPr>
        </p:nvSpPr>
        <p:spPr>
          <a:xfrm>
            <a:off x="425039" y="1379022"/>
            <a:ext cx="1142999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69"/>
          <p:cNvSpPr txBox="1"/>
          <p:nvPr>
            <p:ph idx="2" type="body"/>
          </p:nvPr>
        </p:nvSpPr>
        <p:spPr>
          <a:xfrm>
            <a:off x="425038" y="2984229"/>
            <a:ext cx="54483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000"/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9"/>
          <p:cNvSpPr txBox="1"/>
          <p:nvPr>
            <p:ph idx="3" type="body"/>
          </p:nvPr>
        </p:nvSpPr>
        <p:spPr>
          <a:xfrm>
            <a:off x="6292438" y="2984229"/>
            <a:ext cx="5562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000"/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69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11" name="Google Shape;211;p69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0"/>
          <p:cNvSpPr txBox="1"/>
          <p:nvPr>
            <p:ph idx="1" type="body"/>
          </p:nvPr>
        </p:nvSpPr>
        <p:spPr>
          <a:xfrm>
            <a:off x="420624" y="1714500"/>
            <a:ext cx="5561076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70"/>
          <p:cNvSpPr txBox="1"/>
          <p:nvPr>
            <p:ph idx="2" type="body"/>
          </p:nvPr>
        </p:nvSpPr>
        <p:spPr>
          <a:xfrm>
            <a:off x="6210300" y="1714500"/>
            <a:ext cx="56388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7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16" name="Google Shape;216;p70"/>
          <p:cNvSpPr txBox="1"/>
          <p:nvPr>
            <p:ph idx="3" type="body"/>
          </p:nvPr>
        </p:nvSpPr>
        <p:spPr>
          <a:xfrm>
            <a:off x="432651" y="1087476"/>
            <a:ext cx="11416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70"/>
          <p:cNvSpPr txBox="1"/>
          <p:nvPr>
            <p:ph type="title"/>
          </p:nvPr>
        </p:nvSpPr>
        <p:spPr>
          <a:xfrm>
            <a:off x="425038" y="355015"/>
            <a:ext cx="1142406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, Subtitle, and Bullets">
  <p:cSld name="Two Content, Subtitle, and Bullets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1"/>
          <p:cNvSpPr txBox="1"/>
          <p:nvPr>
            <p:ph idx="1" type="body"/>
          </p:nvPr>
        </p:nvSpPr>
        <p:spPr>
          <a:xfrm>
            <a:off x="420624" y="1714500"/>
            <a:ext cx="5561076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71"/>
          <p:cNvSpPr txBox="1"/>
          <p:nvPr>
            <p:ph idx="2" type="body"/>
          </p:nvPr>
        </p:nvSpPr>
        <p:spPr>
          <a:xfrm>
            <a:off x="6210300" y="1714500"/>
            <a:ext cx="563880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71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22" name="Google Shape;222;p71"/>
          <p:cNvSpPr txBox="1"/>
          <p:nvPr>
            <p:ph idx="3" type="body"/>
          </p:nvPr>
        </p:nvSpPr>
        <p:spPr>
          <a:xfrm>
            <a:off x="432651" y="1087476"/>
            <a:ext cx="11416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71"/>
          <p:cNvSpPr txBox="1"/>
          <p:nvPr>
            <p:ph type="title"/>
          </p:nvPr>
        </p:nvSpPr>
        <p:spPr>
          <a:xfrm>
            <a:off x="425038" y="355015"/>
            <a:ext cx="1142406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images">
  <p:cSld name="Two Content with images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2"/>
          <p:cNvSpPr/>
          <p:nvPr/>
        </p:nvSpPr>
        <p:spPr>
          <a:xfrm>
            <a:off x="419100" y="1371600"/>
            <a:ext cx="5531138" cy="4724400"/>
          </a:xfrm>
          <a:prstGeom prst="roundRect">
            <a:avLst>
              <a:gd fmla="val 297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6" name="Google Shape;226;p72"/>
          <p:cNvSpPr/>
          <p:nvPr/>
        </p:nvSpPr>
        <p:spPr>
          <a:xfrm>
            <a:off x="6317962" y="1371600"/>
            <a:ext cx="5531138" cy="4724400"/>
          </a:xfrm>
          <a:prstGeom prst="roundRect">
            <a:avLst>
              <a:gd fmla="val 281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7" name="Google Shape;227;p72"/>
          <p:cNvSpPr txBox="1"/>
          <p:nvPr>
            <p:ph idx="1" type="body"/>
          </p:nvPr>
        </p:nvSpPr>
        <p:spPr>
          <a:xfrm>
            <a:off x="562841" y="4227283"/>
            <a:ext cx="5160818" cy="168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72"/>
          <p:cNvSpPr txBox="1"/>
          <p:nvPr>
            <p:ph idx="2" type="body"/>
          </p:nvPr>
        </p:nvSpPr>
        <p:spPr>
          <a:xfrm>
            <a:off x="6468341" y="4227283"/>
            <a:ext cx="5160818" cy="168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72"/>
          <p:cNvSpPr/>
          <p:nvPr>
            <p:ph idx="3" type="pic"/>
          </p:nvPr>
        </p:nvSpPr>
        <p:spPr>
          <a:xfrm>
            <a:off x="419100" y="1371600"/>
            <a:ext cx="5528604" cy="2748116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230" name="Google Shape;230;p72"/>
          <p:cNvSpPr/>
          <p:nvPr>
            <p:ph idx="4" type="pic"/>
          </p:nvPr>
        </p:nvSpPr>
        <p:spPr>
          <a:xfrm>
            <a:off x="6320496" y="1371600"/>
            <a:ext cx="5528604" cy="2748116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231" name="Google Shape;231;p72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32" name="Google Shape;232;p72"/>
          <p:cNvSpPr txBox="1"/>
          <p:nvPr>
            <p:ph type="title"/>
          </p:nvPr>
        </p:nvSpPr>
        <p:spPr>
          <a:xfrm>
            <a:off x="426562" y="342900"/>
            <a:ext cx="11422538" cy="649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plit">
  <p:cSld name="Two images split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3"/>
          <p:cNvSpPr/>
          <p:nvPr/>
        </p:nvSpPr>
        <p:spPr>
          <a:xfrm>
            <a:off x="411042" y="1371600"/>
            <a:ext cx="11438059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5" name="Google Shape;235;p73"/>
          <p:cNvSpPr txBox="1"/>
          <p:nvPr>
            <p:ph type="title"/>
          </p:nvPr>
        </p:nvSpPr>
        <p:spPr>
          <a:xfrm>
            <a:off x="419100" y="342901"/>
            <a:ext cx="11429999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3"/>
          <p:cNvSpPr txBox="1"/>
          <p:nvPr>
            <p:ph idx="1" type="body"/>
          </p:nvPr>
        </p:nvSpPr>
        <p:spPr>
          <a:xfrm>
            <a:off x="4425949" y="1593925"/>
            <a:ext cx="7086600" cy="161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73"/>
          <p:cNvSpPr/>
          <p:nvPr>
            <p:ph idx="2" type="pic"/>
          </p:nvPr>
        </p:nvSpPr>
        <p:spPr>
          <a:xfrm>
            <a:off x="419100" y="1371600"/>
            <a:ext cx="3543300" cy="2040194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238" name="Google Shape;238;p73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39" name="Google Shape;239;p73"/>
          <p:cNvSpPr/>
          <p:nvPr/>
        </p:nvSpPr>
        <p:spPr>
          <a:xfrm>
            <a:off x="411042" y="3810000"/>
            <a:ext cx="11438059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0" name="Google Shape;240;p73"/>
          <p:cNvSpPr txBox="1"/>
          <p:nvPr>
            <p:ph idx="3" type="body"/>
          </p:nvPr>
        </p:nvSpPr>
        <p:spPr>
          <a:xfrm>
            <a:off x="679859" y="4032325"/>
            <a:ext cx="7086600" cy="161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73"/>
          <p:cNvSpPr/>
          <p:nvPr>
            <p:ph idx="4" type="pic"/>
          </p:nvPr>
        </p:nvSpPr>
        <p:spPr>
          <a:xfrm>
            <a:off x="8305800" y="3810000"/>
            <a:ext cx="3543300" cy="2040194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1">
  <p:cSld name="Three pillars_1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4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4"/>
          <p:cNvSpPr txBox="1"/>
          <p:nvPr>
            <p:ph idx="1" type="body"/>
          </p:nvPr>
        </p:nvSpPr>
        <p:spPr>
          <a:xfrm>
            <a:off x="419101" y="3429129"/>
            <a:ext cx="348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74"/>
          <p:cNvSpPr txBox="1"/>
          <p:nvPr>
            <p:ph idx="2" type="body"/>
          </p:nvPr>
        </p:nvSpPr>
        <p:spPr>
          <a:xfrm>
            <a:off x="419100" y="3959942"/>
            <a:ext cx="3483864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74"/>
          <p:cNvSpPr txBox="1"/>
          <p:nvPr>
            <p:ph idx="3" type="body"/>
          </p:nvPr>
        </p:nvSpPr>
        <p:spPr>
          <a:xfrm>
            <a:off x="4392168" y="3429129"/>
            <a:ext cx="348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7" name="Google Shape;247;p74"/>
          <p:cNvSpPr txBox="1"/>
          <p:nvPr>
            <p:ph idx="4" type="body"/>
          </p:nvPr>
        </p:nvSpPr>
        <p:spPr>
          <a:xfrm>
            <a:off x="4392167" y="3959942"/>
            <a:ext cx="3483864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74"/>
          <p:cNvSpPr txBox="1"/>
          <p:nvPr>
            <p:ph idx="5" type="body"/>
          </p:nvPr>
        </p:nvSpPr>
        <p:spPr>
          <a:xfrm>
            <a:off x="8365236" y="3429129"/>
            <a:ext cx="348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74"/>
          <p:cNvSpPr txBox="1"/>
          <p:nvPr>
            <p:ph idx="6" type="body"/>
          </p:nvPr>
        </p:nvSpPr>
        <p:spPr>
          <a:xfrm>
            <a:off x="8365236" y="3959942"/>
            <a:ext cx="3483864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74"/>
          <p:cNvSpPr/>
          <p:nvPr>
            <p:ph idx="7" type="pic"/>
          </p:nvPr>
        </p:nvSpPr>
        <p:spPr>
          <a:xfrm>
            <a:off x="1655950" y="2107943"/>
            <a:ext cx="1010166" cy="95404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74"/>
          <p:cNvSpPr/>
          <p:nvPr>
            <p:ph idx="8" type="pic"/>
          </p:nvPr>
        </p:nvSpPr>
        <p:spPr>
          <a:xfrm>
            <a:off x="5629017" y="2107943"/>
            <a:ext cx="1010166" cy="954046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74"/>
          <p:cNvSpPr/>
          <p:nvPr>
            <p:ph idx="9" type="pic"/>
          </p:nvPr>
        </p:nvSpPr>
        <p:spPr>
          <a:xfrm>
            <a:off x="9602085" y="2107943"/>
            <a:ext cx="1010166" cy="95404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2">
  <p:cSld name="Three pillars_2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5"/>
          <p:cNvSpPr/>
          <p:nvPr/>
        </p:nvSpPr>
        <p:spPr>
          <a:xfrm>
            <a:off x="419100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5" name="Google Shape;255;p75"/>
          <p:cNvSpPr/>
          <p:nvPr/>
        </p:nvSpPr>
        <p:spPr>
          <a:xfrm>
            <a:off x="8292988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6" name="Google Shape;256;p75"/>
          <p:cNvSpPr/>
          <p:nvPr/>
        </p:nvSpPr>
        <p:spPr>
          <a:xfrm>
            <a:off x="4356044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7" name="Google Shape;257;p75"/>
          <p:cNvSpPr/>
          <p:nvPr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8" name="Google Shape;258;p75"/>
          <p:cNvSpPr/>
          <p:nvPr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9" name="Google Shape;259;p75"/>
          <p:cNvSpPr/>
          <p:nvPr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0" name="Google Shape;260;p75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1" name="Google Shape;261;p75"/>
          <p:cNvCxnSpPr/>
          <p:nvPr/>
        </p:nvCxnSpPr>
        <p:spPr>
          <a:xfrm>
            <a:off x="1739956" y="4440265"/>
            <a:ext cx="9144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75"/>
          <p:cNvSpPr txBox="1"/>
          <p:nvPr>
            <p:ph idx="1" type="body"/>
          </p:nvPr>
        </p:nvSpPr>
        <p:spPr>
          <a:xfrm>
            <a:off x="733690" y="4633436"/>
            <a:ext cx="29269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75"/>
          <p:cNvSpPr txBox="1"/>
          <p:nvPr>
            <p:ph idx="2" type="body"/>
          </p:nvPr>
        </p:nvSpPr>
        <p:spPr>
          <a:xfrm>
            <a:off x="733690" y="3877761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4" name="Google Shape;264;p75"/>
          <p:cNvCxnSpPr/>
          <p:nvPr/>
        </p:nvCxnSpPr>
        <p:spPr>
          <a:xfrm>
            <a:off x="9613844" y="4440265"/>
            <a:ext cx="9144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75"/>
          <p:cNvSpPr txBox="1"/>
          <p:nvPr>
            <p:ph idx="3" type="body"/>
          </p:nvPr>
        </p:nvSpPr>
        <p:spPr>
          <a:xfrm>
            <a:off x="8607578" y="4633436"/>
            <a:ext cx="29269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75"/>
          <p:cNvSpPr txBox="1"/>
          <p:nvPr>
            <p:ph idx="4" type="body"/>
          </p:nvPr>
        </p:nvSpPr>
        <p:spPr>
          <a:xfrm>
            <a:off x="8607578" y="3877761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7" name="Google Shape;267;p75"/>
          <p:cNvCxnSpPr/>
          <p:nvPr/>
        </p:nvCxnSpPr>
        <p:spPr>
          <a:xfrm>
            <a:off x="5676900" y="4440265"/>
            <a:ext cx="9144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75"/>
          <p:cNvSpPr txBox="1"/>
          <p:nvPr>
            <p:ph idx="5" type="body"/>
          </p:nvPr>
        </p:nvSpPr>
        <p:spPr>
          <a:xfrm>
            <a:off x="4670634" y="4633436"/>
            <a:ext cx="29269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75"/>
          <p:cNvSpPr txBox="1"/>
          <p:nvPr>
            <p:ph idx="6" type="body"/>
          </p:nvPr>
        </p:nvSpPr>
        <p:spPr>
          <a:xfrm>
            <a:off x="4670634" y="3877761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7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71" name="Google Shape;271;p75"/>
          <p:cNvSpPr/>
          <p:nvPr>
            <p:ph idx="7" type="pic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  <a:noFill/>
          <a:ln>
            <a:noFill/>
          </a:ln>
        </p:spPr>
      </p:sp>
      <p:sp>
        <p:nvSpPr>
          <p:cNvPr id="272" name="Google Shape;272;p75"/>
          <p:cNvSpPr/>
          <p:nvPr>
            <p:ph idx="8" type="pic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  <a:noFill/>
          <a:ln>
            <a:noFill/>
          </a:ln>
        </p:spPr>
      </p:sp>
      <p:sp>
        <p:nvSpPr>
          <p:cNvPr id="273" name="Google Shape;273;p75"/>
          <p:cNvSpPr/>
          <p:nvPr>
            <p:ph idx="9" type="pic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3">
  <p:cSld name="Three pillars_3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6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7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77" name="Google Shape;277;p76"/>
          <p:cNvSpPr/>
          <p:nvPr/>
        </p:nvSpPr>
        <p:spPr>
          <a:xfrm>
            <a:off x="419100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8" name="Google Shape;278;p76"/>
          <p:cNvSpPr txBox="1"/>
          <p:nvPr>
            <p:ph idx="1" type="body"/>
          </p:nvPr>
        </p:nvSpPr>
        <p:spPr>
          <a:xfrm>
            <a:off x="733690" y="2900915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76"/>
          <p:cNvSpPr txBox="1"/>
          <p:nvPr>
            <p:ph idx="2" type="body"/>
          </p:nvPr>
        </p:nvSpPr>
        <p:spPr>
          <a:xfrm>
            <a:off x="733690" y="3429000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76"/>
          <p:cNvSpPr/>
          <p:nvPr/>
        </p:nvSpPr>
        <p:spPr>
          <a:xfrm>
            <a:off x="8292988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" name="Google Shape;281;p76"/>
          <p:cNvSpPr txBox="1"/>
          <p:nvPr>
            <p:ph idx="3" type="body"/>
          </p:nvPr>
        </p:nvSpPr>
        <p:spPr>
          <a:xfrm>
            <a:off x="8607578" y="2900915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76"/>
          <p:cNvSpPr txBox="1"/>
          <p:nvPr>
            <p:ph idx="4" type="body"/>
          </p:nvPr>
        </p:nvSpPr>
        <p:spPr>
          <a:xfrm>
            <a:off x="8607578" y="3429000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76"/>
          <p:cNvSpPr/>
          <p:nvPr/>
        </p:nvSpPr>
        <p:spPr>
          <a:xfrm>
            <a:off x="4356044" y="1485900"/>
            <a:ext cx="3556113" cy="47244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4" name="Google Shape;284;p76"/>
          <p:cNvSpPr txBox="1"/>
          <p:nvPr>
            <p:ph idx="5" type="body"/>
          </p:nvPr>
        </p:nvSpPr>
        <p:spPr>
          <a:xfrm>
            <a:off x="4670634" y="2900915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5" name="Google Shape;285;p76"/>
          <p:cNvSpPr txBox="1"/>
          <p:nvPr>
            <p:ph idx="6" type="body"/>
          </p:nvPr>
        </p:nvSpPr>
        <p:spPr>
          <a:xfrm>
            <a:off x="4670634" y="3429000"/>
            <a:ext cx="2926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76"/>
          <p:cNvSpPr/>
          <p:nvPr>
            <p:ph idx="7" type="body"/>
          </p:nvPr>
        </p:nvSpPr>
        <p:spPr>
          <a:xfrm>
            <a:off x="733690" y="2189966"/>
            <a:ext cx="1304660" cy="296037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76"/>
          <p:cNvSpPr/>
          <p:nvPr>
            <p:ph idx="8" type="body"/>
          </p:nvPr>
        </p:nvSpPr>
        <p:spPr>
          <a:xfrm>
            <a:off x="4670634" y="2189966"/>
            <a:ext cx="1304660" cy="296037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76"/>
          <p:cNvSpPr/>
          <p:nvPr>
            <p:ph idx="9" type="body"/>
          </p:nvPr>
        </p:nvSpPr>
        <p:spPr>
          <a:xfrm>
            <a:off x="8607578" y="2189966"/>
            <a:ext cx="1304660" cy="296037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425038" y="1384288"/>
            <a:ext cx="11430001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7"/>
          <p:cNvSpPr/>
          <p:nvPr/>
        </p:nvSpPr>
        <p:spPr>
          <a:xfrm>
            <a:off x="419100" y="1371600"/>
            <a:ext cx="3650025" cy="4838699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1" name="Google Shape;291;p77"/>
          <p:cNvSpPr/>
          <p:nvPr/>
        </p:nvSpPr>
        <p:spPr>
          <a:xfrm>
            <a:off x="4315092" y="1371600"/>
            <a:ext cx="3650025" cy="4838699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2" name="Google Shape;292;p77"/>
          <p:cNvSpPr/>
          <p:nvPr/>
        </p:nvSpPr>
        <p:spPr>
          <a:xfrm>
            <a:off x="8199075" y="1371601"/>
            <a:ext cx="3650025" cy="4838698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3" name="Google Shape;293;p77"/>
          <p:cNvSpPr txBox="1"/>
          <p:nvPr>
            <p:ph type="title"/>
          </p:nvPr>
        </p:nvSpPr>
        <p:spPr>
          <a:xfrm>
            <a:off x="419100" y="342901"/>
            <a:ext cx="11430000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7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295" name="Google Shape;295;p77"/>
          <p:cNvSpPr txBox="1"/>
          <p:nvPr>
            <p:ph idx="1" type="body"/>
          </p:nvPr>
        </p:nvSpPr>
        <p:spPr>
          <a:xfrm>
            <a:off x="643912" y="4197351"/>
            <a:ext cx="3200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77"/>
          <p:cNvSpPr txBox="1"/>
          <p:nvPr>
            <p:ph idx="2" type="body"/>
          </p:nvPr>
        </p:nvSpPr>
        <p:spPr>
          <a:xfrm>
            <a:off x="4539904" y="4197351"/>
            <a:ext cx="3200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77"/>
          <p:cNvSpPr txBox="1"/>
          <p:nvPr>
            <p:ph idx="3" type="body"/>
          </p:nvPr>
        </p:nvSpPr>
        <p:spPr>
          <a:xfrm>
            <a:off x="8423887" y="4197351"/>
            <a:ext cx="3200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77"/>
          <p:cNvSpPr/>
          <p:nvPr>
            <p:ph idx="4" type="pic"/>
          </p:nvPr>
        </p:nvSpPr>
        <p:spPr>
          <a:xfrm>
            <a:off x="420670" y="1371600"/>
            <a:ext cx="3657600" cy="256032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299" name="Google Shape;299;p77"/>
          <p:cNvSpPr/>
          <p:nvPr>
            <p:ph idx="5" type="pic"/>
          </p:nvPr>
        </p:nvSpPr>
        <p:spPr>
          <a:xfrm>
            <a:off x="4307517" y="1371600"/>
            <a:ext cx="3657600" cy="2560320"/>
          </a:xfrm>
          <a:prstGeom prst="roundRect">
            <a:avLst>
              <a:gd fmla="val 8730" name="adj"/>
            </a:avLst>
          </a:prstGeom>
          <a:noFill/>
          <a:ln>
            <a:noFill/>
          </a:ln>
        </p:spPr>
      </p:sp>
      <p:sp>
        <p:nvSpPr>
          <p:cNvPr id="300" name="Google Shape;300;p77"/>
          <p:cNvSpPr/>
          <p:nvPr>
            <p:ph idx="6" type="pic"/>
          </p:nvPr>
        </p:nvSpPr>
        <p:spPr>
          <a:xfrm>
            <a:off x="8191500" y="1371600"/>
            <a:ext cx="3657600" cy="2560320"/>
          </a:xfrm>
          <a:prstGeom prst="roundRect">
            <a:avLst>
              <a:gd fmla="val 6746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">
  <p:cSld name="Main point + 2 supporting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8"/>
          <p:cNvSpPr/>
          <p:nvPr/>
        </p:nvSpPr>
        <p:spPr>
          <a:xfrm>
            <a:off x="419100" y="1371600"/>
            <a:ext cx="3650025" cy="4838700"/>
          </a:xfrm>
          <a:prstGeom prst="roundRect">
            <a:avLst>
              <a:gd fmla="val 595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3" name="Google Shape;303;p78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8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05" name="Google Shape;305;p78"/>
          <p:cNvSpPr txBox="1"/>
          <p:nvPr>
            <p:ph idx="1" type="body"/>
          </p:nvPr>
        </p:nvSpPr>
        <p:spPr>
          <a:xfrm>
            <a:off x="789385" y="3340268"/>
            <a:ext cx="2909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78"/>
          <p:cNvSpPr/>
          <p:nvPr/>
        </p:nvSpPr>
        <p:spPr>
          <a:xfrm>
            <a:off x="4439410" y="3962400"/>
            <a:ext cx="7409690" cy="2247900"/>
          </a:xfrm>
          <a:prstGeom prst="roundRect">
            <a:avLst>
              <a:gd fmla="val 6866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7" name="Google Shape;307;p78"/>
          <p:cNvSpPr/>
          <p:nvPr/>
        </p:nvSpPr>
        <p:spPr>
          <a:xfrm>
            <a:off x="4439410" y="1371600"/>
            <a:ext cx="7409690" cy="22479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8" name="Google Shape;308;p78"/>
          <p:cNvSpPr txBox="1"/>
          <p:nvPr>
            <p:ph idx="2" type="body"/>
          </p:nvPr>
        </p:nvSpPr>
        <p:spPr>
          <a:xfrm>
            <a:off x="4960187" y="1994800"/>
            <a:ext cx="6393613" cy="987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78"/>
          <p:cNvSpPr txBox="1"/>
          <p:nvPr>
            <p:ph idx="3" type="body"/>
          </p:nvPr>
        </p:nvSpPr>
        <p:spPr>
          <a:xfrm>
            <a:off x="4960187" y="4585600"/>
            <a:ext cx="6393613" cy="987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 images">
  <p:cSld name="Main point + 2 supporting images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9"/>
          <p:cNvSpPr/>
          <p:nvPr/>
        </p:nvSpPr>
        <p:spPr>
          <a:xfrm>
            <a:off x="419100" y="1371600"/>
            <a:ext cx="3650025" cy="4838700"/>
          </a:xfrm>
          <a:prstGeom prst="roundRect">
            <a:avLst>
              <a:gd fmla="val 335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79"/>
          <p:cNvSpPr/>
          <p:nvPr/>
        </p:nvSpPr>
        <p:spPr>
          <a:xfrm>
            <a:off x="4439410" y="1371600"/>
            <a:ext cx="7409690" cy="22479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3" name="Google Shape;313;p79"/>
          <p:cNvSpPr txBox="1"/>
          <p:nvPr>
            <p:ph type="title"/>
          </p:nvPr>
        </p:nvSpPr>
        <p:spPr>
          <a:xfrm>
            <a:off x="419100" y="342901"/>
            <a:ext cx="11429999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9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15" name="Google Shape;315;p79"/>
          <p:cNvSpPr txBox="1"/>
          <p:nvPr>
            <p:ph idx="1" type="body"/>
          </p:nvPr>
        </p:nvSpPr>
        <p:spPr>
          <a:xfrm>
            <a:off x="643912" y="4311650"/>
            <a:ext cx="3200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79"/>
          <p:cNvSpPr/>
          <p:nvPr>
            <p:ph idx="2" type="pic"/>
          </p:nvPr>
        </p:nvSpPr>
        <p:spPr>
          <a:xfrm>
            <a:off x="419101" y="1371600"/>
            <a:ext cx="3650024" cy="2622263"/>
          </a:xfrm>
          <a:prstGeom prst="roundRect">
            <a:avLst>
              <a:gd fmla="val 5525" name="adj"/>
            </a:avLst>
          </a:prstGeom>
          <a:noFill/>
          <a:ln>
            <a:noFill/>
          </a:ln>
        </p:spPr>
      </p:sp>
      <p:sp>
        <p:nvSpPr>
          <p:cNvPr id="317" name="Google Shape;317;p79"/>
          <p:cNvSpPr txBox="1"/>
          <p:nvPr>
            <p:ph idx="3" type="body"/>
          </p:nvPr>
        </p:nvSpPr>
        <p:spPr>
          <a:xfrm>
            <a:off x="7351386" y="2049275"/>
            <a:ext cx="4002413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79"/>
          <p:cNvSpPr/>
          <p:nvPr>
            <p:ph idx="4" type="pic"/>
          </p:nvPr>
        </p:nvSpPr>
        <p:spPr>
          <a:xfrm>
            <a:off x="4448554" y="1371600"/>
            <a:ext cx="2431217" cy="2236839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319" name="Google Shape;319;p79"/>
          <p:cNvSpPr/>
          <p:nvPr/>
        </p:nvSpPr>
        <p:spPr>
          <a:xfrm>
            <a:off x="4439410" y="3962400"/>
            <a:ext cx="7409690" cy="22479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0" name="Google Shape;320;p79"/>
          <p:cNvSpPr txBox="1"/>
          <p:nvPr>
            <p:ph idx="5" type="body"/>
          </p:nvPr>
        </p:nvSpPr>
        <p:spPr>
          <a:xfrm>
            <a:off x="7351386" y="4640075"/>
            <a:ext cx="4002413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79"/>
          <p:cNvSpPr/>
          <p:nvPr>
            <p:ph idx="6" type="pic"/>
          </p:nvPr>
        </p:nvSpPr>
        <p:spPr>
          <a:xfrm>
            <a:off x="4448554" y="3962400"/>
            <a:ext cx="2431217" cy="2236839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3 supporting">
  <p:cSld name="Main point + 3 supporting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0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8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25" name="Google Shape;325;p80"/>
          <p:cNvSpPr/>
          <p:nvPr/>
        </p:nvSpPr>
        <p:spPr>
          <a:xfrm>
            <a:off x="419100" y="1485900"/>
            <a:ext cx="11430000" cy="1828798"/>
          </a:xfrm>
          <a:prstGeom prst="roundRect">
            <a:avLst>
              <a:gd fmla="val 10291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6" name="Google Shape;326;p80"/>
          <p:cNvSpPr txBox="1"/>
          <p:nvPr>
            <p:ph idx="1" type="body"/>
          </p:nvPr>
        </p:nvSpPr>
        <p:spPr>
          <a:xfrm>
            <a:off x="744232" y="1907857"/>
            <a:ext cx="10775280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80"/>
          <p:cNvSpPr/>
          <p:nvPr/>
        </p:nvSpPr>
        <p:spPr>
          <a:xfrm>
            <a:off x="419100" y="3543302"/>
            <a:ext cx="3678669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8" name="Google Shape;328;p80"/>
          <p:cNvSpPr txBox="1"/>
          <p:nvPr>
            <p:ph idx="2" type="body"/>
          </p:nvPr>
        </p:nvSpPr>
        <p:spPr>
          <a:xfrm>
            <a:off x="746593" y="3857623"/>
            <a:ext cx="302368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9" name="Google Shape;329;p80"/>
          <p:cNvSpPr txBox="1"/>
          <p:nvPr>
            <p:ph idx="3" type="body"/>
          </p:nvPr>
        </p:nvSpPr>
        <p:spPr>
          <a:xfrm>
            <a:off x="746593" y="4255530"/>
            <a:ext cx="302368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80"/>
          <p:cNvSpPr/>
          <p:nvPr/>
        </p:nvSpPr>
        <p:spPr>
          <a:xfrm>
            <a:off x="8170431" y="3543302"/>
            <a:ext cx="3678669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1" name="Google Shape;331;p80"/>
          <p:cNvSpPr txBox="1"/>
          <p:nvPr>
            <p:ph idx="4" type="body"/>
          </p:nvPr>
        </p:nvSpPr>
        <p:spPr>
          <a:xfrm>
            <a:off x="8497924" y="3857623"/>
            <a:ext cx="302368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2" name="Google Shape;332;p80"/>
          <p:cNvSpPr txBox="1"/>
          <p:nvPr>
            <p:ph idx="5" type="body"/>
          </p:nvPr>
        </p:nvSpPr>
        <p:spPr>
          <a:xfrm>
            <a:off x="8497924" y="4255530"/>
            <a:ext cx="302368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80"/>
          <p:cNvSpPr/>
          <p:nvPr/>
        </p:nvSpPr>
        <p:spPr>
          <a:xfrm>
            <a:off x="4294765" y="3543302"/>
            <a:ext cx="3678669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4" name="Google Shape;334;p80"/>
          <p:cNvSpPr txBox="1"/>
          <p:nvPr>
            <p:ph idx="6" type="body"/>
          </p:nvPr>
        </p:nvSpPr>
        <p:spPr>
          <a:xfrm>
            <a:off x="4622258" y="3857623"/>
            <a:ext cx="302368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5" name="Google Shape;335;p80"/>
          <p:cNvSpPr txBox="1"/>
          <p:nvPr>
            <p:ph idx="7" type="body"/>
          </p:nvPr>
        </p:nvSpPr>
        <p:spPr>
          <a:xfrm>
            <a:off x="4622258" y="4255530"/>
            <a:ext cx="302368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 photo + 3 supporting">
  <p:cSld name="Main point w photo + 3 supporting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1"/>
          <p:cNvSpPr/>
          <p:nvPr/>
        </p:nvSpPr>
        <p:spPr>
          <a:xfrm>
            <a:off x="8460853" y="3543302"/>
            <a:ext cx="3388247" cy="2666998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8" name="Google Shape;338;p81"/>
          <p:cNvSpPr txBox="1"/>
          <p:nvPr>
            <p:ph type="title"/>
          </p:nvPr>
        </p:nvSpPr>
        <p:spPr>
          <a:xfrm>
            <a:off x="419100" y="342901"/>
            <a:ext cx="11429999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1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0" name="Google Shape;340;p81"/>
          <p:cNvSpPr/>
          <p:nvPr/>
        </p:nvSpPr>
        <p:spPr>
          <a:xfrm>
            <a:off x="1162246" y="1485900"/>
            <a:ext cx="10686854" cy="1828798"/>
          </a:xfrm>
          <a:prstGeom prst="roundRect">
            <a:avLst>
              <a:gd fmla="val 7369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1" name="Google Shape;341;p81"/>
          <p:cNvSpPr txBox="1"/>
          <p:nvPr>
            <p:ph idx="1" type="body"/>
          </p:nvPr>
        </p:nvSpPr>
        <p:spPr>
          <a:xfrm>
            <a:off x="2668577" y="1907857"/>
            <a:ext cx="8756566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81"/>
          <p:cNvSpPr/>
          <p:nvPr/>
        </p:nvSpPr>
        <p:spPr>
          <a:xfrm>
            <a:off x="1181103" y="3543302"/>
            <a:ext cx="3388247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3" name="Google Shape;343;p81"/>
          <p:cNvSpPr/>
          <p:nvPr/>
        </p:nvSpPr>
        <p:spPr>
          <a:xfrm>
            <a:off x="4820978" y="3543302"/>
            <a:ext cx="3388247" cy="2666998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4" name="Google Shape;344;p81"/>
          <p:cNvSpPr txBox="1"/>
          <p:nvPr>
            <p:ph idx="2" type="body"/>
          </p:nvPr>
        </p:nvSpPr>
        <p:spPr>
          <a:xfrm>
            <a:off x="1423748" y="3857623"/>
            <a:ext cx="290295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5" name="Google Shape;345;p81"/>
          <p:cNvSpPr txBox="1"/>
          <p:nvPr>
            <p:ph idx="3" type="body"/>
          </p:nvPr>
        </p:nvSpPr>
        <p:spPr>
          <a:xfrm>
            <a:off x="1423748" y="4255530"/>
            <a:ext cx="290295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81"/>
          <p:cNvSpPr txBox="1"/>
          <p:nvPr>
            <p:ph idx="4" type="body"/>
          </p:nvPr>
        </p:nvSpPr>
        <p:spPr>
          <a:xfrm>
            <a:off x="5063624" y="3857623"/>
            <a:ext cx="290295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7" name="Google Shape;347;p81"/>
          <p:cNvSpPr txBox="1"/>
          <p:nvPr>
            <p:ph idx="5" type="body"/>
          </p:nvPr>
        </p:nvSpPr>
        <p:spPr>
          <a:xfrm>
            <a:off x="5063624" y="4255530"/>
            <a:ext cx="290295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81"/>
          <p:cNvSpPr txBox="1"/>
          <p:nvPr>
            <p:ph idx="6" type="body"/>
          </p:nvPr>
        </p:nvSpPr>
        <p:spPr>
          <a:xfrm>
            <a:off x="8703497" y="3857623"/>
            <a:ext cx="290295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9" name="Google Shape;349;p81"/>
          <p:cNvSpPr txBox="1"/>
          <p:nvPr>
            <p:ph idx="7" type="body"/>
          </p:nvPr>
        </p:nvSpPr>
        <p:spPr>
          <a:xfrm>
            <a:off x="8703497" y="4255530"/>
            <a:ext cx="290295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81"/>
          <p:cNvSpPr/>
          <p:nvPr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1" name="Google Shape;351;p81"/>
          <p:cNvSpPr/>
          <p:nvPr>
            <p:ph idx="8" type="pic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pillars">
  <p:cSld name="Four pillars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2"/>
          <p:cNvSpPr txBox="1"/>
          <p:nvPr>
            <p:ph type="title"/>
          </p:nvPr>
        </p:nvSpPr>
        <p:spPr>
          <a:xfrm>
            <a:off x="419100" y="342901"/>
            <a:ext cx="11429999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2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55" name="Google Shape;355;p82"/>
          <p:cNvSpPr/>
          <p:nvPr/>
        </p:nvSpPr>
        <p:spPr>
          <a:xfrm>
            <a:off x="419100" y="2060812"/>
            <a:ext cx="11430000" cy="4149488"/>
          </a:xfrm>
          <a:prstGeom prst="roundRect">
            <a:avLst>
              <a:gd fmla="val 313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6" name="Google Shape;356;p82"/>
          <p:cNvSpPr/>
          <p:nvPr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57" name="Google Shape;357;p82"/>
          <p:cNvCxnSpPr/>
          <p:nvPr/>
        </p:nvCxnSpPr>
        <p:spPr>
          <a:xfrm>
            <a:off x="1278605" y="4046545"/>
            <a:ext cx="1016035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82"/>
          <p:cNvSpPr/>
          <p:nvPr>
            <p:ph idx="2" type="pic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82"/>
          <p:cNvSpPr txBox="1"/>
          <p:nvPr>
            <p:ph idx="1" type="body"/>
          </p:nvPr>
        </p:nvSpPr>
        <p:spPr>
          <a:xfrm>
            <a:off x="619391" y="4273981"/>
            <a:ext cx="2334463" cy="2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82"/>
          <p:cNvSpPr txBox="1"/>
          <p:nvPr>
            <p:ph idx="3" type="body"/>
          </p:nvPr>
        </p:nvSpPr>
        <p:spPr>
          <a:xfrm>
            <a:off x="619390" y="3524536"/>
            <a:ext cx="2334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1" name="Google Shape;361;p82"/>
          <p:cNvSpPr/>
          <p:nvPr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62" name="Google Shape;362;p82"/>
          <p:cNvCxnSpPr/>
          <p:nvPr/>
        </p:nvCxnSpPr>
        <p:spPr>
          <a:xfrm>
            <a:off x="4150046" y="4046545"/>
            <a:ext cx="1016035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82"/>
          <p:cNvSpPr/>
          <p:nvPr>
            <p:ph idx="4" type="pic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364" name="Google Shape;364;p82"/>
          <p:cNvSpPr txBox="1"/>
          <p:nvPr>
            <p:ph idx="5" type="body"/>
          </p:nvPr>
        </p:nvSpPr>
        <p:spPr>
          <a:xfrm>
            <a:off x="3490832" y="4273981"/>
            <a:ext cx="2334463" cy="2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82"/>
          <p:cNvSpPr txBox="1"/>
          <p:nvPr>
            <p:ph idx="6" type="body"/>
          </p:nvPr>
        </p:nvSpPr>
        <p:spPr>
          <a:xfrm>
            <a:off x="3490831" y="3524536"/>
            <a:ext cx="2334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6" name="Google Shape;366;p82"/>
          <p:cNvSpPr/>
          <p:nvPr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67" name="Google Shape;367;p82"/>
          <p:cNvCxnSpPr/>
          <p:nvPr/>
        </p:nvCxnSpPr>
        <p:spPr>
          <a:xfrm>
            <a:off x="9897360" y="4046545"/>
            <a:ext cx="1016035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82"/>
          <p:cNvSpPr/>
          <p:nvPr>
            <p:ph idx="7" type="pic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369" name="Google Shape;369;p82"/>
          <p:cNvSpPr txBox="1"/>
          <p:nvPr>
            <p:ph idx="8" type="body"/>
          </p:nvPr>
        </p:nvSpPr>
        <p:spPr>
          <a:xfrm>
            <a:off x="9238146" y="4273981"/>
            <a:ext cx="2334463" cy="2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82"/>
          <p:cNvSpPr txBox="1"/>
          <p:nvPr>
            <p:ph idx="9" type="body"/>
          </p:nvPr>
        </p:nvSpPr>
        <p:spPr>
          <a:xfrm>
            <a:off x="9238145" y="3524536"/>
            <a:ext cx="2334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1" name="Google Shape;371;p82"/>
          <p:cNvSpPr/>
          <p:nvPr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72" name="Google Shape;372;p82"/>
          <p:cNvCxnSpPr/>
          <p:nvPr/>
        </p:nvCxnSpPr>
        <p:spPr>
          <a:xfrm>
            <a:off x="7023702" y="4046545"/>
            <a:ext cx="1016035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82"/>
          <p:cNvSpPr/>
          <p:nvPr>
            <p:ph idx="13" type="pic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374" name="Google Shape;374;p82"/>
          <p:cNvSpPr txBox="1"/>
          <p:nvPr>
            <p:ph idx="14" type="body"/>
          </p:nvPr>
        </p:nvSpPr>
        <p:spPr>
          <a:xfrm>
            <a:off x="6364488" y="4273981"/>
            <a:ext cx="2334463" cy="2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82"/>
          <p:cNvSpPr txBox="1"/>
          <p:nvPr>
            <p:ph idx="15" type="body"/>
          </p:nvPr>
        </p:nvSpPr>
        <p:spPr>
          <a:xfrm>
            <a:off x="6364487" y="3524536"/>
            <a:ext cx="2334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">
  <p:cSld name="Four-column"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3"/>
          <p:cNvSpPr/>
          <p:nvPr/>
        </p:nvSpPr>
        <p:spPr>
          <a:xfrm>
            <a:off x="419100" y="1371600"/>
            <a:ext cx="2654300" cy="483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8" name="Google Shape;378;p83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80" name="Google Shape;380;p83"/>
          <p:cNvSpPr txBox="1"/>
          <p:nvPr>
            <p:ph idx="1" type="body"/>
          </p:nvPr>
        </p:nvSpPr>
        <p:spPr>
          <a:xfrm>
            <a:off x="601980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1" name="Google Shape;381;p83"/>
          <p:cNvSpPr txBox="1"/>
          <p:nvPr>
            <p:ph idx="2" type="body"/>
          </p:nvPr>
        </p:nvSpPr>
        <p:spPr>
          <a:xfrm>
            <a:off x="601980" y="2133600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83"/>
          <p:cNvSpPr/>
          <p:nvPr/>
        </p:nvSpPr>
        <p:spPr>
          <a:xfrm>
            <a:off x="3344333" y="1371600"/>
            <a:ext cx="2654300" cy="483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3" name="Google Shape;383;p83"/>
          <p:cNvSpPr/>
          <p:nvPr/>
        </p:nvSpPr>
        <p:spPr>
          <a:xfrm>
            <a:off x="6269566" y="1371600"/>
            <a:ext cx="2654300" cy="483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4" name="Google Shape;384;p83"/>
          <p:cNvSpPr/>
          <p:nvPr/>
        </p:nvSpPr>
        <p:spPr>
          <a:xfrm>
            <a:off x="9194800" y="1371600"/>
            <a:ext cx="2654300" cy="483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5" name="Google Shape;385;p83"/>
          <p:cNvSpPr txBox="1"/>
          <p:nvPr>
            <p:ph idx="3" type="body"/>
          </p:nvPr>
        </p:nvSpPr>
        <p:spPr>
          <a:xfrm>
            <a:off x="3521287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6" name="Google Shape;386;p83"/>
          <p:cNvSpPr txBox="1"/>
          <p:nvPr>
            <p:ph idx="4" type="body"/>
          </p:nvPr>
        </p:nvSpPr>
        <p:spPr>
          <a:xfrm>
            <a:off x="3521287" y="2133600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83"/>
          <p:cNvSpPr txBox="1"/>
          <p:nvPr>
            <p:ph idx="5" type="body"/>
          </p:nvPr>
        </p:nvSpPr>
        <p:spPr>
          <a:xfrm>
            <a:off x="6446520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8" name="Google Shape;388;p83"/>
          <p:cNvSpPr txBox="1"/>
          <p:nvPr>
            <p:ph idx="6" type="body"/>
          </p:nvPr>
        </p:nvSpPr>
        <p:spPr>
          <a:xfrm>
            <a:off x="6446520" y="2133600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83"/>
          <p:cNvSpPr txBox="1"/>
          <p:nvPr>
            <p:ph idx="7" type="body"/>
          </p:nvPr>
        </p:nvSpPr>
        <p:spPr>
          <a:xfrm>
            <a:off x="9371754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" name="Google Shape;390;p83"/>
          <p:cNvSpPr txBox="1"/>
          <p:nvPr>
            <p:ph idx="8" type="body"/>
          </p:nvPr>
        </p:nvSpPr>
        <p:spPr>
          <a:xfrm>
            <a:off x="9371754" y="2133600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header emphasis">
  <p:cSld name="Four-column header emphasis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4"/>
          <p:cNvSpPr/>
          <p:nvPr/>
        </p:nvSpPr>
        <p:spPr>
          <a:xfrm>
            <a:off x="419100" y="1855232"/>
            <a:ext cx="2643169" cy="4355068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3" name="Google Shape;393;p84"/>
          <p:cNvSpPr/>
          <p:nvPr/>
        </p:nvSpPr>
        <p:spPr>
          <a:xfrm>
            <a:off x="419100" y="1371724"/>
            <a:ext cx="2643169" cy="847725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4" name="Google Shape;394;p84"/>
          <p:cNvSpPr txBox="1"/>
          <p:nvPr>
            <p:ph type="title"/>
          </p:nvPr>
        </p:nvSpPr>
        <p:spPr>
          <a:xfrm>
            <a:off x="419100" y="342901"/>
            <a:ext cx="11430000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84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96" name="Google Shape;396;p84"/>
          <p:cNvSpPr/>
          <p:nvPr/>
        </p:nvSpPr>
        <p:spPr>
          <a:xfrm>
            <a:off x="3361168" y="1855232"/>
            <a:ext cx="2643169" cy="4355068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7" name="Google Shape;397;p84"/>
          <p:cNvSpPr/>
          <p:nvPr/>
        </p:nvSpPr>
        <p:spPr>
          <a:xfrm>
            <a:off x="3361168" y="1371724"/>
            <a:ext cx="2643169" cy="847725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8" name="Google Shape;398;p84"/>
          <p:cNvSpPr/>
          <p:nvPr/>
        </p:nvSpPr>
        <p:spPr>
          <a:xfrm>
            <a:off x="6263863" y="1855232"/>
            <a:ext cx="2643169" cy="4355068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9" name="Google Shape;399;p84"/>
          <p:cNvSpPr/>
          <p:nvPr/>
        </p:nvSpPr>
        <p:spPr>
          <a:xfrm>
            <a:off x="6263863" y="1371724"/>
            <a:ext cx="2643169" cy="847725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0" name="Google Shape;400;p84"/>
          <p:cNvSpPr/>
          <p:nvPr/>
        </p:nvSpPr>
        <p:spPr>
          <a:xfrm>
            <a:off x="9205931" y="1855232"/>
            <a:ext cx="2643169" cy="4355068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1" name="Google Shape;401;p84"/>
          <p:cNvSpPr/>
          <p:nvPr/>
        </p:nvSpPr>
        <p:spPr>
          <a:xfrm>
            <a:off x="9205931" y="1371724"/>
            <a:ext cx="2643169" cy="847725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2" name="Google Shape;402;p84"/>
          <p:cNvSpPr txBox="1"/>
          <p:nvPr>
            <p:ph idx="1" type="body"/>
          </p:nvPr>
        </p:nvSpPr>
        <p:spPr>
          <a:xfrm>
            <a:off x="601980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3" name="Google Shape;403;p84"/>
          <p:cNvSpPr txBox="1"/>
          <p:nvPr>
            <p:ph idx="2" type="body"/>
          </p:nvPr>
        </p:nvSpPr>
        <p:spPr>
          <a:xfrm>
            <a:off x="3521287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4" name="Google Shape;404;p84"/>
          <p:cNvSpPr txBox="1"/>
          <p:nvPr>
            <p:ph idx="3" type="body"/>
          </p:nvPr>
        </p:nvSpPr>
        <p:spPr>
          <a:xfrm>
            <a:off x="6446520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5" name="Google Shape;405;p84"/>
          <p:cNvSpPr txBox="1"/>
          <p:nvPr>
            <p:ph idx="4" type="body"/>
          </p:nvPr>
        </p:nvSpPr>
        <p:spPr>
          <a:xfrm>
            <a:off x="9371754" y="1600200"/>
            <a:ext cx="2300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6" name="Google Shape;406;p84"/>
          <p:cNvSpPr txBox="1"/>
          <p:nvPr>
            <p:ph idx="5" type="body"/>
          </p:nvPr>
        </p:nvSpPr>
        <p:spPr>
          <a:xfrm>
            <a:off x="601980" y="2467897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84"/>
          <p:cNvSpPr txBox="1"/>
          <p:nvPr>
            <p:ph idx="6" type="body"/>
          </p:nvPr>
        </p:nvSpPr>
        <p:spPr>
          <a:xfrm>
            <a:off x="3521287" y="2467897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84"/>
          <p:cNvSpPr txBox="1"/>
          <p:nvPr>
            <p:ph idx="7" type="body"/>
          </p:nvPr>
        </p:nvSpPr>
        <p:spPr>
          <a:xfrm>
            <a:off x="6446520" y="2467897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84"/>
          <p:cNvSpPr txBox="1"/>
          <p:nvPr>
            <p:ph idx="8" type="body"/>
          </p:nvPr>
        </p:nvSpPr>
        <p:spPr>
          <a:xfrm>
            <a:off x="9371754" y="2467897"/>
            <a:ext cx="2300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w circle pictures">
  <p:cSld name="Four-column w circle pictures"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5"/>
          <p:cNvSpPr/>
          <p:nvPr/>
        </p:nvSpPr>
        <p:spPr>
          <a:xfrm>
            <a:off x="419100" y="3543302"/>
            <a:ext cx="2743200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2" name="Google Shape;412;p85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14" name="Google Shape;414;p85"/>
          <p:cNvSpPr txBox="1"/>
          <p:nvPr>
            <p:ph idx="1" type="body"/>
          </p:nvPr>
        </p:nvSpPr>
        <p:spPr>
          <a:xfrm>
            <a:off x="541244" y="3663950"/>
            <a:ext cx="2498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5" name="Google Shape;415;p85"/>
          <p:cNvSpPr txBox="1"/>
          <p:nvPr>
            <p:ph idx="2" type="body"/>
          </p:nvPr>
        </p:nvSpPr>
        <p:spPr>
          <a:xfrm>
            <a:off x="541244" y="4061857"/>
            <a:ext cx="249891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85"/>
          <p:cNvSpPr/>
          <p:nvPr/>
        </p:nvSpPr>
        <p:spPr>
          <a:xfrm>
            <a:off x="9105901" y="3543302"/>
            <a:ext cx="2743200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7" name="Google Shape;417;p85"/>
          <p:cNvSpPr txBox="1"/>
          <p:nvPr>
            <p:ph idx="3" type="body"/>
          </p:nvPr>
        </p:nvSpPr>
        <p:spPr>
          <a:xfrm>
            <a:off x="9228045" y="3663950"/>
            <a:ext cx="2498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85"/>
          <p:cNvSpPr txBox="1"/>
          <p:nvPr>
            <p:ph idx="4" type="body"/>
          </p:nvPr>
        </p:nvSpPr>
        <p:spPr>
          <a:xfrm>
            <a:off x="9228045" y="4061857"/>
            <a:ext cx="249891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85"/>
          <p:cNvSpPr/>
          <p:nvPr/>
        </p:nvSpPr>
        <p:spPr>
          <a:xfrm>
            <a:off x="3318622" y="3543302"/>
            <a:ext cx="2743200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0" name="Google Shape;420;p85"/>
          <p:cNvSpPr txBox="1"/>
          <p:nvPr>
            <p:ph idx="5" type="body"/>
          </p:nvPr>
        </p:nvSpPr>
        <p:spPr>
          <a:xfrm>
            <a:off x="3440766" y="3663950"/>
            <a:ext cx="2498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1" name="Google Shape;421;p85"/>
          <p:cNvSpPr txBox="1"/>
          <p:nvPr>
            <p:ph idx="6" type="body"/>
          </p:nvPr>
        </p:nvSpPr>
        <p:spPr>
          <a:xfrm>
            <a:off x="3440766" y="4061857"/>
            <a:ext cx="249891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85"/>
          <p:cNvSpPr/>
          <p:nvPr/>
        </p:nvSpPr>
        <p:spPr>
          <a:xfrm>
            <a:off x="6205444" y="3543302"/>
            <a:ext cx="2743200" cy="2666998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3" name="Google Shape;423;p85"/>
          <p:cNvSpPr txBox="1"/>
          <p:nvPr>
            <p:ph idx="7" type="body"/>
          </p:nvPr>
        </p:nvSpPr>
        <p:spPr>
          <a:xfrm>
            <a:off x="6327588" y="3663950"/>
            <a:ext cx="249891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4" name="Google Shape;424;p85"/>
          <p:cNvSpPr txBox="1"/>
          <p:nvPr>
            <p:ph idx="8" type="body"/>
          </p:nvPr>
        </p:nvSpPr>
        <p:spPr>
          <a:xfrm>
            <a:off x="6327588" y="4061857"/>
            <a:ext cx="249891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85"/>
          <p:cNvSpPr/>
          <p:nvPr>
            <p:ph idx="9" type="pic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85"/>
          <p:cNvSpPr/>
          <p:nvPr>
            <p:ph idx="13" type="pic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  <a:noFill/>
          <a:ln>
            <a:noFill/>
          </a:ln>
        </p:spPr>
      </p:sp>
      <p:sp>
        <p:nvSpPr>
          <p:cNvPr id="427" name="Google Shape;427;p85"/>
          <p:cNvSpPr/>
          <p:nvPr>
            <p:ph idx="14" type="pic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  <a:noFill/>
          <a:ln>
            <a:noFill/>
          </a:ln>
        </p:spPr>
      </p:sp>
      <p:sp>
        <p:nvSpPr>
          <p:cNvPr id="428" name="Google Shape;428;p85"/>
          <p:cNvSpPr/>
          <p:nvPr>
            <p:ph idx="15" type="pic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rectangular images">
  <p:cSld name="Four rectangular images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6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8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32" name="Google Shape;432;p86"/>
          <p:cNvSpPr txBox="1"/>
          <p:nvPr>
            <p:ph idx="1" type="body"/>
          </p:nvPr>
        </p:nvSpPr>
        <p:spPr>
          <a:xfrm>
            <a:off x="419100" y="3663950"/>
            <a:ext cx="256032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3" name="Google Shape;433;p86"/>
          <p:cNvSpPr txBox="1"/>
          <p:nvPr>
            <p:ph idx="2" type="body"/>
          </p:nvPr>
        </p:nvSpPr>
        <p:spPr>
          <a:xfrm>
            <a:off x="419100" y="4061857"/>
            <a:ext cx="256032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86"/>
          <p:cNvSpPr txBox="1"/>
          <p:nvPr>
            <p:ph idx="3" type="body"/>
          </p:nvPr>
        </p:nvSpPr>
        <p:spPr>
          <a:xfrm>
            <a:off x="3375660" y="3663950"/>
            <a:ext cx="256032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5" name="Google Shape;435;p86"/>
          <p:cNvSpPr txBox="1"/>
          <p:nvPr>
            <p:ph idx="4" type="body"/>
          </p:nvPr>
        </p:nvSpPr>
        <p:spPr>
          <a:xfrm>
            <a:off x="3375660" y="4061857"/>
            <a:ext cx="256032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86"/>
          <p:cNvSpPr txBox="1"/>
          <p:nvPr>
            <p:ph idx="5" type="body"/>
          </p:nvPr>
        </p:nvSpPr>
        <p:spPr>
          <a:xfrm>
            <a:off x="6332220" y="3663950"/>
            <a:ext cx="256032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7" name="Google Shape;437;p86"/>
          <p:cNvSpPr txBox="1"/>
          <p:nvPr>
            <p:ph idx="6" type="body"/>
          </p:nvPr>
        </p:nvSpPr>
        <p:spPr>
          <a:xfrm>
            <a:off x="6332220" y="4061857"/>
            <a:ext cx="256032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86"/>
          <p:cNvSpPr txBox="1"/>
          <p:nvPr>
            <p:ph idx="7" type="body"/>
          </p:nvPr>
        </p:nvSpPr>
        <p:spPr>
          <a:xfrm>
            <a:off x="9288780" y="3663950"/>
            <a:ext cx="256032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9" name="Google Shape;439;p86"/>
          <p:cNvSpPr txBox="1"/>
          <p:nvPr>
            <p:ph idx="8" type="body"/>
          </p:nvPr>
        </p:nvSpPr>
        <p:spPr>
          <a:xfrm>
            <a:off x="9288780" y="4061857"/>
            <a:ext cx="256032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86"/>
          <p:cNvSpPr/>
          <p:nvPr>
            <p:ph idx="9" type="pic"/>
          </p:nvPr>
        </p:nvSpPr>
        <p:spPr>
          <a:xfrm>
            <a:off x="419100" y="1371600"/>
            <a:ext cx="2560320" cy="197136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41" name="Google Shape;441;p86"/>
          <p:cNvSpPr/>
          <p:nvPr>
            <p:ph idx="13" type="pic"/>
          </p:nvPr>
        </p:nvSpPr>
        <p:spPr>
          <a:xfrm>
            <a:off x="3375660" y="1371600"/>
            <a:ext cx="2560320" cy="197136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42" name="Google Shape;442;p86"/>
          <p:cNvSpPr/>
          <p:nvPr>
            <p:ph idx="14" type="pic"/>
          </p:nvPr>
        </p:nvSpPr>
        <p:spPr>
          <a:xfrm>
            <a:off x="6332220" y="1371600"/>
            <a:ext cx="2560320" cy="197136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43" name="Google Shape;443;p86"/>
          <p:cNvSpPr/>
          <p:nvPr>
            <p:ph idx="15" type="pic"/>
          </p:nvPr>
        </p:nvSpPr>
        <p:spPr>
          <a:xfrm>
            <a:off x="9288780" y="1371600"/>
            <a:ext cx="2560320" cy="197136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3" type="body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4" type="body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5" type="body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6" type="body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type="title"/>
          </p:nvPr>
        </p:nvSpPr>
        <p:spPr>
          <a:xfrm>
            <a:off x="0" y="-660868"/>
            <a:ext cx="12192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4000"/>
              <a:buFont typeface="Play"/>
              <a:buNone/>
              <a:defRPr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/>
        </p:nvSpPr>
        <p:spPr>
          <a:xfrm>
            <a:off x="419100" y="1900795"/>
            <a:ext cx="5676900" cy="9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b="1" i="0" lang="en-VN" sz="6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locks">
  <p:cSld name="Four blocks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46" name="Google Shape;446;p87"/>
          <p:cNvSpPr txBox="1"/>
          <p:nvPr>
            <p:ph type="title"/>
          </p:nvPr>
        </p:nvSpPr>
        <p:spPr>
          <a:xfrm>
            <a:off x="419100" y="366891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87"/>
          <p:cNvSpPr/>
          <p:nvPr/>
        </p:nvSpPr>
        <p:spPr>
          <a:xfrm>
            <a:off x="419100" y="1371600"/>
            <a:ext cx="5463540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8" name="Google Shape;448;p87"/>
          <p:cNvSpPr txBox="1"/>
          <p:nvPr>
            <p:ph idx="1" type="body"/>
          </p:nvPr>
        </p:nvSpPr>
        <p:spPr>
          <a:xfrm>
            <a:off x="3062415" y="1954025"/>
            <a:ext cx="2441448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87"/>
          <p:cNvSpPr/>
          <p:nvPr>
            <p:ph idx="2" type="pic"/>
          </p:nvPr>
        </p:nvSpPr>
        <p:spPr>
          <a:xfrm>
            <a:off x="419100" y="1371600"/>
            <a:ext cx="2286000" cy="20500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50" name="Google Shape;450;p87"/>
          <p:cNvSpPr/>
          <p:nvPr/>
        </p:nvSpPr>
        <p:spPr>
          <a:xfrm>
            <a:off x="6385560" y="1371600"/>
            <a:ext cx="5463540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1" name="Google Shape;451;p87"/>
          <p:cNvSpPr txBox="1"/>
          <p:nvPr>
            <p:ph idx="3" type="body"/>
          </p:nvPr>
        </p:nvSpPr>
        <p:spPr>
          <a:xfrm>
            <a:off x="9028875" y="1954025"/>
            <a:ext cx="2441448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87"/>
          <p:cNvSpPr/>
          <p:nvPr>
            <p:ph idx="4" type="pic"/>
          </p:nvPr>
        </p:nvSpPr>
        <p:spPr>
          <a:xfrm>
            <a:off x="6385560" y="1371600"/>
            <a:ext cx="2286000" cy="20500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53" name="Google Shape;453;p87"/>
          <p:cNvSpPr/>
          <p:nvPr/>
        </p:nvSpPr>
        <p:spPr>
          <a:xfrm>
            <a:off x="419100" y="3849328"/>
            <a:ext cx="5463540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4" name="Google Shape;454;p87"/>
          <p:cNvSpPr txBox="1"/>
          <p:nvPr>
            <p:ph idx="5" type="body"/>
          </p:nvPr>
        </p:nvSpPr>
        <p:spPr>
          <a:xfrm>
            <a:off x="3062415" y="4431753"/>
            <a:ext cx="2441448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7"/>
          <p:cNvSpPr/>
          <p:nvPr>
            <p:ph idx="6" type="pic"/>
          </p:nvPr>
        </p:nvSpPr>
        <p:spPr>
          <a:xfrm>
            <a:off x="419100" y="3849328"/>
            <a:ext cx="2286000" cy="20500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56" name="Google Shape;456;p87"/>
          <p:cNvSpPr/>
          <p:nvPr/>
        </p:nvSpPr>
        <p:spPr>
          <a:xfrm>
            <a:off x="6385560" y="3849328"/>
            <a:ext cx="5463540" cy="20574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7" name="Google Shape;457;p87"/>
          <p:cNvSpPr txBox="1"/>
          <p:nvPr>
            <p:ph idx="7" type="body"/>
          </p:nvPr>
        </p:nvSpPr>
        <p:spPr>
          <a:xfrm>
            <a:off x="9028875" y="4431753"/>
            <a:ext cx="2441448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6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87"/>
          <p:cNvSpPr/>
          <p:nvPr>
            <p:ph idx="8" type="pic"/>
          </p:nvPr>
        </p:nvSpPr>
        <p:spPr>
          <a:xfrm>
            <a:off x="6385560" y="3849328"/>
            <a:ext cx="2286000" cy="20500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s">
  <p:cSld name="Four images">
    <p:bg>
      <p:bgPr>
        <a:solidFill>
          <a:schemeClr val="dk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>
            <p:ph type="title"/>
          </p:nvPr>
        </p:nvSpPr>
        <p:spPr>
          <a:xfrm>
            <a:off x="419100" y="342901"/>
            <a:ext cx="11429999" cy="64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88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62" name="Google Shape;462;p88"/>
          <p:cNvSpPr txBox="1"/>
          <p:nvPr>
            <p:ph idx="1" type="body"/>
          </p:nvPr>
        </p:nvSpPr>
        <p:spPr>
          <a:xfrm>
            <a:off x="425038" y="2754691"/>
            <a:ext cx="475488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88"/>
          <p:cNvSpPr/>
          <p:nvPr>
            <p:ph idx="2" type="pic"/>
          </p:nvPr>
        </p:nvSpPr>
        <p:spPr>
          <a:xfrm>
            <a:off x="425038" y="1371600"/>
            <a:ext cx="2194560" cy="123394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64" name="Google Shape;464;p88"/>
          <p:cNvSpPr txBox="1"/>
          <p:nvPr>
            <p:ph idx="3" type="body"/>
          </p:nvPr>
        </p:nvSpPr>
        <p:spPr>
          <a:xfrm>
            <a:off x="425038" y="5247968"/>
            <a:ext cx="475488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88"/>
          <p:cNvSpPr/>
          <p:nvPr>
            <p:ph idx="4" type="pic"/>
          </p:nvPr>
        </p:nvSpPr>
        <p:spPr>
          <a:xfrm>
            <a:off x="425038" y="3864877"/>
            <a:ext cx="2194560" cy="123394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66" name="Google Shape;466;p88"/>
          <p:cNvSpPr txBox="1"/>
          <p:nvPr>
            <p:ph idx="5" type="body"/>
          </p:nvPr>
        </p:nvSpPr>
        <p:spPr>
          <a:xfrm>
            <a:off x="6381136" y="2754691"/>
            <a:ext cx="475488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88"/>
          <p:cNvSpPr/>
          <p:nvPr>
            <p:ph idx="6" type="pic"/>
          </p:nvPr>
        </p:nvSpPr>
        <p:spPr>
          <a:xfrm>
            <a:off x="6381136" y="1371600"/>
            <a:ext cx="2194560" cy="123394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68" name="Google Shape;468;p88"/>
          <p:cNvSpPr txBox="1"/>
          <p:nvPr>
            <p:ph idx="7" type="body"/>
          </p:nvPr>
        </p:nvSpPr>
        <p:spPr>
          <a:xfrm>
            <a:off x="6381136" y="5247968"/>
            <a:ext cx="475488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88"/>
          <p:cNvSpPr/>
          <p:nvPr>
            <p:ph idx="8" type="pic"/>
          </p:nvPr>
        </p:nvSpPr>
        <p:spPr>
          <a:xfrm>
            <a:off x="6381136" y="3864877"/>
            <a:ext cx="2194560" cy="1233948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row">
  <p:cSld name="Four-row"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9"/>
          <p:cNvSpPr/>
          <p:nvPr/>
        </p:nvSpPr>
        <p:spPr>
          <a:xfrm>
            <a:off x="425148" y="1371600"/>
            <a:ext cx="11430001" cy="105156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2" name="Google Shape;472;p89"/>
          <p:cNvSpPr/>
          <p:nvPr/>
        </p:nvSpPr>
        <p:spPr>
          <a:xfrm>
            <a:off x="425148" y="2633980"/>
            <a:ext cx="11430001" cy="105156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3" name="Google Shape;473;p89"/>
          <p:cNvSpPr/>
          <p:nvPr/>
        </p:nvSpPr>
        <p:spPr>
          <a:xfrm>
            <a:off x="425148" y="3896360"/>
            <a:ext cx="11430001" cy="105156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4" name="Google Shape;474;p89"/>
          <p:cNvSpPr/>
          <p:nvPr/>
        </p:nvSpPr>
        <p:spPr>
          <a:xfrm>
            <a:off x="425148" y="5158740"/>
            <a:ext cx="11430001" cy="105156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5" name="Google Shape;475;p89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89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77" name="Google Shape;477;p89"/>
          <p:cNvSpPr txBox="1"/>
          <p:nvPr>
            <p:ph idx="1" type="body"/>
          </p:nvPr>
        </p:nvSpPr>
        <p:spPr>
          <a:xfrm>
            <a:off x="639313" y="1557994"/>
            <a:ext cx="2346158" cy="67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8" name="Google Shape;478;p89"/>
          <p:cNvSpPr txBox="1"/>
          <p:nvPr>
            <p:ph idx="2" type="body"/>
          </p:nvPr>
        </p:nvSpPr>
        <p:spPr>
          <a:xfrm>
            <a:off x="3481395" y="1502400"/>
            <a:ext cx="8194014" cy="7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p89"/>
          <p:cNvSpPr txBox="1"/>
          <p:nvPr>
            <p:ph idx="3" type="body"/>
          </p:nvPr>
        </p:nvSpPr>
        <p:spPr>
          <a:xfrm>
            <a:off x="639313" y="2820374"/>
            <a:ext cx="2346158" cy="67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0" name="Google Shape;480;p89"/>
          <p:cNvSpPr txBox="1"/>
          <p:nvPr>
            <p:ph idx="4" type="body"/>
          </p:nvPr>
        </p:nvSpPr>
        <p:spPr>
          <a:xfrm>
            <a:off x="3481395" y="2764780"/>
            <a:ext cx="8194014" cy="7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" name="Google Shape;481;p89"/>
          <p:cNvSpPr txBox="1"/>
          <p:nvPr>
            <p:ph idx="5" type="body"/>
          </p:nvPr>
        </p:nvSpPr>
        <p:spPr>
          <a:xfrm>
            <a:off x="639313" y="4082754"/>
            <a:ext cx="2346158" cy="67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89"/>
          <p:cNvSpPr txBox="1"/>
          <p:nvPr>
            <p:ph idx="6" type="body"/>
          </p:nvPr>
        </p:nvSpPr>
        <p:spPr>
          <a:xfrm>
            <a:off x="3481395" y="4027160"/>
            <a:ext cx="8194014" cy="7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89"/>
          <p:cNvSpPr txBox="1"/>
          <p:nvPr>
            <p:ph idx="7" type="body"/>
          </p:nvPr>
        </p:nvSpPr>
        <p:spPr>
          <a:xfrm>
            <a:off x="639313" y="5345134"/>
            <a:ext cx="2346158" cy="67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89"/>
          <p:cNvSpPr txBox="1"/>
          <p:nvPr>
            <p:ph idx="8" type="body"/>
          </p:nvPr>
        </p:nvSpPr>
        <p:spPr>
          <a:xfrm>
            <a:off x="3481395" y="5289540"/>
            <a:ext cx="8194014" cy="7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gray pillars">
  <p:cSld name="Five gray pillars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0"/>
          <p:cNvSpPr/>
          <p:nvPr/>
        </p:nvSpPr>
        <p:spPr>
          <a:xfrm>
            <a:off x="419100" y="1243013"/>
            <a:ext cx="2068606" cy="4967287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87" name="Google Shape;487;p90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90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489" name="Google Shape;489;p90"/>
          <p:cNvSpPr txBox="1"/>
          <p:nvPr>
            <p:ph idx="1" type="body"/>
          </p:nvPr>
        </p:nvSpPr>
        <p:spPr>
          <a:xfrm>
            <a:off x="575323" y="1485900"/>
            <a:ext cx="1737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0" name="Google Shape;490;p90"/>
          <p:cNvSpPr txBox="1"/>
          <p:nvPr>
            <p:ph idx="2" type="body"/>
          </p:nvPr>
        </p:nvSpPr>
        <p:spPr>
          <a:xfrm>
            <a:off x="575323" y="2351314"/>
            <a:ext cx="17376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90"/>
          <p:cNvSpPr/>
          <p:nvPr/>
        </p:nvSpPr>
        <p:spPr>
          <a:xfrm>
            <a:off x="9820161" y="1243013"/>
            <a:ext cx="2068606" cy="4967287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2" name="Google Shape;492;p90"/>
          <p:cNvSpPr txBox="1"/>
          <p:nvPr>
            <p:ph idx="3" type="body"/>
          </p:nvPr>
        </p:nvSpPr>
        <p:spPr>
          <a:xfrm>
            <a:off x="9976384" y="1485900"/>
            <a:ext cx="1737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3" name="Google Shape;493;p90"/>
          <p:cNvSpPr txBox="1"/>
          <p:nvPr>
            <p:ph idx="4" type="body"/>
          </p:nvPr>
        </p:nvSpPr>
        <p:spPr>
          <a:xfrm>
            <a:off x="9976384" y="2351314"/>
            <a:ext cx="17376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4" name="Google Shape;494;p90"/>
          <p:cNvSpPr/>
          <p:nvPr/>
        </p:nvSpPr>
        <p:spPr>
          <a:xfrm>
            <a:off x="2769365" y="1243013"/>
            <a:ext cx="2068606" cy="4967287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5" name="Google Shape;495;p90"/>
          <p:cNvSpPr txBox="1"/>
          <p:nvPr>
            <p:ph idx="5" type="body"/>
          </p:nvPr>
        </p:nvSpPr>
        <p:spPr>
          <a:xfrm>
            <a:off x="2925588" y="1485900"/>
            <a:ext cx="1737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6" name="Google Shape;496;p90"/>
          <p:cNvSpPr txBox="1"/>
          <p:nvPr>
            <p:ph idx="6" type="body"/>
          </p:nvPr>
        </p:nvSpPr>
        <p:spPr>
          <a:xfrm>
            <a:off x="2925588" y="2351314"/>
            <a:ext cx="17376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90"/>
          <p:cNvSpPr/>
          <p:nvPr/>
        </p:nvSpPr>
        <p:spPr>
          <a:xfrm>
            <a:off x="7469895" y="1243013"/>
            <a:ext cx="2068606" cy="4967287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8" name="Google Shape;498;p90"/>
          <p:cNvSpPr txBox="1"/>
          <p:nvPr>
            <p:ph idx="7" type="body"/>
          </p:nvPr>
        </p:nvSpPr>
        <p:spPr>
          <a:xfrm>
            <a:off x="7626118" y="1485900"/>
            <a:ext cx="1737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9" name="Google Shape;499;p90"/>
          <p:cNvSpPr txBox="1"/>
          <p:nvPr>
            <p:ph idx="8" type="body"/>
          </p:nvPr>
        </p:nvSpPr>
        <p:spPr>
          <a:xfrm>
            <a:off x="7626118" y="2351314"/>
            <a:ext cx="17376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90"/>
          <p:cNvSpPr/>
          <p:nvPr/>
        </p:nvSpPr>
        <p:spPr>
          <a:xfrm>
            <a:off x="5119630" y="1243013"/>
            <a:ext cx="2068606" cy="4967287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1" name="Google Shape;501;p90"/>
          <p:cNvSpPr txBox="1"/>
          <p:nvPr>
            <p:ph idx="9" type="body"/>
          </p:nvPr>
        </p:nvSpPr>
        <p:spPr>
          <a:xfrm>
            <a:off x="5275853" y="1485900"/>
            <a:ext cx="1737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2" name="Google Shape;502;p90"/>
          <p:cNvSpPr txBox="1"/>
          <p:nvPr>
            <p:ph idx="13" type="body"/>
          </p:nvPr>
        </p:nvSpPr>
        <p:spPr>
          <a:xfrm>
            <a:off x="5275853" y="2351314"/>
            <a:ext cx="17376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llar w cicle icons">
  <p:cSld name="Five pillar w cicle icons"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1"/>
          <p:cNvSpPr txBox="1"/>
          <p:nvPr>
            <p:ph type="title"/>
          </p:nvPr>
        </p:nvSpPr>
        <p:spPr>
          <a:xfrm>
            <a:off x="419100" y="366891"/>
            <a:ext cx="11430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91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06" name="Google Shape;506;p91"/>
          <p:cNvSpPr txBox="1"/>
          <p:nvPr>
            <p:ph idx="1" type="body"/>
          </p:nvPr>
        </p:nvSpPr>
        <p:spPr>
          <a:xfrm>
            <a:off x="419100" y="3958713"/>
            <a:ext cx="20226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0" i="0" sz="18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7" name="Google Shape;507;p91"/>
          <p:cNvSpPr txBox="1"/>
          <p:nvPr>
            <p:ph idx="2" type="body"/>
          </p:nvPr>
        </p:nvSpPr>
        <p:spPr>
          <a:xfrm>
            <a:off x="419100" y="4445744"/>
            <a:ext cx="2022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91"/>
          <p:cNvSpPr txBox="1"/>
          <p:nvPr>
            <p:ph idx="3" type="body"/>
          </p:nvPr>
        </p:nvSpPr>
        <p:spPr>
          <a:xfrm>
            <a:off x="2770926" y="3958713"/>
            <a:ext cx="20226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0" i="0" sz="18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9" name="Google Shape;509;p91"/>
          <p:cNvSpPr txBox="1"/>
          <p:nvPr>
            <p:ph idx="4" type="body"/>
          </p:nvPr>
        </p:nvSpPr>
        <p:spPr>
          <a:xfrm>
            <a:off x="2770926" y="4445744"/>
            <a:ext cx="2022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p91"/>
          <p:cNvSpPr txBox="1"/>
          <p:nvPr>
            <p:ph idx="5" type="body"/>
          </p:nvPr>
        </p:nvSpPr>
        <p:spPr>
          <a:xfrm>
            <a:off x="5122752" y="3958713"/>
            <a:ext cx="20226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0" i="0" sz="18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1" name="Google Shape;511;p91"/>
          <p:cNvSpPr txBox="1"/>
          <p:nvPr>
            <p:ph idx="6" type="body"/>
          </p:nvPr>
        </p:nvSpPr>
        <p:spPr>
          <a:xfrm>
            <a:off x="5122751" y="4445744"/>
            <a:ext cx="2022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2" name="Google Shape;512;p91"/>
          <p:cNvSpPr txBox="1"/>
          <p:nvPr>
            <p:ph idx="7" type="body"/>
          </p:nvPr>
        </p:nvSpPr>
        <p:spPr>
          <a:xfrm>
            <a:off x="7474577" y="3958713"/>
            <a:ext cx="20226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0" i="0" sz="18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3" name="Google Shape;513;p91"/>
          <p:cNvSpPr txBox="1"/>
          <p:nvPr>
            <p:ph idx="8" type="body"/>
          </p:nvPr>
        </p:nvSpPr>
        <p:spPr>
          <a:xfrm>
            <a:off x="7474576" y="4445744"/>
            <a:ext cx="2022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p91"/>
          <p:cNvSpPr txBox="1"/>
          <p:nvPr>
            <p:ph idx="9" type="body"/>
          </p:nvPr>
        </p:nvSpPr>
        <p:spPr>
          <a:xfrm>
            <a:off x="9826402" y="3958713"/>
            <a:ext cx="20226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0" i="0" sz="18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5" name="Google Shape;515;p91"/>
          <p:cNvSpPr txBox="1"/>
          <p:nvPr>
            <p:ph idx="13" type="body"/>
          </p:nvPr>
        </p:nvSpPr>
        <p:spPr>
          <a:xfrm>
            <a:off x="9826402" y="4445744"/>
            <a:ext cx="2022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16" name="Google Shape;516;p91"/>
          <p:cNvCxnSpPr/>
          <p:nvPr/>
        </p:nvCxnSpPr>
        <p:spPr>
          <a:xfrm>
            <a:off x="381000" y="3541503"/>
            <a:ext cx="11430000" cy="0"/>
          </a:xfrm>
          <a:prstGeom prst="straightConnector1">
            <a:avLst/>
          </a:prstGeom>
          <a:noFill/>
          <a:ln cap="rnd" cmpd="sng" w="1905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91"/>
          <p:cNvSpPr/>
          <p:nvPr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8" name="Google Shape;518;p91"/>
          <p:cNvSpPr/>
          <p:nvPr>
            <p:ph idx="14" type="pic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519" name="Google Shape;519;p91"/>
          <p:cNvSpPr/>
          <p:nvPr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0" name="Google Shape;520;p91"/>
          <p:cNvSpPr/>
          <p:nvPr>
            <p:ph idx="15" type="pic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521" name="Google Shape;521;p91"/>
          <p:cNvSpPr/>
          <p:nvPr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2" name="Google Shape;522;p91"/>
          <p:cNvSpPr/>
          <p:nvPr>
            <p:ph idx="16" type="pic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523" name="Google Shape;523;p91"/>
          <p:cNvSpPr/>
          <p:nvPr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4" name="Google Shape;524;p91"/>
          <p:cNvSpPr/>
          <p:nvPr>
            <p:ph idx="17" type="pic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  <a:noFill/>
          <a:ln>
            <a:noFill/>
          </a:ln>
        </p:spPr>
      </p:sp>
      <p:sp>
        <p:nvSpPr>
          <p:cNvPr id="525" name="Google Shape;525;p91"/>
          <p:cNvSpPr/>
          <p:nvPr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6" name="Google Shape;526;p91"/>
          <p:cNvSpPr/>
          <p:nvPr>
            <p:ph idx="18" type="pic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1">
  <p:cSld name="Case study_1">
    <p:bg>
      <p:bgPr>
        <a:solidFill>
          <a:schemeClr val="dk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2"/>
          <p:cNvSpPr txBox="1"/>
          <p:nvPr>
            <p:ph type="title"/>
          </p:nvPr>
        </p:nvSpPr>
        <p:spPr>
          <a:xfrm>
            <a:off x="5355262" y="1377538"/>
            <a:ext cx="6493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92"/>
          <p:cNvSpPr/>
          <p:nvPr>
            <p:ph idx="2" type="pic"/>
          </p:nvPr>
        </p:nvSpPr>
        <p:spPr>
          <a:xfrm>
            <a:off x="419100" y="342900"/>
            <a:ext cx="4572543" cy="58674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530" name="Google Shape;530;p92"/>
          <p:cNvSpPr txBox="1"/>
          <p:nvPr>
            <p:ph idx="1" type="body"/>
          </p:nvPr>
        </p:nvSpPr>
        <p:spPr>
          <a:xfrm>
            <a:off x="5355262" y="2557429"/>
            <a:ext cx="6204133" cy="1088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92"/>
          <p:cNvSpPr txBox="1"/>
          <p:nvPr>
            <p:ph idx="3" type="body"/>
          </p:nvPr>
        </p:nvSpPr>
        <p:spPr>
          <a:xfrm>
            <a:off x="5355261" y="2130329"/>
            <a:ext cx="62041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92"/>
          <p:cNvSpPr txBox="1"/>
          <p:nvPr>
            <p:ph idx="4" type="body"/>
          </p:nvPr>
        </p:nvSpPr>
        <p:spPr>
          <a:xfrm>
            <a:off x="5355262" y="4517790"/>
            <a:ext cx="2988289" cy="1692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3" name="Google Shape;533;p92"/>
          <p:cNvSpPr txBox="1"/>
          <p:nvPr>
            <p:ph idx="5" type="body"/>
          </p:nvPr>
        </p:nvSpPr>
        <p:spPr>
          <a:xfrm>
            <a:off x="5355261" y="4090689"/>
            <a:ext cx="29882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4" name="Google Shape;534;p92"/>
          <p:cNvSpPr txBox="1"/>
          <p:nvPr>
            <p:ph idx="6" type="body"/>
          </p:nvPr>
        </p:nvSpPr>
        <p:spPr>
          <a:xfrm>
            <a:off x="8860811" y="4517790"/>
            <a:ext cx="2988289" cy="1692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5" name="Google Shape;535;p92"/>
          <p:cNvSpPr txBox="1"/>
          <p:nvPr>
            <p:ph idx="7" type="body"/>
          </p:nvPr>
        </p:nvSpPr>
        <p:spPr>
          <a:xfrm>
            <a:off x="8860810" y="4090689"/>
            <a:ext cx="29882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92"/>
          <p:cNvSpPr/>
          <p:nvPr>
            <p:ph idx="8" type="pic"/>
          </p:nvPr>
        </p:nvSpPr>
        <p:spPr>
          <a:xfrm>
            <a:off x="5355262" y="342900"/>
            <a:ext cx="2431886" cy="895965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92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2">
  <p:cSld name="Case study_2">
    <p:bg>
      <p:bgPr>
        <a:solidFill>
          <a:schemeClr val="dk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3"/>
          <p:cNvSpPr txBox="1"/>
          <p:nvPr>
            <p:ph idx="1" type="body"/>
          </p:nvPr>
        </p:nvSpPr>
        <p:spPr>
          <a:xfrm>
            <a:off x="419101" y="1953888"/>
            <a:ext cx="6850379" cy="126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0" name="Google Shape;540;p93"/>
          <p:cNvSpPr txBox="1"/>
          <p:nvPr>
            <p:ph idx="2" type="body"/>
          </p:nvPr>
        </p:nvSpPr>
        <p:spPr>
          <a:xfrm>
            <a:off x="419101" y="1526788"/>
            <a:ext cx="68503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1" name="Google Shape;541;p93"/>
          <p:cNvSpPr txBox="1"/>
          <p:nvPr>
            <p:ph idx="3" type="body"/>
          </p:nvPr>
        </p:nvSpPr>
        <p:spPr>
          <a:xfrm>
            <a:off x="419101" y="4065650"/>
            <a:ext cx="3275291" cy="214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93"/>
          <p:cNvSpPr txBox="1"/>
          <p:nvPr>
            <p:ph idx="4" type="body"/>
          </p:nvPr>
        </p:nvSpPr>
        <p:spPr>
          <a:xfrm>
            <a:off x="419101" y="3638550"/>
            <a:ext cx="3275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93"/>
          <p:cNvSpPr txBox="1"/>
          <p:nvPr>
            <p:ph idx="5" type="body"/>
          </p:nvPr>
        </p:nvSpPr>
        <p:spPr>
          <a:xfrm>
            <a:off x="3994189" y="4065650"/>
            <a:ext cx="3275291" cy="2144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4" name="Google Shape;544;p93"/>
          <p:cNvSpPr txBox="1"/>
          <p:nvPr>
            <p:ph idx="6" type="body"/>
          </p:nvPr>
        </p:nvSpPr>
        <p:spPr>
          <a:xfrm>
            <a:off x="3994189" y="3638550"/>
            <a:ext cx="3275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93"/>
          <p:cNvSpPr txBox="1"/>
          <p:nvPr>
            <p:ph type="title"/>
          </p:nvPr>
        </p:nvSpPr>
        <p:spPr>
          <a:xfrm>
            <a:off x="420624" y="365760"/>
            <a:ext cx="11428476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93"/>
          <p:cNvSpPr txBox="1"/>
          <p:nvPr>
            <p:ph idx="7" type="body"/>
          </p:nvPr>
        </p:nvSpPr>
        <p:spPr>
          <a:xfrm>
            <a:off x="420624" y="1097280"/>
            <a:ext cx="114284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7" name="Google Shape;547;p9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48" name="Google Shape;548;p93"/>
          <p:cNvSpPr/>
          <p:nvPr>
            <p:ph idx="8" type="pic"/>
          </p:nvPr>
        </p:nvSpPr>
        <p:spPr>
          <a:xfrm>
            <a:off x="9126344" y="5559425"/>
            <a:ext cx="1828800" cy="650875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93"/>
          <p:cNvSpPr/>
          <p:nvPr>
            <p:ph idx="9" type="pic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wall">
  <p:cSld name="Logo wall"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4"/>
          <p:cNvSpPr txBox="1"/>
          <p:nvPr>
            <p:ph type="title"/>
          </p:nvPr>
        </p:nvSpPr>
        <p:spPr>
          <a:xfrm>
            <a:off x="420624" y="365760"/>
            <a:ext cx="11428476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94"/>
          <p:cNvSpPr txBox="1"/>
          <p:nvPr>
            <p:ph idx="1" type="body"/>
          </p:nvPr>
        </p:nvSpPr>
        <p:spPr>
          <a:xfrm>
            <a:off x="525369" y="2002831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3" name="Google Shape;553;p94"/>
          <p:cNvSpPr txBox="1"/>
          <p:nvPr>
            <p:ph idx="2" type="body"/>
          </p:nvPr>
        </p:nvSpPr>
        <p:spPr>
          <a:xfrm>
            <a:off x="9306887" y="2002831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4" name="Google Shape;554;p94"/>
          <p:cNvSpPr txBox="1"/>
          <p:nvPr>
            <p:ph idx="3" type="body"/>
          </p:nvPr>
        </p:nvSpPr>
        <p:spPr>
          <a:xfrm>
            <a:off x="3452542" y="2002831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94"/>
          <p:cNvSpPr txBox="1"/>
          <p:nvPr>
            <p:ph idx="4" type="body"/>
          </p:nvPr>
        </p:nvSpPr>
        <p:spPr>
          <a:xfrm>
            <a:off x="6379715" y="2002831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6" name="Google Shape;556;p94"/>
          <p:cNvSpPr txBox="1"/>
          <p:nvPr>
            <p:ph idx="5" type="body"/>
          </p:nvPr>
        </p:nvSpPr>
        <p:spPr>
          <a:xfrm>
            <a:off x="525369" y="3868207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94"/>
          <p:cNvSpPr txBox="1"/>
          <p:nvPr>
            <p:ph idx="6" type="body"/>
          </p:nvPr>
        </p:nvSpPr>
        <p:spPr>
          <a:xfrm>
            <a:off x="9306887" y="3868207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8" name="Google Shape;558;p94"/>
          <p:cNvSpPr txBox="1"/>
          <p:nvPr>
            <p:ph idx="7" type="body"/>
          </p:nvPr>
        </p:nvSpPr>
        <p:spPr>
          <a:xfrm>
            <a:off x="3452542" y="3868207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9" name="Google Shape;559;p94"/>
          <p:cNvSpPr txBox="1"/>
          <p:nvPr>
            <p:ph idx="8" type="body"/>
          </p:nvPr>
        </p:nvSpPr>
        <p:spPr>
          <a:xfrm>
            <a:off x="6379715" y="3868207"/>
            <a:ext cx="231484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p94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bg>
      <p:bgPr>
        <a:solidFill>
          <a:schemeClr val="dk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5"/>
          <p:cNvSpPr txBox="1"/>
          <p:nvPr>
            <p:ph type="title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95"/>
          <p:cNvSpPr txBox="1"/>
          <p:nvPr>
            <p:ph idx="1" type="body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4" name="Google Shape;564;p95"/>
          <p:cNvSpPr txBox="1"/>
          <p:nvPr>
            <p:ph idx="2" type="body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95"/>
          <p:cNvSpPr/>
          <p:nvPr/>
        </p:nvSpPr>
        <p:spPr>
          <a:xfrm>
            <a:off x="306051" y="915094"/>
            <a:ext cx="836949" cy="570806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6" name="Google Shape;566;p95"/>
          <p:cNvSpPr/>
          <p:nvPr/>
        </p:nvSpPr>
        <p:spPr>
          <a:xfrm>
            <a:off x="0" y="0"/>
            <a:ext cx="80304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7" name="Google Shape;567;p9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6"/>
          <p:cNvSpPr/>
          <p:nvPr/>
        </p:nvSpPr>
        <p:spPr>
          <a:xfrm>
            <a:off x="646656" y="856097"/>
            <a:ext cx="10898688" cy="4823076"/>
          </a:xfrm>
          <a:prstGeom prst="roundRect">
            <a:avLst>
              <a:gd fmla="val 587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0" name="Google Shape;570;p96"/>
          <p:cNvSpPr/>
          <p:nvPr/>
        </p:nvSpPr>
        <p:spPr>
          <a:xfrm>
            <a:off x="442528" y="1576674"/>
            <a:ext cx="836949" cy="570806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1" name="Google Shape;571;p96"/>
          <p:cNvSpPr txBox="1"/>
          <p:nvPr>
            <p:ph type="title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9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73" name="Google Shape;573;p96"/>
          <p:cNvSpPr txBox="1"/>
          <p:nvPr>
            <p:ph idx="1" type="body"/>
          </p:nvPr>
        </p:nvSpPr>
        <p:spPr>
          <a:xfrm>
            <a:off x="1474839" y="4504410"/>
            <a:ext cx="924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96"/>
          <p:cNvSpPr txBox="1"/>
          <p:nvPr>
            <p:ph idx="2" type="body"/>
          </p:nvPr>
        </p:nvSpPr>
        <p:spPr>
          <a:xfrm>
            <a:off x="1474839" y="4939447"/>
            <a:ext cx="924744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1" showMasterSp="0">
  <p:cSld name="1_Cover slide gradi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551423"/>
            <a:ext cx="1010270" cy="60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3"/>
          <p:cNvSpPr txBox="1"/>
          <p:nvPr>
            <p:ph type="ctrTitle"/>
          </p:nvPr>
        </p:nvSpPr>
        <p:spPr>
          <a:xfrm>
            <a:off x="419101" y="2737936"/>
            <a:ext cx="67818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subTitle"/>
          </p:nvPr>
        </p:nvSpPr>
        <p:spPr>
          <a:xfrm>
            <a:off x="419100" y="3518496"/>
            <a:ext cx="6781799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None/>
              <a:defRPr b="0" i="0" sz="32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43"/>
          <p:cNvSpPr txBox="1"/>
          <p:nvPr>
            <p:ph idx="2" type="body"/>
          </p:nvPr>
        </p:nvSpPr>
        <p:spPr>
          <a:xfrm>
            <a:off x="419101" y="2341195"/>
            <a:ext cx="6781800" cy="36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  <a:defRPr b="1" i="0" sz="19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3" type="body"/>
          </p:nvPr>
        </p:nvSpPr>
        <p:spPr>
          <a:xfrm>
            <a:off x="426595" y="4572926"/>
            <a:ext cx="3702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4" type="body"/>
          </p:nvPr>
        </p:nvSpPr>
        <p:spPr>
          <a:xfrm>
            <a:off x="426595" y="4946988"/>
            <a:ext cx="3702329" cy="83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 txBox="1"/>
          <p:nvPr/>
        </p:nvSpPr>
        <p:spPr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464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172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hoto">
  <p:cSld name="Quote with photo">
    <p:bg>
      <p:bgPr>
        <a:solidFill>
          <a:schemeClr val="dk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7"/>
          <p:cNvSpPr/>
          <p:nvPr/>
        </p:nvSpPr>
        <p:spPr>
          <a:xfrm>
            <a:off x="306051" y="915094"/>
            <a:ext cx="836949" cy="570806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7" name="Google Shape;577;p97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78" name="Google Shape;578;p97"/>
          <p:cNvSpPr/>
          <p:nvPr>
            <p:ph idx="2" type="pic"/>
          </p:nvPr>
        </p:nvSpPr>
        <p:spPr>
          <a:xfrm>
            <a:off x="4053840" y="0"/>
            <a:ext cx="813816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97"/>
          <p:cNvSpPr txBox="1"/>
          <p:nvPr>
            <p:ph type="title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97"/>
          <p:cNvSpPr txBox="1"/>
          <p:nvPr>
            <p:ph idx="1" type="body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1" name="Google Shape;581;p97"/>
          <p:cNvSpPr txBox="1"/>
          <p:nvPr>
            <p:ph idx="3" type="body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ortrait">
  <p:cSld name="Quote with portrai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8"/>
          <p:cNvSpPr txBox="1"/>
          <p:nvPr>
            <p:ph type="title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98"/>
          <p:cNvSpPr txBox="1"/>
          <p:nvPr>
            <p:ph idx="1" type="body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98"/>
          <p:cNvSpPr txBox="1"/>
          <p:nvPr>
            <p:ph idx="2" type="body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98"/>
          <p:cNvSpPr/>
          <p:nvPr/>
        </p:nvSpPr>
        <p:spPr>
          <a:xfrm>
            <a:off x="306051" y="915094"/>
            <a:ext cx="836949" cy="570806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7" name="Google Shape;587;p98"/>
          <p:cNvSpPr/>
          <p:nvPr/>
        </p:nvSpPr>
        <p:spPr>
          <a:xfrm>
            <a:off x="0" y="0"/>
            <a:ext cx="80304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8" name="Google Shape;588;p98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89" name="Google Shape;589;p98"/>
          <p:cNvSpPr/>
          <p:nvPr>
            <p:ph idx="3" type="pic"/>
          </p:nvPr>
        </p:nvSpPr>
        <p:spPr>
          <a:xfrm>
            <a:off x="7391400" y="1485899"/>
            <a:ext cx="3886200" cy="3980836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dark">
  <p:cSld name="1_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>
            <p:ph type="title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99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 image">
  <p:cSld name="Section w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0"/>
          <p:cNvSpPr txBox="1"/>
          <p:nvPr>
            <p:ph type="title"/>
          </p:nvPr>
        </p:nvSpPr>
        <p:spPr>
          <a:xfrm>
            <a:off x="419100" y="2319619"/>
            <a:ext cx="5943600" cy="3046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00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596" name="Google Shape;596;p100"/>
          <p:cNvSpPr/>
          <p:nvPr>
            <p:ph idx="2" type="pic"/>
          </p:nvPr>
        </p:nvSpPr>
        <p:spPr>
          <a:xfrm>
            <a:off x="7391400" y="342900"/>
            <a:ext cx="4457700" cy="5867399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of Template">
  <p:cSld name="1_End of Template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 sign" id="598" name="Google Shape;598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50" y="2114549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01"/>
          <p:cNvSpPr txBox="1"/>
          <p:nvPr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VN" sz="6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 not use layouts after this slide.</a:t>
            </a:r>
            <a:endParaRPr b="1" i="0" sz="6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VN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They are included as visual examples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VN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and are not part of the official template.</a:t>
            </a:r>
            <a:endParaRPr b="0" i="0" sz="6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2" showMasterSp="0">
  <p:cSld name="1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551423"/>
            <a:ext cx="1010270" cy="60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4"/>
          <p:cNvSpPr txBox="1"/>
          <p:nvPr>
            <p:ph type="ctrTitle"/>
          </p:nvPr>
        </p:nvSpPr>
        <p:spPr>
          <a:xfrm>
            <a:off x="419101" y="2737936"/>
            <a:ext cx="67818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subTitle"/>
          </p:nvPr>
        </p:nvSpPr>
        <p:spPr>
          <a:xfrm>
            <a:off x="419100" y="3518496"/>
            <a:ext cx="6781799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None/>
              <a:defRPr b="0" i="0" sz="32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44"/>
          <p:cNvSpPr txBox="1"/>
          <p:nvPr>
            <p:ph idx="2" type="body"/>
          </p:nvPr>
        </p:nvSpPr>
        <p:spPr>
          <a:xfrm>
            <a:off x="419101" y="2341195"/>
            <a:ext cx="6781800" cy="36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  <a:defRPr b="1" i="0" sz="19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3" type="body"/>
          </p:nvPr>
        </p:nvSpPr>
        <p:spPr>
          <a:xfrm>
            <a:off x="426595" y="4572926"/>
            <a:ext cx="3702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4" type="body"/>
          </p:nvPr>
        </p:nvSpPr>
        <p:spPr>
          <a:xfrm>
            <a:off x="426595" y="4946988"/>
            <a:ext cx="3702329" cy="83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4"/>
          <p:cNvSpPr txBox="1"/>
          <p:nvPr/>
        </p:nvSpPr>
        <p:spPr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464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17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slide gradient 2" showMasterSp="0">
  <p:cSld name="2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551423"/>
            <a:ext cx="1010270" cy="60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5"/>
          <p:cNvSpPr txBox="1"/>
          <p:nvPr>
            <p:ph type="ctrTitle"/>
          </p:nvPr>
        </p:nvSpPr>
        <p:spPr>
          <a:xfrm>
            <a:off x="419101" y="2737936"/>
            <a:ext cx="67818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" type="subTitle"/>
          </p:nvPr>
        </p:nvSpPr>
        <p:spPr>
          <a:xfrm>
            <a:off x="419100" y="3518496"/>
            <a:ext cx="6781799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None/>
              <a:defRPr b="0" i="0" sz="32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45"/>
          <p:cNvSpPr txBox="1"/>
          <p:nvPr>
            <p:ph idx="2" type="body"/>
          </p:nvPr>
        </p:nvSpPr>
        <p:spPr>
          <a:xfrm>
            <a:off x="419101" y="2341195"/>
            <a:ext cx="6781800" cy="361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  <a:defRPr b="1" i="0" sz="19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3" type="body"/>
          </p:nvPr>
        </p:nvSpPr>
        <p:spPr>
          <a:xfrm>
            <a:off x="426595" y="4572926"/>
            <a:ext cx="3702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4" type="body"/>
          </p:nvPr>
        </p:nvSpPr>
        <p:spPr>
          <a:xfrm>
            <a:off x="426595" y="4946988"/>
            <a:ext cx="3702329" cy="83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5"/>
          <p:cNvSpPr txBox="1"/>
          <p:nvPr/>
        </p:nvSpPr>
        <p:spPr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464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17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2">
  <p:cSld name="Agenda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/>
          <p:nvPr/>
        </p:nvSpPr>
        <p:spPr>
          <a:xfrm>
            <a:off x="6096000" y="342900"/>
            <a:ext cx="5753100" cy="5867400"/>
          </a:xfrm>
          <a:prstGeom prst="roundRect">
            <a:avLst>
              <a:gd fmla="val 416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0" spcFirstLastPara="1" rIns="0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type="title"/>
          </p:nvPr>
        </p:nvSpPr>
        <p:spPr>
          <a:xfrm>
            <a:off x="425038" y="2938462"/>
            <a:ext cx="52197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8415" y="572071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62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18.xml"/><Relationship Id="rId64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20.xml"/><Relationship Id="rId66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19.xml"/><Relationship Id="rId65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67" Type="http://schemas.openxmlformats.org/officeDocument/2006/relationships/theme" Target="../theme/theme2.xml"/><Relationship Id="rId60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9.xml"/><Relationship Id="rId5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8.xml"/><Relationship Id="rId5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11.xml"/><Relationship Id="rId5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10.xml"/><Relationship Id="rId5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13.xml"/><Relationship Id="rId5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12.xml"/><Relationship Id="rId5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1" name="Google Shape;11;p37"/>
          <p:cNvSpPr txBox="1"/>
          <p:nvPr/>
        </p:nvSpPr>
        <p:spPr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VN" sz="7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/>
          <p:nvPr/>
        </p:nvSpPr>
        <p:spPr>
          <a:xfrm>
            <a:off x="0" y="0"/>
            <a:ext cx="80304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" name="Google Shape;13;p37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-3657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Play"/>
              <a:buChar char="•"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–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pic>
        <p:nvPicPr>
          <p:cNvPr id="15" name="Google Shape;1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6428661"/>
            <a:ext cx="388818" cy="232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">
          <p15:clr>
            <a:srgbClr val="F26B43"/>
          </p15:clr>
        </p15:guide>
        <p15:guide id="2" orient="horz" pos="3912">
          <p15:clr>
            <a:srgbClr val="F26B43"/>
          </p15:clr>
        </p15:guide>
        <p15:guide id="3" pos="264">
          <p15:clr>
            <a:srgbClr val="F26B43"/>
          </p15:clr>
        </p15:guide>
        <p15:guide id="4" pos="7464">
          <p15:clr>
            <a:srgbClr val="F26B43"/>
          </p15:clr>
        </p15:guide>
        <p15:guide id="5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aws.amazon.com/bedrock/pric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"/>
          <p:cNvSpPr txBox="1"/>
          <p:nvPr>
            <p:ph type="title"/>
          </p:nvPr>
        </p:nvSpPr>
        <p:spPr>
          <a:xfrm>
            <a:off x="426595" y="2280380"/>
            <a:ext cx="8274329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VN"/>
              <a:t>PolyClaude</a:t>
            </a:r>
            <a:endParaRPr/>
          </a:p>
        </p:txBody>
      </p:sp>
      <p:sp>
        <p:nvSpPr>
          <p:cNvPr id="605" name="Google Shape;605;p1"/>
          <p:cNvSpPr txBox="1"/>
          <p:nvPr>
            <p:ph idx="2" type="body"/>
          </p:nvPr>
        </p:nvSpPr>
        <p:spPr>
          <a:xfrm>
            <a:off x="426595" y="4572926"/>
            <a:ext cx="3702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VN"/>
              <a:t>June 2024</a:t>
            </a:r>
            <a:endParaRPr/>
          </a:p>
        </p:txBody>
      </p:sp>
      <p:sp>
        <p:nvSpPr>
          <p:cNvPr id="606" name="Google Shape;606;p1"/>
          <p:cNvSpPr txBox="1"/>
          <p:nvPr>
            <p:ph idx="12" type="sldNum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pic>
        <p:nvPicPr>
          <p:cNvPr id="607" name="Google Shape;6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47" y="444995"/>
            <a:ext cx="1141272" cy="68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6"/>
          <p:cNvSpPr txBox="1"/>
          <p:nvPr>
            <p:ph idx="1" type="body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 txBox="1"/>
          <p:nvPr>
            <p:ph idx="2" type="body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680" name="Google Shape;680;p36"/>
          <p:cNvSpPr txBox="1"/>
          <p:nvPr>
            <p:ph idx="3" type="body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1" name="Google Shape;681;p36"/>
          <p:cNvSpPr txBox="1"/>
          <p:nvPr>
            <p:ph idx="4" type="body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 txBox="1"/>
          <p:nvPr>
            <p:ph idx="5" type="body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 txBox="1"/>
          <p:nvPr>
            <p:ph idx="6" type="body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684" name="Google Shape;684;p36"/>
          <p:cNvSpPr txBox="1"/>
          <p:nvPr>
            <p:ph type="title"/>
          </p:nvPr>
        </p:nvSpPr>
        <p:spPr>
          <a:xfrm>
            <a:off x="0" y="-660868"/>
            <a:ext cx="12192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4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"/>
          <p:cNvSpPr txBox="1"/>
          <p:nvPr>
            <p:ph idx="1" type="body"/>
          </p:nvPr>
        </p:nvSpPr>
        <p:spPr>
          <a:xfrm>
            <a:off x="425038" y="1365662"/>
            <a:ext cx="11430000" cy="2243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AutoNum type="arabicPeriod"/>
            </a:pPr>
            <a:r>
              <a:rPr lang="en-VN"/>
              <a:t>Proposed architecture for integration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AutoNum type="arabicPeriod"/>
            </a:pPr>
            <a:r>
              <a:rPr lang="en-VN"/>
              <a:t>Description product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AutoNum type="arabicPeriod"/>
            </a:pPr>
            <a:r>
              <a:rPr lang="en-VN"/>
              <a:t>Cost estimate</a:t>
            </a:r>
            <a:endParaRPr/>
          </a:p>
        </p:txBody>
      </p:sp>
      <p:sp>
        <p:nvSpPr>
          <p:cNvPr id="613" name="Google Shape;613;p2"/>
          <p:cNvSpPr txBox="1"/>
          <p:nvPr>
            <p:ph type="title"/>
          </p:nvPr>
        </p:nvSpPr>
        <p:spPr>
          <a:xfrm>
            <a:off x="425038" y="355377"/>
            <a:ext cx="11430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VN"/>
              <a:t>Agenda</a:t>
            </a:r>
            <a:endParaRPr/>
          </a:p>
        </p:txBody>
      </p:sp>
      <p:sp>
        <p:nvSpPr>
          <p:cNvPr id="614" name="Google Shape;614;p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"/>
          <p:cNvSpPr txBox="1"/>
          <p:nvPr>
            <p:ph type="title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VN"/>
              <a:t>Proposed Architecture for Integration</a:t>
            </a:r>
            <a:endParaRPr/>
          </a:p>
        </p:txBody>
      </p:sp>
      <p:sp>
        <p:nvSpPr>
          <p:cNvPr id="620" name="Google Shape;620;p26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2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VN"/>
              <a:t>High Level Architecture</a:t>
            </a:r>
            <a:endParaRPr/>
          </a:p>
        </p:txBody>
      </p:sp>
      <p:sp>
        <p:nvSpPr>
          <p:cNvPr id="627" name="Google Shape;627;p10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pic>
        <p:nvPicPr>
          <p:cNvPr descr="Model resource icon for the Amazon SageMaker service." id="628" name="Google Shape;628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102" y="2436020"/>
            <a:ext cx="173736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02"/>
          <p:cNvSpPr txBox="1"/>
          <p:nvPr/>
        </p:nvSpPr>
        <p:spPr>
          <a:xfrm>
            <a:off x="1043777" y="4173380"/>
            <a:ext cx="29420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Bedrock</a:t>
            </a:r>
            <a:br>
              <a:rPr b="0" i="0" lang="en-V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V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(Anthropic Claude 3.5)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2"/>
          <p:cNvSpPr txBox="1"/>
          <p:nvPr/>
        </p:nvSpPr>
        <p:spPr>
          <a:xfrm>
            <a:off x="4796445" y="4173380"/>
            <a:ext cx="29420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Streamlit App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7273" y="2290287"/>
            <a:ext cx="2420354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resource icon for the General Icons category." id="632" name="Google Shape;632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8234" y="2438399"/>
            <a:ext cx="173736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02"/>
          <p:cNvSpPr txBox="1"/>
          <p:nvPr/>
        </p:nvSpPr>
        <p:spPr>
          <a:xfrm>
            <a:off x="8555909" y="4173380"/>
            <a:ext cx="29420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Left pointing horizontal arrow. " id="634" name="Google Shape;634;p102"/>
          <p:cNvCxnSpPr/>
          <p:nvPr/>
        </p:nvCxnSpPr>
        <p:spPr>
          <a:xfrm>
            <a:off x="3327400" y="3026673"/>
            <a:ext cx="1898650" cy="0"/>
          </a:xfrm>
          <a:prstGeom prst="straightConnector1">
            <a:avLst/>
          </a:prstGeom>
          <a:noFill/>
          <a:ln cap="flat" cmpd="sng" w="15875">
            <a:solidFill>
              <a:srgbClr val="8FA7C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descr="Left pointing horizontal arrow. " id="635" name="Google Shape;635;p102"/>
          <p:cNvCxnSpPr/>
          <p:nvPr/>
        </p:nvCxnSpPr>
        <p:spPr>
          <a:xfrm rot="10800000">
            <a:off x="3317875" y="3734698"/>
            <a:ext cx="1908175" cy="0"/>
          </a:xfrm>
          <a:prstGeom prst="straightConnector1">
            <a:avLst/>
          </a:prstGeom>
          <a:noFill/>
          <a:ln cap="flat" cmpd="sng" w="15875">
            <a:solidFill>
              <a:srgbClr val="8FA7C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descr="Left pointing horizontal arrow. " id="636" name="Google Shape;636;p102"/>
          <p:cNvCxnSpPr/>
          <p:nvPr/>
        </p:nvCxnSpPr>
        <p:spPr>
          <a:xfrm>
            <a:off x="7305675" y="3030483"/>
            <a:ext cx="1993900" cy="0"/>
          </a:xfrm>
          <a:prstGeom prst="straightConnector1">
            <a:avLst/>
          </a:prstGeom>
          <a:noFill/>
          <a:ln cap="flat" cmpd="sng" w="15875">
            <a:solidFill>
              <a:srgbClr val="8FA7C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descr="Left pointing horizontal arrow. " id="637" name="Google Shape;637;p102"/>
          <p:cNvCxnSpPr/>
          <p:nvPr/>
        </p:nvCxnSpPr>
        <p:spPr>
          <a:xfrm>
            <a:off x="7305675" y="3738508"/>
            <a:ext cx="1993900" cy="0"/>
          </a:xfrm>
          <a:prstGeom prst="straightConnector1">
            <a:avLst/>
          </a:prstGeom>
          <a:noFill/>
          <a:ln cap="flat" cmpd="sng" w="15875">
            <a:solidFill>
              <a:srgbClr val="8FA7C4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id="638" name="Google Shape;638;p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1053" y="1795510"/>
            <a:ext cx="5026271" cy="315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3"/>
          <p:cNvSpPr txBox="1"/>
          <p:nvPr>
            <p:ph type="title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VN"/>
              <a:t>Description Product</a:t>
            </a:r>
            <a:endParaRPr/>
          </a:p>
        </p:txBody>
      </p:sp>
      <p:sp>
        <p:nvSpPr>
          <p:cNvPr id="644" name="Google Shape;644;p10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4"/>
          <p:cNvSpPr txBox="1"/>
          <p:nvPr>
            <p:ph idx="1" type="body"/>
          </p:nvPr>
        </p:nvSpPr>
        <p:spPr>
          <a:xfrm>
            <a:off x="425038" y="1365662"/>
            <a:ext cx="11430000" cy="180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</a:pPr>
            <a:r>
              <a:rPr lang="en-VN"/>
              <a:t>This is sample code demonstrating the use of Amazon Bedrock and Anthropic Claude 3.5 to satisfy multi-modal use cases. The application is constructed with a simple streamlit frontend where users can input zero shot requests to satisfy a broad range of use cases, including image to text multi-modal style use cases.</a:t>
            </a:r>
            <a:endParaRPr/>
          </a:p>
        </p:txBody>
      </p:sp>
      <p:sp>
        <p:nvSpPr>
          <p:cNvPr id="650" name="Google Shape;650;p104"/>
          <p:cNvSpPr txBox="1"/>
          <p:nvPr>
            <p:ph type="title"/>
          </p:nvPr>
        </p:nvSpPr>
        <p:spPr>
          <a:xfrm>
            <a:off x="425038" y="355377"/>
            <a:ext cx="114300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VN"/>
              <a:t>Description Product</a:t>
            </a:r>
            <a:endParaRPr/>
          </a:p>
        </p:txBody>
      </p:sp>
      <p:sp>
        <p:nvSpPr>
          <p:cNvPr id="651" name="Google Shape;651;p104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2"/>
          <p:cNvSpPr txBox="1"/>
          <p:nvPr>
            <p:ph type="title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VN"/>
              <a:t>AWS Infrastructure Cost Estimation</a:t>
            </a:r>
            <a:endParaRPr/>
          </a:p>
        </p:txBody>
      </p:sp>
      <p:sp>
        <p:nvSpPr>
          <p:cNvPr id="657" name="Google Shape;657;p32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3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VN"/>
              <a:t>Assumptions</a:t>
            </a:r>
            <a:endParaRPr/>
          </a:p>
        </p:txBody>
      </p:sp>
      <p:sp>
        <p:nvSpPr>
          <p:cNvPr id="663" name="Google Shape;663;p33"/>
          <p:cNvSpPr txBox="1"/>
          <p:nvPr>
            <p:ph idx="1" type="body"/>
          </p:nvPr>
        </p:nvSpPr>
        <p:spPr>
          <a:xfrm>
            <a:off x="-419914" y="1361138"/>
            <a:ext cx="11601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285750" lvl="0" marL="9842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b="0" i="0" lang="en-VN" sz="1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LLM</a:t>
            </a:r>
            <a:r>
              <a:rPr b="1" i="0" lang="en-VN" sz="1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Claude 3.5 Sonnet 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4300" lvl="0" marL="990000" rtl="0" algn="just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Full HD Image + Input prompt: </a:t>
            </a:r>
            <a:r>
              <a:rPr b="1" lang="en-VN" sz="1800">
                <a:latin typeface="Roboto"/>
                <a:ea typeface="Roboto"/>
                <a:cs typeface="Roboto"/>
                <a:sym typeface="Roboto"/>
              </a:rPr>
              <a:t>~5000</a:t>
            </a: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 tokens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94300" lvl="0" marL="990000" rtl="0" algn="just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Estimated number of images processed per day: </a:t>
            </a:r>
            <a:r>
              <a:rPr b="1" lang="en-VN" sz="1800"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 pics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180000" lvl="0" marL="9900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	 =&gt; </a:t>
            </a:r>
            <a:r>
              <a:rPr b="1" lang="en-VN" sz="1800">
                <a:latin typeface="Roboto"/>
                <a:ea typeface="Roboto"/>
                <a:cs typeface="Roboto"/>
                <a:sym typeface="Roboto"/>
              </a:rPr>
              <a:t>30000</a:t>
            </a:r>
            <a:r>
              <a:rPr lang="en-VN" sz="1800">
                <a:latin typeface="Roboto"/>
                <a:ea typeface="Roboto"/>
                <a:cs typeface="Roboto"/>
                <a:sym typeface="Roboto"/>
              </a:rPr>
              <a:t> pics per month (30 days)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665" name="Google Shape;665;p33"/>
          <p:cNvSpPr txBox="1"/>
          <p:nvPr/>
        </p:nvSpPr>
        <p:spPr>
          <a:xfrm>
            <a:off x="2734519" y="3247227"/>
            <a:ext cx="6302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VN"/>
              <a:t>Cost for AI Model LLM</a:t>
            </a:r>
            <a:endParaRPr/>
          </a:p>
        </p:txBody>
      </p:sp>
      <p:sp>
        <p:nvSpPr>
          <p:cNvPr id="671" name="Google Shape;671;p35"/>
          <p:cNvSpPr txBox="1"/>
          <p:nvPr>
            <p:ph idx="12" type="sldNum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pic>
        <p:nvPicPr>
          <p:cNvPr id="672" name="Google Shape;6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38" y="2348521"/>
            <a:ext cx="11391814" cy="216095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5"/>
          <p:cNvSpPr txBox="1"/>
          <p:nvPr>
            <p:ph idx="1" type="body"/>
          </p:nvPr>
        </p:nvSpPr>
        <p:spPr>
          <a:xfrm>
            <a:off x="-286564" y="5113988"/>
            <a:ext cx="11601058" cy="446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6985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V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-VN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https://aws.amazon.com/bedrock/pricing/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2024-06-05T06:16:23Z</dcterms:created>
  <dc:creator>Trinh Vo</dc:creator>
</cp:coreProperties>
</file>