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9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4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6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64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9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1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A933-8A28-4CE5-BE04-90230DCD610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2CF989-0A45-4F94-A932-04E732697B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5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3;p1">
            <a:extLst>
              <a:ext uri="{FF2B5EF4-FFF2-40B4-BE49-F238E27FC236}">
                <a16:creationId xmlns:a16="http://schemas.microsoft.com/office/drawing/2014/main" id="{682D7CA8-4C21-4A26-9C06-CA4DAC3D16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88137" y="467412"/>
            <a:ext cx="10301786" cy="185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74B"/>
              </a:buClr>
              <a:buSzPts val="5200"/>
              <a:buFont typeface="Hammersmith One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Báo cáo cuối kỳ</a:t>
            </a:r>
            <a:b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Nhập môn Ứng dụng di động</a:t>
            </a:r>
            <a:endParaRPr kumimoji="0" sz="5400" b="1" i="0" u="none" strike="noStrike" kern="0" cap="none" spc="0" normalizeH="0" baseline="0" noProof="0">
              <a:ln>
                <a:noFill/>
              </a:ln>
              <a:solidFill>
                <a:srgbClr val="40474B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3;p1">
            <a:extLst>
              <a:ext uri="{FF2B5EF4-FFF2-40B4-BE49-F238E27FC236}">
                <a16:creationId xmlns:a16="http://schemas.microsoft.com/office/drawing/2014/main" id="{6B8BC4D9-2147-49B1-9448-B5FA437A751A}"/>
              </a:ext>
            </a:extLst>
          </p:cNvPr>
          <p:cNvSpPr txBox="1">
            <a:spLocks/>
          </p:cNvSpPr>
          <p:nvPr/>
        </p:nvSpPr>
        <p:spPr>
          <a:xfrm>
            <a:off x="1269362" y="2586324"/>
            <a:ext cx="10520561" cy="6756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kern="1200" cap="none">
                <a:solidFill>
                  <a:srgbClr val="806860"/>
                </a:solidFill>
                <a:effectLst/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>
              <a:buClr>
                <a:srgbClr val="40474B"/>
              </a:buClr>
            </a:pPr>
            <a:r>
              <a:rPr lang="en-US" sz="3600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Ứng dụng Game – My Farm Story</a:t>
            </a:r>
          </a:p>
        </p:txBody>
      </p:sp>
      <p:sp>
        <p:nvSpPr>
          <p:cNvPr id="8" name="Google Shape;125;p1">
            <a:extLst>
              <a:ext uri="{FF2B5EF4-FFF2-40B4-BE49-F238E27FC236}">
                <a16:creationId xmlns:a16="http://schemas.microsoft.com/office/drawing/2014/main" id="{674F2901-DDFA-4036-BD55-70C9782F9DF6}"/>
              </a:ext>
            </a:extLst>
          </p:cNvPr>
          <p:cNvSpPr txBox="1"/>
          <p:nvPr/>
        </p:nvSpPr>
        <p:spPr>
          <a:xfrm>
            <a:off x="2072563" y="3579779"/>
            <a:ext cx="4644288" cy="67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Giảng viên hướng dẫn: Nguyễn Tấn Toàn</a:t>
            </a:r>
            <a:endParaRPr sz="16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5;p1">
            <a:extLst>
              <a:ext uri="{FF2B5EF4-FFF2-40B4-BE49-F238E27FC236}">
                <a16:creationId xmlns:a16="http://schemas.microsoft.com/office/drawing/2014/main" id="{3390E6A6-FE21-4221-8325-743482849C98}"/>
              </a:ext>
            </a:extLst>
          </p:cNvPr>
          <p:cNvSpPr txBox="1"/>
          <p:nvPr/>
        </p:nvSpPr>
        <p:spPr>
          <a:xfrm>
            <a:off x="6484246" y="3592749"/>
            <a:ext cx="4644288" cy="136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Nhóm sinh viên thực hiện: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Lê Trần Thanh Duy – 19520062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accent2"/>
                </a:solidFill>
              </a:rPr>
              <a:t>Trần Lộc Tài – 19522157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Hoàng Mạnh Tân - 19522170</a:t>
            </a:r>
          </a:p>
        </p:txBody>
      </p:sp>
    </p:spTree>
    <p:extLst>
      <p:ext uri="{BB962C8B-B14F-4D97-AF65-F5344CB8AC3E}">
        <p14:creationId xmlns:p14="http://schemas.microsoft.com/office/powerpoint/2010/main" val="43737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Google Shape;123;p1">
            <a:extLst>
              <a:ext uri="{FF2B5EF4-FFF2-40B4-BE49-F238E27FC236}">
                <a16:creationId xmlns:a16="http://schemas.microsoft.com/office/drawing/2014/main" id="{B025CD26-331F-469D-8DD0-A9240AF77D8B}"/>
              </a:ext>
            </a:extLst>
          </p:cNvPr>
          <p:cNvSpPr txBox="1">
            <a:spLocks/>
          </p:cNvSpPr>
          <p:nvPr/>
        </p:nvSpPr>
        <p:spPr>
          <a:xfrm>
            <a:off x="835719" y="266692"/>
            <a:ext cx="10520561" cy="6756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kern="1200" cap="none">
                <a:solidFill>
                  <a:srgbClr val="806860"/>
                </a:solidFill>
                <a:effectLst/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>
              <a:buClr>
                <a:srgbClr val="40474B"/>
              </a:buClr>
            </a:pPr>
            <a:r>
              <a:rPr lang="en-US" sz="3600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20" name="Google Shape;130;p2">
            <a:extLst>
              <a:ext uri="{FF2B5EF4-FFF2-40B4-BE49-F238E27FC236}">
                <a16:creationId xmlns:a16="http://schemas.microsoft.com/office/drawing/2014/main" id="{FB3B73F4-A26C-439A-B260-D4929A427E33}"/>
              </a:ext>
            </a:extLst>
          </p:cNvPr>
          <p:cNvSpPr txBox="1">
            <a:spLocks noGrp="1"/>
          </p:cNvSpPr>
          <p:nvPr/>
        </p:nvSpPr>
        <p:spPr>
          <a:xfrm>
            <a:off x="6455966" y="2216351"/>
            <a:ext cx="2425479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Mô tả chức năng và giao diện</a:t>
            </a:r>
            <a:endParaRPr/>
          </a:p>
        </p:txBody>
      </p:sp>
      <p:sp>
        <p:nvSpPr>
          <p:cNvPr id="22" name="Google Shape;132;p2">
            <a:hlinkClick r:id="" action="ppaction://noaction"/>
            <a:extLst>
              <a:ext uri="{FF2B5EF4-FFF2-40B4-BE49-F238E27FC236}">
                <a16:creationId xmlns:a16="http://schemas.microsoft.com/office/drawing/2014/main" id="{E877E756-1172-498B-A7C4-D48EE984AD97}"/>
              </a:ext>
            </a:extLst>
          </p:cNvPr>
          <p:cNvSpPr txBox="1">
            <a:spLocks noGrp="1"/>
          </p:cNvSpPr>
          <p:nvPr/>
        </p:nvSpPr>
        <p:spPr>
          <a:xfrm>
            <a:off x="2662612" y="1614927"/>
            <a:ext cx="233706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33;p2">
            <a:extLst>
              <a:ext uri="{FF2B5EF4-FFF2-40B4-BE49-F238E27FC236}">
                <a16:creationId xmlns:a16="http://schemas.microsoft.com/office/drawing/2014/main" id="{0FD480AD-3AB2-44E2-954B-9E4DF409D01A}"/>
              </a:ext>
            </a:extLst>
          </p:cNvPr>
          <p:cNvSpPr txBox="1">
            <a:spLocks noGrp="1"/>
          </p:cNvSpPr>
          <p:nvPr/>
        </p:nvSpPr>
        <p:spPr>
          <a:xfrm>
            <a:off x="6495501" y="1614927"/>
            <a:ext cx="3446167" cy="62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Tính năng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34;p2">
            <a:extLst>
              <a:ext uri="{FF2B5EF4-FFF2-40B4-BE49-F238E27FC236}">
                <a16:creationId xmlns:a16="http://schemas.microsoft.com/office/drawing/2014/main" id="{5B1A1A0F-4F4D-4D62-A6E8-624F40FDB40E}"/>
              </a:ext>
            </a:extLst>
          </p:cNvPr>
          <p:cNvSpPr txBox="1">
            <a:spLocks noGrp="1"/>
          </p:cNvSpPr>
          <p:nvPr/>
        </p:nvSpPr>
        <p:spPr>
          <a:xfrm>
            <a:off x="2756668" y="2171542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Tổng quan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về ứng dụng</a:t>
            </a:r>
            <a:endParaRPr/>
          </a:p>
        </p:txBody>
      </p:sp>
      <p:sp>
        <p:nvSpPr>
          <p:cNvPr id="28" name="Google Shape;135;p2">
            <a:hlinkClick r:id="" action="ppaction://noaction"/>
            <a:extLst>
              <a:ext uri="{FF2B5EF4-FFF2-40B4-BE49-F238E27FC236}">
                <a16:creationId xmlns:a16="http://schemas.microsoft.com/office/drawing/2014/main" id="{373C8AF9-94F8-4098-9FC3-0A1B2AF06620}"/>
              </a:ext>
            </a:extLst>
          </p:cNvPr>
          <p:cNvSpPr txBox="1">
            <a:spLocks noGrp="1"/>
          </p:cNvSpPr>
          <p:nvPr/>
        </p:nvSpPr>
        <p:spPr>
          <a:xfrm>
            <a:off x="2010383" y="1728644"/>
            <a:ext cx="705294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01</a:t>
            </a:r>
            <a:endParaRPr sz="3200"/>
          </a:p>
        </p:txBody>
      </p:sp>
      <p:sp>
        <p:nvSpPr>
          <p:cNvPr id="29" name="Google Shape;136;p2">
            <a:extLst>
              <a:ext uri="{FF2B5EF4-FFF2-40B4-BE49-F238E27FC236}">
                <a16:creationId xmlns:a16="http://schemas.microsoft.com/office/drawing/2014/main" id="{B935A161-8138-477F-938F-ADF090730AA4}"/>
              </a:ext>
            </a:extLst>
          </p:cNvPr>
          <p:cNvSpPr txBox="1">
            <a:spLocks noGrp="1"/>
          </p:cNvSpPr>
          <p:nvPr/>
        </p:nvSpPr>
        <p:spPr>
          <a:xfrm>
            <a:off x="5790208" y="1731479"/>
            <a:ext cx="705294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02</a:t>
            </a:r>
            <a:endParaRPr sz="3200"/>
          </a:p>
        </p:txBody>
      </p:sp>
      <p:sp>
        <p:nvSpPr>
          <p:cNvPr id="30" name="Google Shape;137;p2">
            <a:extLst>
              <a:ext uri="{FF2B5EF4-FFF2-40B4-BE49-F238E27FC236}">
                <a16:creationId xmlns:a16="http://schemas.microsoft.com/office/drawing/2014/main" id="{B2A75BD4-62E1-49CF-917D-07A1DA4DA141}"/>
              </a:ext>
            </a:extLst>
          </p:cNvPr>
          <p:cNvSpPr txBox="1"/>
          <p:nvPr/>
        </p:nvSpPr>
        <p:spPr>
          <a:xfrm>
            <a:off x="2756668" y="3758188"/>
            <a:ext cx="1923600" cy="54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 xét đánh giá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38;p2">
            <a:extLst>
              <a:ext uri="{FF2B5EF4-FFF2-40B4-BE49-F238E27FC236}">
                <a16:creationId xmlns:a16="http://schemas.microsoft.com/office/drawing/2014/main" id="{F1B3FE8A-0FFB-4BAA-A893-A87556FA37B9}"/>
              </a:ext>
            </a:extLst>
          </p:cNvPr>
          <p:cNvSpPr txBox="1"/>
          <p:nvPr/>
        </p:nvSpPr>
        <p:spPr>
          <a:xfrm>
            <a:off x="2662612" y="3167470"/>
            <a:ext cx="2473669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2000"/>
              <a:buFont typeface="Hammersmith One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Tổng kết</a:t>
            </a:r>
            <a:endParaRPr sz="32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39;p2">
            <a:extLst>
              <a:ext uri="{FF2B5EF4-FFF2-40B4-BE49-F238E27FC236}">
                <a16:creationId xmlns:a16="http://schemas.microsoft.com/office/drawing/2014/main" id="{B01613C7-CA5E-45D5-BDF7-1C69DB251DD0}"/>
              </a:ext>
            </a:extLst>
          </p:cNvPr>
          <p:cNvSpPr txBox="1"/>
          <p:nvPr/>
        </p:nvSpPr>
        <p:spPr>
          <a:xfrm>
            <a:off x="1899791" y="3312629"/>
            <a:ext cx="813361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</a:pPr>
            <a:r>
              <a:rPr lang="en-US" sz="32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3200"/>
          </a:p>
        </p:txBody>
      </p:sp>
      <p:sp>
        <p:nvSpPr>
          <p:cNvPr id="33" name="Google Shape;140;p2">
            <a:extLst>
              <a:ext uri="{FF2B5EF4-FFF2-40B4-BE49-F238E27FC236}">
                <a16:creationId xmlns:a16="http://schemas.microsoft.com/office/drawing/2014/main" id="{0CBF451C-68FC-40C9-B426-8EFF00C26696}"/>
              </a:ext>
            </a:extLst>
          </p:cNvPr>
          <p:cNvSpPr txBox="1"/>
          <p:nvPr/>
        </p:nvSpPr>
        <p:spPr>
          <a:xfrm>
            <a:off x="6498027" y="3700528"/>
            <a:ext cx="2116566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/>
              <a:t>Demo sản phẩm</a:t>
            </a:r>
            <a:endParaRPr/>
          </a:p>
        </p:txBody>
      </p:sp>
      <p:sp>
        <p:nvSpPr>
          <p:cNvPr id="34" name="Google Shape;141;p2">
            <a:extLst>
              <a:ext uri="{FF2B5EF4-FFF2-40B4-BE49-F238E27FC236}">
                <a16:creationId xmlns:a16="http://schemas.microsoft.com/office/drawing/2014/main" id="{45D0E27B-FEB5-476E-93BA-B935398D556D}"/>
              </a:ext>
            </a:extLst>
          </p:cNvPr>
          <p:cNvSpPr txBox="1"/>
          <p:nvPr/>
        </p:nvSpPr>
        <p:spPr>
          <a:xfrm>
            <a:off x="6495501" y="3197126"/>
            <a:ext cx="2590133" cy="62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2000"/>
              <a:buFont typeface="Hammersmith One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Demo</a:t>
            </a:r>
            <a:endParaRPr sz="3200"/>
          </a:p>
        </p:txBody>
      </p:sp>
      <p:sp>
        <p:nvSpPr>
          <p:cNvPr id="35" name="Google Shape;142;p2">
            <a:extLst>
              <a:ext uri="{FF2B5EF4-FFF2-40B4-BE49-F238E27FC236}">
                <a16:creationId xmlns:a16="http://schemas.microsoft.com/office/drawing/2014/main" id="{E8BEC446-E11A-4F6D-B820-43363B5FF4BE}"/>
              </a:ext>
            </a:extLst>
          </p:cNvPr>
          <p:cNvSpPr txBox="1"/>
          <p:nvPr/>
        </p:nvSpPr>
        <p:spPr>
          <a:xfrm>
            <a:off x="5790208" y="3312629"/>
            <a:ext cx="705294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</a:pPr>
            <a:r>
              <a:rPr lang="en-US" sz="32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04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302211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305BEA-2549-4D7F-97AF-6858A9500B5B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BDE1-EE06-419A-B809-1A4E6CEE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/>
              <a:t>      Trước sự phát triển nhanh chóng của thiết bị di động, nhu cầu giải trí nói chung và trên di động nói riêng ngày càng tăng cao. </a:t>
            </a:r>
          </a:p>
          <a:p>
            <a:pPr marL="0"/>
            <a:r>
              <a:rPr lang="en-US"/>
              <a:t>      My Farm Story được tạo ra để đáp ứng nhu cầu giải trí đó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E819E1-3483-48CF-B871-4C3B9047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43" y="2545368"/>
            <a:ext cx="2391342" cy="2391342"/>
          </a:xfrm>
          <a:prstGeom prst="rect">
            <a:avLst/>
          </a:prstGeom>
        </p:spPr>
      </p:pic>
      <p:pic>
        <p:nvPicPr>
          <p:cNvPr id="9" name="Picture 8" descr="A close-up of some fruit&#10;&#10;Description automatically generated with low confidence">
            <a:extLst>
              <a:ext uri="{FF2B5EF4-FFF2-40B4-BE49-F238E27FC236}">
                <a16:creationId xmlns:a16="http://schemas.microsoft.com/office/drawing/2014/main" id="{F54CCADE-75B4-4151-8E06-3DA96A140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979" y="2015733"/>
            <a:ext cx="1643010" cy="1643010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26FF4EA-3812-43A1-B167-3BE45B154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978" y="3823334"/>
            <a:ext cx="1880231" cy="18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AE509-44F2-44A1-8919-6933F2B34F1E}"/>
              </a:ext>
            </a:extLst>
          </p:cNvPr>
          <p:cNvSpPr txBox="1"/>
          <p:nvPr/>
        </p:nvSpPr>
        <p:spPr>
          <a:xfrm>
            <a:off x="849683" y="1240076"/>
            <a:ext cx="2727813" cy="4584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Công cụ phát triển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0076D4-C964-44BE-B29B-EE6009A5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827" y="1342435"/>
            <a:ext cx="6492394" cy="4082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Ngôn ngữ phát triển: </a:t>
            </a:r>
            <a:r>
              <a:rPr lang="en-US" sz="2400" b="1"/>
              <a:t>Java</a:t>
            </a:r>
            <a:endParaRPr lang="en-US" sz="2400"/>
          </a:p>
          <a:p>
            <a:pPr marL="0" lvl="0"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Công cụ phát triển: </a:t>
            </a:r>
            <a:r>
              <a:rPr lang="en-US" sz="2400" b="1"/>
              <a:t>Android Studio</a:t>
            </a:r>
            <a:endParaRPr lang="en-US" sz="2400"/>
          </a:p>
          <a:p>
            <a:pPr marL="0" lvl="0"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Cơ sở dữ liệu + Xác minh tài khoản:</a:t>
            </a:r>
            <a:r>
              <a:rPr lang="en-US" sz="2400" b="1"/>
              <a:t> FireBase</a:t>
            </a:r>
            <a:endParaRPr lang="en-US" sz="2400"/>
          </a:p>
          <a:p>
            <a:pPr marL="0" lvl="0"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Quản lý mã nguồn: </a:t>
            </a:r>
            <a:r>
              <a:rPr lang="en-US" sz="2400" b="1"/>
              <a:t>GitHub</a:t>
            </a:r>
            <a:endParaRPr lang="en-US" sz="2400"/>
          </a:p>
          <a:p>
            <a:pPr marL="0" lvl="0"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Công cụ hỗ trợ thiết kế giao diện: </a:t>
            </a:r>
            <a:r>
              <a:rPr lang="en-US" sz="2400" b="1"/>
              <a:t>Adobe XD</a:t>
            </a:r>
          </a:p>
          <a:p>
            <a:pPr marL="0" lvl="0"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Công cụ phân tích, mô hình hóa: </a:t>
            </a:r>
            <a:r>
              <a:rPr lang="en-US" sz="2400" b="1"/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72310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483289-C2C2-4989-8081-36F8F772C82C}"/>
              </a:ext>
            </a:extLst>
          </p:cNvPr>
          <p:cNvSpPr txBox="1"/>
          <p:nvPr/>
        </p:nvSpPr>
        <p:spPr>
          <a:xfrm>
            <a:off x="4006711" y="1935974"/>
            <a:ext cx="448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3">
                    <a:lumMod val="75000"/>
                  </a:schemeClr>
                </a:solidFill>
              </a:rPr>
              <a:t>Tính năng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2BDE743-79A5-431E-AE48-753FCF5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63" y="2902379"/>
            <a:ext cx="3875403" cy="825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Mô tả giao diện và tính năng</a:t>
            </a:r>
          </a:p>
        </p:txBody>
      </p:sp>
    </p:spTree>
    <p:extLst>
      <p:ext uri="{BB962C8B-B14F-4D97-AF65-F5344CB8AC3E}">
        <p14:creationId xmlns:p14="http://schemas.microsoft.com/office/powerpoint/2010/main" val="393267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FA2C6-36AB-4AF3-B660-DA11A66B09C6}"/>
              </a:ext>
            </a:extLst>
          </p:cNvPr>
          <p:cNvSpPr txBox="1"/>
          <p:nvPr/>
        </p:nvSpPr>
        <p:spPr>
          <a:xfrm>
            <a:off x="3009089" y="350086"/>
            <a:ext cx="6303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tính năng chính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60A7A7-C071-4020-821A-FFA0B6AC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96" y="1924465"/>
            <a:ext cx="6303523" cy="18368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>
              <a:spcBef>
                <a:spcPts val="0"/>
              </a:spcBef>
              <a:spcAft>
                <a:spcPts val="600"/>
              </a:spcAft>
            </a:pPr>
            <a:r>
              <a:rPr lang="en-US" sz="3200" b="1"/>
              <a:t>Đăng nhập, Đăng ký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Người chơi có thể đăng nhập bằng tài khoản Email, Google hoặc Facebook hoặc chơi bằng tài khoản khách(không cần đăng nhập).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Hỗ trợ đăng kí bằng giao diện một cách tiện lợi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0104E5-0AB9-46C1-A3F2-7687C23FC9B6}"/>
              </a:ext>
            </a:extLst>
          </p:cNvPr>
          <p:cNvSpPr txBox="1">
            <a:spLocks/>
          </p:cNvSpPr>
          <p:nvPr/>
        </p:nvSpPr>
        <p:spPr>
          <a:xfrm>
            <a:off x="689745" y="3761363"/>
            <a:ext cx="6303523" cy="1836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3200" b="1"/>
              <a:t>Chơi My Farm Story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/>
              <a:t>Người chơi kết hợp các trái cây theo hàng hoặc cột từ 3 trở lên để đạt được điểm. Người chơi cố gắng đạt được điểm cao nhất trong thời gian quy định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67AA02-2E60-4764-A9F3-B39226633F6E}"/>
              </a:ext>
            </a:extLst>
          </p:cNvPr>
          <p:cNvSpPr txBox="1">
            <a:spLocks/>
          </p:cNvSpPr>
          <p:nvPr/>
        </p:nvSpPr>
        <p:spPr>
          <a:xfrm>
            <a:off x="6377061" y="2667847"/>
            <a:ext cx="5871101" cy="18368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US" sz="3200" b="1"/>
              <a:t>Xem thông tin, lưu điểm cao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/>
              <a:t>Hỗ trợ lưu lại thông in và điểm cao nhất của người chơi</a:t>
            </a:r>
          </a:p>
        </p:txBody>
      </p:sp>
    </p:spTree>
    <p:extLst>
      <p:ext uri="{BB962C8B-B14F-4D97-AF65-F5344CB8AC3E}">
        <p14:creationId xmlns:p14="http://schemas.microsoft.com/office/powerpoint/2010/main" val="10380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E724-1150-4E12-A621-E2ADD4C886BC}"/>
              </a:ext>
            </a:extLst>
          </p:cNvPr>
          <p:cNvSpPr txBox="1"/>
          <p:nvPr/>
        </p:nvSpPr>
        <p:spPr>
          <a:xfrm>
            <a:off x="3138791" y="758647"/>
            <a:ext cx="5795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 xét đánh giá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2352E-0322-4B12-ACF6-3140313EC246}"/>
              </a:ext>
            </a:extLst>
          </p:cNvPr>
          <p:cNvSpPr txBox="1"/>
          <p:nvPr/>
        </p:nvSpPr>
        <p:spPr>
          <a:xfrm>
            <a:off x="1880681" y="1897573"/>
            <a:ext cx="7268182" cy="4045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/>
              <a:t>Sau khoảng thời gian thực hiện đề tài, nhóm đã có các kết quả sau: </a:t>
            </a: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b="1"/>
              <a:t>Tích cực: </a:t>
            </a: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/>
              <a:t>- Có khả năng làm việc nhóm. </a:t>
            </a: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/>
              <a:t>- Biết cách quản lý source code trên github.</a:t>
            </a: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/>
              <a:t>- Biết sử dụng Firebase để tổ chức và quản lý dữ liệu.</a:t>
            </a: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/>
              <a:t>- Biết sử dụng một số công cụ design phục vụ việc thiết kế phần mềm. </a:t>
            </a: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/>
              <a:t>- Triển khai một ứng dụng Android. </a:t>
            </a: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b="1"/>
              <a:t>Tồn tại: </a:t>
            </a: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/>
              <a:t>- Ứng dụng sản phẩm vẫn chưa phát triển hoàn hảo.</a:t>
            </a:r>
            <a:endParaRPr lang="vi-VN"/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- Còn nhiều tính năng có thể phát triển thêm</a:t>
            </a:r>
          </a:p>
        </p:txBody>
      </p:sp>
    </p:spTree>
    <p:extLst>
      <p:ext uri="{BB962C8B-B14F-4D97-AF65-F5344CB8AC3E}">
        <p14:creationId xmlns:p14="http://schemas.microsoft.com/office/powerpoint/2010/main" val="180639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F3AFE1EE-37AA-4264-BE10-A22B0A8AC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5603" r="-1" b="9488"/>
          <a:stretch/>
        </p:blipFill>
        <p:spPr>
          <a:xfrm>
            <a:off x="305" y="-1296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3C7D0-D3E3-4299-A385-54AC1CE2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>
                <a:solidFill>
                  <a:srgbClr val="0070C0"/>
                </a:solidFill>
              </a:rPr>
              <a:t>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43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406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Hammersmith One</vt:lpstr>
      <vt:lpstr>Gallery</vt:lpstr>
      <vt:lpstr>Báo cáo cuối kỳ Nhập môn Ứng dụng di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 Nhập môn Ứng dụng di động</dc:title>
  <dc:creator>Lê Trần Thanh Duy</dc:creator>
  <cp:lastModifiedBy>Lê Trần Thanh Duy</cp:lastModifiedBy>
  <cp:revision>10</cp:revision>
  <dcterms:created xsi:type="dcterms:W3CDTF">2021-07-11T07:30:30Z</dcterms:created>
  <dcterms:modified xsi:type="dcterms:W3CDTF">2021-07-11T10:10:41Z</dcterms:modified>
</cp:coreProperties>
</file>