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StudyNotes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lnSpc>
                <a:spcPct val="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>
              <a:lnSpc>
                <a:spcPct val="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2018-06-04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5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v.1.0.0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1"/>
          <p:cNvSpPr txBox="1"/>
          <p:nvPr>
            <p:custDataLst>
              <p:tags r:id="rId1"/>
            </p:custDataLst>
          </p:nvPr>
        </p:nvSpPr>
        <p:spPr>
          <a:xfrm>
            <a:off x="1102782" y="802105"/>
            <a:ext cx="9973733" cy="5165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600" dirty="0" smtClean="0"/>
              <a:t>时间管理分配</a:t>
            </a:r>
            <a:endParaRPr lang="zh-CN" altLang="zh-CN" sz="3600" dirty="0" smtClean="0"/>
          </a:p>
          <a:p>
            <a:r>
              <a:rPr lang="en-US" altLang="zh-CN" sz="3600" dirty="0" smtClean="0">
                <a:sym typeface="+mn-ea"/>
              </a:rPr>
              <a:t>// </a:t>
            </a:r>
            <a:r>
              <a:rPr lang="zh-CN" altLang="zh-CN" sz="3600" dirty="0" smtClean="0">
                <a:sym typeface="+mn-ea"/>
              </a:rPr>
              <a:t>记录</a:t>
            </a:r>
            <a:r>
              <a:rPr lang="zh-CN" altLang="zh-CN" sz="3600" dirty="0" smtClean="0"/>
              <a:t>学习重点标注</a:t>
            </a:r>
            <a:endParaRPr lang="zh-CN" altLang="zh-CN" sz="3600" dirty="0" smtClean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1"/>
          <p:cNvSpPr txBox="1"/>
          <p:nvPr>
            <p:custDataLst>
              <p:tags r:id="rId1"/>
            </p:custDataLst>
          </p:nvPr>
        </p:nvSpPr>
        <p:spPr>
          <a:xfrm>
            <a:off x="1109132" y="845920"/>
            <a:ext cx="9973733" cy="5165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授权登录</a:t>
            </a:r>
            <a:endParaRPr lang="zh-CN" altLang="en-US" sz="3600" dirty="0" smtClean="0"/>
          </a:p>
          <a:p>
            <a:r>
              <a:rPr lang="en-US" altLang="zh-CN" sz="3600" dirty="0" smtClean="0"/>
              <a:t>---ok---</a:t>
            </a:r>
            <a:r>
              <a:rPr lang="zh-CN" altLang="en-US" sz="3600" dirty="0" smtClean="0"/>
              <a:t>制定学习时间规划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我的</a:t>
            </a:r>
            <a:r>
              <a:rPr lang="en-US" altLang="zh-CN" sz="3600" dirty="0" smtClean="0"/>
              <a:t>)</a:t>
            </a:r>
            <a:endParaRPr lang="zh-CN" altLang="en-US" sz="3600" dirty="0" smtClean="0"/>
          </a:p>
          <a:p>
            <a:r>
              <a:rPr lang="en-US" altLang="zh-CN" sz="3600" dirty="0" smtClean="0"/>
              <a:t>---ok---</a:t>
            </a:r>
            <a:r>
              <a:rPr lang="zh-CN" altLang="en-US" sz="3600" dirty="0" smtClean="0"/>
              <a:t>树形分类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首页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  <a:p>
            <a:r>
              <a:rPr lang="zh-CN" altLang="en-US" sz="3600" dirty="0" smtClean="0"/>
              <a:t>功能点 </a:t>
            </a:r>
            <a:r>
              <a:rPr lang="en-US" altLang="zh-CN" sz="3600" dirty="0" smtClean="0"/>
              <a:t>1. </a:t>
            </a:r>
            <a:r>
              <a:rPr lang="zh-CN" altLang="en-US" sz="3600" dirty="0" smtClean="0"/>
              <a:t>可标重点 </a:t>
            </a:r>
            <a:r>
              <a:rPr lang="en-US" altLang="zh-CN" sz="3600" dirty="0" smtClean="0"/>
              <a:t>2. </a:t>
            </a:r>
            <a:r>
              <a:rPr lang="zh-CN" altLang="en-US" sz="3600" dirty="0" smtClean="0"/>
              <a:t>树形节点新增 </a:t>
            </a:r>
            <a:r>
              <a:rPr lang="en-US" altLang="zh-CN" sz="3600" dirty="0" smtClean="0"/>
              <a:t>3. </a:t>
            </a:r>
            <a:endParaRPr lang="en-US" altLang="zh-CN" sz="3600" dirty="0" smtClean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1"/>
          <p:cNvSpPr txBox="1"/>
          <p:nvPr>
            <p:custDataLst>
              <p:tags r:id="rId1"/>
            </p:custDataLst>
          </p:nvPr>
        </p:nvSpPr>
        <p:spPr>
          <a:xfrm>
            <a:off x="854497" y="845920"/>
            <a:ext cx="9973733" cy="5165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ui</a:t>
            </a:r>
            <a:r>
              <a:rPr lang="zh-CN" altLang="zh-CN" sz="3600" dirty="0" smtClean="0"/>
              <a:t>交互原型设计 </a:t>
            </a:r>
            <a:r>
              <a:rPr lang="zh-CN" altLang="zh-CN" sz="1800" dirty="0" smtClean="0"/>
              <a:t>（https://modao.cc/workspace/apps）</a:t>
            </a:r>
            <a:r>
              <a:rPr lang="en-US" altLang="zh-CN" sz="3600" dirty="0" smtClean="0"/>
              <a:t>--- 5</a:t>
            </a:r>
            <a:endParaRPr lang="zh-CN" altLang="zh-CN" sz="3600" dirty="0" smtClean="0"/>
          </a:p>
          <a:p>
            <a:r>
              <a:rPr lang="zh-CN" altLang="zh-CN" sz="3600" dirty="0" smtClean="0"/>
              <a:t>前端页面梳理开发 </a:t>
            </a:r>
            <a:r>
              <a:rPr lang="en-US" altLang="zh-CN" sz="3600" dirty="0" smtClean="0">
                <a:sym typeface="+mn-ea"/>
              </a:rPr>
              <a:t>--- 5</a:t>
            </a:r>
            <a:endParaRPr lang="zh-CN" altLang="zh-CN" sz="3600" dirty="0" smtClean="0"/>
          </a:p>
          <a:p>
            <a:r>
              <a:rPr lang="zh-CN" altLang="zh-CN" sz="3600" dirty="0" smtClean="0"/>
              <a:t>后端</a:t>
            </a:r>
            <a:r>
              <a:rPr lang="en-US" altLang="zh-CN" sz="3600" dirty="0" smtClean="0"/>
              <a:t>node</a:t>
            </a:r>
            <a:r>
              <a:rPr lang="zh-CN" altLang="en-US" sz="3600" dirty="0" smtClean="0"/>
              <a:t>开发 </a:t>
            </a:r>
            <a:r>
              <a:rPr lang="en-US" altLang="zh-CN" sz="3600" dirty="0" smtClean="0"/>
              <a:t>--- 5</a:t>
            </a:r>
            <a:endParaRPr lang="zh-CN" altLang="zh-CN" sz="3600" dirty="0" smtClean="0"/>
          </a:p>
          <a:p>
            <a:r>
              <a:rPr lang="zh-CN" altLang="zh-CN" sz="3600" dirty="0" smtClean="0"/>
              <a:t>数据库搭建  </a:t>
            </a:r>
            <a:r>
              <a:rPr lang="en-US" altLang="zh-CN" sz="3600" dirty="0" smtClean="0"/>
              <a:t>--- 5</a:t>
            </a:r>
            <a:endParaRPr lang="zh-CN" altLang="zh-CN" sz="3600" dirty="0" smtClean="0"/>
          </a:p>
          <a:p>
            <a:r>
              <a:rPr lang="zh-CN" altLang="zh-CN" sz="3600" dirty="0" smtClean="0"/>
              <a:t>外网域名申请设置</a:t>
            </a:r>
            <a:r>
              <a:rPr lang="zh-CN" altLang="zh-CN" sz="1600" dirty="0" smtClean="0"/>
              <a:t>（</a:t>
            </a:r>
            <a:r>
              <a:rPr lang="en-US" altLang="zh-CN" sz="1600" dirty="0" smtClean="0">
                <a:sym typeface="+mn-ea"/>
              </a:rPr>
              <a:t>https://console.cloud.tencent.com/developer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en-US" altLang="zh-CN" sz="3600" dirty="0" smtClean="0">
                <a:sym typeface="+mn-ea"/>
              </a:rPr>
              <a:t>--- 3 </a:t>
            </a:r>
            <a:endParaRPr lang="en-US" altLang="zh-CN" sz="3600" dirty="0" smtClean="0">
              <a:sym typeface="+mn-ea"/>
            </a:endParaRPr>
          </a:p>
          <a:p>
            <a:r>
              <a:rPr lang="zh-CN" altLang="zh-CN" sz="3600" dirty="0" smtClean="0"/>
              <a:t>打包部署外网 </a:t>
            </a:r>
            <a:r>
              <a:rPr lang="en-US" altLang="zh-CN" sz="3600" dirty="0" smtClean="0"/>
              <a:t>--- 3</a:t>
            </a:r>
            <a:endParaRPr lang="en-US" altLang="zh-CN" sz="3600" dirty="0" smtClean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838200" y="469781"/>
            <a:ext cx="10515600" cy="982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ui</a:t>
            </a:r>
            <a:endParaRPr lang="en-US" altLang="zh-CN" dirty="0" smtClean="0"/>
          </a:p>
        </p:txBody>
      </p:sp>
      <p:sp>
        <p:nvSpPr>
          <p:cNvPr id="7" name="文本占位符 6"/>
          <p:cNvSpPr txBox="1"/>
          <p:nvPr>
            <p:custDataLst>
              <p:tags r:id="rId2"/>
            </p:custDataLst>
          </p:nvPr>
        </p:nvSpPr>
        <p:spPr>
          <a:xfrm>
            <a:off x="1080877" y="1876099"/>
            <a:ext cx="3204000" cy="427070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配色选定</a:t>
            </a:r>
            <a:endParaRPr lang="zh-CN" altLang="en-US" dirty="0" smtClean="0"/>
          </a:p>
          <a:p>
            <a:r>
              <a:rPr lang="zh-CN" altLang="en-US" dirty="0" smtClean="0"/>
              <a:t>明橘色 </a:t>
            </a:r>
            <a:r>
              <a:rPr lang="en-US" altLang="zh-CN" dirty="0" smtClean="0"/>
              <a:t>#FF9800</a:t>
            </a:r>
            <a:endParaRPr lang="en-US" altLang="zh-CN" dirty="0" smtClean="0"/>
          </a:p>
          <a:p>
            <a:r>
              <a:rPr lang="zh-CN" altLang="en-US" dirty="0" smtClean="0"/>
              <a:t>薄荷绿 </a:t>
            </a:r>
            <a:r>
              <a:rPr lang="en-US" altLang="zh-CN" dirty="0" smtClean="0"/>
              <a:t>#66F9CF</a:t>
            </a:r>
            <a:endParaRPr lang="en-US" altLang="zh-CN" dirty="0" smtClean="0"/>
          </a:p>
          <a:p>
            <a:r>
              <a:rPr lang="zh-CN" altLang="en-US" dirty="0" smtClean="0"/>
              <a:t>嫩绿 #cdedbd</a:t>
            </a:r>
            <a:endParaRPr lang="zh-CN" altLang="en-US" dirty="0" smtClean="0"/>
          </a:p>
        </p:txBody>
      </p:sp>
      <p:sp>
        <p:nvSpPr>
          <p:cNvPr id="8" name="文本占位符 8"/>
          <p:cNvSpPr txBox="1"/>
          <p:nvPr>
            <p:custDataLst>
              <p:tags r:id="rId3"/>
            </p:custDataLst>
          </p:nvPr>
        </p:nvSpPr>
        <p:spPr>
          <a:xfrm>
            <a:off x="4494002" y="1876098"/>
            <a:ext cx="3204000" cy="427070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风格限定</a:t>
            </a:r>
            <a:endParaRPr lang="zh-CN" altLang="en-US" dirty="0" smtClean="0"/>
          </a:p>
        </p:txBody>
      </p:sp>
      <p:sp>
        <p:nvSpPr>
          <p:cNvPr id="9" name="文本占位符 10"/>
          <p:cNvSpPr txBox="1"/>
          <p:nvPr>
            <p:custDataLst>
              <p:tags r:id="rId4"/>
            </p:custDataLst>
          </p:nvPr>
        </p:nvSpPr>
        <p:spPr>
          <a:xfrm>
            <a:off x="7924272" y="1876098"/>
            <a:ext cx="3204000" cy="427070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56870" algn="l"/>
              </a:tabLst>
            </a:pPr>
            <a:r>
              <a:rPr lang="zh-CN" altLang="en-US" dirty="0" smtClean="0"/>
              <a:t>请在此处添加文本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95*f*1"/>
  <p:tag name="KSO_WM_UNIT_CLEAR" val="1"/>
  <p:tag name="KSO_WM_UNIT_LAYERLEVEL" val="1"/>
  <p:tag name="KSO_WM_UNIT_VALUE" val="210"/>
  <p:tag name="KSO_WM_UNIT_HIGHLIGHT" val="0"/>
  <p:tag name="KSO_WM_UNIT_COMPATIBLE" val="0"/>
  <p:tag name="KSO_WM_BEAUTIFY_FLAG" val="#wm#"/>
  <p:tag name="KSO_WM_UNIT_PRESET_TEXT" val="请在此处添加文本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28*l_h_f*1_3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SLIDE_ID" val="150995228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84*148"/>
  <p:tag name="KSO_WM_SLIDE_SIZE" val="792*336"/>
  <p:tag name="KSO_WM_TEMPLATE_CATEGORY" val="preset"/>
  <p:tag name="KSO_WM_TEMPLATE_INDEX" val="1"/>
  <p:tag name="KSO_WM_TAG_VERSION" val="1.0"/>
  <p:tag name="KSO_WM_DIAGRAM_GROUP_CODE" val="第一组"/>
</p:tagLst>
</file>

<file path=ppt/tags/tag2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95*f*1"/>
  <p:tag name="KSO_WM_UNIT_CLEAR" val="1"/>
  <p:tag name="KSO_WM_UNIT_LAYERLEVEL" val="1"/>
  <p:tag name="KSO_WM_UNIT_VALUE" val="210"/>
  <p:tag name="KSO_WM_UNIT_HIGHLIGHT" val="0"/>
  <p:tag name="KSO_WM_UNIT_COMPATIBLE" val="0"/>
  <p:tag name="KSO_WM_BEAUTIFY_FLAG" val="#wm#"/>
  <p:tag name="KSO_WM_UNIT_PRESET_TEXT" val="请在此处添加文本"/>
</p:tagLst>
</file>

<file path=ppt/tags/tag4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95*f*1"/>
  <p:tag name="KSO_WM_UNIT_CLEAR" val="1"/>
  <p:tag name="KSO_WM_UNIT_LAYERLEVEL" val="1"/>
  <p:tag name="KSO_WM_UNIT_VALUE" val="210"/>
  <p:tag name="KSO_WM_UNIT_HIGHLIGHT" val="0"/>
  <p:tag name="KSO_WM_UNIT_COMPATIBLE" val="0"/>
  <p:tag name="KSO_WM_BEAUTIFY_FLAG" val="#wm#"/>
  <p:tag name="KSO_WM_UNIT_PRESET_TEXT" val="请在此处添加文本"/>
</p:tagLst>
</file>

<file path=ppt/tags/tag6.xml><?xml version="1.0" encoding="utf-8"?>
<p:tagLst xmlns:p="http://schemas.openxmlformats.org/presentationml/2006/main">
  <p:tag name="KSO_WM_TEMPLATE_CATEGORY" val="preset"/>
  <p:tag name="KSO_WM_TEMPLATE_INDEX" val="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28*l_h_f*1_1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28*l_h_f*1_2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StudyNotes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</dc:creator>
  <cp:lastModifiedBy>ai</cp:lastModifiedBy>
  <cp:revision>8</cp:revision>
  <dcterms:created xsi:type="dcterms:W3CDTF">2018-06-04T06:56:00Z</dcterms:created>
  <dcterms:modified xsi:type="dcterms:W3CDTF">2018-06-04T13:35:53Z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