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18" autoAdjust="0"/>
  </p:normalViewPr>
  <p:slideViewPr>
    <p:cSldViewPr snapToGrid="0">
      <p:cViewPr>
        <p:scale>
          <a:sx n="100" d="100"/>
          <a:sy n="100" d="100"/>
        </p:scale>
        <p:origin x="-86" y="-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AD6047-A08E-4880-90BA-6AAD46CA7C8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9AE55E1-B0FA-4478-A168-4C70D752C0DB}">
      <dgm:prSet phldrT="[Text]"/>
      <dgm:spPr/>
      <dgm:t>
        <a:bodyPr/>
        <a:lstStyle/>
        <a:p>
          <a:r>
            <a:rPr lang="en-SG" dirty="0"/>
            <a:t>ImportCSV.py</a:t>
          </a:r>
        </a:p>
      </dgm:t>
    </dgm:pt>
    <dgm:pt modelId="{5E71166C-F811-4EA5-BA80-913A7BEA2404}" type="parTrans" cxnId="{B43DAA9C-65B7-49F6-88BE-BA60036CA71A}">
      <dgm:prSet/>
      <dgm:spPr/>
      <dgm:t>
        <a:bodyPr/>
        <a:lstStyle/>
        <a:p>
          <a:endParaRPr lang="en-SG"/>
        </a:p>
      </dgm:t>
    </dgm:pt>
    <dgm:pt modelId="{DDD8A82F-0B1E-4269-85C9-4E3657A8CF4D}" type="sibTrans" cxnId="{B43DAA9C-65B7-49F6-88BE-BA60036CA71A}">
      <dgm:prSet/>
      <dgm:spPr/>
      <dgm:t>
        <a:bodyPr/>
        <a:lstStyle/>
        <a:p>
          <a:endParaRPr lang="en-SG"/>
        </a:p>
      </dgm:t>
    </dgm:pt>
    <dgm:pt modelId="{441E371B-36DF-4F21-8D8F-5C0E42840978}">
      <dgm:prSet phldrT="[Text]"/>
      <dgm:spPr/>
      <dgm:t>
        <a:bodyPr/>
        <a:lstStyle/>
        <a:p>
          <a:r>
            <a:rPr lang="en-SG" dirty="0"/>
            <a:t>BaselineSubtraction.py</a:t>
          </a:r>
        </a:p>
      </dgm:t>
    </dgm:pt>
    <dgm:pt modelId="{9B276123-5B77-4DFF-8B9D-A47F0124BE8E}" type="parTrans" cxnId="{EDD9A441-34C6-43BD-8B1A-BAF712B7E303}">
      <dgm:prSet/>
      <dgm:spPr/>
      <dgm:t>
        <a:bodyPr/>
        <a:lstStyle/>
        <a:p>
          <a:endParaRPr lang="en-SG"/>
        </a:p>
      </dgm:t>
    </dgm:pt>
    <dgm:pt modelId="{C4E27F9E-3465-468B-B2E6-9483C7B0111F}" type="sibTrans" cxnId="{EDD9A441-34C6-43BD-8B1A-BAF712B7E303}">
      <dgm:prSet/>
      <dgm:spPr/>
      <dgm:t>
        <a:bodyPr/>
        <a:lstStyle/>
        <a:p>
          <a:endParaRPr lang="en-SG"/>
        </a:p>
      </dgm:t>
    </dgm:pt>
    <dgm:pt modelId="{C3241CD2-3AE1-4420-A772-22C099391FDC}">
      <dgm:prSet phldrT="[Text]"/>
      <dgm:spPr/>
      <dgm:t>
        <a:bodyPr/>
        <a:lstStyle/>
        <a:p>
          <a:r>
            <a:rPr lang="en-SG" dirty="0"/>
            <a:t>IterativeFitting.py</a:t>
          </a:r>
        </a:p>
      </dgm:t>
    </dgm:pt>
    <dgm:pt modelId="{15A4B2DB-3216-47DB-BF73-25C04D846981}" type="parTrans" cxnId="{0284E293-226E-4571-8A9A-402384480078}">
      <dgm:prSet/>
      <dgm:spPr/>
      <dgm:t>
        <a:bodyPr/>
        <a:lstStyle/>
        <a:p>
          <a:endParaRPr lang="en-SG"/>
        </a:p>
      </dgm:t>
    </dgm:pt>
    <dgm:pt modelId="{A66F891F-B623-469C-92C0-53549F75B43E}" type="sibTrans" cxnId="{0284E293-226E-4571-8A9A-402384480078}">
      <dgm:prSet/>
      <dgm:spPr/>
      <dgm:t>
        <a:bodyPr/>
        <a:lstStyle/>
        <a:p>
          <a:endParaRPr lang="en-SG"/>
        </a:p>
      </dgm:t>
    </dgm:pt>
    <dgm:pt modelId="{DC06EB06-F8D9-40BC-9638-59556D3265A9}">
      <dgm:prSet phldrT="[Text]"/>
      <dgm:spPr/>
      <dgm:t>
        <a:bodyPr/>
        <a:lstStyle/>
        <a:p>
          <a:r>
            <a:rPr lang="en-SG" dirty="0"/>
            <a:t>AutomatedRatioExtraction.py</a:t>
          </a:r>
        </a:p>
      </dgm:t>
    </dgm:pt>
    <dgm:pt modelId="{874ED085-4FFD-4851-ABA7-05FE9236BB78}" type="parTrans" cxnId="{4B529ED2-2C2E-4D62-B84E-076DF617CA8F}">
      <dgm:prSet/>
      <dgm:spPr/>
      <dgm:t>
        <a:bodyPr/>
        <a:lstStyle/>
        <a:p>
          <a:endParaRPr lang="en-SG"/>
        </a:p>
      </dgm:t>
    </dgm:pt>
    <dgm:pt modelId="{B1185CA1-2DEB-4531-A36B-8EEE01A5FA9F}" type="sibTrans" cxnId="{4B529ED2-2C2E-4D62-B84E-076DF617CA8F}">
      <dgm:prSet/>
      <dgm:spPr/>
      <dgm:t>
        <a:bodyPr/>
        <a:lstStyle/>
        <a:p>
          <a:endParaRPr lang="en-SG"/>
        </a:p>
      </dgm:t>
    </dgm:pt>
    <dgm:pt modelId="{7536A0C9-CDC1-4360-BE23-177492853785}">
      <dgm:prSet phldrT="[Text]"/>
      <dgm:spPr>
        <a:solidFill>
          <a:srgbClr val="FF0000"/>
        </a:solidFill>
      </dgm:spPr>
      <dgm:t>
        <a:bodyPr/>
        <a:lstStyle/>
        <a:p>
          <a:r>
            <a:rPr lang="en-SG" dirty="0"/>
            <a:t>ConversionPlot.py</a:t>
          </a:r>
        </a:p>
      </dgm:t>
    </dgm:pt>
    <dgm:pt modelId="{8BFFBA43-2CA2-460C-99BE-DB2366024880}" type="parTrans" cxnId="{2E171EDE-1BEE-4C72-9B53-67C8DF5DC291}">
      <dgm:prSet/>
      <dgm:spPr/>
      <dgm:t>
        <a:bodyPr/>
        <a:lstStyle/>
        <a:p>
          <a:endParaRPr lang="en-SG"/>
        </a:p>
      </dgm:t>
    </dgm:pt>
    <dgm:pt modelId="{B11602B8-9E5A-4FF3-8945-E88612488A1F}" type="sibTrans" cxnId="{2E171EDE-1BEE-4C72-9B53-67C8DF5DC291}">
      <dgm:prSet/>
      <dgm:spPr/>
      <dgm:t>
        <a:bodyPr/>
        <a:lstStyle/>
        <a:p>
          <a:endParaRPr lang="en-SG"/>
        </a:p>
      </dgm:t>
    </dgm:pt>
    <dgm:pt modelId="{BCD2A486-9F08-4328-8900-BAF88321A0C0}" type="pres">
      <dgm:prSet presAssocID="{B1AD6047-A08E-4880-90BA-6AAD46CA7C89}" presName="Name0" presStyleCnt="0">
        <dgm:presLayoutVars>
          <dgm:dir/>
          <dgm:resizeHandles val="exact"/>
        </dgm:presLayoutVars>
      </dgm:prSet>
      <dgm:spPr/>
    </dgm:pt>
    <dgm:pt modelId="{CED9F70C-990C-4F9B-970C-237E75A505C3}" type="pres">
      <dgm:prSet presAssocID="{B9AE55E1-B0FA-4478-A168-4C70D752C0DB}" presName="node" presStyleLbl="node1" presStyleIdx="0" presStyleCnt="5">
        <dgm:presLayoutVars>
          <dgm:bulletEnabled val="1"/>
        </dgm:presLayoutVars>
      </dgm:prSet>
      <dgm:spPr/>
    </dgm:pt>
    <dgm:pt modelId="{1A06C0A8-78A0-4BE8-A5DA-DEF575476DBF}" type="pres">
      <dgm:prSet presAssocID="{DDD8A82F-0B1E-4269-85C9-4E3657A8CF4D}" presName="sibTrans" presStyleLbl="sibTrans2D1" presStyleIdx="0" presStyleCnt="4"/>
      <dgm:spPr/>
    </dgm:pt>
    <dgm:pt modelId="{648486E1-2066-46CB-8E09-A8158E3376F9}" type="pres">
      <dgm:prSet presAssocID="{DDD8A82F-0B1E-4269-85C9-4E3657A8CF4D}" presName="connectorText" presStyleLbl="sibTrans2D1" presStyleIdx="0" presStyleCnt="4"/>
      <dgm:spPr/>
    </dgm:pt>
    <dgm:pt modelId="{1E6DCA71-E794-4807-AA36-6102A2347B38}" type="pres">
      <dgm:prSet presAssocID="{441E371B-36DF-4F21-8D8F-5C0E42840978}" presName="node" presStyleLbl="node1" presStyleIdx="1" presStyleCnt="5">
        <dgm:presLayoutVars>
          <dgm:bulletEnabled val="1"/>
        </dgm:presLayoutVars>
      </dgm:prSet>
      <dgm:spPr/>
    </dgm:pt>
    <dgm:pt modelId="{51CC64D9-6113-4E70-91AB-C09C8738B292}" type="pres">
      <dgm:prSet presAssocID="{C4E27F9E-3465-468B-B2E6-9483C7B0111F}" presName="sibTrans" presStyleLbl="sibTrans2D1" presStyleIdx="1" presStyleCnt="4"/>
      <dgm:spPr/>
    </dgm:pt>
    <dgm:pt modelId="{434548D0-F814-4F5D-8EF0-1F94C0823373}" type="pres">
      <dgm:prSet presAssocID="{C4E27F9E-3465-468B-B2E6-9483C7B0111F}" presName="connectorText" presStyleLbl="sibTrans2D1" presStyleIdx="1" presStyleCnt="4"/>
      <dgm:spPr/>
    </dgm:pt>
    <dgm:pt modelId="{5277F699-0EF5-4DD1-B09E-DAC60F409DE3}" type="pres">
      <dgm:prSet presAssocID="{C3241CD2-3AE1-4420-A772-22C099391FDC}" presName="node" presStyleLbl="node1" presStyleIdx="2" presStyleCnt="5">
        <dgm:presLayoutVars>
          <dgm:bulletEnabled val="1"/>
        </dgm:presLayoutVars>
      </dgm:prSet>
      <dgm:spPr/>
    </dgm:pt>
    <dgm:pt modelId="{012DB8A2-BA39-4856-A5F2-AEB274F7A641}" type="pres">
      <dgm:prSet presAssocID="{A66F891F-B623-469C-92C0-53549F75B43E}" presName="sibTrans" presStyleLbl="sibTrans2D1" presStyleIdx="2" presStyleCnt="4"/>
      <dgm:spPr/>
    </dgm:pt>
    <dgm:pt modelId="{5310AB49-0C72-430C-8853-D89E69F99EDF}" type="pres">
      <dgm:prSet presAssocID="{A66F891F-B623-469C-92C0-53549F75B43E}" presName="connectorText" presStyleLbl="sibTrans2D1" presStyleIdx="2" presStyleCnt="4"/>
      <dgm:spPr/>
    </dgm:pt>
    <dgm:pt modelId="{43324785-2D5F-440C-B553-A3398829EED7}" type="pres">
      <dgm:prSet presAssocID="{DC06EB06-F8D9-40BC-9638-59556D3265A9}" presName="node" presStyleLbl="node1" presStyleIdx="3" presStyleCnt="5">
        <dgm:presLayoutVars>
          <dgm:bulletEnabled val="1"/>
        </dgm:presLayoutVars>
      </dgm:prSet>
      <dgm:spPr/>
    </dgm:pt>
    <dgm:pt modelId="{DC2732DD-25DA-4875-AC66-8AA0EDAE7F63}" type="pres">
      <dgm:prSet presAssocID="{B1185CA1-2DEB-4531-A36B-8EEE01A5FA9F}" presName="sibTrans" presStyleLbl="sibTrans2D1" presStyleIdx="3" presStyleCnt="4"/>
      <dgm:spPr/>
    </dgm:pt>
    <dgm:pt modelId="{543E634C-2AF9-4C2D-8603-CD83D4ED0AF9}" type="pres">
      <dgm:prSet presAssocID="{B1185CA1-2DEB-4531-A36B-8EEE01A5FA9F}" presName="connectorText" presStyleLbl="sibTrans2D1" presStyleIdx="3" presStyleCnt="4"/>
      <dgm:spPr/>
    </dgm:pt>
    <dgm:pt modelId="{B645471B-D65C-4C7B-9E1B-2EF582A814FB}" type="pres">
      <dgm:prSet presAssocID="{7536A0C9-CDC1-4360-BE23-177492853785}" presName="node" presStyleLbl="node1" presStyleIdx="4" presStyleCnt="5">
        <dgm:presLayoutVars>
          <dgm:bulletEnabled val="1"/>
        </dgm:presLayoutVars>
      </dgm:prSet>
      <dgm:spPr/>
    </dgm:pt>
  </dgm:ptLst>
  <dgm:cxnLst>
    <dgm:cxn modelId="{661A8C11-E20E-4A42-9BEB-D5F05A564BCC}" type="presOf" srcId="{7536A0C9-CDC1-4360-BE23-177492853785}" destId="{B645471B-D65C-4C7B-9E1B-2EF582A814FB}" srcOrd="0" destOrd="0" presId="urn:microsoft.com/office/officeart/2005/8/layout/process1"/>
    <dgm:cxn modelId="{28944D1D-121A-4BF4-86E6-95EEE495E02D}" type="presOf" srcId="{DDD8A82F-0B1E-4269-85C9-4E3657A8CF4D}" destId="{648486E1-2066-46CB-8E09-A8158E3376F9}" srcOrd="1" destOrd="0" presId="urn:microsoft.com/office/officeart/2005/8/layout/process1"/>
    <dgm:cxn modelId="{CF47E631-409D-4A2C-B6BD-A3E0BA4AA702}" type="presOf" srcId="{B1AD6047-A08E-4880-90BA-6AAD46CA7C89}" destId="{BCD2A486-9F08-4328-8900-BAF88321A0C0}" srcOrd="0" destOrd="0" presId="urn:microsoft.com/office/officeart/2005/8/layout/process1"/>
    <dgm:cxn modelId="{1151E938-9A4B-4814-9A2D-DD88939CBF66}" type="presOf" srcId="{DDD8A82F-0B1E-4269-85C9-4E3657A8CF4D}" destId="{1A06C0A8-78A0-4BE8-A5DA-DEF575476DBF}" srcOrd="0" destOrd="0" presId="urn:microsoft.com/office/officeart/2005/8/layout/process1"/>
    <dgm:cxn modelId="{EDD9A441-34C6-43BD-8B1A-BAF712B7E303}" srcId="{B1AD6047-A08E-4880-90BA-6AAD46CA7C89}" destId="{441E371B-36DF-4F21-8D8F-5C0E42840978}" srcOrd="1" destOrd="0" parTransId="{9B276123-5B77-4DFF-8B9D-A47F0124BE8E}" sibTransId="{C4E27F9E-3465-468B-B2E6-9483C7B0111F}"/>
    <dgm:cxn modelId="{A3FAC051-7D9A-4542-A734-0EAAC4217025}" type="presOf" srcId="{C3241CD2-3AE1-4420-A772-22C099391FDC}" destId="{5277F699-0EF5-4DD1-B09E-DAC60F409DE3}" srcOrd="0" destOrd="0" presId="urn:microsoft.com/office/officeart/2005/8/layout/process1"/>
    <dgm:cxn modelId="{E49EC476-4E54-4823-8981-542D0F161B4C}" type="presOf" srcId="{DC06EB06-F8D9-40BC-9638-59556D3265A9}" destId="{43324785-2D5F-440C-B553-A3398829EED7}" srcOrd="0" destOrd="0" presId="urn:microsoft.com/office/officeart/2005/8/layout/process1"/>
    <dgm:cxn modelId="{80FB415A-6FFE-41B0-BE7C-2B46D35FE7BD}" type="presOf" srcId="{C4E27F9E-3465-468B-B2E6-9483C7B0111F}" destId="{51CC64D9-6113-4E70-91AB-C09C8738B292}" srcOrd="0" destOrd="0" presId="urn:microsoft.com/office/officeart/2005/8/layout/process1"/>
    <dgm:cxn modelId="{6C051C88-AE3A-45F8-AAED-319D4192F25C}" type="presOf" srcId="{B9AE55E1-B0FA-4478-A168-4C70D752C0DB}" destId="{CED9F70C-990C-4F9B-970C-237E75A505C3}" srcOrd="0" destOrd="0" presId="urn:microsoft.com/office/officeart/2005/8/layout/process1"/>
    <dgm:cxn modelId="{173D448A-B19A-4702-BCD3-D940B520B425}" type="presOf" srcId="{A66F891F-B623-469C-92C0-53549F75B43E}" destId="{012DB8A2-BA39-4856-A5F2-AEB274F7A641}" srcOrd="0" destOrd="0" presId="urn:microsoft.com/office/officeart/2005/8/layout/process1"/>
    <dgm:cxn modelId="{0284E293-226E-4571-8A9A-402384480078}" srcId="{B1AD6047-A08E-4880-90BA-6AAD46CA7C89}" destId="{C3241CD2-3AE1-4420-A772-22C099391FDC}" srcOrd="2" destOrd="0" parTransId="{15A4B2DB-3216-47DB-BF73-25C04D846981}" sibTransId="{A66F891F-B623-469C-92C0-53549F75B43E}"/>
    <dgm:cxn modelId="{B43DAA9C-65B7-49F6-88BE-BA60036CA71A}" srcId="{B1AD6047-A08E-4880-90BA-6AAD46CA7C89}" destId="{B9AE55E1-B0FA-4478-A168-4C70D752C0DB}" srcOrd="0" destOrd="0" parTransId="{5E71166C-F811-4EA5-BA80-913A7BEA2404}" sibTransId="{DDD8A82F-0B1E-4269-85C9-4E3657A8CF4D}"/>
    <dgm:cxn modelId="{BB9592BA-7712-47AD-B446-89CDBB6107C3}" type="presOf" srcId="{C4E27F9E-3465-468B-B2E6-9483C7B0111F}" destId="{434548D0-F814-4F5D-8EF0-1F94C0823373}" srcOrd="1" destOrd="0" presId="urn:microsoft.com/office/officeart/2005/8/layout/process1"/>
    <dgm:cxn modelId="{5CBC5AC3-EDEB-4571-9931-93B2B6868F8C}" type="presOf" srcId="{A66F891F-B623-469C-92C0-53549F75B43E}" destId="{5310AB49-0C72-430C-8853-D89E69F99EDF}" srcOrd="1" destOrd="0" presId="urn:microsoft.com/office/officeart/2005/8/layout/process1"/>
    <dgm:cxn modelId="{0EBBAEC7-8C44-4FFB-89A8-F60FAF3FFED7}" type="presOf" srcId="{B1185CA1-2DEB-4531-A36B-8EEE01A5FA9F}" destId="{543E634C-2AF9-4C2D-8603-CD83D4ED0AF9}" srcOrd="1" destOrd="0" presId="urn:microsoft.com/office/officeart/2005/8/layout/process1"/>
    <dgm:cxn modelId="{E256C9C7-EC2A-4389-91B2-07CD1C358321}" type="presOf" srcId="{B1185CA1-2DEB-4531-A36B-8EEE01A5FA9F}" destId="{DC2732DD-25DA-4875-AC66-8AA0EDAE7F63}" srcOrd="0" destOrd="0" presId="urn:microsoft.com/office/officeart/2005/8/layout/process1"/>
    <dgm:cxn modelId="{4B529ED2-2C2E-4D62-B84E-076DF617CA8F}" srcId="{B1AD6047-A08E-4880-90BA-6AAD46CA7C89}" destId="{DC06EB06-F8D9-40BC-9638-59556D3265A9}" srcOrd="3" destOrd="0" parTransId="{874ED085-4FFD-4851-ABA7-05FE9236BB78}" sibTransId="{B1185CA1-2DEB-4531-A36B-8EEE01A5FA9F}"/>
    <dgm:cxn modelId="{2E171EDE-1BEE-4C72-9B53-67C8DF5DC291}" srcId="{B1AD6047-A08E-4880-90BA-6AAD46CA7C89}" destId="{7536A0C9-CDC1-4360-BE23-177492853785}" srcOrd="4" destOrd="0" parTransId="{8BFFBA43-2CA2-460C-99BE-DB2366024880}" sibTransId="{B11602B8-9E5A-4FF3-8945-E88612488A1F}"/>
    <dgm:cxn modelId="{BB8B3EDF-BB01-4951-8217-024DFD94DF65}" type="presOf" srcId="{441E371B-36DF-4F21-8D8F-5C0E42840978}" destId="{1E6DCA71-E794-4807-AA36-6102A2347B38}" srcOrd="0" destOrd="0" presId="urn:microsoft.com/office/officeart/2005/8/layout/process1"/>
    <dgm:cxn modelId="{3ED6BFAB-D939-48D1-A0C2-BE55A7B91682}" type="presParOf" srcId="{BCD2A486-9F08-4328-8900-BAF88321A0C0}" destId="{CED9F70C-990C-4F9B-970C-237E75A505C3}" srcOrd="0" destOrd="0" presId="urn:microsoft.com/office/officeart/2005/8/layout/process1"/>
    <dgm:cxn modelId="{DB80B8B5-B72A-4265-ADDC-9E946120D15C}" type="presParOf" srcId="{BCD2A486-9F08-4328-8900-BAF88321A0C0}" destId="{1A06C0A8-78A0-4BE8-A5DA-DEF575476DBF}" srcOrd="1" destOrd="0" presId="urn:microsoft.com/office/officeart/2005/8/layout/process1"/>
    <dgm:cxn modelId="{6CD404BC-7FB5-47A1-8B64-1727584B6C44}" type="presParOf" srcId="{1A06C0A8-78A0-4BE8-A5DA-DEF575476DBF}" destId="{648486E1-2066-46CB-8E09-A8158E3376F9}" srcOrd="0" destOrd="0" presId="urn:microsoft.com/office/officeart/2005/8/layout/process1"/>
    <dgm:cxn modelId="{A971FF56-701F-49EC-86E5-F822F7F91216}" type="presParOf" srcId="{BCD2A486-9F08-4328-8900-BAF88321A0C0}" destId="{1E6DCA71-E794-4807-AA36-6102A2347B38}" srcOrd="2" destOrd="0" presId="urn:microsoft.com/office/officeart/2005/8/layout/process1"/>
    <dgm:cxn modelId="{002DD2A5-33C1-411B-86C9-87C84B62B103}" type="presParOf" srcId="{BCD2A486-9F08-4328-8900-BAF88321A0C0}" destId="{51CC64D9-6113-4E70-91AB-C09C8738B292}" srcOrd="3" destOrd="0" presId="urn:microsoft.com/office/officeart/2005/8/layout/process1"/>
    <dgm:cxn modelId="{0E14C417-C101-4510-B410-B94F01D8148E}" type="presParOf" srcId="{51CC64D9-6113-4E70-91AB-C09C8738B292}" destId="{434548D0-F814-4F5D-8EF0-1F94C0823373}" srcOrd="0" destOrd="0" presId="urn:microsoft.com/office/officeart/2005/8/layout/process1"/>
    <dgm:cxn modelId="{7C07CD33-4D2A-4229-92E4-7CC9F1FBACA5}" type="presParOf" srcId="{BCD2A486-9F08-4328-8900-BAF88321A0C0}" destId="{5277F699-0EF5-4DD1-B09E-DAC60F409DE3}" srcOrd="4" destOrd="0" presId="urn:microsoft.com/office/officeart/2005/8/layout/process1"/>
    <dgm:cxn modelId="{9CE6D8E4-42E2-45BD-92B9-FF8E753FFC32}" type="presParOf" srcId="{BCD2A486-9F08-4328-8900-BAF88321A0C0}" destId="{012DB8A2-BA39-4856-A5F2-AEB274F7A641}" srcOrd="5" destOrd="0" presId="urn:microsoft.com/office/officeart/2005/8/layout/process1"/>
    <dgm:cxn modelId="{277699F2-E77D-4C7C-85AF-B2BE5C82FA00}" type="presParOf" srcId="{012DB8A2-BA39-4856-A5F2-AEB274F7A641}" destId="{5310AB49-0C72-430C-8853-D89E69F99EDF}" srcOrd="0" destOrd="0" presId="urn:microsoft.com/office/officeart/2005/8/layout/process1"/>
    <dgm:cxn modelId="{B4554622-F01F-42E0-A507-52BE4E217DCD}" type="presParOf" srcId="{BCD2A486-9F08-4328-8900-BAF88321A0C0}" destId="{43324785-2D5F-440C-B553-A3398829EED7}" srcOrd="6" destOrd="0" presId="urn:microsoft.com/office/officeart/2005/8/layout/process1"/>
    <dgm:cxn modelId="{418FA7EB-8ACF-4939-A5D6-5D7B10CA1000}" type="presParOf" srcId="{BCD2A486-9F08-4328-8900-BAF88321A0C0}" destId="{DC2732DD-25DA-4875-AC66-8AA0EDAE7F63}" srcOrd="7" destOrd="0" presId="urn:microsoft.com/office/officeart/2005/8/layout/process1"/>
    <dgm:cxn modelId="{1BFE082B-FDF9-4E24-B90D-AF7713D785AE}" type="presParOf" srcId="{DC2732DD-25DA-4875-AC66-8AA0EDAE7F63}" destId="{543E634C-2AF9-4C2D-8603-CD83D4ED0AF9}" srcOrd="0" destOrd="0" presId="urn:microsoft.com/office/officeart/2005/8/layout/process1"/>
    <dgm:cxn modelId="{6A5CCB35-D6FC-4B67-BE59-C765DAF350B0}" type="presParOf" srcId="{BCD2A486-9F08-4328-8900-BAF88321A0C0}" destId="{B645471B-D65C-4C7B-9E1B-2EF582A814FB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D9F70C-990C-4F9B-970C-237E75A505C3}">
      <dsp:nvSpPr>
        <dsp:cNvPr id="0" name=""/>
        <dsp:cNvSpPr/>
      </dsp:nvSpPr>
      <dsp:spPr>
        <a:xfrm>
          <a:off x="5772" y="2172532"/>
          <a:ext cx="1789335" cy="10736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000" kern="1200" dirty="0"/>
            <a:t>ImportCSV.py</a:t>
          </a:r>
        </a:p>
      </dsp:txBody>
      <dsp:txXfrm>
        <a:off x="37217" y="2203977"/>
        <a:ext cx="1726445" cy="1010711"/>
      </dsp:txXfrm>
    </dsp:sp>
    <dsp:sp modelId="{1A06C0A8-78A0-4BE8-A5DA-DEF575476DBF}">
      <dsp:nvSpPr>
        <dsp:cNvPr id="0" name=""/>
        <dsp:cNvSpPr/>
      </dsp:nvSpPr>
      <dsp:spPr>
        <a:xfrm>
          <a:off x="1974041" y="2487455"/>
          <a:ext cx="379339" cy="4437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800" kern="1200"/>
        </a:p>
      </dsp:txBody>
      <dsp:txXfrm>
        <a:off x="1974041" y="2576206"/>
        <a:ext cx="265537" cy="266253"/>
      </dsp:txXfrm>
    </dsp:sp>
    <dsp:sp modelId="{1E6DCA71-E794-4807-AA36-6102A2347B38}">
      <dsp:nvSpPr>
        <dsp:cNvPr id="0" name=""/>
        <dsp:cNvSpPr/>
      </dsp:nvSpPr>
      <dsp:spPr>
        <a:xfrm>
          <a:off x="2510842" y="2172532"/>
          <a:ext cx="1789335" cy="10736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000" kern="1200" dirty="0"/>
            <a:t>BaselineSubtraction.py</a:t>
          </a:r>
        </a:p>
      </dsp:txBody>
      <dsp:txXfrm>
        <a:off x="2542287" y="2203977"/>
        <a:ext cx="1726445" cy="1010711"/>
      </dsp:txXfrm>
    </dsp:sp>
    <dsp:sp modelId="{51CC64D9-6113-4E70-91AB-C09C8738B292}">
      <dsp:nvSpPr>
        <dsp:cNvPr id="0" name=""/>
        <dsp:cNvSpPr/>
      </dsp:nvSpPr>
      <dsp:spPr>
        <a:xfrm>
          <a:off x="4479111" y="2487455"/>
          <a:ext cx="379339" cy="4437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800" kern="1200"/>
        </a:p>
      </dsp:txBody>
      <dsp:txXfrm>
        <a:off x="4479111" y="2576206"/>
        <a:ext cx="265537" cy="266253"/>
      </dsp:txXfrm>
    </dsp:sp>
    <dsp:sp modelId="{5277F699-0EF5-4DD1-B09E-DAC60F409DE3}">
      <dsp:nvSpPr>
        <dsp:cNvPr id="0" name=""/>
        <dsp:cNvSpPr/>
      </dsp:nvSpPr>
      <dsp:spPr>
        <a:xfrm>
          <a:off x="5015912" y="2172532"/>
          <a:ext cx="1789335" cy="10736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000" kern="1200" dirty="0"/>
            <a:t>IterativeFitting.py</a:t>
          </a:r>
        </a:p>
      </dsp:txBody>
      <dsp:txXfrm>
        <a:off x="5047357" y="2203977"/>
        <a:ext cx="1726445" cy="1010711"/>
      </dsp:txXfrm>
    </dsp:sp>
    <dsp:sp modelId="{012DB8A2-BA39-4856-A5F2-AEB274F7A641}">
      <dsp:nvSpPr>
        <dsp:cNvPr id="0" name=""/>
        <dsp:cNvSpPr/>
      </dsp:nvSpPr>
      <dsp:spPr>
        <a:xfrm>
          <a:off x="6984181" y="2487455"/>
          <a:ext cx="379339" cy="4437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800" kern="1200"/>
        </a:p>
      </dsp:txBody>
      <dsp:txXfrm>
        <a:off x="6984181" y="2576206"/>
        <a:ext cx="265537" cy="266253"/>
      </dsp:txXfrm>
    </dsp:sp>
    <dsp:sp modelId="{43324785-2D5F-440C-B553-A3398829EED7}">
      <dsp:nvSpPr>
        <dsp:cNvPr id="0" name=""/>
        <dsp:cNvSpPr/>
      </dsp:nvSpPr>
      <dsp:spPr>
        <a:xfrm>
          <a:off x="7520982" y="2172532"/>
          <a:ext cx="1789335" cy="10736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000" kern="1200" dirty="0"/>
            <a:t>AutomatedRatioExtraction.py</a:t>
          </a:r>
        </a:p>
      </dsp:txBody>
      <dsp:txXfrm>
        <a:off x="7552427" y="2203977"/>
        <a:ext cx="1726445" cy="1010711"/>
      </dsp:txXfrm>
    </dsp:sp>
    <dsp:sp modelId="{DC2732DD-25DA-4875-AC66-8AA0EDAE7F63}">
      <dsp:nvSpPr>
        <dsp:cNvPr id="0" name=""/>
        <dsp:cNvSpPr/>
      </dsp:nvSpPr>
      <dsp:spPr>
        <a:xfrm>
          <a:off x="9489251" y="2487455"/>
          <a:ext cx="379339" cy="4437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800" kern="1200"/>
        </a:p>
      </dsp:txBody>
      <dsp:txXfrm>
        <a:off x="9489251" y="2576206"/>
        <a:ext cx="265537" cy="266253"/>
      </dsp:txXfrm>
    </dsp:sp>
    <dsp:sp modelId="{B645471B-D65C-4C7B-9E1B-2EF582A814FB}">
      <dsp:nvSpPr>
        <dsp:cNvPr id="0" name=""/>
        <dsp:cNvSpPr/>
      </dsp:nvSpPr>
      <dsp:spPr>
        <a:xfrm>
          <a:off x="10026052" y="2172532"/>
          <a:ext cx="1789335" cy="1073601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000" kern="1200" dirty="0"/>
            <a:t>ConversionPlot.py</a:t>
          </a:r>
        </a:p>
      </dsp:txBody>
      <dsp:txXfrm>
        <a:off x="10057497" y="2203977"/>
        <a:ext cx="1726445" cy="10107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93B5-D6E8-8BF9-6FE6-F7AB761A3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9A4578-8D67-CC6D-D1DB-D4370AF33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DAB7C-7FCA-58FB-BBE8-80B44096B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B197-7DEF-47F7-800D-1D62FD89BA05}" type="datetimeFigureOut">
              <a:rPr lang="en-SG" smtClean="0"/>
              <a:t>24/4/2023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3CB9E-CC67-C284-ECA4-48B822788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49141-2A69-1631-F55D-4538445ED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45FA-0679-423F-876D-F4E277E50D2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6117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1863-D451-BDE8-6782-2D4D6B655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5B1E2-AE87-7525-8BED-88AD618CA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5BE5D-6696-94AF-12E2-DE1B6CF6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B197-7DEF-47F7-800D-1D62FD89BA05}" type="datetimeFigureOut">
              <a:rPr lang="en-SG" smtClean="0"/>
              <a:t>24/4/2023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77239-9145-EA4C-12EF-F5A20D3B8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83356-3F33-612E-6598-28F61C7A2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45FA-0679-423F-876D-F4E277E50D2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8079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18260F-1030-DDD0-AC92-8F0A4F5C5C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86265-D25D-2843-2FCC-7D7FF8DC4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8A39E-28C9-05F6-5A55-67ED437FC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B197-7DEF-47F7-800D-1D62FD89BA05}" type="datetimeFigureOut">
              <a:rPr lang="en-SG" smtClean="0"/>
              <a:t>24/4/2023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EB5BA-B0F1-CAF1-02BE-CC3DFBAAC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1CF66-AE1A-7480-E77B-7BAAED904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45FA-0679-423F-876D-F4E277E50D2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124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B3D67-84D6-2B24-FF1A-73DA81ED9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12E88-8978-2D3B-5B19-54096750E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9C3B1-9928-06B1-F8AD-289F786D2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B197-7DEF-47F7-800D-1D62FD89BA05}" type="datetimeFigureOut">
              <a:rPr lang="en-SG" smtClean="0"/>
              <a:t>24/4/2023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5E31E-8AC5-D67B-FEE6-DCFC0EE95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7E350-8E3D-D1B6-4494-D6A9E9D28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45FA-0679-423F-876D-F4E277E50D2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4162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ECF98-CC40-AB49-3877-01BCB4193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2BAEE-8249-D3A4-4988-2A9431163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D4320-BD84-3B3D-D564-06069EFF9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B197-7DEF-47F7-800D-1D62FD89BA05}" type="datetimeFigureOut">
              <a:rPr lang="en-SG" smtClean="0"/>
              <a:t>24/4/2023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1927C-4457-FECC-83C1-181031B96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4266D-3BCF-CEDA-A3E7-E62D1475E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45FA-0679-423F-876D-F4E277E50D2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227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6904A-85E0-C4CF-7594-45A6361C1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D7128-CDFF-82D7-B18D-B2D84318E2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18B6A-4E4A-E78A-A303-BBC247E4E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2C494-F3BE-439C-8300-D1E4439FE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B197-7DEF-47F7-800D-1D62FD89BA05}" type="datetimeFigureOut">
              <a:rPr lang="en-SG" smtClean="0"/>
              <a:t>24/4/2023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781A0-C384-0ED2-EFB2-91A2FB97F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EB2158-ECDD-417D-4E67-73AA06C1B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45FA-0679-423F-876D-F4E277E50D2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9323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EFB62-EC6A-6304-AE4E-C1AC9843F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110DF-7D90-3DD8-46B8-B9179E0C9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44E4AC-F51F-1CFB-1CE6-B4F89CD7D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F11D54-4350-40B5-2284-1FFEE5F015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3D76FD-F217-EB75-F099-800ACB58BF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19D371-CB4F-F737-530F-DCACB6CD6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B197-7DEF-47F7-800D-1D62FD89BA05}" type="datetimeFigureOut">
              <a:rPr lang="en-SG" smtClean="0"/>
              <a:t>24/4/2023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7B4F8A-B3E8-03F7-9865-44E058E85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EE30B3-58B3-763D-88A1-D9BE4191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45FA-0679-423F-876D-F4E277E50D2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4607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95D94-4953-115D-4425-F176F7A8E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678697-1FBE-5F25-F945-2A1DF1C01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B197-7DEF-47F7-800D-1D62FD89BA05}" type="datetimeFigureOut">
              <a:rPr lang="en-SG" smtClean="0"/>
              <a:t>24/4/2023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870228-CC79-E6B3-B58E-F2B9706A7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412486-F571-0CBE-98EF-CF9FC09E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45FA-0679-423F-876D-F4E277E50D2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6835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2C3D2C-8B26-A3D1-4BAC-F83DACED2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B197-7DEF-47F7-800D-1D62FD89BA05}" type="datetimeFigureOut">
              <a:rPr lang="en-SG" smtClean="0"/>
              <a:t>24/4/2023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56337-1185-60C8-B037-F86DFDD4B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EB0DF-69EB-9C4D-7444-4015B08F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45FA-0679-423F-876D-F4E277E50D2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5135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8B810-D0B5-9D29-5B94-1656D54E6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9490A-6F12-A7E9-2447-D4885D04A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5E8E0-A994-335A-F48B-8038F83E2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D8286-4005-619D-8984-C7394752C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B197-7DEF-47F7-800D-1D62FD89BA05}" type="datetimeFigureOut">
              <a:rPr lang="en-SG" smtClean="0"/>
              <a:t>24/4/2023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4EBF2-E917-F038-ED2B-954029CF1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775B9-1AF4-129E-8CEF-19FFD6F1D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45FA-0679-423F-876D-F4E277E50D2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1038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E3B8F-2DA5-895A-DEEC-E8AFC5451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D3E3FB-E140-6C39-9598-C185A77709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49774-6FD8-E024-B5DF-8DC2DF0E4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1AC07-2E4B-8A6B-5289-8A41419AD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B197-7DEF-47F7-800D-1D62FD89BA05}" type="datetimeFigureOut">
              <a:rPr lang="en-SG" smtClean="0"/>
              <a:t>24/4/2023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67465-2057-FC6F-EA08-C6C91DEC6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F9D83-EE65-0DCB-CD94-5EEAE5544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145FA-0679-423F-876D-F4E277E50D2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9237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D2D41E-9F53-3E39-4555-D5035FB07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58338-74B6-AC77-C54B-B988D5928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8F798-6300-6CFC-AAE2-935C20ADD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7B197-7DEF-47F7-800D-1D62FD89BA05}" type="datetimeFigureOut">
              <a:rPr lang="en-SG" smtClean="0"/>
              <a:t>24/4/2023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A02DA-D71F-D79D-510B-2F276D8144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B8920-680E-38C1-D374-F17E72C63D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145FA-0679-423F-876D-F4E277E50D2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5486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5DB0271-7917-2829-D001-0634896CAF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5036616"/>
              </p:ext>
            </p:extLst>
          </p:nvPr>
        </p:nvGraphicFramePr>
        <p:xfrm>
          <a:off x="96520" y="719666"/>
          <a:ext cx="1182116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172E8F0-342D-AB50-6A8C-44EE495BED1D}"/>
              </a:ext>
            </a:extLst>
          </p:cNvPr>
          <p:cNvSpPr txBox="1"/>
          <p:nvPr/>
        </p:nvSpPr>
        <p:spPr>
          <a:xfrm>
            <a:off x="4770118" y="5282869"/>
            <a:ext cx="5391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REGION DEFINITION MODULE??</a:t>
            </a:r>
          </a:p>
          <a:p>
            <a:endParaRPr lang="en-SG" dirty="0"/>
          </a:p>
          <a:p>
            <a:r>
              <a:rPr lang="en-SG" dirty="0"/>
              <a:t>If no parameters found, use error handling.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C10B71-42FB-F591-B4FF-6FEF77E77D08}"/>
              </a:ext>
            </a:extLst>
          </p:cNvPr>
          <p:cNvSpPr txBox="1"/>
          <p:nvPr/>
        </p:nvSpPr>
        <p:spPr>
          <a:xfrm>
            <a:off x="9342754" y="5179099"/>
            <a:ext cx="24726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HYPERPARAMETER (E.G. peak height) DEFINITION MODULE?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4BCEEA-3D77-0D72-AE8D-2B254B5C2691}"/>
              </a:ext>
            </a:extLst>
          </p:cNvPr>
          <p:cNvSpPr txBox="1"/>
          <p:nvPr/>
        </p:nvSpPr>
        <p:spPr>
          <a:xfrm>
            <a:off x="5905500" y="320040"/>
            <a:ext cx="1882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CONVERION CALC MODULE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DDC5AB-0BAF-F40B-FC70-C4F3DF52CFE0}"/>
              </a:ext>
            </a:extLst>
          </p:cNvPr>
          <p:cNvSpPr txBox="1"/>
          <p:nvPr/>
        </p:nvSpPr>
        <p:spPr>
          <a:xfrm>
            <a:off x="8696959" y="320040"/>
            <a:ext cx="1882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SPECTRA EXTRACTION MODULE/LIBRARY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290A4D-28F7-46BE-892C-19F10540D62D}"/>
              </a:ext>
            </a:extLst>
          </p:cNvPr>
          <p:cNvSpPr txBox="1"/>
          <p:nvPr/>
        </p:nvSpPr>
        <p:spPr>
          <a:xfrm>
            <a:off x="8696959" y="1562100"/>
            <a:ext cx="1882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FITTING PLOT TO THE RIGHT AS THE 3</a:t>
            </a:r>
            <a:r>
              <a:rPr lang="en-SG" baseline="30000" dirty="0"/>
              <a:t>RD</a:t>
            </a:r>
            <a:r>
              <a:rPr lang="en-SG" dirty="0"/>
              <a:t> PLOT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B4785-2C8F-CFBC-60E1-4442C8C85F6E}"/>
              </a:ext>
            </a:extLst>
          </p:cNvPr>
          <p:cNvSpPr/>
          <p:nvPr/>
        </p:nvSpPr>
        <p:spPr>
          <a:xfrm>
            <a:off x="2486638" y="1294031"/>
            <a:ext cx="209427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BaselineSubtractionFunction.py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9C5D2362-8959-74BD-0D6C-EEC542062453}"/>
              </a:ext>
            </a:extLst>
          </p:cNvPr>
          <p:cNvSpPr/>
          <p:nvPr/>
        </p:nvSpPr>
        <p:spPr>
          <a:xfrm>
            <a:off x="3291457" y="2259092"/>
            <a:ext cx="484632" cy="4892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486454-DEA8-D512-3380-382532AE090A}"/>
              </a:ext>
            </a:extLst>
          </p:cNvPr>
          <p:cNvSpPr txBox="1"/>
          <p:nvPr/>
        </p:nvSpPr>
        <p:spPr>
          <a:xfrm>
            <a:off x="2030688" y="5282869"/>
            <a:ext cx="1882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Can combine similar functions into the same module.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87E676-127F-77BC-2044-66449CEA5398}"/>
              </a:ext>
            </a:extLst>
          </p:cNvPr>
          <p:cNvSpPr txBox="1"/>
          <p:nvPr/>
        </p:nvSpPr>
        <p:spPr>
          <a:xfrm>
            <a:off x="4760777" y="4133142"/>
            <a:ext cx="5391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Create a step by step guide to using the library, like a README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6A091E-B969-202A-F743-4E0709B16E7C}"/>
              </a:ext>
            </a:extLst>
          </p:cNvPr>
          <p:cNvSpPr txBox="1"/>
          <p:nvPr/>
        </p:nvSpPr>
        <p:spPr>
          <a:xfrm>
            <a:off x="96520" y="17770"/>
            <a:ext cx="24726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COMBINE REPEAT FUNCTIONS INTO THE SAME FUNCTION, ALLOWING OPTIONS IN THE ARGUMENT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A3E944-ECE8-9796-F8C7-BAA0B7661CAD}"/>
              </a:ext>
            </a:extLst>
          </p:cNvPr>
          <p:cNvSpPr txBox="1"/>
          <p:nvPr/>
        </p:nvSpPr>
        <p:spPr>
          <a:xfrm>
            <a:off x="2777510" y="17770"/>
            <a:ext cx="24726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EDIT COLUMN INDEX TO ALLOW ONE TO PUT IN WAVENUMBERS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B71F65-A8D0-04CB-1DC9-C56A0A38C449}"/>
              </a:ext>
            </a:extLst>
          </p:cNvPr>
          <p:cNvSpPr txBox="1"/>
          <p:nvPr/>
        </p:nvSpPr>
        <p:spPr>
          <a:xfrm>
            <a:off x="96520" y="4029671"/>
            <a:ext cx="24726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FILE CHECKING MODULE FOR ALL APPROPRIATE FILES AT THE START</a:t>
            </a:r>
          </a:p>
        </p:txBody>
      </p:sp>
    </p:spTree>
    <p:extLst>
      <p:ext uri="{BB962C8B-B14F-4D97-AF65-F5344CB8AC3E}">
        <p14:creationId xmlns:p14="http://schemas.microsoft.com/office/powerpoint/2010/main" val="2362477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DD6A682-842F-4916-AE28-23A37E6A0CF9}"/>
              </a:ext>
            </a:extLst>
          </p:cNvPr>
          <p:cNvSpPr/>
          <p:nvPr/>
        </p:nvSpPr>
        <p:spPr>
          <a:xfrm>
            <a:off x="3529780" y="1828800"/>
            <a:ext cx="1494504" cy="904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Df_mean</a:t>
            </a:r>
            <a:endParaRPr lang="en-SG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D91F24-0B58-9F1A-D229-20591BD0E49B}"/>
              </a:ext>
            </a:extLst>
          </p:cNvPr>
          <p:cNvSpPr/>
          <p:nvPr/>
        </p:nvSpPr>
        <p:spPr>
          <a:xfrm>
            <a:off x="6990733" y="1828800"/>
            <a:ext cx="1494504" cy="904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Df_std</a:t>
            </a:r>
            <a:endParaRPr lang="en-SG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FE7F2E-2963-F370-00B7-AFF792DED964}"/>
              </a:ext>
            </a:extLst>
          </p:cNvPr>
          <p:cNvSpPr/>
          <p:nvPr/>
        </p:nvSpPr>
        <p:spPr>
          <a:xfrm>
            <a:off x="344129" y="255639"/>
            <a:ext cx="1494504" cy="904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t0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B4007D-191A-E6F9-6329-6965C46CD70F}"/>
              </a:ext>
            </a:extLst>
          </p:cNvPr>
          <p:cNvSpPr/>
          <p:nvPr/>
        </p:nvSpPr>
        <p:spPr>
          <a:xfrm>
            <a:off x="2035276" y="255639"/>
            <a:ext cx="1494504" cy="904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T0_repeat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9A1B41-2A00-F14B-259B-F1FDD57BB9AE}"/>
              </a:ext>
            </a:extLst>
          </p:cNvPr>
          <p:cNvSpPr/>
          <p:nvPr/>
        </p:nvSpPr>
        <p:spPr>
          <a:xfrm>
            <a:off x="3942734" y="255639"/>
            <a:ext cx="1494504" cy="904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t30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A50F7E-F300-A010-C573-0F764F16ACF3}"/>
              </a:ext>
            </a:extLst>
          </p:cNvPr>
          <p:cNvSpPr/>
          <p:nvPr/>
        </p:nvSpPr>
        <p:spPr>
          <a:xfrm>
            <a:off x="5850192" y="255639"/>
            <a:ext cx="1494504" cy="904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t60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679CFF-1D7F-AA04-A7A5-1C2FDF641F10}"/>
              </a:ext>
            </a:extLst>
          </p:cNvPr>
          <p:cNvSpPr/>
          <p:nvPr/>
        </p:nvSpPr>
        <p:spPr>
          <a:xfrm>
            <a:off x="7993624" y="255639"/>
            <a:ext cx="1494504" cy="904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t90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36D532-3378-EFB7-AC5D-781BE67E0958}"/>
              </a:ext>
            </a:extLst>
          </p:cNvPr>
          <p:cNvSpPr/>
          <p:nvPr/>
        </p:nvSpPr>
        <p:spPr>
          <a:xfrm>
            <a:off x="9910914" y="255639"/>
            <a:ext cx="1494504" cy="904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t120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17484B-81DA-DC32-BCCA-EA616C996916}"/>
              </a:ext>
            </a:extLst>
          </p:cNvPr>
          <p:cNvSpPr/>
          <p:nvPr/>
        </p:nvSpPr>
        <p:spPr>
          <a:xfrm>
            <a:off x="5279922" y="3077497"/>
            <a:ext cx="1494504" cy="904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Df_ufloat</a:t>
            </a:r>
            <a:endParaRPr lang="en-SG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E9AD102-F139-F8A6-FFC0-ABAE5E435161}"/>
              </a:ext>
            </a:extLst>
          </p:cNvPr>
          <p:cNvSpPr/>
          <p:nvPr/>
        </p:nvSpPr>
        <p:spPr>
          <a:xfrm>
            <a:off x="5279922" y="4178710"/>
            <a:ext cx="1494504" cy="904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df_conv_and_error</a:t>
            </a:r>
            <a:endParaRPr lang="en-SG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536EF6-C982-3CA2-F18C-FFBB254ED014}"/>
              </a:ext>
            </a:extLst>
          </p:cNvPr>
          <p:cNvSpPr/>
          <p:nvPr/>
        </p:nvSpPr>
        <p:spPr>
          <a:xfrm>
            <a:off x="3529780" y="5279923"/>
            <a:ext cx="1494504" cy="904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conversion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8A16E4F-D139-0771-2709-34CB84FE21CD}"/>
              </a:ext>
            </a:extLst>
          </p:cNvPr>
          <p:cNvSpPr/>
          <p:nvPr/>
        </p:nvSpPr>
        <p:spPr>
          <a:xfrm>
            <a:off x="6990733" y="5279923"/>
            <a:ext cx="1494504" cy="904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1958414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9859960-BDFD-FD52-59AE-0F10DFACC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22" y="735096"/>
            <a:ext cx="6477561" cy="53878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D9E35AD-BC8A-B52D-9B4C-BCFACF9E9F51}"/>
              </a:ext>
            </a:extLst>
          </p:cNvPr>
          <p:cNvSpPr txBox="1"/>
          <p:nvPr/>
        </p:nvSpPr>
        <p:spPr>
          <a:xfrm>
            <a:off x="4758813" y="4375355"/>
            <a:ext cx="210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DO YOU REALLY NEED THIS HERE?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61F31B1A-7989-0457-4CDB-D8541BC62A65}"/>
              </a:ext>
            </a:extLst>
          </p:cNvPr>
          <p:cNvSpPr/>
          <p:nvPr/>
        </p:nvSpPr>
        <p:spPr>
          <a:xfrm>
            <a:off x="4414684" y="4100052"/>
            <a:ext cx="344129" cy="106188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8086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48EF1C-407A-9551-A104-3220DA39B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479" y="2659313"/>
            <a:ext cx="7643522" cy="153937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1A9A1DE-430F-BDB7-77C5-7B9B4A22FB87}"/>
              </a:ext>
            </a:extLst>
          </p:cNvPr>
          <p:cNvSpPr/>
          <p:nvPr/>
        </p:nvSpPr>
        <p:spPr>
          <a:xfrm>
            <a:off x="3737140" y="2867470"/>
            <a:ext cx="7311860" cy="186672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97FB1F-C121-0F8F-819C-8AA8F7546A17}"/>
              </a:ext>
            </a:extLst>
          </p:cNvPr>
          <p:cNvSpPr/>
          <p:nvPr/>
        </p:nvSpPr>
        <p:spPr>
          <a:xfrm>
            <a:off x="3737140" y="3061761"/>
            <a:ext cx="7311860" cy="1136925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AE3FA78-8B43-A3D7-77DC-D2EACAA61F7E}"/>
              </a:ext>
            </a:extLst>
          </p:cNvPr>
          <p:cNvCxnSpPr>
            <a:cxnSpLocks/>
          </p:cNvCxnSpPr>
          <p:nvPr/>
        </p:nvCxnSpPr>
        <p:spPr>
          <a:xfrm>
            <a:off x="7196803" y="2510832"/>
            <a:ext cx="0" cy="2794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DBC11BE-B6F5-0C0C-B37E-92D9B1B19170}"/>
              </a:ext>
            </a:extLst>
          </p:cNvPr>
          <p:cNvSpPr txBox="1"/>
          <p:nvPr/>
        </p:nvSpPr>
        <p:spPr>
          <a:xfrm>
            <a:off x="6674867" y="2141500"/>
            <a:ext cx="1043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x-values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D3015B-55B1-B39F-4FBE-4E6B7E3891B6}"/>
              </a:ext>
            </a:extLst>
          </p:cNvPr>
          <p:cNvCxnSpPr>
            <a:cxnSpLocks/>
          </p:cNvCxnSpPr>
          <p:nvPr/>
        </p:nvCxnSpPr>
        <p:spPr>
          <a:xfrm flipV="1">
            <a:off x="7196803" y="4271976"/>
            <a:ext cx="0" cy="3655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83CFED1-4DEA-5802-9B78-BA53355B1C23}"/>
              </a:ext>
            </a:extLst>
          </p:cNvPr>
          <p:cNvSpPr txBox="1"/>
          <p:nvPr/>
        </p:nvSpPr>
        <p:spPr>
          <a:xfrm>
            <a:off x="6674867" y="4563510"/>
            <a:ext cx="1043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y-values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7095E4A-1544-1BA3-E3E8-E33CC0272319}"/>
              </a:ext>
            </a:extLst>
          </p:cNvPr>
          <p:cNvCxnSpPr>
            <a:cxnSpLocks/>
          </p:cNvCxnSpPr>
          <p:nvPr/>
        </p:nvCxnSpPr>
        <p:spPr>
          <a:xfrm>
            <a:off x="2834640" y="3128976"/>
            <a:ext cx="52930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3E8B951-46C6-30F8-DC0E-D44326D99AFF}"/>
              </a:ext>
            </a:extLst>
          </p:cNvPr>
          <p:cNvCxnSpPr>
            <a:cxnSpLocks/>
          </p:cNvCxnSpPr>
          <p:nvPr/>
        </p:nvCxnSpPr>
        <p:spPr>
          <a:xfrm>
            <a:off x="2834640" y="3334716"/>
            <a:ext cx="52930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A61C799-DB6C-98CD-B4C9-07C3F15AB896}"/>
              </a:ext>
            </a:extLst>
          </p:cNvPr>
          <p:cNvCxnSpPr>
            <a:cxnSpLocks/>
          </p:cNvCxnSpPr>
          <p:nvPr/>
        </p:nvCxnSpPr>
        <p:spPr>
          <a:xfrm>
            <a:off x="2834640" y="3532836"/>
            <a:ext cx="52930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1CE8F84-3BB8-9EEF-9B2E-3162F75A883F}"/>
              </a:ext>
            </a:extLst>
          </p:cNvPr>
          <p:cNvCxnSpPr>
            <a:cxnSpLocks/>
          </p:cNvCxnSpPr>
          <p:nvPr/>
        </p:nvCxnSpPr>
        <p:spPr>
          <a:xfrm>
            <a:off x="2834640" y="3723336"/>
            <a:ext cx="52930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57FF88C-2786-4D8A-1255-38579822A809}"/>
              </a:ext>
            </a:extLst>
          </p:cNvPr>
          <p:cNvCxnSpPr>
            <a:cxnSpLocks/>
          </p:cNvCxnSpPr>
          <p:nvPr/>
        </p:nvCxnSpPr>
        <p:spPr>
          <a:xfrm>
            <a:off x="2834640" y="3913836"/>
            <a:ext cx="52930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39B496B-C32E-8DA1-0A0D-277B9EC182C6}"/>
              </a:ext>
            </a:extLst>
          </p:cNvPr>
          <p:cNvCxnSpPr>
            <a:cxnSpLocks/>
          </p:cNvCxnSpPr>
          <p:nvPr/>
        </p:nvCxnSpPr>
        <p:spPr>
          <a:xfrm>
            <a:off x="2834640" y="4104336"/>
            <a:ext cx="52930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1CDBB28-43F6-9C66-6AD9-7A37F966C19E}"/>
              </a:ext>
            </a:extLst>
          </p:cNvPr>
          <p:cNvSpPr txBox="1"/>
          <p:nvPr/>
        </p:nvSpPr>
        <p:spPr>
          <a:xfrm>
            <a:off x="854611" y="3267505"/>
            <a:ext cx="1980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Individual spectra</a:t>
            </a:r>
          </a:p>
          <a:p>
            <a:pPr algn="ctr"/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in each row</a:t>
            </a:r>
          </a:p>
        </p:txBody>
      </p:sp>
    </p:spTree>
    <p:extLst>
      <p:ext uri="{BB962C8B-B14F-4D97-AF65-F5344CB8AC3E}">
        <p14:creationId xmlns:p14="http://schemas.microsoft.com/office/powerpoint/2010/main" val="3473813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9F5152-6010-612E-73C1-D34E6507A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527" y="1708164"/>
            <a:ext cx="5143946" cy="154699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AB68980-CD49-37D6-5439-F217B6721A78}"/>
              </a:ext>
            </a:extLst>
          </p:cNvPr>
          <p:cNvSpPr/>
          <p:nvPr/>
        </p:nvSpPr>
        <p:spPr>
          <a:xfrm>
            <a:off x="4476527" y="1708164"/>
            <a:ext cx="743173" cy="1546994"/>
          </a:xfrm>
          <a:prstGeom prst="rect">
            <a:avLst/>
          </a:prstGeom>
          <a:solidFill>
            <a:schemeClr val="accent2">
              <a:alpha val="5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99A39B-1082-8EB4-A7EB-15EF98350706}"/>
              </a:ext>
            </a:extLst>
          </p:cNvPr>
          <p:cNvCxnSpPr>
            <a:cxnSpLocks/>
          </p:cNvCxnSpPr>
          <p:nvPr/>
        </p:nvCxnSpPr>
        <p:spPr>
          <a:xfrm flipV="1">
            <a:off x="4848113" y="3327096"/>
            <a:ext cx="0" cy="4253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6D22DC7-C8C5-4E7C-BE91-FEA1E455A87D}"/>
              </a:ext>
            </a:extLst>
          </p:cNvPr>
          <p:cNvSpPr txBox="1"/>
          <p:nvPr/>
        </p:nvSpPr>
        <p:spPr>
          <a:xfrm>
            <a:off x="4358235" y="3752481"/>
            <a:ext cx="979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  <a:p>
            <a:pPr algn="ctr"/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Index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6AB27B-E5E0-ACB2-C1D8-056A2A343E35}"/>
              </a:ext>
            </a:extLst>
          </p:cNvPr>
          <p:cNvCxnSpPr>
            <a:cxnSpLocks/>
          </p:cNvCxnSpPr>
          <p:nvPr/>
        </p:nvCxnSpPr>
        <p:spPr>
          <a:xfrm>
            <a:off x="7844503" y="1352592"/>
            <a:ext cx="0" cy="2794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FBBB1E4-2D90-060E-1DC2-42AD94D63EA4}"/>
              </a:ext>
            </a:extLst>
          </p:cNvPr>
          <p:cNvSpPr/>
          <p:nvPr/>
        </p:nvSpPr>
        <p:spPr>
          <a:xfrm>
            <a:off x="5951365" y="1723404"/>
            <a:ext cx="3669108" cy="186672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B4B73A-4DC4-BB36-9C8C-6017651C3A5A}"/>
              </a:ext>
            </a:extLst>
          </p:cNvPr>
          <p:cNvSpPr txBox="1"/>
          <p:nvPr/>
        </p:nvSpPr>
        <p:spPr>
          <a:xfrm>
            <a:off x="7012673" y="983260"/>
            <a:ext cx="1663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Wavenumbers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507184-84FB-44E3-65D5-F1C8FE20629E}"/>
              </a:ext>
            </a:extLst>
          </p:cNvPr>
          <p:cNvSpPr/>
          <p:nvPr/>
        </p:nvSpPr>
        <p:spPr>
          <a:xfrm>
            <a:off x="5213946" y="1708164"/>
            <a:ext cx="743173" cy="1546994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549495-62BB-2F04-85DA-C9985B22E375}"/>
              </a:ext>
            </a:extLst>
          </p:cNvPr>
          <p:cNvCxnSpPr>
            <a:cxnSpLocks/>
          </p:cNvCxnSpPr>
          <p:nvPr/>
        </p:nvCxnSpPr>
        <p:spPr>
          <a:xfrm>
            <a:off x="5616689" y="1352592"/>
            <a:ext cx="0" cy="2794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5D427AC-D0AE-FC23-09C1-CB99995748D7}"/>
              </a:ext>
            </a:extLst>
          </p:cNvPr>
          <p:cNvSpPr txBox="1"/>
          <p:nvPr/>
        </p:nvSpPr>
        <p:spPr>
          <a:xfrm>
            <a:off x="5037043" y="983260"/>
            <a:ext cx="1159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050A6A-6F0B-5BF2-D878-C3339A35D5F6}"/>
              </a:ext>
            </a:extLst>
          </p:cNvPr>
          <p:cNvSpPr/>
          <p:nvPr/>
        </p:nvSpPr>
        <p:spPr>
          <a:xfrm>
            <a:off x="5951365" y="1910076"/>
            <a:ext cx="3669108" cy="1345082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FFC021A-442C-C2F9-5F6D-52F5D834AE98}"/>
              </a:ext>
            </a:extLst>
          </p:cNvPr>
          <p:cNvCxnSpPr>
            <a:cxnSpLocks/>
          </p:cNvCxnSpPr>
          <p:nvPr/>
        </p:nvCxnSpPr>
        <p:spPr>
          <a:xfrm flipV="1">
            <a:off x="7844503" y="3327096"/>
            <a:ext cx="0" cy="3655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13ED557-8075-4A77-80F9-74C58D699566}"/>
              </a:ext>
            </a:extLst>
          </p:cNvPr>
          <p:cNvSpPr txBox="1"/>
          <p:nvPr/>
        </p:nvSpPr>
        <p:spPr>
          <a:xfrm>
            <a:off x="7232799" y="3618630"/>
            <a:ext cx="1223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Intensities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3FB68-6D1D-8131-2DB5-E0FD9460B928}"/>
              </a:ext>
            </a:extLst>
          </p:cNvPr>
          <p:cNvSpPr txBox="1"/>
          <p:nvPr/>
        </p:nvSpPr>
        <p:spPr>
          <a:xfrm>
            <a:off x="5164615" y="178416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Raw Extracted Spectra .csv File</a:t>
            </a:r>
          </a:p>
        </p:txBody>
      </p:sp>
    </p:spTree>
    <p:extLst>
      <p:ext uri="{BB962C8B-B14F-4D97-AF65-F5344CB8AC3E}">
        <p14:creationId xmlns:p14="http://schemas.microsoft.com/office/powerpoint/2010/main" val="3336822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7996</TotalTime>
  <Words>169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Jin Da</dc:creator>
  <cp:lastModifiedBy>Tan Jin Da</cp:lastModifiedBy>
  <cp:revision>29</cp:revision>
  <dcterms:created xsi:type="dcterms:W3CDTF">2023-01-31T10:06:00Z</dcterms:created>
  <dcterms:modified xsi:type="dcterms:W3CDTF">2023-04-24T05:02:54Z</dcterms:modified>
</cp:coreProperties>
</file>