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68"/>
    <a:srgbClr val="FF0066"/>
    <a:srgbClr val="0A0A0A"/>
    <a:srgbClr val="91C8FF"/>
    <a:srgbClr val="82B2FF"/>
    <a:srgbClr val="6699FF"/>
    <a:srgbClr val="0000FF"/>
    <a:srgbClr val="FFFF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3A55-2929-DED4-9674-9A6BFB2C8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B45A5-ED7C-CDEE-AE67-852228BED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3268F-F2DD-A78D-A11E-E7C6CD1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7225-D731-419D-B015-EB0E16161C7C}" type="datetimeFigureOut">
              <a:rPr lang="en-MY" smtClean="0"/>
              <a:t>3/8/2022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6EA09-D5AB-3597-EB31-F7347304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8C36-F70A-F5BA-96AE-924585AD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90D6-64DD-46E8-9320-AC8771E59D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618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D3BD-76AE-BA04-25DC-5D7D58AA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55ED1-1DAC-D557-6C3A-2281A63ED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1D12-324F-8709-824C-04B9C656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7225-D731-419D-B015-EB0E16161C7C}" type="datetimeFigureOut">
              <a:rPr lang="en-MY" smtClean="0"/>
              <a:t>3/8/2022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BD5E4-9C85-E17A-4D8D-EDF0A836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55A01-6C96-10D5-E750-FE66053A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90D6-64DD-46E8-9320-AC8771E59D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837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EFC81-CC58-A828-F30E-8B5FBB50E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DA9FA-D989-A3F4-335C-D110E1277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FC51-E847-7338-F7DC-1A61DA74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7225-D731-419D-B015-EB0E16161C7C}" type="datetimeFigureOut">
              <a:rPr lang="en-MY" smtClean="0"/>
              <a:t>3/8/2022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FD76F-CB18-7CEE-57C8-A6DE6D5D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C17C-CE8A-8524-C5E0-7CC5A845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90D6-64DD-46E8-9320-AC8771E59D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180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0C07-1344-E76D-0BA5-281B8CB2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47F1-4F47-9A59-A10C-B4E1DD277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81C56-4B37-D098-B56D-F44BFDAF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7225-D731-419D-B015-EB0E16161C7C}" type="datetimeFigureOut">
              <a:rPr lang="en-MY" smtClean="0"/>
              <a:t>3/8/2022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B2856-91DD-EF15-A023-82AFA79B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0310-BDB3-8060-703F-0666F0A7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90D6-64DD-46E8-9320-AC8771E59D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19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9408-3F90-3E44-97F6-59D516ED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DD52C-9F81-9DCA-2948-98AD2571B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81D93-B968-5303-2169-06F61704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7225-D731-419D-B015-EB0E16161C7C}" type="datetimeFigureOut">
              <a:rPr lang="en-MY" smtClean="0"/>
              <a:t>3/8/2022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99A74-81B7-8B9F-5088-3E8DD91A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80003-7E5E-5E52-87E5-01EC546A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90D6-64DD-46E8-9320-AC8771E59D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184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E53F-24BE-6757-053F-CC1B1087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1E80C-080E-6F89-BFE3-7E039AD53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2AD93-22C4-B8B4-5AC4-FC2D89ADE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E9618-9FD2-053D-1453-39CA8A87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7225-D731-419D-B015-EB0E16161C7C}" type="datetimeFigureOut">
              <a:rPr lang="en-MY" smtClean="0"/>
              <a:t>3/8/2022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6EC47-CF80-2BCE-358A-831D4636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F6ED4-74A7-3B94-E943-0C921F14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90D6-64DD-46E8-9320-AC8771E59D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482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4C3C-263A-3B00-FC03-13B160FE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AFCE7-3B54-A67F-462B-649EA8837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06588-ACAA-7DAC-12B0-21BFCC03A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BCB3F-28E8-ACD8-92CE-4D9FEEAE3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DAA4A-1712-61CC-596E-3E7BE0BF0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B3A8B-CC91-8B04-DDD9-CCFFA9D0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7225-D731-419D-B015-EB0E16161C7C}" type="datetimeFigureOut">
              <a:rPr lang="en-MY" smtClean="0"/>
              <a:t>3/8/2022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321D4-9152-A095-4D06-CDB2FB3D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F3AE0-B54F-01F1-3CF0-4E814677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90D6-64DD-46E8-9320-AC8771E59D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297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8A2-7276-F771-8C91-7BE054D0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1762F-AA2E-207B-3BB2-4748575E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7225-D731-419D-B015-EB0E16161C7C}" type="datetimeFigureOut">
              <a:rPr lang="en-MY" smtClean="0"/>
              <a:t>3/8/2022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A7309-8A56-B512-9E1E-7EC23ECE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D949D-381C-42F0-AAAB-077DD8E5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90D6-64DD-46E8-9320-AC8771E59D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796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6EE79-5833-CE8F-BD5D-83FC9C3B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7225-D731-419D-B015-EB0E16161C7C}" type="datetimeFigureOut">
              <a:rPr lang="en-MY" smtClean="0"/>
              <a:t>3/8/2022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BAC27-6B39-E152-8605-548C9782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B8DD6-7DD7-F9F7-686A-4F835BA8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90D6-64DD-46E8-9320-AC8771E59D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527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22B2-C487-9A9B-7737-AED1436C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7907B-AFA1-8D07-D251-BE950C0AE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4DCD6-4C50-15E0-1CEF-F4A162219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AD31A-0141-149E-2466-3629EF7E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7225-D731-419D-B015-EB0E16161C7C}" type="datetimeFigureOut">
              <a:rPr lang="en-MY" smtClean="0"/>
              <a:t>3/8/2022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A8099-4A41-8D81-45C9-F7494FD7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D7CA8-F9E5-F937-59FD-9F02E137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90D6-64DD-46E8-9320-AC8771E59D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394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BE35-5008-1F50-6D1A-F4530B7D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5915D-5218-4F07-DDD7-40BC4C268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80B8F-B5C7-B903-C61B-27BA960C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51A-69A1-6C19-E7E5-E1157E68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7225-D731-419D-B015-EB0E16161C7C}" type="datetimeFigureOut">
              <a:rPr lang="en-MY" smtClean="0"/>
              <a:t>3/8/2022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3B7FE-B0F0-0E11-EEE6-98BC6576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26121-BE4A-07C1-F01F-CB5512E5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90D6-64DD-46E8-9320-AC8771E59D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487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E2F87-4D4D-4419-57F2-B99F81BC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BD7E6-BEE0-EEB0-FB17-CCBED8EF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FAA5-72C9-5E8B-896C-5348F3C5A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7225-D731-419D-B015-EB0E16161C7C}" type="datetimeFigureOut">
              <a:rPr lang="en-MY" smtClean="0"/>
              <a:t>3/8/2022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73D38-7EB8-D6B3-DD47-1AAC4673D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69322-C82C-DDDA-51F3-0BFD8B805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290D6-64DD-46E8-9320-AC8771E59D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934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hyperlink" Target="https://pxhere.com/en/photo/1044419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and a cup of coffee&#10;&#10;Description automatically generated with medium confidence">
            <a:extLst>
              <a:ext uri="{FF2B5EF4-FFF2-40B4-BE49-F238E27FC236}">
                <a16:creationId xmlns:a16="http://schemas.microsoft.com/office/drawing/2014/main" id="{88B94FCB-80B7-9457-3DAC-919452B187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prstClr val="black"/>
              <a:srgbClr val="004A68">
                <a:alpha val="9804"/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5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68028B-080C-7207-EE92-39BE52E6EA44}"/>
              </a:ext>
            </a:extLst>
          </p:cNvPr>
          <p:cNvCxnSpPr>
            <a:cxnSpLocks/>
            <a:endCxn id="54" idx="6"/>
          </p:cNvCxnSpPr>
          <p:nvPr/>
        </p:nvCxnSpPr>
        <p:spPr>
          <a:xfrm flipV="1">
            <a:off x="558270" y="3366341"/>
            <a:ext cx="10415683" cy="16006"/>
          </a:xfrm>
          <a:prstGeom prst="line">
            <a:avLst/>
          </a:prstGeom>
          <a:ln w="762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60E171-1A70-3348-8E51-D45947BC2FE9}"/>
              </a:ext>
            </a:extLst>
          </p:cNvPr>
          <p:cNvGrpSpPr/>
          <p:nvPr/>
        </p:nvGrpSpPr>
        <p:grpSpPr>
          <a:xfrm>
            <a:off x="233615" y="1582348"/>
            <a:ext cx="3239994" cy="1260000"/>
            <a:chOff x="811770" y="1642187"/>
            <a:chExt cx="3239994" cy="126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2F769C-499B-D797-A107-7635CB0E4750}"/>
                </a:ext>
              </a:extLst>
            </p:cNvPr>
            <p:cNvSpPr/>
            <p:nvPr/>
          </p:nvSpPr>
          <p:spPr>
            <a:xfrm>
              <a:off x="1711764" y="1642187"/>
              <a:ext cx="2340000" cy="1260000"/>
            </a:xfrm>
            <a:prstGeom prst="rect">
              <a:avLst/>
            </a:prstGeom>
            <a:solidFill>
              <a:srgbClr val="FFFFFF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252000" rtlCol="0" anchor="ctr"/>
            <a:lstStyle/>
            <a:p>
              <a:pPr>
                <a:spcAft>
                  <a:spcPts val="600"/>
                </a:spcAft>
              </a:pPr>
              <a:r>
                <a:rPr lang="en-MY" b="1" dirty="0"/>
                <a:t>Strategy</a:t>
              </a:r>
            </a:p>
            <a:p>
              <a:r>
                <a:rPr lang="en-MY" sz="1400" dirty="0"/>
                <a:t>Define goals for evolving your idea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C6DB1C-ABE0-BDAD-ABF3-B1AA999C319F}"/>
                </a:ext>
              </a:extLst>
            </p:cNvPr>
            <p:cNvSpPr/>
            <p:nvPr/>
          </p:nvSpPr>
          <p:spPr>
            <a:xfrm>
              <a:off x="811770" y="1642187"/>
              <a:ext cx="900000" cy="12600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52000" rtlCol="0" anchor="ctr"/>
            <a:lstStyle/>
            <a:p>
              <a:pPr algn="ctr"/>
              <a:endParaRPr lang="en-MY"/>
            </a:p>
          </p:txBody>
        </p:sp>
        <p:pic>
          <p:nvPicPr>
            <p:cNvPr id="9" name="Graphic 8" descr="Bullseye outline">
              <a:extLst>
                <a:ext uri="{FF2B5EF4-FFF2-40B4-BE49-F238E27FC236}">
                  <a16:creationId xmlns:a16="http://schemas.microsoft.com/office/drawing/2014/main" id="{DD0AC3E4-E553-2CA9-B7D8-8BFC71958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095" y="1822187"/>
              <a:ext cx="900000" cy="9000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1F7046-437D-0966-148B-1AA4D63EDA9A}"/>
              </a:ext>
            </a:extLst>
          </p:cNvPr>
          <p:cNvGrpSpPr/>
          <p:nvPr/>
        </p:nvGrpSpPr>
        <p:grpSpPr>
          <a:xfrm>
            <a:off x="4144697" y="1582348"/>
            <a:ext cx="3239994" cy="1260000"/>
            <a:chOff x="811770" y="1642187"/>
            <a:chExt cx="3239994" cy="126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C31DD4-65A9-87EF-9A59-B878FD0F7131}"/>
                </a:ext>
              </a:extLst>
            </p:cNvPr>
            <p:cNvSpPr/>
            <p:nvPr/>
          </p:nvSpPr>
          <p:spPr>
            <a:xfrm>
              <a:off x="1711764" y="1642187"/>
              <a:ext cx="2340000" cy="1260000"/>
            </a:xfrm>
            <a:prstGeom prst="rect">
              <a:avLst/>
            </a:prstGeom>
            <a:solidFill>
              <a:srgbClr val="FFFFFF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252000" rtlCol="0" anchor="ctr"/>
            <a:lstStyle/>
            <a:p>
              <a:pPr>
                <a:spcAft>
                  <a:spcPts val="600"/>
                </a:spcAft>
              </a:pPr>
              <a:r>
                <a:rPr lang="en-MY" b="1" dirty="0"/>
                <a:t>UI/UX Design</a:t>
              </a:r>
            </a:p>
            <a:p>
              <a:r>
                <a:rPr lang="en-MY" sz="1400" dirty="0"/>
                <a:t>Create effortless user experiences with a polished design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D8C7E0-73FC-8923-8F7B-608011C13DA9}"/>
                </a:ext>
              </a:extLst>
            </p:cNvPr>
            <p:cNvSpPr/>
            <p:nvPr/>
          </p:nvSpPr>
          <p:spPr>
            <a:xfrm>
              <a:off x="811770" y="1642187"/>
              <a:ext cx="900000" cy="12600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52000" rtlCol="0" anchor="ctr"/>
            <a:lstStyle/>
            <a:p>
              <a:pPr algn="ctr"/>
              <a:endParaRPr lang="en-MY"/>
            </a:p>
          </p:txBody>
        </p:sp>
        <p:pic>
          <p:nvPicPr>
            <p:cNvPr id="20" name="Graphic 19" descr="Ui Ux outline">
              <a:extLst>
                <a:ext uri="{FF2B5EF4-FFF2-40B4-BE49-F238E27FC236}">
                  <a16:creationId xmlns:a16="http://schemas.microsoft.com/office/drawing/2014/main" id="{87870B14-85E0-A43F-C12B-4CDDF23C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21095" y="182218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91963C-E453-96A3-FF7F-972081839104}"/>
              </a:ext>
            </a:extLst>
          </p:cNvPr>
          <p:cNvGrpSpPr/>
          <p:nvPr/>
        </p:nvGrpSpPr>
        <p:grpSpPr>
          <a:xfrm>
            <a:off x="8055779" y="1582348"/>
            <a:ext cx="3239994" cy="1260000"/>
            <a:chOff x="811770" y="1642187"/>
            <a:chExt cx="3239994" cy="1260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AE923-C1AE-3F04-03C7-665B34FC343A}"/>
                </a:ext>
              </a:extLst>
            </p:cNvPr>
            <p:cNvSpPr/>
            <p:nvPr/>
          </p:nvSpPr>
          <p:spPr>
            <a:xfrm>
              <a:off x="1711764" y="1642187"/>
              <a:ext cx="2340000" cy="1260000"/>
            </a:xfrm>
            <a:prstGeom prst="rect">
              <a:avLst/>
            </a:prstGeom>
            <a:solidFill>
              <a:srgbClr val="FFFFFF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252000" rtlCol="0" anchor="ctr"/>
            <a:lstStyle/>
            <a:p>
              <a:pPr>
                <a:spcAft>
                  <a:spcPts val="600"/>
                </a:spcAft>
              </a:pPr>
              <a:r>
                <a:rPr lang="en-MY" b="1" dirty="0"/>
                <a:t>Testing</a:t>
              </a:r>
            </a:p>
            <a:p>
              <a:r>
                <a:rPr lang="en-MY" sz="1400" dirty="0"/>
                <a:t>Validate your result’s quality thoroughly with a series of testing criteria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CC48A3E-E7E4-D2AD-45CD-980297595944}"/>
                </a:ext>
              </a:extLst>
            </p:cNvPr>
            <p:cNvSpPr/>
            <p:nvPr/>
          </p:nvSpPr>
          <p:spPr>
            <a:xfrm>
              <a:off x="811770" y="1642187"/>
              <a:ext cx="900000" cy="12600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52000" rtlCol="0" anchor="ctr"/>
            <a:lstStyle/>
            <a:p>
              <a:pPr algn="ctr"/>
              <a:endParaRPr lang="en-MY"/>
            </a:p>
          </p:txBody>
        </p:sp>
        <p:pic>
          <p:nvPicPr>
            <p:cNvPr id="28" name="Graphic 27" descr="Clipboard Mixed outline">
              <a:extLst>
                <a:ext uri="{FF2B5EF4-FFF2-40B4-BE49-F238E27FC236}">
                  <a16:creationId xmlns:a16="http://schemas.microsoft.com/office/drawing/2014/main" id="{695EC02E-EC38-E776-B3F3-F98D04859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21095" y="1822187"/>
              <a:ext cx="900000" cy="900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A7D24CF-511C-74C8-BE44-956609FBEF45}"/>
              </a:ext>
            </a:extLst>
          </p:cNvPr>
          <p:cNvGrpSpPr/>
          <p:nvPr/>
        </p:nvGrpSpPr>
        <p:grpSpPr>
          <a:xfrm>
            <a:off x="814279" y="4010013"/>
            <a:ext cx="3239994" cy="1260000"/>
            <a:chOff x="811770" y="1642187"/>
            <a:chExt cx="3239994" cy="1260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CAF6822-E7F3-09D0-7A21-7A6319427B83}"/>
                </a:ext>
              </a:extLst>
            </p:cNvPr>
            <p:cNvSpPr/>
            <p:nvPr/>
          </p:nvSpPr>
          <p:spPr>
            <a:xfrm>
              <a:off x="1711764" y="1642187"/>
              <a:ext cx="2340000" cy="1260000"/>
            </a:xfrm>
            <a:prstGeom prst="rect">
              <a:avLst/>
            </a:prstGeom>
            <a:solidFill>
              <a:srgbClr val="FFFFFF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252000" rtlCol="0" anchor="ctr"/>
            <a:lstStyle/>
            <a:p>
              <a:pPr>
                <a:spcAft>
                  <a:spcPts val="600"/>
                </a:spcAft>
              </a:pPr>
              <a:r>
                <a:rPr lang="en-MY" b="1" dirty="0"/>
                <a:t>Analysis &amp; Planning</a:t>
              </a:r>
            </a:p>
            <a:p>
              <a:r>
                <a:rPr lang="en-MY" sz="1400" dirty="0"/>
                <a:t>Identify requirements, define team structure, and prepare roadmap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65F3161-FF23-954D-E00B-D241E24445BB}"/>
                </a:ext>
              </a:extLst>
            </p:cNvPr>
            <p:cNvSpPr/>
            <p:nvPr/>
          </p:nvSpPr>
          <p:spPr>
            <a:xfrm>
              <a:off x="811770" y="1642187"/>
              <a:ext cx="900000" cy="12600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52000" rtlCol="0" anchor="ctr"/>
            <a:lstStyle/>
            <a:p>
              <a:pPr algn="ctr"/>
              <a:endParaRPr lang="en-MY"/>
            </a:p>
          </p:txBody>
        </p:sp>
        <p:pic>
          <p:nvPicPr>
            <p:cNvPr id="36" name="Graphic 35" descr="Head with gears outline">
              <a:extLst>
                <a:ext uri="{FF2B5EF4-FFF2-40B4-BE49-F238E27FC236}">
                  <a16:creationId xmlns:a16="http://schemas.microsoft.com/office/drawing/2014/main" id="{A9827734-66D9-11E5-78E8-A0FFEDD9D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821095" y="1822187"/>
              <a:ext cx="900000" cy="900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D43AF83-2874-2A42-F6CC-B84F86FDA76F}"/>
              </a:ext>
            </a:extLst>
          </p:cNvPr>
          <p:cNvGrpSpPr/>
          <p:nvPr/>
        </p:nvGrpSpPr>
        <p:grpSpPr>
          <a:xfrm>
            <a:off x="4725361" y="4010013"/>
            <a:ext cx="3239994" cy="1260000"/>
            <a:chOff x="811770" y="1642187"/>
            <a:chExt cx="3239994" cy="1260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6402ED-31A9-A4E0-9E34-7974685EF67E}"/>
                </a:ext>
              </a:extLst>
            </p:cNvPr>
            <p:cNvSpPr/>
            <p:nvPr/>
          </p:nvSpPr>
          <p:spPr>
            <a:xfrm>
              <a:off x="1711764" y="1642187"/>
              <a:ext cx="2340000" cy="1260000"/>
            </a:xfrm>
            <a:prstGeom prst="rect">
              <a:avLst/>
            </a:prstGeom>
            <a:solidFill>
              <a:srgbClr val="FFFFFF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252000" rtlCol="0" anchor="ctr"/>
            <a:lstStyle/>
            <a:p>
              <a:pPr>
                <a:spcAft>
                  <a:spcPts val="600"/>
                </a:spcAft>
              </a:pPr>
              <a:r>
                <a:rPr lang="en-MY" b="1" dirty="0"/>
                <a:t>Development</a:t>
              </a:r>
            </a:p>
            <a:p>
              <a:r>
                <a:rPr lang="en-MY" sz="1400" dirty="0"/>
                <a:t>Develop backend, API, APP or others depends as development process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96EF30-44D3-8AEE-FE39-7743915CFE99}"/>
                </a:ext>
              </a:extLst>
            </p:cNvPr>
            <p:cNvSpPr/>
            <p:nvPr/>
          </p:nvSpPr>
          <p:spPr>
            <a:xfrm>
              <a:off x="811770" y="1642187"/>
              <a:ext cx="900000" cy="12600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52000" rtlCol="0" anchor="ctr"/>
            <a:lstStyle/>
            <a:p>
              <a:pPr algn="ctr"/>
              <a:endParaRPr lang="en-MY"/>
            </a:p>
          </p:txBody>
        </p:sp>
        <p:pic>
          <p:nvPicPr>
            <p:cNvPr id="40" name="Graphic 39" descr="Programmer male outline">
              <a:extLst>
                <a:ext uri="{FF2B5EF4-FFF2-40B4-BE49-F238E27FC236}">
                  <a16:creationId xmlns:a16="http://schemas.microsoft.com/office/drawing/2014/main" id="{FF5D1033-E693-2A6C-B922-801239977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821095" y="1822187"/>
              <a:ext cx="900000" cy="9000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9AC5ED-1875-2181-7E00-F06901CC10DD}"/>
              </a:ext>
            </a:extLst>
          </p:cNvPr>
          <p:cNvGrpSpPr/>
          <p:nvPr/>
        </p:nvGrpSpPr>
        <p:grpSpPr>
          <a:xfrm>
            <a:off x="8636443" y="4010013"/>
            <a:ext cx="3239994" cy="1260000"/>
            <a:chOff x="811770" y="1642187"/>
            <a:chExt cx="3239994" cy="1260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0DD55F-5687-E624-45D6-F2E280B620EC}"/>
                </a:ext>
              </a:extLst>
            </p:cNvPr>
            <p:cNvSpPr/>
            <p:nvPr/>
          </p:nvSpPr>
          <p:spPr>
            <a:xfrm>
              <a:off x="1711764" y="1642187"/>
              <a:ext cx="2340000" cy="1260000"/>
            </a:xfrm>
            <a:prstGeom prst="rect">
              <a:avLst/>
            </a:prstGeom>
            <a:solidFill>
              <a:srgbClr val="FFFFFF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252000" rtlCol="0" anchor="ctr"/>
            <a:lstStyle/>
            <a:p>
              <a:pPr>
                <a:spcAft>
                  <a:spcPts val="600"/>
                </a:spcAft>
              </a:pPr>
              <a:r>
                <a:rPr lang="en-MY" b="1" dirty="0"/>
                <a:t>Deployment</a:t>
              </a:r>
            </a:p>
            <a:p>
              <a:r>
                <a:rPr lang="en-MY" sz="1400" dirty="0"/>
                <a:t>Launch your result depends as your goal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7F140FD-3EDB-4520-020C-6A5B8CE0917A}"/>
                </a:ext>
              </a:extLst>
            </p:cNvPr>
            <p:cNvSpPr/>
            <p:nvPr/>
          </p:nvSpPr>
          <p:spPr>
            <a:xfrm>
              <a:off x="811770" y="1642187"/>
              <a:ext cx="900000" cy="12600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52000" rtlCol="0" anchor="ctr"/>
            <a:lstStyle/>
            <a:p>
              <a:pPr algn="ctr"/>
              <a:endParaRPr lang="en-MY"/>
            </a:p>
          </p:txBody>
        </p:sp>
        <p:pic>
          <p:nvPicPr>
            <p:cNvPr id="44" name="Graphic 43" descr="Marketing outline">
              <a:extLst>
                <a:ext uri="{FF2B5EF4-FFF2-40B4-BE49-F238E27FC236}">
                  <a16:creationId xmlns:a16="http://schemas.microsoft.com/office/drawing/2014/main" id="{FAA45DA4-75D0-8549-A5C7-AC7E318A7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821095" y="1822187"/>
              <a:ext cx="900000" cy="900000"/>
            </a:xfrm>
            <a:prstGeom prst="rect">
              <a:avLst/>
            </a:prstGeom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7F16A5-8660-9774-CEC0-79D7D740422B}"/>
              </a:ext>
            </a:extLst>
          </p:cNvPr>
          <p:cNvCxnSpPr>
            <a:cxnSpLocks/>
          </p:cNvCxnSpPr>
          <p:nvPr/>
        </p:nvCxnSpPr>
        <p:spPr>
          <a:xfrm>
            <a:off x="1762383" y="2842348"/>
            <a:ext cx="0" cy="539999"/>
          </a:xfrm>
          <a:prstGeom prst="line">
            <a:avLst/>
          </a:prstGeom>
          <a:ln w="762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9274E3-18D2-E363-2B10-03541BAF111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2884273" y="3382347"/>
            <a:ext cx="0" cy="627666"/>
          </a:xfrm>
          <a:prstGeom prst="line">
            <a:avLst/>
          </a:prstGeom>
          <a:ln w="762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3421F3-2C18-5FF6-42E3-AA47882F6636}"/>
              </a:ext>
            </a:extLst>
          </p:cNvPr>
          <p:cNvCxnSpPr>
            <a:cxnSpLocks/>
          </p:cNvCxnSpPr>
          <p:nvPr/>
        </p:nvCxnSpPr>
        <p:spPr>
          <a:xfrm>
            <a:off x="5707310" y="2842348"/>
            <a:ext cx="0" cy="539999"/>
          </a:xfrm>
          <a:prstGeom prst="line">
            <a:avLst/>
          </a:prstGeom>
          <a:ln w="762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A39471-E303-6C30-8103-FC4A0D92E339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795355" y="3382347"/>
            <a:ext cx="0" cy="627666"/>
          </a:xfrm>
          <a:prstGeom prst="line">
            <a:avLst/>
          </a:prstGeom>
          <a:ln w="762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D6EFFCF-286B-C789-BB15-BC1537574C9F}"/>
              </a:ext>
            </a:extLst>
          </p:cNvPr>
          <p:cNvCxnSpPr>
            <a:cxnSpLocks/>
          </p:cNvCxnSpPr>
          <p:nvPr/>
        </p:nvCxnSpPr>
        <p:spPr>
          <a:xfrm flipV="1">
            <a:off x="9304679" y="2842348"/>
            <a:ext cx="0" cy="539999"/>
          </a:xfrm>
          <a:prstGeom prst="line">
            <a:avLst/>
          </a:prstGeom>
          <a:ln w="762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23FC05-D826-7032-AE7D-2FE27BDBACD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0706437" y="3382347"/>
            <a:ext cx="0" cy="627666"/>
          </a:xfrm>
          <a:prstGeom prst="line">
            <a:avLst/>
          </a:prstGeom>
          <a:ln w="762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0D0B120-0D4E-C957-80EC-27D382CDFA91}"/>
              </a:ext>
            </a:extLst>
          </p:cNvPr>
          <p:cNvSpPr>
            <a:spLocks noChangeAspect="1"/>
          </p:cNvSpPr>
          <p:nvPr/>
        </p:nvSpPr>
        <p:spPr>
          <a:xfrm>
            <a:off x="1488047" y="3096341"/>
            <a:ext cx="540000" cy="54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b="1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E5AF45D-D92F-63FD-94A9-31A0186A5FDC}"/>
              </a:ext>
            </a:extLst>
          </p:cNvPr>
          <p:cNvSpPr>
            <a:spLocks noChangeAspect="1"/>
          </p:cNvSpPr>
          <p:nvPr/>
        </p:nvSpPr>
        <p:spPr>
          <a:xfrm>
            <a:off x="2614273" y="3096341"/>
            <a:ext cx="540000" cy="54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b="1" dirty="0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B9CA059-FD27-D9BB-E383-5725E607E2F8}"/>
              </a:ext>
            </a:extLst>
          </p:cNvPr>
          <p:cNvSpPr>
            <a:spLocks noChangeAspect="1"/>
          </p:cNvSpPr>
          <p:nvPr/>
        </p:nvSpPr>
        <p:spPr>
          <a:xfrm>
            <a:off x="5437310" y="3096341"/>
            <a:ext cx="540000" cy="54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b="1" dirty="0"/>
              <a:t>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0D625C-E017-2536-0AB4-DF994D9AE356}"/>
              </a:ext>
            </a:extLst>
          </p:cNvPr>
          <p:cNvSpPr>
            <a:spLocks noChangeAspect="1"/>
          </p:cNvSpPr>
          <p:nvPr/>
        </p:nvSpPr>
        <p:spPr>
          <a:xfrm>
            <a:off x="6525355" y="3096341"/>
            <a:ext cx="540000" cy="54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b="1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6BB35D-18A7-599B-B8C1-C71D67FF9199}"/>
              </a:ext>
            </a:extLst>
          </p:cNvPr>
          <p:cNvSpPr>
            <a:spLocks noChangeAspect="1"/>
          </p:cNvSpPr>
          <p:nvPr/>
        </p:nvSpPr>
        <p:spPr>
          <a:xfrm>
            <a:off x="9034679" y="3096341"/>
            <a:ext cx="540000" cy="54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b="1" dirty="0"/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E66FC6F-4366-F09B-79AA-4DD54D8ACEC6}"/>
              </a:ext>
            </a:extLst>
          </p:cNvPr>
          <p:cNvSpPr>
            <a:spLocks noChangeAspect="1"/>
          </p:cNvSpPr>
          <p:nvPr/>
        </p:nvSpPr>
        <p:spPr>
          <a:xfrm>
            <a:off x="10433953" y="3096341"/>
            <a:ext cx="540000" cy="54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8522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Yi Tan</dc:creator>
  <cp:lastModifiedBy>Kai Yi Tan</cp:lastModifiedBy>
  <cp:revision>2</cp:revision>
  <dcterms:created xsi:type="dcterms:W3CDTF">2022-08-03T01:09:41Z</dcterms:created>
  <dcterms:modified xsi:type="dcterms:W3CDTF">2022-08-03T01:37:48Z</dcterms:modified>
</cp:coreProperties>
</file>