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1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1" r:id="rId6"/>
    <p:sldId id="262" r:id="rId7"/>
    <p:sldId id="289" r:id="rId8"/>
    <p:sldId id="294" r:id="rId9"/>
    <p:sldId id="295" r:id="rId10"/>
    <p:sldId id="306" r:id="rId11"/>
    <p:sldId id="297" r:id="rId12"/>
    <p:sldId id="296" r:id="rId13"/>
    <p:sldId id="292" r:id="rId14"/>
    <p:sldId id="298" r:id="rId15"/>
    <p:sldId id="299" r:id="rId16"/>
    <p:sldId id="300" r:id="rId17"/>
    <p:sldId id="266" r:id="rId18"/>
    <p:sldId id="301" r:id="rId19"/>
    <p:sldId id="264" r:id="rId20"/>
    <p:sldId id="258" r:id="rId21"/>
    <p:sldId id="270" r:id="rId22"/>
    <p:sldId id="302" r:id="rId23"/>
    <p:sldId id="303" r:id="rId24"/>
    <p:sldId id="283" r:id="rId25"/>
    <p:sldId id="305" r:id="rId26"/>
    <p:sldId id="30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655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4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7868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08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216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192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8052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0370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28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33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7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4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9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535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819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32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292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2198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254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7605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5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0" r:id="rId18"/>
    <p:sldLayoutId id="2147483721" r:id="rId19"/>
    <p:sldLayoutId id="2147483722" r:id="rId20"/>
    <p:sldLayoutId id="2147483723" r:id="rId21"/>
    <p:sldLayoutId id="2147483725" r:id="rId22"/>
    <p:sldLayoutId id="2147483726" r:id="rId23"/>
    <p:sldLayoutId id="2147483729" r:id="rId24"/>
    <p:sldLayoutId id="2147483732" r:id="rId25"/>
    <p:sldLayoutId id="2147483734" r:id="rId26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78384"/>
            <a:ext cx="8689976" cy="1458157"/>
          </a:xfrm>
        </p:spPr>
        <p:txBody>
          <a:bodyPr/>
          <a:lstStyle/>
          <a:p>
            <a:r>
              <a:rPr lang="en-US" dirty="0" err="1"/>
              <a:t>Ckj</a:t>
            </a:r>
            <a:r>
              <a:rPr lang="en-US" dirty="0"/>
              <a:t> hotel &amp; resorts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278049-2D02-4246-8F2C-CE822414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46152"/>
            <a:ext cx="8689976" cy="21506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MY" dirty="0"/>
              <a:t>Har </a:t>
            </a:r>
            <a:r>
              <a:rPr lang="en-MY" dirty="0" err="1"/>
              <a:t>chun</a:t>
            </a:r>
            <a:r>
              <a:rPr lang="en-MY" dirty="0"/>
              <a:t> </a:t>
            </a:r>
            <a:r>
              <a:rPr lang="en-MY" dirty="0" err="1"/>
              <a:t>wai</a:t>
            </a:r>
            <a:endParaRPr lang="en-MY" dirty="0"/>
          </a:p>
          <a:p>
            <a:pPr marL="457200" indent="-457200">
              <a:buAutoNum type="arabicPeriod"/>
            </a:pPr>
            <a:r>
              <a:rPr lang="en-MY" dirty="0"/>
              <a:t>Tan </a:t>
            </a:r>
            <a:r>
              <a:rPr lang="en-MY" dirty="0" err="1"/>
              <a:t>kang</a:t>
            </a:r>
            <a:r>
              <a:rPr lang="en-MY" dirty="0"/>
              <a:t> </a:t>
            </a:r>
            <a:r>
              <a:rPr lang="en-MY" dirty="0" err="1"/>
              <a:t>hong</a:t>
            </a:r>
            <a:endParaRPr lang="en-MY" dirty="0"/>
          </a:p>
          <a:p>
            <a:pPr marL="457200" indent="-457200">
              <a:buAutoNum type="arabicPeriod"/>
            </a:pPr>
            <a:r>
              <a:rPr lang="en-US" dirty="0"/>
              <a:t>Lau </a:t>
            </a:r>
            <a:r>
              <a:rPr lang="en-US" dirty="0" err="1"/>
              <a:t>jun</a:t>
            </a:r>
            <a:r>
              <a:rPr lang="en-US" dirty="0"/>
              <a:t> </a:t>
            </a:r>
            <a:r>
              <a:rPr lang="en-US" dirty="0" err="1"/>
              <a:t>dian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Ho </a:t>
            </a:r>
            <a:r>
              <a:rPr lang="en-US" dirty="0" err="1"/>
              <a:t>jing</a:t>
            </a:r>
            <a:r>
              <a:rPr lang="en-US" dirty="0"/>
              <a:t> </a:t>
            </a:r>
            <a:r>
              <a:rPr lang="en-US" dirty="0" err="1"/>
              <a:t>xian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60146-7CA1-4B51-8B4A-865C262F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(2) User 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User dashboard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197069" y="5922280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Welcome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CD728-0974-4AF8-A869-C9F92673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My account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197069" y="5762482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View user profile</a:t>
            </a:r>
          </a:p>
          <a:p>
            <a:pPr>
              <a:buFontTx/>
              <a:buChar char="-"/>
            </a:pPr>
            <a:r>
              <a:rPr lang="en-MY" dirty="0"/>
              <a:t>Ask to Edit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F388F-5D10-4BEC-9C00-762F8982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edit account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197069" y="5762482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Resets the details before inputting the new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3B5C1-43D4-4FB1-90C4-76E73623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99ED8E8-DA60-42A8-B31C-4CDA585D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557" y="1051084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A3F1BAD-9DCB-4568-BE7D-D38C9F355F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62233" y="1054604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after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E14207-196F-43F2-A5FA-AA41EC2E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8" y="2112562"/>
            <a:ext cx="5477541" cy="36943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F1E708E-3B9F-4038-A889-BE855E40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23" y="2112562"/>
            <a:ext cx="5477539" cy="3694352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816ACEE8-2D0A-4D44-904B-7D59A65DD424}"/>
              </a:ext>
            </a:extLst>
          </p:cNvPr>
          <p:cNvSpPr txBox="1">
            <a:spLocks/>
          </p:cNvSpPr>
          <p:nvPr/>
        </p:nvSpPr>
        <p:spPr>
          <a:xfrm>
            <a:off x="4374787" y="268518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edit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4722921" y="266499"/>
            <a:ext cx="4111010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View available rooms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197069" y="5762482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View the list of rooms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0198D-99BE-46DB-A1BB-ADE6830C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124" y="383447"/>
            <a:ext cx="10351752" cy="13681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dirty="0"/>
              <a:t>(3) Order a room: </a:t>
            </a:r>
            <a:r>
              <a:rPr lang="en-ZA" u="sng" dirty="0"/>
              <a:t>reservation</a:t>
            </a:r>
          </a:p>
          <a:p>
            <a:r>
              <a:rPr lang="en-ZA" noProof="1"/>
              <a:t>(4) Make a payment: </a:t>
            </a:r>
            <a:r>
              <a:rPr lang="en-ZA" u="sng" noProof="1"/>
              <a:t>payment</a:t>
            </a:r>
          </a:p>
          <a:p>
            <a:r>
              <a:rPr lang="en-ZA" noProof="1"/>
              <a:t>(5) Log 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12EC19-A914-434F-864A-80D29171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01490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(3) reservation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241" y="282759"/>
            <a:ext cx="5431971" cy="846301"/>
          </a:xfrm>
        </p:spPr>
        <p:txBody>
          <a:bodyPr/>
          <a:lstStyle/>
          <a:p>
            <a:r>
              <a:rPr lang="en-US" dirty="0"/>
              <a:t>reservation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CF9B2A-2B3A-4015-AA39-39F033C3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813" y="1129060"/>
            <a:ext cx="6115050" cy="4124325"/>
          </a:xfrm>
          <a:prstGeom prst="rect">
            <a:avLst/>
          </a:prstGeom>
        </p:spPr>
      </p:pic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D2ECB58-7018-4DE7-9D24-C8A45C6E9767}"/>
              </a:ext>
            </a:extLst>
          </p:cNvPr>
          <p:cNvSpPr txBox="1">
            <a:spLocks/>
          </p:cNvSpPr>
          <p:nvPr/>
        </p:nvSpPr>
        <p:spPr>
          <a:xfrm>
            <a:off x="4591515" y="5323933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Select a room</a:t>
            </a:r>
          </a:p>
          <a:p>
            <a:pPr>
              <a:buFontTx/>
              <a:buChar char="-"/>
            </a:pPr>
            <a:r>
              <a:rPr lang="en-MY" dirty="0"/>
              <a:t>No. of adults, </a:t>
            </a:r>
            <a:r>
              <a:rPr lang="en-MY" dirty="0" err="1"/>
              <a:t>childs</a:t>
            </a:r>
            <a:endParaRPr lang="en-MY" dirty="0"/>
          </a:p>
          <a:p>
            <a:pPr>
              <a:buFontTx/>
              <a:buChar char="-"/>
            </a:pPr>
            <a:r>
              <a:rPr lang="en-MY" dirty="0"/>
              <a:t>Reservation fee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241" y="282759"/>
            <a:ext cx="5431971" cy="846301"/>
          </a:xfrm>
        </p:spPr>
        <p:txBody>
          <a:bodyPr/>
          <a:lstStyle/>
          <a:p>
            <a:r>
              <a:rPr lang="en-US" dirty="0"/>
              <a:t>reservation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D2ECB58-7018-4DE7-9D24-C8A45C6E9767}"/>
              </a:ext>
            </a:extLst>
          </p:cNvPr>
          <p:cNvSpPr txBox="1">
            <a:spLocks/>
          </p:cNvSpPr>
          <p:nvPr/>
        </p:nvSpPr>
        <p:spPr>
          <a:xfrm>
            <a:off x="4591514" y="5483731"/>
            <a:ext cx="6745269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Waterfront voucher (10% to reservation charge)</a:t>
            </a:r>
          </a:p>
          <a:p>
            <a:pPr>
              <a:buFontTx/>
              <a:buChar char="-"/>
            </a:pPr>
            <a:r>
              <a:rPr lang="en-MY" dirty="0"/>
              <a:t>Services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0B8D2-EFDC-4299-9FDF-BA4793D4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690" y="1129060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D1555A-EA4E-43BD-BD32-095AD9E0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29" y="546802"/>
            <a:ext cx="4082142" cy="585788"/>
          </a:xfrm>
        </p:spPr>
        <p:txBody>
          <a:bodyPr/>
          <a:lstStyle/>
          <a:p>
            <a:r>
              <a:rPr lang="en-MY" dirty="0"/>
              <a:t>contents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D956B9-BCD9-40B4-9E8D-D56CB40F6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8389" y="1481137"/>
            <a:ext cx="2141764" cy="514350"/>
          </a:xfrm>
        </p:spPr>
        <p:txBody>
          <a:bodyPr/>
          <a:lstStyle/>
          <a:p>
            <a:r>
              <a:rPr lang="en-MY" sz="2400" dirty="0"/>
              <a:t>(1)</a:t>
            </a:r>
            <a:endParaRPr lang="en-US" sz="24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65CDA0-714B-4B1E-B081-066BDA9F42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103" y="1638390"/>
            <a:ext cx="5539095" cy="436996"/>
          </a:xfrm>
        </p:spPr>
        <p:txBody>
          <a:bodyPr>
            <a:noAutofit/>
          </a:bodyPr>
          <a:lstStyle/>
          <a:p>
            <a:r>
              <a:rPr lang="en-MY" sz="2400" dirty="0"/>
              <a:t>Login &amp; register</a:t>
            </a:r>
            <a:endParaRPr lang="en-US" sz="2400" dirty="0"/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F6F288E2-744D-4F4F-B63E-8DF0F1069287}"/>
              </a:ext>
            </a:extLst>
          </p:cNvPr>
          <p:cNvSpPr txBox="1">
            <a:spLocks/>
          </p:cNvSpPr>
          <p:nvPr/>
        </p:nvSpPr>
        <p:spPr>
          <a:xfrm>
            <a:off x="1808389" y="227272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(2)</a:t>
            </a:r>
            <a:endParaRPr lang="en-US" sz="2400" dirty="0"/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DB28E1C-9FAD-496D-965E-5494A7BE7779}"/>
              </a:ext>
            </a:extLst>
          </p:cNvPr>
          <p:cNvSpPr txBox="1">
            <a:spLocks/>
          </p:cNvSpPr>
          <p:nvPr/>
        </p:nvSpPr>
        <p:spPr>
          <a:xfrm>
            <a:off x="4215103" y="2429982"/>
            <a:ext cx="5539095" cy="436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spc="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User dashboard</a:t>
            </a:r>
            <a:endParaRPr lang="en-US" sz="2400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F126C436-5383-4ADC-9350-C9DEE8DCEEAF}"/>
              </a:ext>
            </a:extLst>
          </p:cNvPr>
          <p:cNvSpPr txBox="1">
            <a:spLocks/>
          </p:cNvSpPr>
          <p:nvPr/>
        </p:nvSpPr>
        <p:spPr>
          <a:xfrm>
            <a:off x="1808389" y="3064321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(3)</a:t>
            </a:r>
            <a:endParaRPr lang="en-US" sz="2400" dirty="0"/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803029A-F224-4007-B5BA-585A2FD601AB}"/>
              </a:ext>
            </a:extLst>
          </p:cNvPr>
          <p:cNvSpPr txBox="1">
            <a:spLocks/>
          </p:cNvSpPr>
          <p:nvPr/>
        </p:nvSpPr>
        <p:spPr>
          <a:xfrm>
            <a:off x="4215103" y="3221574"/>
            <a:ext cx="5539095" cy="436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spc="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reservation</a:t>
            </a:r>
            <a:endParaRPr lang="en-US" sz="2400" dirty="0"/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723650B8-D147-4993-A328-9D934F871F22}"/>
              </a:ext>
            </a:extLst>
          </p:cNvPr>
          <p:cNvSpPr txBox="1">
            <a:spLocks/>
          </p:cNvSpPr>
          <p:nvPr/>
        </p:nvSpPr>
        <p:spPr>
          <a:xfrm>
            <a:off x="1808389" y="385591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(4)</a:t>
            </a:r>
            <a:endParaRPr lang="en-US" sz="2400" dirty="0"/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05E25B1E-A6EF-496E-B43C-DC269E2A90A4}"/>
              </a:ext>
            </a:extLst>
          </p:cNvPr>
          <p:cNvSpPr txBox="1">
            <a:spLocks/>
          </p:cNvSpPr>
          <p:nvPr/>
        </p:nvSpPr>
        <p:spPr>
          <a:xfrm>
            <a:off x="4215103" y="4013166"/>
            <a:ext cx="5539095" cy="436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spc="5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payment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124" y="383447"/>
            <a:ext cx="10351752" cy="1368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sz="2800" dirty="0">
                <a:solidFill>
                  <a:schemeClr val="accent3"/>
                </a:solidFill>
              </a:rPr>
              <a:t>Services menu</a:t>
            </a:r>
            <a:endParaRPr lang="en-ZA" sz="2800" noProof="1">
              <a:solidFill>
                <a:schemeClr val="accent3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AFC88E-0904-47B8-B095-8797952C9223}"/>
              </a:ext>
            </a:extLst>
          </p:cNvPr>
          <p:cNvSpPr txBox="1">
            <a:spLocks/>
          </p:cNvSpPr>
          <p:nvPr/>
        </p:nvSpPr>
        <p:spPr>
          <a:xfrm>
            <a:off x="6096000" y="3348645"/>
            <a:ext cx="6208645" cy="1368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Catering: RM15 per adult, RM10 per child</a:t>
            </a:r>
          </a:p>
          <a:p>
            <a:r>
              <a:rPr lang="en-ZA" noProof="1"/>
              <a:t>Car parking: RM2 per reservation days</a:t>
            </a:r>
          </a:p>
          <a:p>
            <a:r>
              <a:rPr lang="en-ZA" noProof="1"/>
              <a:t>Exit services menu: proceed to next segment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6733EA5-1602-42EF-92BC-A951F9077F8D}"/>
              </a:ext>
            </a:extLst>
          </p:cNvPr>
          <p:cNvSpPr txBox="1">
            <a:spLocks/>
          </p:cNvSpPr>
          <p:nvPr/>
        </p:nvSpPr>
        <p:spPr>
          <a:xfrm>
            <a:off x="2900919" y="1377628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Provide extra charges to the reservation fees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96C89-34F1-43D6-9347-8E243019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9" y="2124075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3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F804ED-A034-4510-93AF-72D84692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(4) payment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8E5F6E-F7F9-4E63-ABB2-36945760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FAFAB0E-160F-42CE-AFD0-0CC6A28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2389"/>
            <a:ext cx="10364451" cy="1050485"/>
          </a:xfrm>
        </p:spPr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2F3DC2A9-6420-404F-9B6A-4B76F59D7A7F}"/>
              </a:ext>
            </a:extLst>
          </p:cNvPr>
          <p:cNvSpPr/>
          <p:nvPr/>
        </p:nvSpPr>
        <p:spPr>
          <a:xfrm>
            <a:off x="6232125" y="911986"/>
            <a:ext cx="1722268" cy="1065320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Receipt ID:</a:t>
            </a:r>
          </a:p>
          <a:p>
            <a:pPr algn="ctr"/>
            <a:r>
              <a:rPr lang="en-US" dirty="0"/>
              <a:t>P010 &lt;random number&gt;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0B5103B-619F-4CDD-BCC2-261B5E66B411}"/>
              </a:ext>
            </a:extLst>
          </p:cNvPr>
          <p:cNvSpPr/>
          <p:nvPr/>
        </p:nvSpPr>
        <p:spPr>
          <a:xfrm>
            <a:off x="4119239" y="1580226"/>
            <a:ext cx="2432481" cy="1307938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date and time that the receipt has generated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C071982-0296-47E0-B044-8977826A49C6}"/>
              </a:ext>
            </a:extLst>
          </p:cNvPr>
          <p:cNvSpPr/>
          <p:nvPr/>
        </p:nvSpPr>
        <p:spPr>
          <a:xfrm>
            <a:off x="6551720" y="2160195"/>
            <a:ext cx="2130641" cy="1455938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Service Tax (SST) = 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F1D8F-6ABB-4B19-9514-B0781AD3ED91}"/>
              </a:ext>
            </a:extLst>
          </p:cNvPr>
          <p:cNvSpPr/>
          <p:nvPr/>
        </p:nvSpPr>
        <p:spPr>
          <a:xfrm>
            <a:off x="7954393" y="3799022"/>
            <a:ext cx="2752078" cy="610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off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5F533-5EC8-4DD7-8C42-ED4341AE069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182035" y="4104257"/>
            <a:ext cx="772358" cy="20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DA7AAB7-3718-417B-BD6B-A2E112341E34}"/>
              </a:ext>
            </a:extLst>
          </p:cNvPr>
          <p:cNvSpPr/>
          <p:nvPr/>
        </p:nvSpPr>
        <p:spPr>
          <a:xfrm>
            <a:off x="1661280" y="3450287"/>
            <a:ext cx="2432481" cy="1307938"/>
          </a:xfrm>
          <a:prstGeom prst="wedgeEllipseCallout">
            <a:avLst>
              <a:gd name="adj1" fmla="val 64933"/>
              <a:gd name="adj2" fmla="val 448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8E1ACA-F2BD-46DC-9030-9F23AAAF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366835"/>
            <a:ext cx="6115050" cy="41243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FAFAB0E-160F-42CE-AFD0-0CC6A28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2389"/>
            <a:ext cx="10364451" cy="1050485"/>
          </a:xfrm>
        </p:spPr>
        <p:txBody>
          <a:bodyPr/>
          <a:lstStyle/>
          <a:p>
            <a:r>
              <a:rPr lang="en-US" dirty="0"/>
              <a:t>currency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B39F9-ACFF-4FB5-BD37-832873EE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6836"/>
            <a:ext cx="6115050" cy="4124325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B9E7B3A-863B-4201-8AA6-6E66834E6061}"/>
              </a:ext>
            </a:extLst>
          </p:cNvPr>
          <p:cNvSpPr txBox="1">
            <a:spLocks/>
          </p:cNvSpPr>
          <p:nvPr/>
        </p:nvSpPr>
        <p:spPr>
          <a:xfrm>
            <a:off x="1" y="5615123"/>
            <a:ext cx="6076950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 err="1"/>
              <a:t>myr</a:t>
            </a:r>
            <a:endParaRPr lang="en-MY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391E80-3924-45F9-8D6B-E9F7ACE5BC95}"/>
              </a:ext>
            </a:extLst>
          </p:cNvPr>
          <p:cNvSpPr txBox="1">
            <a:spLocks/>
          </p:cNvSpPr>
          <p:nvPr/>
        </p:nvSpPr>
        <p:spPr>
          <a:xfrm>
            <a:off x="6076950" y="5615122"/>
            <a:ext cx="6076950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dirty="0" err="1"/>
              <a:t>usd</a:t>
            </a:r>
            <a:endParaRPr lang="en-MY" dirty="0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1E46A5D2-E9E7-408E-801F-7D0EE67EC869}"/>
              </a:ext>
            </a:extLst>
          </p:cNvPr>
          <p:cNvSpPr/>
          <p:nvPr/>
        </p:nvSpPr>
        <p:spPr>
          <a:xfrm>
            <a:off x="4953740" y="1899820"/>
            <a:ext cx="1988598" cy="85225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1 USD = RM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(1) Login &amp; register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LOGO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C5DB-AE74-491F-A6C3-746EC1EE4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7332" y="1367028"/>
            <a:ext cx="6117336" cy="4123944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2B467F6-4BD2-4C51-A23A-11C5CA366F16}"/>
              </a:ext>
            </a:extLst>
          </p:cNvPr>
          <p:cNvSpPr txBox="1">
            <a:spLocks/>
          </p:cNvSpPr>
          <p:nvPr/>
        </p:nvSpPr>
        <p:spPr>
          <a:xfrm>
            <a:off x="197069" y="5786371"/>
            <a:ext cx="5539095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Beginning of the program</a:t>
            </a:r>
          </a:p>
          <a:p>
            <a:pPr>
              <a:buFontTx/>
              <a:buChar char="-"/>
            </a:pPr>
            <a:r>
              <a:rPr lang="en-MY" dirty="0"/>
              <a:t>Occurred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9A946-DC39-41A4-AB59-98CCD702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197069" y="5744727"/>
            <a:ext cx="5539095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Sign in, register &amp; exit</a:t>
            </a:r>
          </a:p>
        </p:txBody>
      </p:sp>
    </p:spTree>
    <p:extLst>
      <p:ext uri="{BB962C8B-B14F-4D97-AF65-F5344CB8AC3E}">
        <p14:creationId xmlns:p14="http://schemas.microsoft.com/office/powerpoint/2010/main" val="28140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S</a:t>
            </a:r>
            <a:r>
              <a:rPr lang="en-US" dirty="0" err="1"/>
              <a:t>ign</a:t>
            </a:r>
            <a:r>
              <a:rPr lang="en-US" dirty="0"/>
              <a:t> in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205946" y="5709216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Cursor did not move while entering password</a:t>
            </a:r>
          </a:p>
          <a:p>
            <a:pPr>
              <a:buFontTx/>
              <a:buChar char="-"/>
            </a:pPr>
            <a:r>
              <a:rPr lang="en-MY" dirty="0"/>
              <a:t>Username &amp; password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3CD5D-449E-423B-BD1B-037AC48F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1CE1DA6-4675-4734-91D3-AB61BA3F298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37A89-76BA-4AEB-942F-C0742A76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84540"/>
            <a:ext cx="6419850" cy="43798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B0D4D0-C787-4E1E-9679-D3503C0A7E34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/>
              <a:t>S</a:t>
            </a:r>
            <a:r>
              <a:rPr lang="en-US" dirty="0" err="1"/>
              <a:t>ign</a:t>
            </a:r>
            <a:r>
              <a:rPr lang="en-US" dirty="0"/>
              <a:t> in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D5D9C30-DF67-4AE6-AE56-DA47E5A1486D}"/>
              </a:ext>
            </a:extLst>
          </p:cNvPr>
          <p:cNvSpPr txBox="1">
            <a:spLocks/>
          </p:cNvSpPr>
          <p:nvPr/>
        </p:nvSpPr>
        <p:spPr>
          <a:xfrm>
            <a:off x="205946" y="5922957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Signed in successfully</a:t>
            </a:r>
          </a:p>
        </p:txBody>
      </p:sp>
    </p:spTree>
    <p:extLst>
      <p:ext uri="{BB962C8B-B14F-4D97-AF65-F5344CB8AC3E}">
        <p14:creationId xmlns:p14="http://schemas.microsoft.com/office/powerpoint/2010/main" val="229482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REGISTER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276968" y="5789115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Stores in a txt file</a:t>
            </a:r>
          </a:p>
          <a:p>
            <a:pPr>
              <a:buFontTx/>
              <a:buChar char="-"/>
            </a:pPr>
            <a:r>
              <a:rPr lang="en-MY" dirty="0"/>
              <a:t>Gets date and time when successfully registered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E6D45-B4E0-4808-A138-9DEFF932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28BDBF-BCA3-43E3-9B4A-6CE0D2959098}"/>
              </a:ext>
            </a:extLst>
          </p:cNvPr>
          <p:cNvSpPr txBox="1">
            <a:spLocks/>
          </p:cNvSpPr>
          <p:nvPr/>
        </p:nvSpPr>
        <p:spPr>
          <a:xfrm>
            <a:off x="5391505" y="266499"/>
            <a:ext cx="3442425" cy="667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EXIT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61A886C-2EB4-4C26-B169-1C18630FE95B}"/>
              </a:ext>
            </a:extLst>
          </p:cNvPr>
          <p:cNvSpPr txBox="1">
            <a:spLocks/>
          </p:cNvSpPr>
          <p:nvPr/>
        </p:nvSpPr>
        <p:spPr>
          <a:xfrm>
            <a:off x="197069" y="5922280"/>
            <a:ext cx="6390162" cy="615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MY" dirty="0"/>
              <a:t>Exits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03405-29FA-4FFB-9F21-2ED525AE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66837"/>
            <a:ext cx="61150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961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420</TotalTime>
  <Words>265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Tw Cen MT</vt:lpstr>
      <vt:lpstr>Droplet</vt:lpstr>
      <vt:lpstr>Ckj hotel &amp; resorts</vt:lpstr>
      <vt:lpstr>contents</vt:lpstr>
      <vt:lpstr>(1) Login &amp; register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(2) User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(3) reservation</vt:lpstr>
      <vt:lpstr>reservation</vt:lpstr>
      <vt:lpstr>reservation</vt:lpstr>
      <vt:lpstr>PowerPoint Presentation</vt:lpstr>
      <vt:lpstr>(4) payment</vt:lpstr>
      <vt:lpstr>payment</vt:lpstr>
      <vt:lpstr>currency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Wesley Har</dc:creator>
  <cp:lastModifiedBy>Wesley Har</cp:lastModifiedBy>
  <cp:revision>10</cp:revision>
  <dcterms:created xsi:type="dcterms:W3CDTF">2021-09-10T13:36:05Z</dcterms:created>
  <dcterms:modified xsi:type="dcterms:W3CDTF">2021-09-16T13:39:21Z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