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41" d="100"/>
          <a:sy n="41" d="100"/>
        </p:scale>
        <p:origin x="80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87AB-172C-42CF-B9ED-E693B5AC0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86A730-AF52-4E87-A8BA-92DC27733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8D6D89-1848-4AEC-AF21-6D9B21727B57}"/>
              </a:ext>
            </a:extLst>
          </p:cNvPr>
          <p:cNvSpPr>
            <a:spLocks noGrp="1"/>
          </p:cNvSpPr>
          <p:nvPr>
            <p:ph type="dt" sz="half" idx="10"/>
          </p:nvPr>
        </p:nvSpPr>
        <p:spPr/>
        <p:txBody>
          <a:bodyPr/>
          <a:lstStyle/>
          <a:p>
            <a:fld id="{F44D204B-243F-4B45-82C7-4856E1F73171}" type="datetimeFigureOut">
              <a:rPr lang="en-US" smtClean="0"/>
              <a:t>3/15/2021</a:t>
            </a:fld>
            <a:endParaRPr lang="en-US"/>
          </a:p>
        </p:txBody>
      </p:sp>
      <p:sp>
        <p:nvSpPr>
          <p:cNvPr id="5" name="Footer Placeholder 4">
            <a:extLst>
              <a:ext uri="{FF2B5EF4-FFF2-40B4-BE49-F238E27FC236}">
                <a16:creationId xmlns:a16="http://schemas.microsoft.com/office/drawing/2014/main" id="{6D04AA2F-E7EC-4863-B80A-95F44898A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8D8A0-CA2B-4227-882A-5F1D4DF1782F}"/>
              </a:ext>
            </a:extLst>
          </p:cNvPr>
          <p:cNvSpPr>
            <a:spLocks noGrp="1"/>
          </p:cNvSpPr>
          <p:nvPr>
            <p:ph type="sldNum" sz="quarter" idx="12"/>
          </p:nvPr>
        </p:nvSpPr>
        <p:spPr/>
        <p:txBody>
          <a:bodyPr/>
          <a:lstStyle/>
          <a:p>
            <a:fld id="{A3F6B6A4-5458-4113-87F4-B7D66306C069}" type="slidenum">
              <a:rPr lang="en-US" smtClean="0"/>
              <a:t>‹#›</a:t>
            </a:fld>
            <a:endParaRPr lang="en-US"/>
          </a:p>
        </p:txBody>
      </p:sp>
    </p:spTree>
    <p:extLst>
      <p:ext uri="{BB962C8B-B14F-4D97-AF65-F5344CB8AC3E}">
        <p14:creationId xmlns:p14="http://schemas.microsoft.com/office/powerpoint/2010/main" val="3176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B1D3-413B-4415-AF51-BF42286EC0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BBAE4C-C79E-4DA7-B4F0-F0BF820B2F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6B16E-2E05-4710-B33D-B535ABAC1E82}"/>
              </a:ext>
            </a:extLst>
          </p:cNvPr>
          <p:cNvSpPr>
            <a:spLocks noGrp="1"/>
          </p:cNvSpPr>
          <p:nvPr>
            <p:ph type="dt" sz="half" idx="10"/>
          </p:nvPr>
        </p:nvSpPr>
        <p:spPr/>
        <p:txBody>
          <a:bodyPr/>
          <a:lstStyle/>
          <a:p>
            <a:fld id="{F44D204B-243F-4B45-82C7-4856E1F73171}" type="datetimeFigureOut">
              <a:rPr lang="en-US" smtClean="0"/>
              <a:t>3/15/2021</a:t>
            </a:fld>
            <a:endParaRPr lang="en-US"/>
          </a:p>
        </p:txBody>
      </p:sp>
      <p:sp>
        <p:nvSpPr>
          <p:cNvPr id="5" name="Footer Placeholder 4">
            <a:extLst>
              <a:ext uri="{FF2B5EF4-FFF2-40B4-BE49-F238E27FC236}">
                <a16:creationId xmlns:a16="http://schemas.microsoft.com/office/drawing/2014/main" id="{E46DEC1E-71A0-4A11-8E3E-F6E590CD5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2154F-5BB9-4995-B493-D7CC5EA9A4DB}"/>
              </a:ext>
            </a:extLst>
          </p:cNvPr>
          <p:cNvSpPr>
            <a:spLocks noGrp="1"/>
          </p:cNvSpPr>
          <p:nvPr>
            <p:ph type="sldNum" sz="quarter" idx="12"/>
          </p:nvPr>
        </p:nvSpPr>
        <p:spPr/>
        <p:txBody>
          <a:bodyPr/>
          <a:lstStyle/>
          <a:p>
            <a:fld id="{A3F6B6A4-5458-4113-87F4-B7D66306C069}" type="slidenum">
              <a:rPr lang="en-US" smtClean="0"/>
              <a:t>‹#›</a:t>
            </a:fld>
            <a:endParaRPr lang="en-US"/>
          </a:p>
        </p:txBody>
      </p:sp>
    </p:spTree>
    <p:extLst>
      <p:ext uri="{BB962C8B-B14F-4D97-AF65-F5344CB8AC3E}">
        <p14:creationId xmlns:p14="http://schemas.microsoft.com/office/powerpoint/2010/main" val="3742653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A28F9B-9AD7-4C34-AF8F-36F6A8FB47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662219-C66B-4E80-AAE4-8C090A4FF6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7C602-E5E8-4C41-9E7B-7566F93515F8}"/>
              </a:ext>
            </a:extLst>
          </p:cNvPr>
          <p:cNvSpPr>
            <a:spLocks noGrp="1"/>
          </p:cNvSpPr>
          <p:nvPr>
            <p:ph type="dt" sz="half" idx="10"/>
          </p:nvPr>
        </p:nvSpPr>
        <p:spPr/>
        <p:txBody>
          <a:bodyPr/>
          <a:lstStyle/>
          <a:p>
            <a:fld id="{F44D204B-243F-4B45-82C7-4856E1F73171}" type="datetimeFigureOut">
              <a:rPr lang="en-US" smtClean="0"/>
              <a:t>3/15/2021</a:t>
            </a:fld>
            <a:endParaRPr lang="en-US"/>
          </a:p>
        </p:txBody>
      </p:sp>
      <p:sp>
        <p:nvSpPr>
          <p:cNvPr id="5" name="Footer Placeholder 4">
            <a:extLst>
              <a:ext uri="{FF2B5EF4-FFF2-40B4-BE49-F238E27FC236}">
                <a16:creationId xmlns:a16="http://schemas.microsoft.com/office/drawing/2014/main" id="{C3EB7250-28FF-4925-BC72-DC73A9131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0F25-D488-43C7-948D-F23329D595AC}"/>
              </a:ext>
            </a:extLst>
          </p:cNvPr>
          <p:cNvSpPr>
            <a:spLocks noGrp="1"/>
          </p:cNvSpPr>
          <p:nvPr>
            <p:ph type="sldNum" sz="quarter" idx="12"/>
          </p:nvPr>
        </p:nvSpPr>
        <p:spPr/>
        <p:txBody>
          <a:bodyPr/>
          <a:lstStyle/>
          <a:p>
            <a:fld id="{A3F6B6A4-5458-4113-87F4-B7D66306C069}" type="slidenum">
              <a:rPr lang="en-US" smtClean="0"/>
              <a:t>‹#›</a:t>
            </a:fld>
            <a:endParaRPr lang="en-US"/>
          </a:p>
        </p:txBody>
      </p:sp>
    </p:spTree>
    <p:extLst>
      <p:ext uri="{BB962C8B-B14F-4D97-AF65-F5344CB8AC3E}">
        <p14:creationId xmlns:p14="http://schemas.microsoft.com/office/powerpoint/2010/main" val="1848256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2BC-2A48-4C3C-A032-4205F3F13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E7C0E-9A4B-423B-8E5C-7480F40DCE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823E1-4644-447C-ACB6-09933C1C9D8B}"/>
              </a:ext>
            </a:extLst>
          </p:cNvPr>
          <p:cNvSpPr>
            <a:spLocks noGrp="1"/>
          </p:cNvSpPr>
          <p:nvPr>
            <p:ph type="dt" sz="half" idx="10"/>
          </p:nvPr>
        </p:nvSpPr>
        <p:spPr/>
        <p:txBody>
          <a:bodyPr/>
          <a:lstStyle/>
          <a:p>
            <a:fld id="{F44D204B-243F-4B45-82C7-4856E1F73171}" type="datetimeFigureOut">
              <a:rPr lang="en-US" smtClean="0"/>
              <a:t>3/15/2021</a:t>
            </a:fld>
            <a:endParaRPr lang="en-US"/>
          </a:p>
        </p:txBody>
      </p:sp>
      <p:sp>
        <p:nvSpPr>
          <p:cNvPr id="5" name="Footer Placeholder 4">
            <a:extLst>
              <a:ext uri="{FF2B5EF4-FFF2-40B4-BE49-F238E27FC236}">
                <a16:creationId xmlns:a16="http://schemas.microsoft.com/office/drawing/2014/main" id="{A2D94107-B9C7-41D5-959B-7F7EEB32B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F14C0-BBFE-4B16-9164-6F12464AE391}"/>
              </a:ext>
            </a:extLst>
          </p:cNvPr>
          <p:cNvSpPr>
            <a:spLocks noGrp="1"/>
          </p:cNvSpPr>
          <p:nvPr>
            <p:ph type="sldNum" sz="quarter" idx="12"/>
          </p:nvPr>
        </p:nvSpPr>
        <p:spPr/>
        <p:txBody>
          <a:bodyPr/>
          <a:lstStyle/>
          <a:p>
            <a:fld id="{A3F6B6A4-5458-4113-87F4-B7D66306C069}" type="slidenum">
              <a:rPr lang="en-US" smtClean="0"/>
              <a:t>‹#›</a:t>
            </a:fld>
            <a:endParaRPr lang="en-US"/>
          </a:p>
        </p:txBody>
      </p:sp>
    </p:spTree>
    <p:extLst>
      <p:ext uri="{BB962C8B-B14F-4D97-AF65-F5344CB8AC3E}">
        <p14:creationId xmlns:p14="http://schemas.microsoft.com/office/powerpoint/2010/main" val="101011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F994-7ACE-4F28-8125-49B1903811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078CDC-DE1B-442D-B07B-AA8DEE4CB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5EA87-D0AC-4D69-96FF-4F58937F08FF}"/>
              </a:ext>
            </a:extLst>
          </p:cNvPr>
          <p:cNvSpPr>
            <a:spLocks noGrp="1"/>
          </p:cNvSpPr>
          <p:nvPr>
            <p:ph type="dt" sz="half" idx="10"/>
          </p:nvPr>
        </p:nvSpPr>
        <p:spPr/>
        <p:txBody>
          <a:bodyPr/>
          <a:lstStyle/>
          <a:p>
            <a:fld id="{F44D204B-243F-4B45-82C7-4856E1F73171}" type="datetimeFigureOut">
              <a:rPr lang="en-US" smtClean="0"/>
              <a:t>3/15/2021</a:t>
            </a:fld>
            <a:endParaRPr lang="en-US"/>
          </a:p>
        </p:txBody>
      </p:sp>
      <p:sp>
        <p:nvSpPr>
          <p:cNvPr id="5" name="Footer Placeholder 4">
            <a:extLst>
              <a:ext uri="{FF2B5EF4-FFF2-40B4-BE49-F238E27FC236}">
                <a16:creationId xmlns:a16="http://schemas.microsoft.com/office/drawing/2014/main" id="{5A143F1C-9B06-426E-97C3-11BED0A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9CC31-B15A-44D7-BB01-F7EBD8A62197}"/>
              </a:ext>
            </a:extLst>
          </p:cNvPr>
          <p:cNvSpPr>
            <a:spLocks noGrp="1"/>
          </p:cNvSpPr>
          <p:nvPr>
            <p:ph type="sldNum" sz="quarter" idx="12"/>
          </p:nvPr>
        </p:nvSpPr>
        <p:spPr/>
        <p:txBody>
          <a:bodyPr/>
          <a:lstStyle/>
          <a:p>
            <a:fld id="{A3F6B6A4-5458-4113-87F4-B7D66306C069}" type="slidenum">
              <a:rPr lang="en-US" smtClean="0"/>
              <a:t>‹#›</a:t>
            </a:fld>
            <a:endParaRPr lang="en-US"/>
          </a:p>
        </p:txBody>
      </p:sp>
    </p:spTree>
    <p:extLst>
      <p:ext uri="{BB962C8B-B14F-4D97-AF65-F5344CB8AC3E}">
        <p14:creationId xmlns:p14="http://schemas.microsoft.com/office/powerpoint/2010/main" val="98517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F73D-80D4-412B-BEFE-83BB04ED0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A056D-8E16-4771-B158-10FDA6249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7F7E2-E259-4A86-9145-2E2EFD79E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FA60D0-DEDC-4F1C-8A0D-8E933D58A485}"/>
              </a:ext>
            </a:extLst>
          </p:cNvPr>
          <p:cNvSpPr>
            <a:spLocks noGrp="1"/>
          </p:cNvSpPr>
          <p:nvPr>
            <p:ph type="dt" sz="half" idx="10"/>
          </p:nvPr>
        </p:nvSpPr>
        <p:spPr/>
        <p:txBody>
          <a:bodyPr/>
          <a:lstStyle/>
          <a:p>
            <a:fld id="{F44D204B-243F-4B45-82C7-4856E1F73171}" type="datetimeFigureOut">
              <a:rPr lang="en-US" smtClean="0"/>
              <a:t>3/15/2021</a:t>
            </a:fld>
            <a:endParaRPr lang="en-US"/>
          </a:p>
        </p:txBody>
      </p:sp>
      <p:sp>
        <p:nvSpPr>
          <p:cNvPr id="6" name="Footer Placeholder 5">
            <a:extLst>
              <a:ext uri="{FF2B5EF4-FFF2-40B4-BE49-F238E27FC236}">
                <a16:creationId xmlns:a16="http://schemas.microsoft.com/office/drawing/2014/main" id="{77FA83E4-23E8-455B-AC9D-8C360E859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DB6A3-3C11-422D-88DD-EC5D471F2F33}"/>
              </a:ext>
            </a:extLst>
          </p:cNvPr>
          <p:cNvSpPr>
            <a:spLocks noGrp="1"/>
          </p:cNvSpPr>
          <p:nvPr>
            <p:ph type="sldNum" sz="quarter" idx="12"/>
          </p:nvPr>
        </p:nvSpPr>
        <p:spPr/>
        <p:txBody>
          <a:bodyPr/>
          <a:lstStyle/>
          <a:p>
            <a:fld id="{A3F6B6A4-5458-4113-87F4-B7D66306C069}" type="slidenum">
              <a:rPr lang="en-US" smtClean="0"/>
              <a:t>‹#›</a:t>
            </a:fld>
            <a:endParaRPr lang="en-US"/>
          </a:p>
        </p:txBody>
      </p:sp>
    </p:spTree>
    <p:extLst>
      <p:ext uri="{BB962C8B-B14F-4D97-AF65-F5344CB8AC3E}">
        <p14:creationId xmlns:p14="http://schemas.microsoft.com/office/powerpoint/2010/main" val="258340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A8A5-6E4F-4A73-AAF5-B74735647F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C85BEE-8894-4EEF-9161-8EDFBBD766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35CA75-6799-480E-8DBF-0202D91F6C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4C7E2D-5195-46F4-980B-FE4ECC520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C56628-C675-4E92-98D0-2571D2D03A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233E49-667A-4DC8-B7A9-8F650E6669CA}"/>
              </a:ext>
            </a:extLst>
          </p:cNvPr>
          <p:cNvSpPr>
            <a:spLocks noGrp="1"/>
          </p:cNvSpPr>
          <p:nvPr>
            <p:ph type="dt" sz="half" idx="10"/>
          </p:nvPr>
        </p:nvSpPr>
        <p:spPr/>
        <p:txBody>
          <a:bodyPr/>
          <a:lstStyle/>
          <a:p>
            <a:fld id="{F44D204B-243F-4B45-82C7-4856E1F73171}" type="datetimeFigureOut">
              <a:rPr lang="en-US" smtClean="0"/>
              <a:t>3/15/2021</a:t>
            </a:fld>
            <a:endParaRPr lang="en-US"/>
          </a:p>
        </p:txBody>
      </p:sp>
      <p:sp>
        <p:nvSpPr>
          <p:cNvPr id="8" name="Footer Placeholder 7">
            <a:extLst>
              <a:ext uri="{FF2B5EF4-FFF2-40B4-BE49-F238E27FC236}">
                <a16:creationId xmlns:a16="http://schemas.microsoft.com/office/drawing/2014/main" id="{3C5BB3CD-6E4E-4171-BC01-5D50F72E40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623691-0AD0-4B85-A003-DBE0C894FA0A}"/>
              </a:ext>
            </a:extLst>
          </p:cNvPr>
          <p:cNvSpPr>
            <a:spLocks noGrp="1"/>
          </p:cNvSpPr>
          <p:nvPr>
            <p:ph type="sldNum" sz="quarter" idx="12"/>
          </p:nvPr>
        </p:nvSpPr>
        <p:spPr/>
        <p:txBody>
          <a:bodyPr/>
          <a:lstStyle/>
          <a:p>
            <a:fld id="{A3F6B6A4-5458-4113-87F4-B7D66306C069}" type="slidenum">
              <a:rPr lang="en-US" smtClean="0"/>
              <a:t>‹#›</a:t>
            </a:fld>
            <a:endParaRPr lang="en-US"/>
          </a:p>
        </p:txBody>
      </p:sp>
    </p:spTree>
    <p:extLst>
      <p:ext uri="{BB962C8B-B14F-4D97-AF65-F5344CB8AC3E}">
        <p14:creationId xmlns:p14="http://schemas.microsoft.com/office/powerpoint/2010/main" val="62102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B395-1E72-4A18-8E76-F30B461B98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8C3E8-378F-4D88-81E6-C24D5810CB96}"/>
              </a:ext>
            </a:extLst>
          </p:cNvPr>
          <p:cNvSpPr>
            <a:spLocks noGrp="1"/>
          </p:cNvSpPr>
          <p:nvPr>
            <p:ph type="dt" sz="half" idx="10"/>
          </p:nvPr>
        </p:nvSpPr>
        <p:spPr/>
        <p:txBody>
          <a:bodyPr/>
          <a:lstStyle/>
          <a:p>
            <a:fld id="{F44D204B-243F-4B45-82C7-4856E1F73171}" type="datetimeFigureOut">
              <a:rPr lang="en-US" smtClean="0"/>
              <a:t>3/15/2021</a:t>
            </a:fld>
            <a:endParaRPr lang="en-US"/>
          </a:p>
        </p:txBody>
      </p:sp>
      <p:sp>
        <p:nvSpPr>
          <p:cNvPr id="4" name="Footer Placeholder 3">
            <a:extLst>
              <a:ext uri="{FF2B5EF4-FFF2-40B4-BE49-F238E27FC236}">
                <a16:creationId xmlns:a16="http://schemas.microsoft.com/office/drawing/2014/main" id="{C887A244-F0BC-4BB1-9C0D-79EB56C4FF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B77AA9-7E1E-4971-988A-93FF4AC21569}"/>
              </a:ext>
            </a:extLst>
          </p:cNvPr>
          <p:cNvSpPr>
            <a:spLocks noGrp="1"/>
          </p:cNvSpPr>
          <p:nvPr>
            <p:ph type="sldNum" sz="quarter" idx="12"/>
          </p:nvPr>
        </p:nvSpPr>
        <p:spPr/>
        <p:txBody>
          <a:bodyPr/>
          <a:lstStyle/>
          <a:p>
            <a:fld id="{A3F6B6A4-5458-4113-87F4-B7D66306C069}" type="slidenum">
              <a:rPr lang="en-US" smtClean="0"/>
              <a:t>‹#›</a:t>
            </a:fld>
            <a:endParaRPr lang="en-US"/>
          </a:p>
        </p:txBody>
      </p:sp>
    </p:spTree>
    <p:extLst>
      <p:ext uri="{BB962C8B-B14F-4D97-AF65-F5344CB8AC3E}">
        <p14:creationId xmlns:p14="http://schemas.microsoft.com/office/powerpoint/2010/main" val="338169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51247-5CC1-4828-89D4-A5EE2F906F32}"/>
              </a:ext>
            </a:extLst>
          </p:cNvPr>
          <p:cNvSpPr>
            <a:spLocks noGrp="1"/>
          </p:cNvSpPr>
          <p:nvPr>
            <p:ph type="dt" sz="half" idx="10"/>
          </p:nvPr>
        </p:nvSpPr>
        <p:spPr/>
        <p:txBody>
          <a:bodyPr/>
          <a:lstStyle/>
          <a:p>
            <a:fld id="{F44D204B-243F-4B45-82C7-4856E1F73171}" type="datetimeFigureOut">
              <a:rPr lang="en-US" smtClean="0"/>
              <a:t>3/15/2021</a:t>
            </a:fld>
            <a:endParaRPr lang="en-US"/>
          </a:p>
        </p:txBody>
      </p:sp>
      <p:sp>
        <p:nvSpPr>
          <p:cNvPr id="3" name="Footer Placeholder 2">
            <a:extLst>
              <a:ext uri="{FF2B5EF4-FFF2-40B4-BE49-F238E27FC236}">
                <a16:creationId xmlns:a16="http://schemas.microsoft.com/office/drawing/2014/main" id="{6EB30346-4DE5-4A0D-BC6E-9563634DEA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0CAEE0-C1D1-4AB4-AE05-3AC525498068}"/>
              </a:ext>
            </a:extLst>
          </p:cNvPr>
          <p:cNvSpPr>
            <a:spLocks noGrp="1"/>
          </p:cNvSpPr>
          <p:nvPr>
            <p:ph type="sldNum" sz="quarter" idx="12"/>
          </p:nvPr>
        </p:nvSpPr>
        <p:spPr/>
        <p:txBody>
          <a:bodyPr/>
          <a:lstStyle/>
          <a:p>
            <a:fld id="{A3F6B6A4-5458-4113-87F4-B7D66306C069}" type="slidenum">
              <a:rPr lang="en-US" smtClean="0"/>
              <a:t>‹#›</a:t>
            </a:fld>
            <a:endParaRPr lang="en-US"/>
          </a:p>
        </p:txBody>
      </p:sp>
    </p:spTree>
    <p:extLst>
      <p:ext uri="{BB962C8B-B14F-4D97-AF65-F5344CB8AC3E}">
        <p14:creationId xmlns:p14="http://schemas.microsoft.com/office/powerpoint/2010/main" val="157589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564F-6A21-4471-89C9-C6D837BA7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4D38CB-7E67-4F7A-A055-48EC5CD44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8765B1-D614-4F7B-A3CF-A92EBC19D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11F8F-DA5D-4C1B-8A53-FE0BE6A7FC87}"/>
              </a:ext>
            </a:extLst>
          </p:cNvPr>
          <p:cNvSpPr>
            <a:spLocks noGrp="1"/>
          </p:cNvSpPr>
          <p:nvPr>
            <p:ph type="dt" sz="half" idx="10"/>
          </p:nvPr>
        </p:nvSpPr>
        <p:spPr/>
        <p:txBody>
          <a:bodyPr/>
          <a:lstStyle/>
          <a:p>
            <a:fld id="{F44D204B-243F-4B45-82C7-4856E1F73171}" type="datetimeFigureOut">
              <a:rPr lang="en-US" smtClean="0"/>
              <a:t>3/15/2021</a:t>
            </a:fld>
            <a:endParaRPr lang="en-US"/>
          </a:p>
        </p:txBody>
      </p:sp>
      <p:sp>
        <p:nvSpPr>
          <p:cNvPr id="6" name="Footer Placeholder 5">
            <a:extLst>
              <a:ext uri="{FF2B5EF4-FFF2-40B4-BE49-F238E27FC236}">
                <a16:creationId xmlns:a16="http://schemas.microsoft.com/office/drawing/2014/main" id="{BB3EEA3C-071B-4D4E-84D3-5F4827CDA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F9A92-AB7D-47DA-9FD7-2F8EAF7580BE}"/>
              </a:ext>
            </a:extLst>
          </p:cNvPr>
          <p:cNvSpPr>
            <a:spLocks noGrp="1"/>
          </p:cNvSpPr>
          <p:nvPr>
            <p:ph type="sldNum" sz="quarter" idx="12"/>
          </p:nvPr>
        </p:nvSpPr>
        <p:spPr/>
        <p:txBody>
          <a:bodyPr/>
          <a:lstStyle/>
          <a:p>
            <a:fld id="{A3F6B6A4-5458-4113-87F4-B7D66306C069}" type="slidenum">
              <a:rPr lang="en-US" smtClean="0"/>
              <a:t>‹#›</a:t>
            </a:fld>
            <a:endParaRPr lang="en-US"/>
          </a:p>
        </p:txBody>
      </p:sp>
    </p:spTree>
    <p:extLst>
      <p:ext uri="{BB962C8B-B14F-4D97-AF65-F5344CB8AC3E}">
        <p14:creationId xmlns:p14="http://schemas.microsoft.com/office/powerpoint/2010/main" val="425780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CCF0-C800-4491-A6C4-FA3B14F5B1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A9F8A5-CB8F-457F-9B0C-AC47C7EA3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0484CC-2048-405A-9A9F-A1DDE2AEB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691BB-4B83-4995-AA6B-52871AD9FCCD}"/>
              </a:ext>
            </a:extLst>
          </p:cNvPr>
          <p:cNvSpPr>
            <a:spLocks noGrp="1"/>
          </p:cNvSpPr>
          <p:nvPr>
            <p:ph type="dt" sz="half" idx="10"/>
          </p:nvPr>
        </p:nvSpPr>
        <p:spPr/>
        <p:txBody>
          <a:bodyPr/>
          <a:lstStyle/>
          <a:p>
            <a:fld id="{F44D204B-243F-4B45-82C7-4856E1F73171}" type="datetimeFigureOut">
              <a:rPr lang="en-US" smtClean="0"/>
              <a:t>3/15/2021</a:t>
            </a:fld>
            <a:endParaRPr lang="en-US"/>
          </a:p>
        </p:txBody>
      </p:sp>
      <p:sp>
        <p:nvSpPr>
          <p:cNvPr id="6" name="Footer Placeholder 5">
            <a:extLst>
              <a:ext uri="{FF2B5EF4-FFF2-40B4-BE49-F238E27FC236}">
                <a16:creationId xmlns:a16="http://schemas.microsoft.com/office/drawing/2014/main" id="{21307E47-0757-4D38-9C7A-211942F0F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39798-C1BD-4AA3-89EC-7FEABF278031}"/>
              </a:ext>
            </a:extLst>
          </p:cNvPr>
          <p:cNvSpPr>
            <a:spLocks noGrp="1"/>
          </p:cNvSpPr>
          <p:nvPr>
            <p:ph type="sldNum" sz="quarter" idx="12"/>
          </p:nvPr>
        </p:nvSpPr>
        <p:spPr/>
        <p:txBody>
          <a:bodyPr/>
          <a:lstStyle/>
          <a:p>
            <a:fld id="{A3F6B6A4-5458-4113-87F4-B7D66306C069}" type="slidenum">
              <a:rPr lang="en-US" smtClean="0"/>
              <a:t>‹#›</a:t>
            </a:fld>
            <a:endParaRPr lang="en-US"/>
          </a:p>
        </p:txBody>
      </p:sp>
    </p:spTree>
    <p:extLst>
      <p:ext uri="{BB962C8B-B14F-4D97-AF65-F5344CB8AC3E}">
        <p14:creationId xmlns:p14="http://schemas.microsoft.com/office/powerpoint/2010/main" val="108563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84D070-2C00-42BC-8694-3A318C19C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6E72FC-8963-4E18-A3EF-062F60DEC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DB8DD-8B23-44AE-B88E-472BD30F5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D204B-243F-4B45-82C7-4856E1F73171}" type="datetimeFigureOut">
              <a:rPr lang="en-US" smtClean="0"/>
              <a:t>3/15/2021</a:t>
            </a:fld>
            <a:endParaRPr lang="en-US"/>
          </a:p>
        </p:txBody>
      </p:sp>
      <p:sp>
        <p:nvSpPr>
          <p:cNvPr id="5" name="Footer Placeholder 4">
            <a:extLst>
              <a:ext uri="{FF2B5EF4-FFF2-40B4-BE49-F238E27FC236}">
                <a16:creationId xmlns:a16="http://schemas.microsoft.com/office/drawing/2014/main" id="{9AED472C-66E2-4C29-B339-9FC7A78CE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BE75D5-E8B3-4DC7-A01E-2D82127DC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6B6A4-5458-4113-87F4-B7D66306C069}" type="slidenum">
              <a:rPr lang="en-US" smtClean="0"/>
              <a:t>‹#›</a:t>
            </a:fld>
            <a:endParaRPr lang="en-US"/>
          </a:p>
        </p:txBody>
      </p:sp>
    </p:spTree>
    <p:extLst>
      <p:ext uri="{BB962C8B-B14F-4D97-AF65-F5344CB8AC3E}">
        <p14:creationId xmlns:p14="http://schemas.microsoft.com/office/powerpoint/2010/main" val="175923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36A8-1AAA-4633-A56B-DFB39F4E8CF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E362C8FF-2618-47C8-B336-B26DC6D02F2B}"/>
              </a:ext>
            </a:extLst>
          </p:cNvPr>
          <p:cNvSpPr>
            <a:spLocks noGrp="1"/>
          </p:cNvSpPr>
          <p:nvPr>
            <p:ph type="subTitle" idx="1"/>
          </p:nvPr>
        </p:nvSpPr>
        <p:spPr/>
        <p:txBody>
          <a:bodyPr/>
          <a:lstStyle/>
          <a:p>
            <a:endParaRPr lang="en-US"/>
          </a:p>
        </p:txBody>
      </p:sp>
      <p:pic>
        <p:nvPicPr>
          <p:cNvPr id="1026" name="Picture 2">
            <a:extLst>
              <a:ext uri="{FF2B5EF4-FFF2-40B4-BE49-F238E27FC236}">
                <a16:creationId xmlns:a16="http://schemas.microsoft.com/office/drawing/2014/main" id="{FFA15D9C-31EE-4F17-8509-5B04B7EF1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909638"/>
            <a:ext cx="718185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54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20FA-1628-4DFF-A857-5B2333B455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F82FF8-64AD-49B8-BCB5-966F60E94A0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8C29A892-FE54-43BB-89FF-12BF0F252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552450"/>
            <a:ext cx="8724900"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37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F182-4B6E-4FC0-90B2-14A18B3AD6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B6B1E7-3499-4603-9B01-66D4A1BB399F}"/>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A0D7F019-0977-4C91-BA0A-B7812170D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42863"/>
            <a:ext cx="7686675" cy="677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89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5162-7C11-4D6F-BE38-21E61604EE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343F34-C98E-47AD-AF17-D73835076E20}"/>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1AA3CD7E-91C2-46EA-87FF-B4B5BA788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185863"/>
            <a:ext cx="38100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4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E207-F01E-4091-9C8C-EFAE1ECBF6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A05813-D5D7-43A8-8C3E-DF2AD6259FA9}"/>
              </a:ext>
            </a:extLst>
          </p:cNvPr>
          <p:cNvSpPr>
            <a:spLocks noGrp="1"/>
          </p:cNvSpPr>
          <p:nvPr>
            <p:ph idx="1"/>
          </p:nvPr>
        </p:nvSpPr>
        <p:spPr/>
        <p:txBody>
          <a:bodyPr/>
          <a:lstStyle/>
          <a:p>
            <a:endParaRPr lang="en-US"/>
          </a:p>
        </p:txBody>
      </p:sp>
      <p:pic>
        <p:nvPicPr>
          <p:cNvPr id="5122" name="Picture 2">
            <a:extLst>
              <a:ext uri="{FF2B5EF4-FFF2-40B4-BE49-F238E27FC236}">
                <a16:creationId xmlns:a16="http://schemas.microsoft.com/office/drawing/2014/main" id="{66A013D2-6F2A-4AB4-9D8B-A78D6AC28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913" y="1181100"/>
            <a:ext cx="368617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26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4E96-E754-41C3-85D9-E15B01E9570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71E2D00-E8A7-48BD-8C56-81AF13F0C94E}"/>
              </a:ext>
            </a:extLst>
          </p:cNvPr>
          <p:cNvSpPr>
            <a:spLocks noGrp="1"/>
          </p:cNvSpPr>
          <p:nvPr>
            <p:ph idx="1"/>
          </p:nvPr>
        </p:nvSpPr>
        <p:spPr/>
        <p:txBody>
          <a:bodyPr>
            <a:normAutofit fontScale="25000" lnSpcReduction="20000"/>
          </a:bodyPr>
          <a:lstStyle/>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Reliability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Users can use "Update Client" during 98% of normal working hours.</a:t>
            </a:r>
            <a:r>
              <a:rPr lang="en-US" altLang="zh-CN" sz="1800" b="0" i="0" dirty="0">
                <a:solidFill>
                  <a:srgbClr val="000000"/>
                </a:solidFill>
                <a:effectLst/>
                <a:latin typeface="Segoe UI" panose="020B0502040204020203" pitchFamily="34" charset="0"/>
                <a:ea typeface="Times New Roman" panose="02020603050405020304" pitchFamily="18" charset="0"/>
              </a:rPr>
              <a:t> </a:t>
            </a:r>
            <a:endParaRPr lang="en-US" altLang="zh-CN"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Maintainability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Defines the time required for a solution or its component to be fixed, changed to increase performance or other qualities, or adapted to a changing environment.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Scalability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Scalability assesses the highest workloads under which the system will still meet the performance requirements.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Usability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Classical nonfunctional requirement that addresses a simple question and define the requirements isn’t as easy to seems.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Security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Process: Only users with the role of "Customer Advisor" or "Supervisor" can access "Update Customer". Data: Only users in the role of "Supervisor" can update the customer's date of birth.</a:t>
            </a:r>
            <a:r>
              <a:rPr lang="en-US" altLang="zh-CN" sz="1800" b="0" i="0" dirty="0">
                <a:solidFill>
                  <a:srgbClr val="000000"/>
                </a:solidFill>
                <a:effectLst/>
                <a:latin typeface="Segoe UI" panose="020B0502040204020203" pitchFamily="34" charset="0"/>
                <a:ea typeface="Times New Roman" panose="02020603050405020304" pitchFamily="18" charset="0"/>
              </a:rPr>
              <a:t> </a:t>
            </a:r>
            <a:endParaRPr lang="en-US" altLang="zh-CN"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Performance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During the "update customer" process, the system response should not exceed 1 second.</a:t>
            </a:r>
            <a:r>
              <a:rPr lang="en-US" altLang="zh-CN" sz="1800" b="0" i="0" dirty="0">
                <a:solidFill>
                  <a:srgbClr val="000000"/>
                </a:solidFill>
                <a:effectLst/>
                <a:latin typeface="Segoe UI" panose="020B0502040204020203" pitchFamily="34" charset="0"/>
                <a:ea typeface="Times New Roman" panose="02020603050405020304" pitchFamily="18" charset="0"/>
              </a:rPr>
              <a:t> </a:t>
            </a:r>
            <a:endParaRPr lang="en-US" altLang="zh-CN"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FF0000"/>
                </a:solidFill>
                <a:effectLst/>
                <a:latin typeface="Times New Roman" panose="02020603050405020304" pitchFamily="18" charset="0"/>
              </a:rPr>
              <a:t>Portability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Portability defines how to start a system or its elements in one environment or another. It usually includes hardware, software or other usage platform specifications. In short, it determines the execution of actions performed by one platform on another platform. Moreover, it specifies the degree to which system elements can be well accessed and can interact in two different environments.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Accuracy requirements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The data change time must be recorded to the nearest second.</a:t>
            </a:r>
            <a:r>
              <a:rPr lang="en-US" altLang="zh-CN" sz="1800" b="0" i="0" dirty="0">
                <a:solidFill>
                  <a:srgbClr val="000000"/>
                </a:solidFill>
                <a:effectLst/>
                <a:latin typeface="Segoe UI" panose="020B0502040204020203" pitchFamily="34" charset="0"/>
                <a:ea typeface="Times New Roman" panose="02020603050405020304" pitchFamily="18" charset="0"/>
              </a:rPr>
              <a:t> </a:t>
            </a:r>
            <a:endParaRPr lang="en-US" altLang="zh-CN" b="0" i="0" dirty="0">
              <a:solidFill>
                <a:srgbClr val="000000"/>
              </a:solidFill>
              <a:effectLst/>
              <a:latin typeface="Segoe UI" panose="020B0502040204020203" pitchFamily="34" charset="0"/>
            </a:endParaRPr>
          </a:p>
          <a:p>
            <a:pPr algn="l" rtl="0" fontAlgn="base"/>
            <a:r>
              <a:rPr lang="en-US" altLang="zh-CN" sz="1800" b="0" i="0" dirty="0">
                <a:solidFill>
                  <a:srgbClr val="000000"/>
                </a:solidFill>
                <a:effectLst/>
                <a:latin typeface="Segoe UI" panose="020B0502040204020203" pitchFamily="34" charset="0"/>
                <a:ea typeface="Times New Roman" panose="02020603050405020304" pitchFamily="18" charset="0"/>
              </a:rPr>
              <a:t> </a:t>
            </a:r>
            <a:endParaRPr lang="en-US" altLang="zh-CN"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Concurrency Requirements </a:t>
            </a:r>
          </a:p>
          <a:p>
            <a:pPr algn="l" rtl="0" fontAlgn="base"/>
            <a:r>
              <a:rPr lang="en-US" sz="1800" b="0" i="0" dirty="0">
                <a:solidFill>
                  <a:srgbClr val="000000"/>
                </a:solidFill>
                <a:effectLst/>
                <a:latin typeface="Times New Roman" panose="02020603050405020304" pitchFamily="18" charset="0"/>
              </a:rPr>
              <a:t>Up to 300 users may be using "Update Customer" at any one time. </a:t>
            </a:r>
            <a:endParaRPr lang="en-US" b="0" i="0" dirty="0">
              <a:solidFill>
                <a:srgbClr val="000000"/>
              </a:solidFill>
              <a:effectLst/>
              <a:latin typeface="Segoe UI" panose="020B0502040204020203" pitchFamily="34" charset="0"/>
            </a:endParaRPr>
          </a:p>
          <a:p>
            <a:pPr algn="l" rtl="0" fontAlgn="base"/>
            <a:r>
              <a:rPr lang="en-US" altLang="zh-CN" sz="1800" b="0" i="0" dirty="0">
                <a:solidFill>
                  <a:srgbClr val="000000"/>
                </a:solidFill>
                <a:effectLst/>
                <a:latin typeface="Segoe UI" panose="020B0502040204020203" pitchFamily="34" charset="0"/>
                <a:ea typeface="Times New Roman" panose="02020603050405020304" pitchFamily="18" charset="0"/>
              </a:rPr>
              <a:t> </a:t>
            </a:r>
            <a:endParaRPr lang="en-US" altLang="zh-CN"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Data integrity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Data integrity refers to maintaining and assuring data accuracy and consistency over its entire lifecycle.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Interoperability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All system components must follow a common and standard set of exchange formats to exchange data; the lack of interoperability happens when people do not follow standards.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Recoverability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Recoverability is the ability to recover from a system crash or failure and return to full operation.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Capacity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Times New Roman" panose="02020603050405020304" pitchFamily="18" charset="0"/>
              </a:rPr>
              <a:t>Process: A total of up to 500 users can use "Update Customer". Data: Up to 1,000,000 customers can be stored.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504E4E"/>
                </a:solidFill>
                <a:effectLst/>
                <a:latin typeface="Times New Roman" panose="02020603050405020304" pitchFamily="18" charset="0"/>
              </a:rPr>
              <a:t>Accessibility Requirements </a:t>
            </a:r>
            <a:endParaRPr lang="en-US" sz="1800" b="0" i="0" dirty="0">
              <a:solidFill>
                <a:srgbClr val="000000"/>
              </a:solidFill>
              <a:effectLst/>
              <a:latin typeface="Times New Roman" panose="02020603050405020304" pitchFamily="18" charset="0"/>
            </a:endParaRPr>
          </a:p>
          <a:p>
            <a:pPr algn="l" rtl="0" fontAlgn="base"/>
            <a:r>
              <a:rPr lang="en-US" sz="1800" b="0" i="0" dirty="0">
                <a:solidFill>
                  <a:srgbClr val="000000"/>
                </a:solidFill>
                <a:effectLst/>
                <a:latin typeface="Times New Roman" panose="02020603050405020304" pitchFamily="18" charset="0"/>
              </a:rPr>
              <a:t>The help page should be provided in multiple languages, for example English, Malay and Chinese.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latin typeface="Times New Roman" panose="02020603050405020304" pitchFamily="18" charset="0"/>
              </a:rPr>
              <a:t>Error-Handling </a:t>
            </a:r>
            <a:endParaRPr lang="en-US" sz="1800" b="0" i="0" dirty="0">
              <a:solidFill>
                <a:srgbClr val="000000"/>
              </a:solidFill>
              <a:effectLst/>
              <a:latin typeface="Calibri" panose="020F0502020204030204" pitchFamily="34" charset="0"/>
            </a:endParaRPr>
          </a:p>
          <a:p>
            <a:pPr algn="l" rtl="0" fontAlgn="base"/>
            <a:r>
              <a:rPr lang="en-US" sz="1800" b="0" i="0">
                <a:solidFill>
                  <a:srgbClr val="000000"/>
                </a:solidFill>
                <a:effectLst/>
                <a:latin typeface="Times New Roman" panose="02020603050405020304" pitchFamily="18" charset="0"/>
              </a:rPr>
              <a:t>If the user exits the "order" process, everything the user does will be saved.</a:t>
            </a:r>
            <a:r>
              <a:rPr lang="en-US" altLang="zh-CN" sz="1800" b="0" i="0">
                <a:solidFill>
                  <a:srgbClr val="000000"/>
                </a:solidFill>
                <a:effectLst/>
                <a:latin typeface="Segoe UI" panose="020B0502040204020203" pitchFamily="34" charset="0"/>
                <a:ea typeface="Times New Roman" panose="02020603050405020304" pitchFamily="18" charset="0"/>
              </a:rPr>
              <a:t> </a:t>
            </a:r>
            <a:endParaRPr lang="en-US" altLang="zh-CN" b="0" i="0">
              <a:solidFill>
                <a:srgbClr val="000000"/>
              </a:solidFill>
              <a:effectLst/>
              <a:latin typeface="Segoe UI" panose="020B0502040204020203" pitchFamily="34" charset="0"/>
            </a:endParaRPr>
          </a:p>
          <a:p>
            <a:endParaRPr lang="en-US"/>
          </a:p>
        </p:txBody>
      </p:sp>
    </p:spTree>
    <p:extLst>
      <p:ext uri="{BB962C8B-B14F-4D97-AF65-F5344CB8AC3E}">
        <p14:creationId xmlns:p14="http://schemas.microsoft.com/office/powerpoint/2010/main" val="124373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388</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Kang Hong</dc:creator>
  <cp:lastModifiedBy>Tan Kang Hong</cp:lastModifiedBy>
  <cp:revision>2</cp:revision>
  <dcterms:created xsi:type="dcterms:W3CDTF">2021-03-15T08:19:43Z</dcterms:created>
  <dcterms:modified xsi:type="dcterms:W3CDTF">2021-03-15T08:24:14Z</dcterms:modified>
</cp:coreProperties>
</file>