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70" r:id="rId2"/>
    <p:sldId id="257" r:id="rId3"/>
    <p:sldId id="258" r:id="rId4"/>
    <p:sldId id="271" r:id="rId5"/>
    <p:sldId id="259" r:id="rId6"/>
    <p:sldId id="272" r:id="rId7"/>
    <p:sldId id="260" r:id="rId8"/>
    <p:sldId id="262" r:id="rId9"/>
    <p:sldId id="263" r:id="rId10"/>
    <p:sldId id="267" r:id="rId11"/>
    <p:sldId id="265"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3"/>
    <p:restoredTop sz="94801"/>
  </p:normalViewPr>
  <p:slideViewPr>
    <p:cSldViewPr snapToGrid="0" snapToObjects="1">
      <p:cViewPr>
        <p:scale>
          <a:sx n="50" d="100"/>
          <a:sy n="50" d="100"/>
        </p:scale>
        <p:origin x="-288" y="26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Kang Hong" userId="3074bfcaf65a538b" providerId="LiveId" clId="{68B84822-4427-45DF-8E96-99FCC8B9DD47}"/>
    <pc:docChg chg="modSld">
      <pc:chgData name="Tan Kang Hong" userId="3074bfcaf65a538b" providerId="LiveId" clId="{68B84822-4427-45DF-8E96-99FCC8B9DD47}" dt="2021-02-19T05:05:59.558" v="65" actId="20577"/>
      <pc:docMkLst>
        <pc:docMk/>
      </pc:docMkLst>
      <pc:sldChg chg="modSp mod">
        <pc:chgData name="Tan Kang Hong" userId="3074bfcaf65a538b" providerId="LiveId" clId="{68B84822-4427-45DF-8E96-99FCC8B9DD47}" dt="2021-02-19T05:05:59.558" v="65" actId="20577"/>
        <pc:sldMkLst>
          <pc:docMk/>
          <pc:sldMk cId="1673545715" sldId="259"/>
        </pc:sldMkLst>
        <pc:graphicFrameChg chg="mod">
          <ac:chgData name="Tan Kang Hong" userId="3074bfcaf65a538b" providerId="LiveId" clId="{68B84822-4427-45DF-8E96-99FCC8B9DD47}" dt="2021-02-19T05:05:59.558" v="65" actId="20577"/>
          <ac:graphicFrameMkLst>
            <pc:docMk/>
            <pc:sldMk cId="1673545715" sldId="259"/>
            <ac:graphicFrameMk id="9" creationId="{ED6750F1-4B31-C145-A709-77707F95505A}"/>
          </ac:graphicFrameMkLst>
        </pc:graphicFrameChg>
        <pc:picChg chg="mod">
          <ac:chgData name="Tan Kang Hong" userId="3074bfcaf65a538b" providerId="LiveId" clId="{68B84822-4427-45DF-8E96-99FCC8B9DD47}" dt="2021-02-19T04:15:37.385" v="30" actId="1076"/>
          <ac:picMkLst>
            <pc:docMk/>
            <pc:sldMk cId="1673545715" sldId="259"/>
            <ac:picMk id="3" creationId="{71536BC7-5B5E-4861-8460-61FBF5A42C3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fif"/><Relationship Id="rId5" Type="http://schemas.openxmlformats.org/officeDocument/2006/relationships/image" Target="../media/image12.jpg"/><Relationship Id="rId4" Type="http://schemas.openxmlformats.org/officeDocument/2006/relationships/image" Target="../media/image11.jfif"/></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fif"/><Relationship Id="rId5" Type="http://schemas.openxmlformats.org/officeDocument/2006/relationships/image" Target="../media/image12.jpg"/><Relationship Id="rId4" Type="http://schemas.openxmlformats.org/officeDocument/2006/relationships/image" Target="../media/image11.jfif"/></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A584-74E3-41DB-A6E8-E59D78EBB196}" type="doc">
      <dgm:prSet loTypeId="urn:microsoft.com/office/officeart/2005/8/layout/pictureOrgChart+Icon" loCatId="officeonline" qsTypeId="urn:microsoft.com/office/officeart/2005/8/quickstyle/simple1" qsCatId="simple" csTypeId="urn:microsoft.com/office/officeart/2005/8/colors/accent2_1" csCatId="accent2" phldr="1"/>
      <dgm:spPr/>
      <dgm:t>
        <a:bodyPr/>
        <a:lstStyle/>
        <a:p>
          <a:endParaRPr lang="en-US"/>
        </a:p>
      </dgm:t>
    </dgm:pt>
    <dgm:pt modelId="{6EBAE52A-E73D-4DAA-B505-372F7D223222}">
      <dgm:prSet phldrT="[Text]"/>
      <dgm:spPr/>
      <dgm:t>
        <a:bodyPr/>
        <a:lstStyle/>
        <a:p>
          <a:r>
            <a:rPr lang="en-US" dirty="0"/>
            <a:t>CEO</a:t>
          </a:r>
        </a:p>
        <a:p>
          <a:r>
            <a:rPr lang="en-US" dirty="0"/>
            <a:t>Har Chun Wai</a:t>
          </a:r>
        </a:p>
      </dgm:t>
    </dgm:pt>
    <dgm:pt modelId="{3470A369-B44F-4404-8932-3AE9C7B1E995}" type="parTrans" cxnId="{CAE7B905-4FA3-4D8F-89F2-FB576720B3AA}">
      <dgm:prSet/>
      <dgm:spPr/>
      <dgm:t>
        <a:bodyPr/>
        <a:lstStyle/>
        <a:p>
          <a:endParaRPr lang="en-US"/>
        </a:p>
      </dgm:t>
    </dgm:pt>
    <dgm:pt modelId="{B5C0217B-DE19-492C-BC65-4869D653BE26}" type="sibTrans" cxnId="{CAE7B905-4FA3-4D8F-89F2-FB576720B3AA}">
      <dgm:prSet/>
      <dgm:spPr/>
      <dgm:t>
        <a:bodyPr/>
        <a:lstStyle/>
        <a:p>
          <a:endParaRPr lang="en-US"/>
        </a:p>
      </dgm:t>
    </dgm:pt>
    <dgm:pt modelId="{2996470B-297F-4B65-997A-3E8AD44B032A}" type="asst">
      <dgm:prSet phldrT="[Text]"/>
      <dgm:spPr/>
      <dgm:t>
        <a:bodyPr/>
        <a:lstStyle/>
        <a:p>
          <a:r>
            <a:rPr lang="en-US" dirty="0"/>
            <a:t>CFO</a:t>
          </a:r>
        </a:p>
        <a:p>
          <a:r>
            <a:rPr lang="en-US" dirty="0"/>
            <a:t>Lau Jun Dian</a:t>
          </a:r>
        </a:p>
      </dgm:t>
    </dgm:pt>
    <dgm:pt modelId="{D96D45B9-A67B-48F6-925C-BB0B9E2A4933}" type="parTrans" cxnId="{E76237AB-ECFA-493D-BFFD-36AA6C7995B2}">
      <dgm:prSet/>
      <dgm:spPr/>
      <dgm:t>
        <a:bodyPr/>
        <a:lstStyle/>
        <a:p>
          <a:endParaRPr lang="en-US"/>
        </a:p>
      </dgm:t>
    </dgm:pt>
    <dgm:pt modelId="{E14535D4-E4D4-44C0-9EBB-FB202BF72DFC}" type="sibTrans" cxnId="{E76237AB-ECFA-493D-BFFD-36AA6C7995B2}">
      <dgm:prSet/>
      <dgm:spPr/>
      <dgm:t>
        <a:bodyPr/>
        <a:lstStyle/>
        <a:p>
          <a:endParaRPr lang="en-US"/>
        </a:p>
      </dgm:t>
    </dgm:pt>
    <dgm:pt modelId="{B35CE70B-A58E-4C83-89A0-DCDBF92DFA18}">
      <dgm:prSet phldrT="[Text]"/>
      <dgm:spPr/>
      <dgm:t>
        <a:bodyPr/>
        <a:lstStyle/>
        <a:p>
          <a:r>
            <a:rPr lang="en-US" b="0" i="0" dirty="0"/>
            <a:t>Graphic Designer</a:t>
          </a:r>
        </a:p>
        <a:p>
          <a:r>
            <a:rPr lang="en-US" b="0" i="0" dirty="0"/>
            <a:t>Nee Mei Yi</a:t>
          </a:r>
          <a:endParaRPr lang="en-US" dirty="0"/>
        </a:p>
      </dgm:t>
    </dgm:pt>
    <dgm:pt modelId="{DE9BEC41-0D62-41FD-ABD7-BA3D9539F38A}" type="parTrans" cxnId="{7FCFB54F-568A-4DC7-84FF-BFE13F1B289E}">
      <dgm:prSet/>
      <dgm:spPr/>
      <dgm:t>
        <a:bodyPr/>
        <a:lstStyle/>
        <a:p>
          <a:endParaRPr lang="en-US"/>
        </a:p>
      </dgm:t>
    </dgm:pt>
    <dgm:pt modelId="{8C63FA8E-C0D8-4E36-8C05-7873C593F9A6}" type="sibTrans" cxnId="{7FCFB54F-568A-4DC7-84FF-BFE13F1B289E}">
      <dgm:prSet/>
      <dgm:spPr/>
      <dgm:t>
        <a:bodyPr/>
        <a:lstStyle/>
        <a:p>
          <a:endParaRPr lang="en-US"/>
        </a:p>
      </dgm:t>
    </dgm:pt>
    <dgm:pt modelId="{8339E5AA-F578-49A0-836F-DB267B8AB5B3}">
      <dgm:prSet phldrT="[Text]"/>
      <dgm:spPr/>
      <dgm:t>
        <a:bodyPr/>
        <a:lstStyle/>
        <a:p>
          <a:r>
            <a:rPr lang="en-US" b="0" i="0" dirty="0"/>
            <a:t>Programmer</a:t>
          </a:r>
        </a:p>
        <a:p>
          <a:r>
            <a:rPr lang="en-US" b="0" i="0" dirty="0"/>
            <a:t>Tan Kang Hong</a:t>
          </a:r>
          <a:endParaRPr lang="en-US" dirty="0"/>
        </a:p>
      </dgm:t>
    </dgm:pt>
    <dgm:pt modelId="{B5FD1B66-3D14-4C44-A6C8-928F8570EF8C}" type="parTrans" cxnId="{3917EEB9-7AF6-4F41-8A91-6FE3A878016F}">
      <dgm:prSet/>
      <dgm:spPr/>
      <dgm:t>
        <a:bodyPr/>
        <a:lstStyle/>
        <a:p>
          <a:endParaRPr lang="en-US"/>
        </a:p>
      </dgm:t>
    </dgm:pt>
    <dgm:pt modelId="{63B2230F-30D3-424C-9EDC-B62F688C90EC}" type="sibTrans" cxnId="{3917EEB9-7AF6-4F41-8A91-6FE3A878016F}">
      <dgm:prSet/>
      <dgm:spPr/>
      <dgm:t>
        <a:bodyPr/>
        <a:lstStyle/>
        <a:p>
          <a:endParaRPr lang="en-US"/>
        </a:p>
      </dgm:t>
    </dgm:pt>
    <dgm:pt modelId="{6D611AF1-9A03-4E0E-904D-6C54E3A4736E}">
      <dgm:prSet phldrT="[Text]"/>
      <dgm:spPr/>
      <dgm:t>
        <a:bodyPr/>
        <a:lstStyle/>
        <a:p>
          <a:r>
            <a:rPr lang="en-US" dirty="0"/>
            <a:t>Marketing Manager</a:t>
          </a:r>
        </a:p>
        <a:p>
          <a:r>
            <a:rPr lang="en-US" dirty="0"/>
            <a:t>Cheng Cai </a:t>
          </a:r>
          <a:r>
            <a:rPr lang="en-US" dirty="0" err="1"/>
            <a:t>Jie</a:t>
          </a:r>
          <a:endParaRPr lang="en-US" dirty="0"/>
        </a:p>
      </dgm:t>
    </dgm:pt>
    <dgm:pt modelId="{1F42A75B-4DDB-4621-BC1E-CE71544B8E1C}" type="parTrans" cxnId="{F8CC1B23-052B-4B58-A512-EE63593B1D92}">
      <dgm:prSet/>
      <dgm:spPr/>
      <dgm:t>
        <a:bodyPr/>
        <a:lstStyle/>
        <a:p>
          <a:endParaRPr lang="en-US"/>
        </a:p>
      </dgm:t>
    </dgm:pt>
    <dgm:pt modelId="{600285A7-7E01-400E-90C7-2EC034298E61}" type="sibTrans" cxnId="{F8CC1B23-052B-4B58-A512-EE63593B1D92}">
      <dgm:prSet/>
      <dgm:spPr/>
      <dgm:t>
        <a:bodyPr/>
        <a:lstStyle/>
        <a:p>
          <a:endParaRPr lang="en-US"/>
        </a:p>
      </dgm:t>
    </dgm:pt>
    <dgm:pt modelId="{C637CA0B-2C91-47C3-A069-70C63F74859E}" type="pres">
      <dgm:prSet presAssocID="{1C1CA584-74E3-41DB-A6E8-E59D78EBB196}" presName="hierChild1" presStyleCnt="0">
        <dgm:presLayoutVars>
          <dgm:orgChart val="1"/>
          <dgm:chPref val="1"/>
          <dgm:dir/>
          <dgm:animOne val="branch"/>
          <dgm:animLvl val="lvl"/>
          <dgm:resizeHandles/>
        </dgm:presLayoutVars>
      </dgm:prSet>
      <dgm:spPr/>
    </dgm:pt>
    <dgm:pt modelId="{7A389DAD-4FC9-41F6-B3D6-69D941240FC1}" type="pres">
      <dgm:prSet presAssocID="{6EBAE52A-E73D-4DAA-B505-372F7D223222}" presName="hierRoot1" presStyleCnt="0">
        <dgm:presLayoutVars>
          <dgm:hierBranch val="init"/>
        </dgm:presLayoutVars>
      </dgm:prSet>
      <dgm:spPr/>
    </dgm:pt>
    <dgm:pt modelId="{57DD6490-AF1E-46F6-B4DD-BE08EF2E1184}" type="pres">
      <dgm:prSet presAssocID="{6EBAE52A-E73D-4DAA-B505-372F7D223222}" presName="rootComposite1" presStyleCnt="0"/>
      <dgm:spPr/>
    </dgm:pt>
    <dgm:pt modelId="{0A0575CC-1ED9-4942-A871-E279C4FB318E}" type="pres">
      <dgm:prSet presAssocID="{6EBAE52A-E73D-4DAA-B505-372F7D223222}" presName="rootText1" presStyleLbl="node0" presStyleIdx="0" presStyleCnt="1">
        <dgm:presLayoutVars>
          <dgm:chPref val="3"/>
        </dgm:presLayoutVars>
      </dgm:prSet>
      <dgm:spPr/>
    </dgm:pt>
    <dgm:pt modelId="{3B8AFA86-F84B-4876-B02C-7ECCAA66D91A}" type="pres">
      <dgm:prSet presAssocID="{6EBAE52A-E73D-4DAA-B505-372F7D223222}" presName="rootPict1" presStyleLbl="align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3A66EFD7-89AE-4FC5-8A61-6CFA78E50B0F}" type="pres">
      <dgm:prSet presAssocID="{6EBAE52A-E73D-4DAA-B505-372F7D223222}" presName="rootConnector1" presStyleLbl="node1" presStyleIdx="0" presStyleCnt="0"/>
      <dgm:spPr/>
    </dgm:pt>
    <dgm:pt modelId="{034C63D2-8F95-4628-ABF6-4715382A2DBA}" type="pres">
      <dgm:prSet presAssocID="{6EBAE52A-E73D-4DAA-B505-372F7D223222}" presName="hierChild2" presStyleCnt="0"/>
      <dgm:spPr/>
    </dgm:pt>
    <dgm:pt modelId="{E770EE5B-BC63-4C1C-9CB2-F6CBB3012100}" type="pres">
      <dgm:prSet presAssocID="{DE9BEC41-0D62-41FD-ABD7-BA3D9539F38A}" presName="Name37" presStyleLbl="parChTrans1D2" presStyleIdx="0" presStyleCnt="4"/>
      <dgm:spPr/>
    </dgm:pt>
    <dgm:pt modelId="{5756499B-4CDC-484A-AF4A-729A2DBB801D}" type="pres">
      <dgm:prSet presAssocID="{B35CE70B-A58E-4C83-89A0-DCDBF92DFA18}" presName="hierRoot2" presStyleCnt="0">
        <dgm:presLayoutVars>
          <dgm:hierBranch val="init"/>
        </dgm:presLayoutVars>
      </dgm:prSet>
      <dgm:spPr/>
    </dgm:pt>
    <dgm:pt modelId="{59B15DD5-35F4-4380-AB97-EB9C5489C085}" type="pres">
      <dgm:prSet presAssocID="{B35CE70B-A58E-4C83-89A0-DCDBF92DFA18}" presName="rootComposite" presStyleCnt="0"/>
      <dgm:spPr/>
    </dgm:pt>
    <dgm:pt modelId="{EE155CA4-4521-4AEC-B1BC-6E5DB0D7A996}" type="pres">
      <dgm:prSet presAssocID="{B35CE70B-A58E-4C83-89A0-DCDBF92DFA18}" presName="rootText" presStyleLbl="node2" presStyleIdx="0" presStyleCnt="3">
        <dgm:presLayoutVars>
          <dgm:chPref val="3"/>
        </dgm:presLayoutVars>
      </dgm:prSet>
      <dgm:spPr/>
    </dgm:pt>
    <dgm:pt modelId="{7E2E3C91-F9B2-4CFF-8A06-D917E6090B0C}" type="pres">
      <dgm:prSet presAssocID="{B35CE70B-A58E-4C83-89A0-DCDBF92DFA18}" presName="rootPict" presStyleLbl="alignImgPlace1" presStyleIdx="1" presStyleCnt="5"/>
      <dgm:spPr>
        <a:blipFill>
          <a:blip xmlns:r="http://schemas.openxmlformats.org/officeDocument/2006/relationships" r:embed="rId2"/>
          <a:srcRect/>
          <a:stretch>
            <a:fillRect l="-89000" r="-89000"/>
          </a:stretch>
        </a:blipFill>
      </dgm:spPr>
    </dgm:pt>
    <dgm:pt modelId="{B7C2F9EF-5350-443E-9F90-75EC4DF5491D}" type="pres">
      <dgm:prSet presAssocID="{B35CE70B-A58E-4C83-89A0-DCDBF92DFA18}" presName="rootConnector" presStyleLbl="node2" presStyleIdx="0" presStyleCnt="3"/>
      <dgm:spPr/>
    </dgm:pt>
    <dgm:pt modelId="{3EFE7390-0833-47F2-A7E7-B0A19029A6FA}" type="pres">
      <dgm:prSet presAssocID="{B35CE70B-A58E-4C83-89A0-DCDBF92DFA18}" presName="hierChild4" presStyleCnt="0"/>
      <dgm:spPr/>
    </dgm:pt>
    <dgm:pt modelId="{44816A35-3477-401A-B715-EB1672DBA7C1}" type="pres">
      <dgm:prSet presAssocID="{B35CE70B-A58E-4C83-89A0-DCDBF92DFA18}" presName="hierChild5" presStyleCnt="0"/>
      <dgm:spPr/>
    </dgm:pt>
    <dgm:pt modelId="{CCA1D32C-CF35-4D85-93B2-AC7629E5ED2D}" type="pres">
      <dgm:prSet presAssocID="{B5FD1B66-3D14-4C44-A6C8-928F8570EF8C}" presName="Name37" presStyleLbl="parChTrans1D2" presStyleIdx="1" presStyleCnt="4"/>
      <dgm:spPr/>
    </dgm:pt>
    <dgm:pt modelId="{6A06DFC8-76C4-4BC3-BD08-F0C03D55147C}" type="pres">
      <dgm:prSet presAssocID="{8339E5AA-F578-49A0-836F-DB267B8AB5B3}" presName="hierRoot2" presStyleCnt="0">
        <dgm:presLayoutVars>
          <dgm:hierBranch val="init"/>
        </dgm:presLayoutVars>
      </dgm:prSet>
      <dgm:spPr/>
    </dgm:pt>
    <dgm:pt modelId="{80ADC60D-C383-4C10-859A-94C0596155FC}" type="pres">
      <dgm:prSet presAssocID="{8339E5AA-F578-49A0-836F-DB267B8AB5B3}" presName="rootComposite" presStyleCnt="0"/>
      <dgm:spPr/>
    </dgm:pt>
    <dgm:pt modelId="{BD3C3939-2589-4329-B723-11C97D06B89D}" type="pres">
      <dgm:prSet presAssocID="{8339E5AA-F578-49A0-836F-DB267B8AB5B3}" presName="rootText" presStyleLbl="node2" presStyleIdx="1" presStyleCnt="3">
        <dgm:presLayoutVars>
          <dgm:chPref val="3"/>
        </dgm:presLayoutVars>
      </dgm:prSet>
      <dgm:spPr/>
    </dgm:pt>
    <dgm:pt modelId="{7585D53B-791D-45C1-B3F7-5404ED50B996}" type="pres">
      <dgm:prSet presAssocID="{8339E5AA-F578-49A0-836F-DB267B8AB5B3}" presName="rootPict" presStyleLbl="align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69000" r="-69000"/>
          </a:stretch>
        </a:blipFill>
      </dgm:spPr>
    </dgm:pt>
    <dgm:pt modelId="{E064959C-BD55-43A5-A650-16EA06F4ACD4}" type="pres">
      <dgm:prSet presAssocID="{8339E5AA-F578-49A0-836F-DB267B8AB5B3}" presName="rootConnector" presStyleLbl="node2" presStyleIdx="1" presStyleCnt="3"/>
      <dgm:spPr/>
    </dgm:pt>
    <dgm:pt modelId="{5DCC5A4C-2CC3-44C6-9E38-E47946B53328}" type="pres">
      <dgm:prSet presAssocID="{8339E5AA-F578-49A0-836F-DB267B8AB5B3}" presName="hierChild4" presStyleCnt="0"/>
      <dgm:spPr/>
    </dgm:pt>
    <dgm:pt modelId="{DAC83995-EDAE-4E87-8B0D-AE698BD5D0A2}" type="pres">
      <dgm:prSet presAssocID="{8339E5AA-F578-49A0-836F-DB267B8AB5B3}" presName="hierChild5" presStyleCnt="0"/>
      <dgm:spPr/>
    </dgm:pt>
    <dgm:pt modelId="{770F6CE2-7E89-4A9E-8610-CDE2B4163DF1}" type="pres">
      <dgm:prSet presAssocID="{1F42A75B-4DDB-4621-BC1E-CE71544B8E1C}" presName="Name37" presStyleLbl="parChTrans1D2" presStyleIdx="2" presStyleCnt="4"/>
      <dgm:spPr/>
    </dgm:pt>
    <dgm:pt modelId="{683BBF83-9012-4182-B6F6-98951394F131}" type="pres">
      <dgm:prSet presAssocID="{6D611AF1-9A03-4E0E-904D-6C54E3A4736E}" presName="hierRoot2" presStyleCnt="0">
        <dgm:presLayoutVars>
          <dgm:hierBranch val="init"/>
        </dgm:presLayoutVars>
      </dgm:prSet>
      <dgm:spPr/>
    </dgm:pt>
    <dgm:pt modelId="{DF7EAF9B-0851-408C-92EF-E18E2CBAEE15}" type="pres">
      <dgm:prSet presAssocID="{6D611AF1-9A03-4E0E-904D-6C54E3A4736E}" presName="rootComposite" presStyleCnt="0"/>
      <dgm:spPr/>
    </dgm:pt>
    <dgm:pt modelId="{FA94E920-08F8-4800-B0F8-5AD16851FF25}" type="pres">
      <dgm:prSet presAssocID="{6D611AF1-9A03-4E0E-904D-6C54E3A4736E}" presName="rootText" presStyleLbl="node2" presStyleIdx="2" presStyleCnt="3">
        <dgm:presLayoutVars>
          <dgm:chPref val="3"/>
        </dgm:presLayoutVars>
      </dgm:prSet>
      <dgm:spPr/>
    </dgm:pt>
    <dgm:pt modelId="{8A3D024B-EFD8-4D40-B24A-C354B0F1A9AE}" type="pres">
      <dgm:prSet presAssocID="{6D611AF1-9A03-4E0E-904D-6C54E3A4736E}" presName="rootPict" presStyleLbl="align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121000" r="-121000"/>
          </a:stretch>
        </a:blipFill>
      </dgm:spPr>
    </dgm:pt>
    <dgm:pt modelId="{55415738-EAFA-47E7-B067-DDEC283B44C7}" type="pres">
      <dgm:prSet presAssocID="{6D611AF1-9A03-4E0E-904D-6C54E3A4736E}" presName="rootConnector" presStyleLbl="node2" presStyleIdx="2" presStyleCnt="3"/>
      <dgm:spPr/>
    </dgm:pt>
    <dgm:pt modelId="{EC19B694-81B4-4E8F-8942-1230958FA695}" type="pres">
      <dgm:prSet presAssocID="{6D611AF1-9A03-4E0E-904D-6C54E3A4736E}" presName="hierChild4" presStyleCnt="0"/>
      <dgm:spPr/>
    </dgm:pt>
    <dgm:pt modelId="{8FE3A732-6FE1-40AB-8E63-BD3A04A2347C}" type="pres">
      <dgm:prSet presAssocID="{6D611AF1-9A03-4E0E-904D-6C54E3A4736E}" presName="hierChild5" presStyleCnt="0"/>
      <dgm:spPr/>
    </dgm:pt>
    <dgm:pt modelId="{79A960C5-BEF2-4A4C-A6DC-93175D1868AC}" type="pres">
      <dgm:prSet presAssocID="{6EBAE52A-E73D-4DAA-B505-372F7D223222}" presName="hierChild3" presStyleCnt="0"/>
      <dgm:spPr/>
    </dgm:pt>
    <dgm:pt modelId="{C3F2B2DF-9A4B-41F1-B3F5-2E1CCBD51C45}" type="pres">
      <dgm:prSet presAssocID="{D96D45B9-A67B-48F6-925C-BB0B9E2A4933}" presName="Name111" presStyleLbl="parChTrans1D2" presStyleIdx="3" presStyleCnt="4"/>
      <dgm:spPr/>
    </dgm:pt>
    <dgm:pt modelId="{9B4B8B94-9C89-4893-A961-B889EADE9F8D}" type="pres">
      <dgm:prSet presAssocID="{2996470B-297F-4B65-997A-3E8AD44B032A}" presName="hierRoot3" presStyleCnt="0">
        <dgm:presLayoutVars>
          <dgm:hierBranch val="init"/>
        </dgm:presLayoutVars>
      </dgm:prSet>
      <dgm:spPr/>
    </dgm:pt>
    <dgm:pt modelId="{BD32E3DC-2789-43FA-B7E5-A5358802C2EC}" type="pres">
      <dgm:prSet presAssocID="{2996470B-297F-4B65-997A-3E8AD44B032A}" presName="rootComposite3" presStyleCnt="0"/>
      <dgm:spPr/>
    </dgm:pt>
    <dgm:pt modelId="{B4FC2A88-BBC0-4D2D-B9E9-4A7C7B6EBBED}" type="pres">
      <dgm:prSet presAssocID="{2996470B-297F-4B65-997A-3E8AD44B032A}" presName="rootText3" presStyleLbl="asst1" presStyleIdx="0" presStyleCnt="1">
        <dgm:presLayoutVars>
          <dgm:chPref val="3"/>
        </dgm:presLayoutVars>
      </dgm:prSet>
      <dgm:spPr/>
    </dgm:pt>
    <dgm:pt modelId="{83FB52BE-7A33-49F3-9B66-3A450BF598FC}" type="pres">
      <dgm:prSet presAssocID="{2996470B-297F-4B65-997A-3E8AD44B032A}" presName="rootPict3" presStyleLbl="align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50000" r="-50000"/>
          </a:stretch>
        </a:blipFill>
      </dgm:spPr>
    </dgm:pt>
    <dgm:pt modelId="{84D61E3D-25A9-450D-B394-7214339108F0}" type="pres">
      <dgm:prSet presAssocID="{2996470B-297F-4B65-997A-3E8AD44B032A}" presName="rootConnector3" presStyleLbl="asst1" presStyleIdx="0" presStyleCnt="1"/>
      <dgm:spPr/>
    </dgm:pt>
    <dgm:pt modelId="{218599A6-D229-4F71-A29E-591A872FA803}" type="pres">
      <dgm:prSet presAssocID="{2996470B-297F-4B65-997A-3E8AD44B032A}" presName="hierChild6" presStyleCnt="0"/>
      <dgm:spPr/>
    </dgm:pt>
    <dgm:pt modelId="{EBC92C90-C87D-4DED-8B56-467210A821AE}" type="pres">
      <dgm:prSet presAssocID="{2996470B-297F-4B65-997A-3E8AD44B032A}" presName="hierChild7" presStyleCnt="0"/>
      <dgm:spPr/>
    </dgm:pt>
  </dgm:ptLst>
  <dgm:cxnLst>
    <dgm:cxn modelId="{0E1B2A03-CD99-4D3C-99FF-CF7801888656}" type="presOf" srcId="{B5FD1B66-3D14-4C44-A6C8-928F8570EF8C}" destId="{CCA1D32C-CF35-4D85-93B2-AC7629E5ED2D}" srcOrd="0" destOrd="0" presId="urn:microsoft.com/office/officeart/2005/8/layout/pictureOrgChart+Icon"/>
    <dgm:cxn modelId="{3FDC4503-7D54-4450-818E-EA5405C60E36}" type="presOf" srcId="{6D611AF1-9A03-4E0E-904D-6C54E3A4736E}" destId="{FA94E920-08F8-4800-B0F8-5AD16851FF25}" srcOrd="0" destOrd="0" presId="urn:microsoft.com/office/officeart/2005/8/layout/pictureOrgChart+Icon"/>
    <dgm:cxn modelId="{1F165D04-5B6D-4A0B-9178-3C378524158C}" type="presOf" srcId="{D96D45B9-A67B-48F6-925C-BB0B9E2A4933}" destId="{C3F2B2DF-9A4B-41F1-B3F5-2E1CCBD51C45}" srcOrd="0" destOrd="0" presId="urn:microsoft.com/office/officeart/2005/8/layout/pictureOrgChart+Icon"/>
    <dgm:cxn modelId="{CAE7B905-4FA3-4D8F-89F2-FB576720B3AA}" srcId="{1C1CA584-74E3-41DB-A6E8-E59D78EBB196}" destId="{6EBAE52A-E73D-4DAA-B505-372F7D223222}" srcOrd="0" destOrd="0" parTransId="{3470A369-B44F-4404-8932-3AE9C7B1E995}" sibTransId="{B5C0217B-DE19-492C-BC65-4869D653BE26}"/>
    <dgm:cxn modelId="{F74D7206-B6EB-4118-A8BF-F8873E7E671B}" type="presOf" srcId="{DE9BEC41-0D62-41FD-ABD7-BA3D9539F38A}" destId="{E770EE5B-BC63-4C1C-9CB2-F6CBB3012100}" srcOrd="0" destOrd="0" presId="urn:microsoft.com/office/officeart/2005/8/layout/pictureOrgChart+Icon"/>
    <dgm:cxn modelId="{F8CC1B23-052B-4B58-A512-EE63593B1D92}" srcId="{6EBAE52A-E73D-4DAA-B505-372F7D223222}" destId="{6D611AF1-9A03-4E0E-904D-6C54E3A4736E}" srcOrd="3" destOrd="0" parTransId="{1F42A75B-4DDB-4621-BC1E-CE71544B8E1C}" sibTransId="{600285A7-7E01-400E-90C7-2EC034298E61}"/>
    <dgm:cxn modelId="{992C7A37-883F-4F79-B98D-F0C71DBED1FD}" type="presOf" srcId="{8339E5AA-F578-49A0-836F-DB267B8AB5B3}" destId="{E064959C-BD55-43A5-A650-16EA06F4ACD4}" srcOrd="1" destOrd="0" presId="urn:microsoft.com/office/officeart/2005/8/layout/pictureOrgChart+Icon"/>
    <dgm:cxn modelId="{02FECE37-2AF6-4626-B32B-C281425D8D3C}" type="presOf" srcId="{8339E5AA-F578-49A0-836F-DB267B8AB5B3}" destId="{BD3C3939-2589-4329-B723-11C97D06B89D}" srcOrd="0" destOrd="0" presId="urn:microsoft.com/office/officeart/2005/8/layout/pictureOrgChart+Icon"/>
    <dgm:cxn modelId="{7D93A03F-82F0-456A-9353-92B798245C13}" type="presOf" srcId="{1F42A75B-4DDB-4621-BC1E-CE71544B8E1C}" destId="{770F6CE2-7E89-4A9E-8610-CDE2B4163DF1}" srcOrd="0" destOrd="0" presId="urn:microsoft.com/office/officeart/2005/8/layout/pictureOrgChart+Icon"/>
    <dgm:cxn modelId="{F2E7F25B-6E26-403E-AEE8-D2AF2D8742CC}" type="presOf" srcId="{B35CE70B-A58E-4C83-89A0-DCDBF92DFA18}" destId="{B7C2F9EF-5350-443E-9F90-75EC4DF5491D}" srcOrd="1" destOrd="0" presId="urn:microsoft.com/office/officeart/2005/8/layout/pictureOrgChart+Icon"/>
    <dgm:cxn modelId="{E2AD4266-AD69-43FE-B2B8-A6452C40D5E1}" type="presOf" srcId="{6D611AF1-9A03-4E0E-904D-6C54E3A4736E}" destId="{55415738-EAFA-47E7-B067-DDEC283B44C7}" srcOrd="1" destOrd="0" presId="urn:microsoft.com/office/officeart/2005/8/layout/pictureOrgChart+Icon"/>
    <dgm:cxn modelId="{C7676E6A-27CC-4C3C-A369-8493C4EDC808}" type="presOf" srcId="{2996470B-297F-4B65-997A-3E8AD44B032A}" destId="{84D61E3D-25A9-450D-B394-7214339108F0}" srcOrd="1" destOrd="0" presId="urn:microsoft.com/office/officeart/2005/8/layout/pictureOrgChart+Icon"/>
    <dgm:cxn modelId="{7FCFB54F-568A-4DC7-84FF-BFE13F1B289E}" srcId="{6EBAE52A-E73D-4DAA-B505-372F7D223222}" destId="{B35CE70B-A58E-4C83-89A0-DCDBF92DFA18}" srcOrd="1" destOrd="0" parTransId="{DE9BEC41-0D62-41FD-ABD7-BA3D9539F38A}" sibTransId="{8C63FA8E-C0D8-4E36-8C05-7873C593F9A6}"/>
    <dgm:cxn modelId="{E345F25A-F8D1-4DF4-9B1B-FC3C8C7FCD15}" type="presOf" srcId="{6EBAE52A-E73D-4DAA-B505-372F7D223222}" destId="{3A66EFD7-89AE-4FC5-8A61-6CFA78E50B0F}" srcOrd="1" destOrd="0" presId="urn:microsoft.com/office/officeart/2005/8/layout/pictureOrgChart+Icon"/>
    <dgm:cxn modelId="{689DA6A3-F919-413C-BEEA-877C4A591F5F}" type="presOf" srcId="{B35CE70B-A58E-4C83-89A0-DCDBF92DFA18}" destId="{EE155CA4-4521-4AEC-B1BC-6E5DB0D7A996}" srcOrd="0" destOrd="0" presId="urn:microsoft.com/office/officeart/2005/8/layout/pictureOrgChart+Icon"/>
    <dgm:cxn modelId="{C87B43AA-72EE-4CD4-876D-AB4AFAEF326C}" type="presOf" srcId="{6EBAE52A-E73D-4DAA-B505-372F7D223222}" destId="{0A0575CC-1ED9-4942-A871-E279C4FB318E}" srcOrd="0" destOrd="0" presId="urn:microsoft.com/office/officeart/2005/8/layout/pictureOrgChart+Icon"/>
    <dgm:cxn modelId="{E76237AB-ECFA-493D-BFFD-36AA6C7995B2}" srcId="{6EBAE52A-E73D-4DAA-B505-372F7D223222}" destId="{2996470B-297F-4B65-997A-3E8AD44B032A}" srcOrd="0" destOrd="0" parTransId="{D96D45B9-A67B-48F6-925C-BB0B9E2A4933}" sibTransId="{E14535D4-E4D4-44C0-9EBB-FB202BF72DFC}"/>
    <dgm:cxn modelId="{3917EEB9-7AF6-4F41-8A91-6FE3A878016F}" srcId="{6EBAE52A-E73D-4DAA-B505-372F7D223222}" destId="{8339E5AA-F578-49A0-836F-DB267B8AB5B3}" srcOrd="2" destOrd="0" parTransId="{B5FD1B66-3D14-4C44-A6C8-928F8570EF8C}" sibTransId="{63B2230F-30D3-424C-9EDC-B62F688C90EC}"/>
    <dgm:cxn modelId="{EA36A6DC-AD86-4C9E-8651-3B41C3223A6A}" type="presOf" srcId="{1C1CA584-74E3-41DB-A6E8-E59D78EBB196}" destId="{C637CA0B-2C91-47C3-A069-70C63F74859E}" srcOrd="0" destOrd="0" presId="urn:microsoft.com/office/officeart/2005/8/layout/pictureOrgChart+Icon"/>
    <dgm:cxn modelId="{F647E8E3-0475-49BF-8F2C-88CC415CF62E}" type="presOf" srcId="{2996470B-297F-4B65-997A-3E8AD44B032A}" destId="{B4FC2A88-BBC0-4D2D-B9E9-4A7C7B6EBBED}" srcOrd="0" destOrd="0" presId="urn:microsoft.com/office/officeart/2005/8/layout/pictureOrgChart+Icon"/>
    <dgm:cxn modelId="{BDC8BF30-500E-4479-B40D-3600CB78CB66}" type="presParOf" srcId="{C637CA0B-2C91-47C3-A069-70C63F74859E}" destId="{7A389DAD-4FC9-41F6-B3D6-69D941240FC1}" srcOrd="0" destOrd="0" presId="urn:microsoft.com/office/officeart/2005/8/layout/pictureOrgChart+Icon"/>
    <dgm:cxn modelId="{3FB47DB3-A6AC-4D0D-BF5F-F819AF0DF1E3}" type="presParOf" srcId="{7A389DAD-4FC9-41F6-B3D6-69D941240FC1}" destId="{57DD6490-AF1E-46F6-B4DD-BE08EF2E1184}" srcOrd="0" destOrd="0" presId="urn:microsoft.com/office/officeart/2005/8/layout/pictureOrgChart+Icon"/>
    <dgm:cxn modelId="{F64BD63F-CF4F-495D-86D8-2BA8E8C47025}" type="presParOf" srcId="{57DD6490-AF1E-46F6-B4DD-BE08EF2E1184}" destId="{0A0575CC-1ED9-4942-A871-E279C4FB318E}" srcOrd="0" destOrd="0" presId="urn:microsoft.com/office/officeart/2005/8/layout/pictureOrgChart+Icon"/>
    <dgm:cxn modelId="{905C8324-35A6-41D1-9B5B-FA54EA8E250E}" type="presParOf" srcId="{57DD6490-AF1E-46F6-B4DD-BE08EF2E1184}" destId="{3B8AFA86-F84B-4876-B02C-7ECCAA66D91A}" srcOrd="1" destOrd="0" presId="urn:microsoft.com/office/officeart/2005/8/layout/pictureOrgChart+Icon"/>
    <dgm:cxn modelId="{A1FE3CE4-CE46-4836-B2DA-4C518B728B32}" type="presParOf" srcId="{57DD6490-AF1E-46F6-B4DD-BE08EF2E1184}" destId="{3A66EFD7-89AE-4FC5-8A61-6CFA78E50B0F}" srcOrd="2" destOrd="0" presId="urn:microsoft.com/office/officeart/2005/8/layout/pictureOrgChart+Icon"/>
    <dgm:cxn modelId="{B1012774-570E-4C57-91F5-718D2F51CB64}" type="presParOf" srcId="{7A389DAD-4FC9-41F6-B3D6-69D941240FC1}" destId="{034C63D2-8F95-4628-ABF6-4715382A2DBA}" srcOrd="1" destOrd="0" presId="urn:microsoft.com/office/officeart/2005/8/layout/pictureOrgChart+Icon"/>
    <dgm:cxn modelId="{99F97F33-0296-439E-8306-054BBFA7087B}" type="presParOf" srcId="{034C63D2-8F95-4628-ABF6-4715382A2DBA}" destId="{E770EE5B-BC63-4C1C-9CB2-F6CBB3012100}" srcOrd="0" destOrd="0" presId="urn:microsoft.com/office/officeart/2005/8/layout/pictureOrgChart+Icon"/>
    <dgm:cxn modelId="{9435AB11-9DF3-406F-8D3F-A70CB34D13DB}" type="presParOf" srcId="{034C63D2-8F95-4628-ABF6-4715382A2DBA}" destId="{5756499B-4CDC-484A-AF4A-729A2DBB801D}" srcOrd="1" destOrd="0" presId="urn:microsoft.com/office/officeart/2005/8/layout/pictureOrgChart+Icon"/>
    <dgm:cxn modelId="{BD15A1C3-E875-4657-938C-C1D260B11092}" type="presParOf" srcId="{5756499B-4CDC-484A-AF4A-729A2DBB801D}" destId="{59B15DD5-35F4-4380-AB97-EB9C5489C085}" srcOrd="0" destOrd="0" presId="urn:microsoft.com/office/officeart/2005/8/layout/pictureOrgChart+Icon"/>
    <dgm:cxn modelId="{776C10B3-C41D-4160-A517-A3EC99A9DF5B}" type="presParOf" srcId="{59B15DD5-35F4-4380-AB97-EB9C5489C085}" destId="{EE155CA4-4521-4AEC-B1BC-6E5DB0D7A996}" srcOrd="0" destOrd="0" presId="urn:microsoft.com/office/officeart/2005/8/layout/pictureOrgChart+Icon"/>
    <dgm:cxn modelId="{CF9B2B9E-5824-42F1-9532-859F59394452}" type="presParOf" srcId="{59B15DD5-35F4-4380-AB97-EB9C5489C085}" destId="{7E2E3C91-F9B2-4CFF-8A06-D917E6090B0C}" srcOrd="1" destOrd="0" presId="urn:microsoft.com/office/officeart/2005/8/layout/pictureOrgChart+Icon"/>
    <dgm:cxn modelId="{36DBB459-6909-4B05-885E-C2E217DF259B}" type="presParOf" srcId="{59B15DD5-35F4-4380-AB97-EB9C5489C085}" destId="{B7C2F9EF-5350-443E-9F90-75EC4DF5491D}" srcOrd="2" destOrd="0" presId="urn:microsoft.com/office/officeart/2005/8/layout/pictureOrgChart+Icon"/>
    <dgm:cxn modelId="{8507BED8-1DBB-451C-93D3-0FED7F93AE76}" type="presParOf" srcId="{5756499B-4CDC-484A-AF4A-729A2DBB801D}" destId="{3EFE7390-0833-47F2-A7E7-B0A19029A6FA}" srcOrd="1" destOrd="0" presId="urn:microsoft.com/office/officeart/2005/8/layout/pictureOrgChart+Icon"/>
    <dgm:cxn modelId="{05D3FB14-BA32-43C8-B055-3FAEC3E00506}" type="presParOf" srcId="{5756499B-4CDC-484A-AF4A-729A2DBB801D}" destId="{44816A35-3477-401A-B715-EB1672DBA7C1}" srcOrd="2" destOrd="0" presId="urn:microsoft.com/office/officeart/2005/8/layout/pictureOrgChart+Icon"/>
    <dgm:cxn modelId="{EC4FC0E6-BC4E-4A09-8D1B-B265EDD9CA95}" type="presParOf" srcId="{034C63D2-8F95-4628-ABF6-4715382A2DBA}" destId="{CCA1D32C-CF35-4D85-93B2-AC7629E5ED2D}" srcOrd="2" destOrd="0" presId="urn:microsoft.com/office/officeart/2005/8/layout/pictureOrgChart+Icon"/>
    <dgm:cxn modelId="{A6C35FBF-59D3-48D6-B721-5E7D819762B4}" type="presParOf" srcId="{034C63D2-8F95-4628-ABF6-4715382A2DBA}" destId="{6A06DFC8-76C4-4BC3-BD08-F0C03D55147C}" srcOrd="3" destOrd="0" presId="urn:microsoft.com/office/officeart/2005/8/layout/pictureOrgChart+Icon"/>
    <dgm:cxn modelId="{F5554552-FA1C-4251-B7DE-D7A6ED3D4FDF}" type="presParOf" srcId="{6A06DFC8-76C4-4BC3-BD08-F0C03D55147C}" destId="{80ADC60D-C383-4C10-859A-94C0596155FC}" srcOrd="0" destOrd="0" presId="urn:microsoft.com/office/officeart/2005/8/layout/pictureOrgChart+Icon"/>
    <dgm:cxn modelId="{D03BD89C-A269-43DE-86FA-082984F787F1}" type="presParOf" srcId="{80ADC60D-C383-4C10-859A-94C0596155FC}" destId="{BD3C3939-2589-4329-B723-11C97D06B89D}" srcOrd="0" destOrd="0" presId="urn:microsoft.com/office/officeart/2005/8/layout/pictureOrgChart+Icon"/>
    <dgm:cxn modelId="{578F6741-33FF-447F-9B6A-4FCFFBD82319}" type="presParOf" srcId="{80ADC60D-C383-4C10-859A-94C0596155FC}" destId="{7585D53B-791D-45C1-B3F7-5404ED50B996}" srcOrd="1" destOrd="0" presId="urn:microsoft.com/office/officeart/2005/8/layout/pictureOrgChart+Icon"/>
    <dgm:cxn modelId="{DEDE4846-D943-4C4D-BB8A-3051E3F5CEB5}" type="presParOf" srcId="{80ADC60D-C383-4C10-859A-94C0596155FC}" destId="{E064959C-BD55-43A5-A650-16EA06F4ACD4}" srcOrd="2" destOrd="0" presId="urn:microsoft.com/office/officeart/2005/8/layout/pictureOrgChart+Icon"/>
    <dgm:cxn modelId="{FBF3FC6E-3592-4C21-8485-0AC2A0B4329C}" type="presParOf" srcId="{6A06DFC8-76C4-4BC3-BD08-F0C03D55147C}" destId="{5DCC5A4C-2CC3-44C6-9E38-E47946B53328}" srcOrd="1" destOrd="0" presId="urn:microsoft.com/office/officeart/2005/8/layout/pictureOrgChart+Icon"/>
    <dgm:cxn modelId="{CCB74B8E-C8F4-45B8-B745-90C7C7F32747}" type="presParOf" srcId="{6A06DFC8-76C4-4BC3-BD08-F0C03D55147C}" destId="{DAC83995-EDAE-4E87-8B0D-AE698BD5D0A2}" srcOrd="2" destOrd="0" presId="urn:microsoft.com/office/officeart/2005/8/layout/pictureOrgChart+Icon"/>
    <dgm:cxn modelId="{89E96475-DDE2-46CE-9E88-12A020E91EF2}" type="presParOf" srcId="{034C63D2-8F95-4628-ABF6-4715382A2DBA}" destId="{770F6CE2-7E89-4A9E-8610-CDE2B4163DF1}" srcOrd="4" destOrd="0" presId="urn:microsoft.com/office/officeart/2005/8/layout/pictureOrgChart+Icon"/>
    <dgm:cxn modelId="{09446DDA-D3C5-4E71-A11E-C46040BBD5ED}" type="presParOf" srcId="{034C63D2-8F95-4628-ABF6-4715382A2DBA}" destId="{683BBF83-9012-4182-B6F6-98951394F131}" srcOrd="5" destOrd="0" presId="urn:microsoft.com/office/officeart/2005/8/layout/pictureOrgChart+Icon"/>
    <dgm:cxn modelId="{440EAB1E-B575-4130-83A4-A66D3E19F643}" type="presParOf" srcId="{683BBF83-9012-4182-B6F6-98951394F131}" destId="{DF7EAF9B-0851-408C-92EF-E18E2CBAEE15}" srcOrd="0" destOrd="0" presId="urn:microsoft.com/office/officeart/2005/8/layout/pictureOrgChart+Icon"/>
    <dgm:cxn modelId="{F7703A9D-F968-4324-B3BE-4E484D0E04BF}" type="presParOf" srcId="{DF7EAF9B-0851-408C-92EF-E18E2CBAEE15}" destId="{FA94E920-08F8-4800-B0F8-5AD16851FF25}" srcOrd="0" destOrd="0" presId="urn:microsoft.com/office/officeart/2005/8/layout/pictureOrgChart+Icon"/>
    <dgm:cxn modelId="{B34F1736-223B-4E6B-A5C5-391A77D1B25C}" type="presParOf" srcId="{DF7EAF9B-0851-408C-92EF-E18E2CBAEE15}" destId="{8A3D024B-EFD8-4D40-B24A-C354B0F1A9AE}" srcOrd="1" destOrd="0" presId="urn:microsoft.com/office/officeart/2005/8/layout/pictureOrgChart+Icon"/>
    <dgm:cxn modelId="{6BA4FA9E-1569-4A3C-99FE-F03007B609C3}" type="presParOf" srcId="{DF7EAF9B-0851-408C-92EF-E18E2CBAEE15}" destId="{55415738-EAFA-47E7-B067-DDEC283B44C7}" srcOrd="2" destOrd="0" presId="urn:microsoft.com/office/officeart/2005/8/layout/pictureOrgChart+Icon"/>
    <dgm:cxn modelId="{08ED0008-FB4F-4593-BE2A-01B3F3CFC7AD}" type="presParOf" srcId="{683BBF83-9012-4182-B6F6-98951394F131}" destId="{EC19B694-81B4-4E8F-8942-1230958FA695}" srcOrd="1" destOrd="0" presId="urn:microsoft.com/office/officeart/2005/8/layout/pictureOrgChart+Icon"/>
    <dgm:cxn modelId="{C561FBD5-BB42-44A0-922C-EC423861D21B}" type="presParOf" srcId="{683BBF83-9012-4182-B6F6-98951394F131}" destId="{8FE3A732-6FE1-40AB-8E63-BD3A04A2347C}" srcOrd="2" destOrd="0" presId="urn:microsoft.com/office/officeart/2005/8/layout/pictureOrgChart+Icon"/>
    <dgm:cxn modelId="{156AE436-A660-4A89-A0E0-427C048FF7B3}" type="presParOf" srcId="{7A389DAD-4FC9-41F6-B3D6-69D941240FC1}" destId="{79A960C5-BEF2-4A4C-A6DC-93175D1868AC}" srcOrd="2" destOrd="0" presId="urn:microsoft.com/office/officeart/2005/8/layout/pictureOrgChart+Icon"/>
    <dgm:cxn modelId="{DCDEE713-BF86-48FF-8C3A-01741533CC3E}" type="presParOf" srcId="{79A960C5-BEF2-4A4C-A6DC-93175D1868AC}" destId="{C3F2B2DF-9A4B-41F1-B3F5-2E1CCBD51C45}" srcOrd="0" destOrd="0" presId="urn:microsoft.com/office/officeart/2005/8/layout/pictureOrgChart+Icon"/>
    <dgm:cxn modelId="{E586FDBC-B99A-4CBC-83AA-7E61510DA867}" type="presParOf" srcId="{79A960C5-BEF2-4A4C-A6DC-93175D1868AC}" destId="{9B4B8B94-9C89-4893-A961-B889EADE9F8D}" srcOrd="1" destOrd="0" presId="urn:microsoft.com/office/officeart/2005/8/layout/pictureOrgChart+Icon"/>
    <dgm:cxn modelId="{A858B494-98E9-47EB-B37F-AD0892D419D7}" type="presParOf" srcId="{9B4B8B94-9C89-4893-A961-B889EADE9F8D}" destId="{BD32E3DC-2789-43FA-B7E5-A5358802C2EC}" srcOrd="0" destOrd="0" presId="urn:microsoft.com/office/officeart/2005/8/layout/pictureOrgChart+Icon"/>
    <dgm:cxn modelId="{63B52C98-6009-4D7D-AB90-870CB024260C}" type="presParOf" srcId="{BD32E3DC-2789-43FA-B7E5-A5358802C2EC}" destId="{B4FC2A88-BBC0-4D2D-B9E9-4A7C7B6EBBED}" srcOrd="0" destOrd="0" presId="urn:microsoft.com/office/officeart/2005/8/layout/pictureOrgChart+Icon"/>
    <dgm:cxn modelId="{E2348D5D-8F00-4E49-8454-DE22CD2F9F15}" type="presParOf" srcId="{BD32E3DC-2789-43FA-B7E5-A5358802C2EC}" destId="{83FB52BE-7A33-49F3-9B66-3A450BF598FC}" srcOrd="1" destOrd="0" presId="urn:microsoft.com/office/officeart/2005/8/layout/pictureOrgChart+Icon"/>
    <dgm:cxn modelId="{B1343121-2453-46BE-BA96-1F6FB72DA9F0}" type="presParOf" srcId="{BD32E3DC-2789-43FA-B7E5-A5358802C2EC}" destId="{84D61E3D-25A9-450D-B394-7214339108F0}" srcOrd="2" destOrd="0" presId="urn:microsoft.com/office/officeart/2005/8/layout/pictureOrgChart+Icon"/>
    <dgm:cxn modelId="{DB37DE51-866C-44B1-9A04-3521D4E1E4BF}" type="presParOf" srcId="{9B4B8B94-9C89-4893-A961-B889EADE9F8D}" destId="{218599A6-D229-4F71-A29E-591A872FA803}" srcOrd="1" destOrd="0" presId="urn:microsoft.com/office/officeart/2005/8/layout/pictureOrgChart+Icon"/>
    <dgm:cxn modelId="{F3CF1243-20FD-41F4-8EDB-A31B1A277390}" type="presParOf" srcId="{9B4B8B94-9C89-4893-A961-B889EADE9F8D}" destId="{EBC92C90-C87D-4DED-8B56-467210A821AE}" srcOrd="2" destOrd="0" presId="urn:microsoft.com/office/officeart/2005/8/layout/pictureOrgChart+Icon"/>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E78F3B-DC9E-3449-8E1C-C228DCC8EC95}" type="doc">
      <dgm:prSet loTypeId="urn:microsoft.com/office/officeart/2005/8/layout/radial5" loCatId="" qsTypeId="urn:microsoft.com/office/officeart/2005/8/quickstyle/simple1" qsCatId="simple" csTypeId="urn:microsoft.com/office/officeart/2005/8/colors/accent1_1" csCatId="accent1" phldr="1"/>
      <dgm:spPr/>
      <dgm:t>
        <a:bodyPr/>
        <a:lstStyle/>
        <a:p>
          <a:endParaRPr lang="en-GB"/>
        </a:p>
      </dgm:t>
    </dgm:pt>
    <dgm:pt modelId="{CE2E9922-0A00-5B4A-8017-068BA48C2424}">
      <dgm:prSet phldrT="[Text]"/>
      <dgm:spPr/>
      <dgm:t>
        <a:bodyPr/>
        <a:lstStyle/>
        <a:p>
          <a:r>
            <a:rPr lang="en-US" dirty="0"/>
            <a:t>Problems of Existing System</a:t>
          </a:r>
          <a:endParaRPr lang="en-GB" dirty="0"/>
        </a:p>
      </dgm:t>
    </dgm:pt>
    <dgm:pt modelId="{632D01DA-37D4-3A4E-8B6E-C0991021208F}" type="parTrans" cxnId="{487EB306-9EEE-3147-8AA4-B5C61F189E36}">
      <dgm:prSet/>
      <dgm:spPr/>
      <dgm:t>
        <a:bodyPr/>
        <a:lstStyle/>
        <a:p>
          <a:endParaRPr lang="en-GB"/>
        </a:p>
      </dgm:t>
    </dgm:pt>
    <dgm:pt modelId="{48D9E46D-704B-DC47-8AC6-E5B14284CA72}" type="sibTrans" cxnId="{487EB306-9EEE-3147-8AA4-B5C61F189E36}">
      <dgm:prSet/>
      <dgm:spPr/>
      <dgm:t>
        <a:bodyPr/>
        <a:lstStyle/>
        <a:p>
          <a:endParaRPr lang="en-GB"/>
        </a:p>
      </dgm:t>
    </dgm:pt>
    <dgm:pt modelId="{54D895B7-C0DD-9F4E-A97B-EEF5C90B8B91}">
      <dgm:prSet phldrT="[Text]"/>
      <dgm:spPr/>
      <dgm:t>
        <a:bodyPr/>
        <a:lstStyle/>
        <a:p>
          <a:r>
            <a:rPr lang="en-GB" sz="1600" dirty="0"/>
            <a:t>Human error</a:t>
          </a:r>
        </a:p>
      </dgm:t>
    </dgm:pt>
    <dgm:pt modelId="{F4F23CF2-B22E-8C44-9876-E661E3296C27}" type="parTrans" cxnId="{933B947B-05BA-9848-A934-357A9CAA95F9}">
      <dgm:prSet/>
      <dgm:spPr/>
      <dgm:t>
        <a:bodyPr/>
        <a:lstStyle/>
        <a:p>
          <a:endParaRPr lang="en-GB"/>
        </a:p>
      </dgm:t>
    </dgm:pt>
    <dgm:pt modelId="{C523689A-C111-4F48-976B-C30CDAAAC7FC}" type="sibTrans" cxnId="{933B947B-05BA-9848-A934-357A9CAA95F9}">
      <dgm:prSet/>
      <dgm:spPr/>
      <dgm:t>
        <a:bodyPr/>
        <a:lstStyle/>
        <a:p>
          <a:endParaRPr lang="en-GB"/>
        </a:p>
      </dgm:t>
    </dgm:pt>
    <dgm:pt modelId="{4DAFFF7F-3904-6F4E-A170-566795FEDA7F}">
      <dgm:prSet phldrT="[Text]"/>
      <dgm:spPr/>
      <dgm:t>
        <a:bodyPr/>
        <a:lstStyle/>
        <a:p>
          <a:r>
            <a:rPr lang="en-MY" sz="1700"/>
            <a:t>Customer </a:t>
          </a:r>
          <a:r>
            <a:rPr lang="en-MY" sz="1700" dirty="0"/>
            <a:t>service</a:t>
          </a:r>
          <a:endParaRPr lang="en-GB" sz="1700" dirty="0"/>
        </a:p>
      </dgm:t>
    </dgm:pt>
    <dgm:pt modelId="{1028704E-0A4E-9548-89BD-119F8C2B3F25}" type="parTrans" cxnId="{1C640D2C-967E-5043-95AF-9150BDA87F66}">
      <dgm:prSet/>
      <dgm:spPr/>
      <dgm:t>
        <a:bodyPr/>
        <a:lstStyle/>
        <a:p>
          <a:endParaRPr lang="en-GB"/>
        </a:p>
      </dgm:t>
    </dgm:pt>
    <dgm:pt modelId="{220D99F0-00D2-874D-AAE4-1F9284510B21}" type="sibTrans" cxnId="{1C640D2C-967E-5043-95AF-9150BDA87F66}">
      <dgm:prSet/>
      <dgm:spPr/>
      <dgm:t>
        <a:bodyPr/>
        <a:lstStyle/>
        <a:p>
          <a:endParaRPr lang="en-GB"/>
        </a:p>
      </dgm:t>
    </dgm:pt>
    <dgm:pt modelId="{C675AF2B-7CE1-8541-8CD0-F59CAAB0E70B}">
      <dgm:prSet/>
      <dgm:spPr/>
      <dgm:t>
        <a:bodyPr/>
        <a:lstStyle/>
        <a:p>
          <a:r>
            <a:rPr lang="en-MY" sz="1600" dirty="0"/>
            <a:t>Lack of Automation function.</a:t>
          </a:r>
          <a:endParaRPr lang="en-GB" sz="1600" dirty="0"/>
        </a:p>
      </dgm:t>
    </dgm:pt>
    <dgm:pt modelId="{357DD44B-06DD-8747-99D5-7D1FAFD0CDD6}" type="parTrans" cxnId="{CBA94709-824E-D142-9869-08F715A3D295}">
      <dgm:prSet/>
      <dgm:spPr/>
      <dgm:t>
        <a:bodyPr/>
        <a:lstStyle/>
        <a:p>
          <a:endParaRPr lang="en-GB"/>
        </a:p>
      </dgm:t>
    </dgm:pt>
    <dgm:pt modelId="{1003E3A0-A12A-DB4B-BF0B-1CF79B9C2B98}" type="sibTrans" cxnId="{CBA94709-824E-D142-9869-08F715A3D295}">
      <dgm:prSet/>
      <dgm:spPr/>
      <dgm:t>
        <a:bodyPr/>
        <a:lstStyle/>
        <a:p>
          <a:endParaRPr lang="en-GB"/>
        </a:p>
      </dgm:t>
    </dgm:pt>
    <dgm:pt modelId="{67859451-1EAD-824F-B67F-4E7387BE401E}">
      <dgm:prSet custT="1"/>
      <dgm:spPr/>
      <dgm:t>
        <a:bodyPr/>
        <a:lstStyle/>
        <a:p>
          <a:r>
            <a:rPr lang="en-US" sz="1300" b="0" i="0" dirty="0"/>
            <a:t>In terms of logistics, manual analysis and coordination by employees are very time-consuming and laborious tasks, so certain amount of human error is prone to occur. </a:t>
          </a:r>
          <a:endParaRPr lang="en-GB" sz="1300" dirty="0"/>
        </a:p>
      </dgm:t>
    </dgm:pt>
    <dgm:pt modelId="{A25C74C8-63AC-0047-B2EC-4EF2B2070430}" type="sibTrans" cxnId="{C41086E3-E7EC-4A4C-B9D4-C96D7A715CCD}">
      <dgm:prSet/>
      <dgm:spPr/>
      <dgm:t>
        <a:bodyPr/>
        <a:lstStyle/>
        <a:p>
          <a:endParaRPr lang="en-GB"/>
        </a:p>
      </dgm:t>
    </dgm:pt>
    <dgm:pt modelId="{BBC3D0C0-71B2-324F-A777-3EC3073112C7}" type="parTrans" cxnId="{C41086E3-E7EC-4A4C-B9D4-C96D7A715CCD}">
      <dgm:prSet/>
      <dgm:spPr/>
      <dgm:t>
        <a:bodyPr/>
        <a:lstStyle/>
        <a:p>
          <a:endParaRPr lang="en-GB"/>
        </a:p>
      </dgm:t>
    </dgm:pt>
    <dgm:pt modelId="{1E3E17CA-7B5F-9649-B618-A60B4784E27C}">
      <dgm:prSet phldrT="[Text]" custT="1"/>
      <dgm:spPr/>
      <dgm:t>
        <a:bodyPr/>
        <a:lstStyle/>
        <a:p>
          <a:r>
            <a:rPr lang="en-US" sz="1300" b="0" i="0" dirty="0"/>
            <a:t>In case of functions such as creating transportation routes, loading plans, and assigning goods to carriers were operated manually, some errors made by the employees may occur, this may affect the image of the company and also the customer’s experience. </a:t>
          </a:r>
          <a:endParaRPr lang="en-GB" sz="1300" dirty="0"/>
        </a:p>
      </dgm:t>
    </dgm:pt>
    <dgm:pt modelId="{EBC3BF21-BDC8-2443-967F-90087B973BC1}" type="parTrans" cxnId="{021F3738-C4D1-5C48-AE87-7AB3F9586699}">
      <dgm:prSet/>
      <dgm:spPr/>
      <dgm:t>
        <a:bodyPr/>
        <a:lstStyle/>
        <a:p>
          <a:endParaRPr lang="en-GB"/>
        </a:p>
      </dgm:t>
    </dgm:pt>
    <dgm:pt modelId="{9BC559B2-9D49-054B-934D-9DB555FBF0D5}" type="sibTrans" cxnId="{021F3738-C4D1-5C48-AE87-7AB3F9586699}">
      <dgm:prSet/>
      <dgm:spPr/>
      <dgm:t>
        <a:bodyPr/>
        <a:lstStyle/>
        <a:p>
          <a:endParaRPr lang="en-GB"/>
        </a:p>
      </dgm:t>
    </dgm:pt>
    <dgm:pt modelId="{FBC88606-2774-E24F-869A-14F69495635F}">
      <dgm:prSet phldrT="[Text]" custT="1"/>
      <dgm:spPr/>
      <dgm:t>
        <a:bodyPr/>
        <a:lstStyle/>
        <a:p>
          <a:r>
            <a:rPr lang="en-MY" sz="1350" b="0" i="0" dirty="0"/>
            <a:t>Customers can know the delivery location completely transparently at all times.</a:t>
          </a:r>
          <a:endParaRPr lang="en-GB" sz="1350" dirty="0"/>
        </a:p>
      </dgm:t>
    </dgm:pt>
    <dgm:pt modelId="{D6B0EFDC-E203-894B-A593-FB83B92E9C09}" type="parTrans" cxnId="{0A84C21C-460B-E14E-A50F-2B1F38D27C12}">
      <dgm:prSet/>
      <dgm:spPr/>
      <dgm:t>
        <a:bodyPr/>
        <a:lstStyle/>
        <a:p>
          <a:endParaRPr lang="en-GB"/>
        </a:p>
      </dgm:t>
    </dgm:pt>
    <dgm:pt modelId="{7BF3DC9D-D7DB-EB45-A707-E41E86F75CE7}" type="sibTrans" cxnId="{0A84C21C-460B-E14E-A50F-2B1F38D27C12}">
      <dgm:prSet/>
      <dgm:spPr/>
      <dgm:t>
        <a:bodyPr/>
        <a:lstStyle/>
        <a:p>
          <a:endParaRPr lang="en-GB"/>
        </a:p>
      </dgm:t>
    </dgm:pt>
    <dgm:pt modelId="{14FA1002-0B35-7B44-8DCE-0029FC1E473B}">
      <dgm:prSet phldrT="[Text]" custT="1"/>
      <dgm:spPr/>
      <dgm:t>
        <a:bodyPr/>
        <a:lstStyle/>
        <a:p>
          <a:r>
            <a:rPr lang="en-MY" sz="1350"/>
            <a:t>Provide 24-hour customer service to reduce customer errors.</a:t>
          </a:r>
          <a:endParaRPr lang="en-GB" sz="1350"/>
        </a:p>
      </dgm:t>
    </dgm:pt>
    <dgm:pt modelId="{36B37AC7-4C67-1B4C-8C02-07105FA667DA}" type="parTrans" cxnId="{00DFA86B-5C35-B84B-AAD1-ED8A6FB73A86}">
      <dgm:prSet/>
      <dgm:spPr/>
      <dgm:t>
        <a:bodyPr/>
        <a:lstStyle/>
        <a:p>
          <a:endParaRPr lang="en-GB"/>
        </a:p>
      </dgm:t>
    </dgm:pt>
    <dgm:pt modelId="{932D5659-2FAF-9342-A833-B2697BD15814}" type="sibTrans" cxnId="{00DFA86B-5C35-B84B-AAD1-ED8A6FB73A86}">
      <dgm:prSet/>
      <dgm:spPr/>
      <dgm:t>
        <a:bodyPr/>
        <a:lstStyle/>
        <a:p>
          <a:endParaRPr lang="en-GB"/>
        </a:p>
      </dgm:t>
    </dgm:pt>
    <dgm:pt modelId="{0E69CF26-7DCB-4C59-8FD1-0E167B6FADD9}">
      <dgm:prSet custT="1"/>
      <dgm:spPr/>
      <dgm:t>
        <a:bodyPr/>
        <a:lstStyle/>
        <a:p>
          <a:r>
            <a:rPr lang="en-US" sz="1300" b="0" i="0" u="none" dirty="0"/>
            <a:t>software solution can process data without errors and can operate without delay.</a:t>
          </a:r>
          <a:r>
            <a:rPr lang="en-US" sz="1300" b="0" i="0" dirty="0"/>
            <a:t> </a:t>
          </a:r>
          <a:endParaRPr lang="en-GB" sz="1300" dirty="0"/>
        </a:p>
      </dgm:t>
    </dgm:pt>
    <dgm:pt modelId="{07ADBF66-3DF5-47CA-BFEC-B4D46DF08955}" type="parTrans" cxnId="{6C0460D0-EA8C-4643-85D2-54BB2AD78FA7}">
      <dgm:prSet/>
      <dgm:spPr/>
      <dgm:t>
        <a:bodyPr/>
        <a:lstStyle/>
        <a:p>
          <a:endParaRPr lang="en-US"/>
        </a:p>
      </dgm:t>
    </dgm:pt>
    <dgm:pt modelId="{727E221E-170A-4672-8097-128C6A7CC491}" type="sibTrans" cxnId="{6C0460D0-EA8C-4643-85D2-54BB2AD78FA7}">
      <dgm:prSet/>
      <dgm:spPr/>
      <dgm:t>
        <a:bodyPr/>
        <a:lstStyle/>
        <a:p>
          <a:endParaRPr lang="en-US"/>
        </a:p>
      </dgm:t>
    </dgm:pt>
    <dgm:pt modelId="{7160FE81-B55E-A747-B7EA-B0FF87F7E250}" type="pres">
      <dgm:prSet presAssocID="{59E78F3B-DC9E-3449-8E1C-C228DCC8EC95}" presName="Name0" presStyleCnt="0">
        <dgm:presLayoutVars>
          <dgm:chMax val="1"/>
          <dgm:dir/>
          <dgm:animLvl val="ctr"/>
          <dgm:resizeHandles val="exact"/>
        </dgm:presLayoutVars>
      </dgm:prSet>
      <dgm:spPr/>
    </dgm:pt>
    <dgm:pt modelId="{636BB99B-273A-464F-AE15-9D11B8A072E7}" type="pres">
      <dgm:prSet presAssocID="{CE2E9922-0A00-5B4A-8017-068BA48C2424}" presName="centerShape" presStyleLbl="node0" presStyleIdx="0" presStyleCnt="1"/>
      <dgm:spPr/>
    </dgm:pt>
    <dgm:pt modelId="{6A8AA6AF-FBCF-F84D-9EE3-781F16DFE767}" type="pres">
      <dgm:prSet presAssocID="{F4F23CF2-B22E-8C44-9876-E661E3296C27}" presName="parTrans" presStyleLbl="sibTrans2D1" presStyleIdx="0" presStyleCnt="3"/>
      <dgm:spPr/>
    </dgm:pt>
    <dgm:pt modelId="{EDC3C621-B7FB-C840-9398-07EAE4BCEDFB}" type="pres">
      <dgm:prSet presAssocID="{F4F23CF2-B22E-8C44-9876-E661E3296C27}" presName="connectorText" presStyleLbl="sibTrans2D1" presStyleIdx="0" presStyleCnt="3"/>
      <dgm:spPr/>
    </dgm:pt>
    <dgm:pt modelId="{F57B0818-485D-144C-82C4-E463488E9247}" type="pres">
      <dgm:prSet presAssocID="{54D895B7-C0DD-9F4E-A97B-EEF5C90B8B91}" presName="node" presStyleLbl="node1" presStyleIdx="0" presStyleCnt="3" custScaleX="119453" custScaleY="113433">
        <dgm:presLayoutVars>
          <dgm:bulletEnabled val="1"/>
        </dgm:presLayoutVars>
      </dgm:prSet>
      <dgm:spPr>
        <a:prstGeom prst="roundRect">
          <a:avLst/>
        </a:prstGeom>
      </dgm:spPr>
    </dgm:pt>
    <dgm:pt modelId="{E006E8B3-7B2B-F24C-95D5-66689CD59D13}" type="pres">
      <dgm:prSet presAssocID="{357DD44B-06DD-8747-99D5-7D1FAFD0CDD6}" presName="parTrans" presStyleLbl="sibTrans2D1" presStyleIdx="1" presStyleCnt="3"/>
      <dgm:spPr/>
    </dgm:pt>
    <dgm:pt modelId="{7BFE84EA-B9E6-C64E-9252-E90C4974EF10}" type="pres">
      <dgm:prSet presAssocID="{357DD44B-06DD-8747-99D5-7D1FAFD0CDD6}" presName="connectorText" presStyleLbl="sibTrans2D1" presStyleIdx="1" presStyleCnt="3"/>
      <dgm:spPr/>
    </dgm:pt>
    <dgm:pt modelId="{C79F827B-F0D8-A44B-98D9-B372B1B21E2E}" type="pres">
      <dgm:prSet presAssocID="{C675AF2B-7CE1-8541-8CD0-F59CAAB0E70B}" presName="node" presStyleLbl="node1" presStyleIdx="1" presStyleCnt="3" custScaleX="123332" custScaleY="117630">
        <dgm:presLayoutVars>
          <dgm:bulletEnabled val="1"/>
        </dgm:presLayoutVars>
      </dgm:prSet>
      <dgm:spPr>
        <a:prstGeom prst="roundRect">
          <a:avLst/>
        </a:prstGeom>
      </dgm:spPr>
    </dgm:pt>
    <dgm:pt modelId="{22E0F8E2-044F-7047-8A2C-08054D9D3621}" type="pres">
      <dgm:prSet presAssocID="{1028704E-0A4E-9548-89BD-119F8C2B3F25}" presName="parTrans" presStyleLbl="sibTrans2D1" presStyleIdx="2" presStyleCnt="3"/>
      <dgm:spPr/>
    </dgm:pt>
    <dgm:pt modelId="{B91E7D96-0D94-534F-A7AA-6A614AC03385}" type="pres">
      <dgm:prSet presAssocID="{1028704E-0A4E-9548-89BD-119F8C2B3F25}" presName="connectorText" presStyleLbl="sibTrans2D1" presStyleIdx="2" presStyleCnt="3"/>
      <dgm:spPr/>
    </dgm:pt>
    <dgm:pt modelId="{367BF29C-AEEE-614C-A85B-C9B2935C1030}" type="pres">
      <dgm:prSet presAssocID="{4DAFFF7F-3904-6F4E-A170-566795FEDA7F}" presName="node" presStyleLbl="node1" presStyleIdx="2" presStyleCnt="3" custScaleX="106544">
        <dgm:presLayoutVars>
          <dgm:bulletEnabled val="1"/>
        </dgm:presLayoutVars>
      </dgm:prSet>
      <dgm:spPr>
        <a:prstGeom prst="roundRect">
          <a:avLst/>
        </a:prstGeom>
      </dgm:spPr>
    </dgm:pt>
  </dgm:ptLst>
  <dgm:cxnLst>
    <dgm:cxn modelId="{487EB306-9EEE-3147-8AA4-B5C61F189E36}" srcId="{59E78F3B-DC9E-3449-8E1C-C228DCC8EC95}" destId="{CE2E9922-0A00-5B4A-8017-068BA48C2424}" srcOrd="0" destOrd="0" parTransId="{632D01DA-37D4-3A4E-8B6E-C0991021208F}" sibTransId="{48D9E46D-704B-DC47-8AC6-E5B14284CA72}"/>
    <dgm:cxn modelId="{CBA94709-824E-D142-9869-08F715A3D295}" srcId="{CE2E9922-0A00-5B4A-8017-068BA48C2424}" destId="{C675AF2B-7CE1-8541-8CD0-F59CAAB0E70B}" srcOrd="1" destOrd="0" parTransId="{357DD44B-06DD-8747-99D5-7D1FAFD0CDD6}" sibTransId="{1003E3A0-A12A-DB4B-BF0B-1CF79B9C2B98}"/>
    <dgm:cxn modelId="{8DAB9A1A-6457-E644-893F-C1DF89018488}" type="presOf" srcId="{1028704E-0A4E-9548-89BD-119F8C2B3F25}" destId="{B91E7D96-0D94-534F-A7AA-6A614AC03385}" srcOrd="1" destOrd="0" presId="urn:microsoft.com/office/officeart/2005/8/layout/radial5"/>
    <dgm:cxn modelId="{0A84C21C-460B-E14E-A50F-2B1F38D27C12}" srcId="{4DAFFF7F-3904-6F4E-A170-566795FEDA7F}" destId="{FBC88606-2774-E24F-869A-14F69495635F}" srcOrd="0" destOrd="0" parTransId="{D6B0EFDC-E203-894B-A593-FB83B92E9C09}" sibTransId="{7BF3DC9D-D7DB-EB45-A707-E41E86F75CE7}"/>
    <dgm:cxn modelId="{E6E6B921-BA09-604D-ABE3-48D5E9CA3F6C}" type="presOf" srcId="{357DD44B-06DD-8747-99D5-7D1FAFD0CDD6}" destId="{7BFE84EA-B9E6-C64E-9252-E90C4974EF10}" srcOrd="1" destOrd="0" presId="urn:microsoft.com/office/officeart/2005/8/layout/radial5"/>
    <dgm:cxn modelId="{F0D38F2B-805A-9547-A4AC-2BCB6EA57294}" type="presOf" srcId="{F4F23CF2-B22E-8C44-9876-E661E3296C27}" destId="{EDC3C621-B7FB-C840-9398-07EAE4BCEDFB}" srcOrd="1" destOrd="0" presId="urn:microsoft.com/office/officeart/2005/8/layout/radial5"/>
    <dgm:cxn modelId="{1C640D2C-967E-5043-95AF-9150BDA87F66}" srcId="{CE2E9922-0A00-5B4A-8017-068BA48C2424}" destId="{4DAFFF7F-3904-6F4E-A170-566795FEDA7F}" srcOrd="2" destOrd="0" parTransId="{1028704E-0A4E-9548-89BD-119F8C2B3F25}" sibTransId="{220D99F0-00D2-874D-AAE4-1F9284510B21}"/>
    <dgm:cxn modelId="{3D899D2F-6ED1-EE4F-8440-D80196057876}" type="presOf" srcId="{1E3E17CA-7B5F-9649-B618-A60B4784E27C}" destId="{C79F827B-F0D8-A44B-98D9-B372B1B21E2E}" srcOrd="0" destOrd="1" presId="urn:microsoft.com/office/officeart/2005/8/layout/radial5"/>
    <dgm:cxn modelId="{021F3738-C4D1-5C48-AE87-7AB3F9586699}" srcId="{C675AF2B-7CE1-8541-8CD0-F59CAAB0E70B}" destId="{1E3E17CA-7B5F-9649-B618-A60B4784E27C}" srcOrd="0" destOrd="0" parTransId="{EBC3BF21-BDC8-2443-967F-90087B973BC1}" sibTransId="{9BC559B2-9D49-054B-934D-9DB555FBF0D5}"/>
    <dgm:cxn modelId="{3C5ED347-3F21-F44B-A4CE-9007E850138A}" type="presOf" srcId="{54D895B7-C0DD-9F4E-A97B-EEF5C90B8B91}" destId="{F57B0818-485D-144C-82C4-E463488E9247}" srcOrd="0" destOrd="0" presId="urn:microsoft.com/office/officeart/2005/8/layout/radial5"/>
    <dgm:cxn modelId="{1D883C6A-C439-9D45-B7A9-2A2D6B4FE08E}" type="presOf" srcId="{C675AF2B-7CE1-8541-8CD0-F59CAAB0E70B}" destId="{C79F827B-F0D8-A44B-98D9-B372B1B21E2E}" srcOrd="0" destOrd="0" presId="urn:microsoft.com/office/officeart/2005/8/layout/radial5"/>
    <dgm:cxn modelId="{00DFA86B-5C35-B84B-AAD1-ED8A6FB73A86}" srcId="{4DAFFF7F-3904-6F4E-A170-566795FEDA7F}" destId="{14FA1002-0B35-7B44-8DCE-0029FC1E473B}" srcOrd="1" destOrd="0" parTransId="{36B37AC7-4C67-1B4C-8C02-07105FA667DA}" sibTransId="{932D5659-2FAF-9342-A833-B2697BD15814}"/>
    <dgm:cxn modelId="{9392A573-65F6-D042-BEF5-B5D8874A2C42}" type="presOf" srcId="{FBC88606-2774-E24F-869A-14F69495635F}" destId="{367BF29C-AEEE-614C-A85B-C9B2935C1030}" srcOrd="0" destOrd="1" presId="urn:microsoft.com/office/officeart/2005/8/layout/radial5"/>
    <dgm:cxn modelId="{BB8EFF53-356C-414B-BB91-7E0714362C48}" type="presOf" srcId="{14FA1002-0B35-7B44-8DCE-0029FC1E473B}" destId="{367BF29C-AEEE-614C-A85B-C9B2935C1030}" srcOrd="0" destOrd="2" presId="urn:microsoft.com/office/officeart/2005/8/layout/radial5"/>
    <dgm:cxn modelId="{140AAA7A-E720-4A5A-84A6-DB24D5FA7704}" type="presOf" srcId="{0E69CF26-7DCB-4C59-8FD1-0E167B6FADD9}" destId="{F57B0818-485D-144C-82C4-E463488E9247}" srcOrd="0" destOrd="2" presId="urn:microsoft.com/office/officeart/2005/8/layout/radial5"/>
    <dgm:cxn modelId="{933B947B-05BA-9848-A934-357A9CAA95F9}" srcId="{CE2E9922-0A00-5B4A-8017-068BA48C2424}" destId="{54D895B7-C0DD-9F4E-A97B-EEF5C90B8B91}" srcOrd="0" destOrd="0" parTransId="{F4F23CF2-B22E-8C44-9876-E661E3296C27}" sibTransId="{C523689A-C111-4F48-976B-C30CDAAAC7FC}"/>
    <dgm:cxn modelId="{5976CA80-E4DC-5F48-AB58-79BB1BB28B58}" type="presOf" srcId="{CE2E9922-0A00-5B4A-8017-068BA48C2424}" destId="{636BB99B-273A-464F-AE15-9D11B8A072E7}" srcOrd="0" destOrd="0" presId="urn:microsoft.com/office/officeart/2005/8/layout/radial5"/>
    <dgm:cxn modelId="{CFBCEF9D-2D9B-5746-AA19-0399C2347AF9}" type="presOf" srcId="{357DD44B-06DD-8747-99D5-7D1FAFD0CDD6}" destId="{E006E8B3-7B2B-F24C-95D5-66689CD59D13}" srcOrd="0" destOrd="0" presId="urn:microsoft.com/office/officeart/2005/8/layout/radial5"/>
    <dgm:cxn modelId="{80B625A0-830F-E847-B20F-C02A05D8EA75}" type="presOf" srcId="{1028704E-0A4E-9548-89BD-119F8C2B3F25}" destId="{22E0F8E2-044F-7047-8A2C-08054D9D3621}" srcOrd="0" destOrd="0" presId="urn:microsoft.com/office/officeart/2005/8/layout/radial5"/>
    <dgm:cxn modelId="{233126A4-2BAD-AA4A-A549-C1B2E97E8CBB}" type="presOf" srcId="{4DAFFF7F-3904-6F4E-A170-566795FEDA7F}" destId="{367BF29C-AEEE-614C-A85B-C9B2935C1030}" srcOrd="0" destOrd="0" presId="urn:microsoft.com/office/officeart/2005/8/layout/radial5"/>
    <dgm:cxn modelId="{DA3C70C5-F885-3148-BF26-79847C9CF878}" type="presOf" srcId="{F4F23CF2-B22E-8C44-9876-E661E3296C27}" destId="{6A8AA6AF-FBCF-F84D-9EE3-781F16DFE767}" srcOrd="0" destOrd="0" presId="urn:microsoft.com/office/officeart/2005/8/layout/radial5"/>
    <dgm:cxn modelId="{6C0460D0-EA8C-4643-85D2-54BB2AD78FA7}" srcId="{54D895B7-C0DD-9F4E-A97B-EEF5C90B8B91}" destId="{0E69CF26-7DCB-4C59-8FD1-0E167B6FADD9}" srcOrd="1" destOrd="0" parTransId="{07ADBF66-3DF5-47CA-BFEC-B4D46DF08955}" sibTransId="{727E221E-170A-4672-8097-128C6A7CC491}"/>
    <dgm:cxn modelId="{C41086E3-E7EC-4A4C-B9D4-C96D7A715CCD}" srcId="{54D895B7-C0DD-9F4E-A97B-EEF5C90B8B91}" destId="{67859451-1EAD-824F-B67F-4E7387BE401E}" srcOrd="0" destOrd="0" parTransId="{BBC3D0C0-71B2-324F-A777-3EC3073112C7}" sibTransId="{A25C74C8-63AC-0047-B2EC-4EF2B2070430}"/>
    <dgm:cxn modelId="{28B164E6-A59E-9640-B012-D204F1B48622}" type="presOf" srcId="{67859451-1EAD-824F-B67F-4E7387BE401E}" destId="{F57B0818-485D-144C-82C4-E463488E9247}" srcOrd="0" destOrd="1" presId="urn:microsoft.com/office/officeart/2005/8/layout/radial5"/>
    <dgm:cxn modelId="{3FF82EF1-28BF-3B41-B88F-5ED04B5AA573}" type="presOf" srcId="{59E78F3B-DC9E-3449-8E1C-C228DCC8EC95}" destId="{7160FE81-B55E-A747-B7EA-B0FF87F7E250}" srcOrd="0" destOrd="0" presId="urn:microsoft.com/office/officeart/2005/8/layout/radial5"/>
    <dgm:cxn modelId="{C8CC07AF-11AB-424D-A3A9-03DD57C3FCD1}" type="presParOf" srcId="{7160FE81-B55E-A747-B7EA-B0FF87F7E250}" destId="{636BB99B-273A-464F-AE15-9D11B8A072E7}" srcOrd="0" destOrd="0" presId="urn:microsoft.com/office/officeart/2005/8/layout/radial5"/>
    <dgm:cxn modelId="{6B5A5572-E674-E346-A681-BF236256D434}" type="presParOf" srcId="{7160FE81-B55E-A747-B7EA-B0FF87F7E250}" destId="{6A8AA6AF-FBCF-F84D-9EE3-781F16DFE767}" srcOrd="1" destOrd="0" presId="urn:microsoft.com/office/officeart/2005/8/layout/radial5"/>
    <dgm:cxn modelId="{927CEEB7-0C0D-8545-83F3-9F2C3A8D801A}" type="presParOf" srcId="{6A8AA6AF-FBCF-F84D-9EE3-781F16DFE767}" destId="{EDC3C621-B7FB-C840-9398-07EAE4BCEDFB}" srcOrd="0" destOrd="0" presId="urn:microsoft.com/office/officeart/2005/8/layout/radial5"/>
    <dgm:cxn modelId="{6C49D90D-A597-FF4D-BCC3-F6111CB57030}" type="presParOf" srcId="{7160FE81-B55E-A747-B7EA-B0FF87F7E250}" destId="{F57B0818-485D-144C-82C4-E463488E9247}" srcOrd="2" destOrd="0" presId="urn:microsoft.com/office/officeart/2005/8/layout/radial5"/>
    <dgm:cxn modelId="{B99CA25C-6B48-7E48-B578-E32C382916A0}" type="presParOf" srcId="{7160FE81-B55E-A747-B7EA-B0FF87F7E250}" destId="{E006E8B3-7B2B-F24C-95D5-66689CD59D13}" srcOrd="3" destOrd="0" presId="urn:microsoft.com/office/officeart/2005/8/layout/radial5"/>
    <dgm:cxn modelId="{17D4024F-074C-CD47-BF37-44F1EFC8219C}" type="presParOf" srcId="{E006E8B3-7B2B-F24C-95D5-66689CD59D13}" destId="{7BFE84EA-B9E6-C64E-9252-E90C4974EF10}" srcOrd="0" destOrd="0" presId="urn:microsoft.com/office/officeart/2005/8/layout/radial5"/>
    <dgm:cxn modelId="{1D2B7670-ECA1-3E4F-8464-C68CA136895D}" type="presParOf" srcId="{7160FE81-B55E-A747-B7EA-B0FF87F7E250}" destId="{C79F827B-F0D8-A44B-98D9-B372B1B21E2E}" srcOrd="4" destOrd="0" presId="urn:microsoft.com/office/officeart/2005/8/layout/radial5"/>
    <dgm:cxn modelId="{2E2D0E92-E476-CE4A-A007-A9C0EDB5A6B6}" type="presParOf" srcId="{7160FE81-B55E-A747-B7EA-B0FF87F7E250}" destId="{22E0F8E2-044F-7047-8A2C-08054D9D3621}" srcOrd="5" destOrd="0" presId="urn:microsoft.com/office/officeart/2005/8/layout/radial5"/>
    <dgm:cxn modelId="{8B1331C0-C310-6646-9E80-9AE9BD4BA161}" type="presParOf" srcId="{22E0F8E2-044F-7047-8A2C-08054D9D3621}" destId="{B91E7D96-0D94-534F-A7AA-6A614AC03385}" srcOrd="0" destOrd="0" presId="urn:microsoft.com/office/officeart/2005/8/layout/radial5"/>
    <dgm:cxn modelId="{02416CDE-4E57-3047-8828-29D5D66770C6}" type="presParOf" srcId="{7160FE81-B55E-A747-B7EA-B0FF87F7E250}" destId="{367BF29C-AEEE-614C-A85B-C9B2935C1030}"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7E2D16-F48E-C84C-86C5-06BC53352782}" type="doc">
      <dgm:prSet loTypeId="urn:microsoft.com/office/officeart/2005/8/layout/vList5" loCatId="" qsTypeId="urn:microsoft.com/office/officeart/2005/8/quickstyle/simple1" qsCatId="simple" csTypeId="urn:microsoft.com/office/officeart/2005/8/colors/accent2_1" csCatId="accent2" phldr="1"/>
      <dgm:spPr/>
      <dgm:t>
        <a:bodyPr/>
        <a:lstStyle/>
        <a:p>
          <a:endParaRPr lang="en-GB"/>
        </a:p>
      </dgm:t>
    </dgm:pt>
    <dgm:pt modelId="{E31472E0-69ED-CE44-8E1E-7DDD3F78C67D}">
      <dgm:prSet phldrT="[Text]"/>
      <dgm:spPr/>
      <dgm:t>
        <a:bodyPr/>
        <a:lstStyle/>
        <a:p>
          <a:r>
            <a:rPr lang="en-MY" dirty="0"/>
            <a:t>Efficiency</a:t>
          </a:r>
          <a:endParaRPr lang="en-GB" dirty="0"/>
        </a:p>
      </dgm:t>
    </dgm:pt>
    <dgm:pt modelId="{FED4BDAD-831A-124F-9DE3-0962BB7CBF2E}" type="parTrans" cxnId="{B9614C2A-1539-D24A-92D2-74FB4EF9D114}">
      <dgm:prSet/>
      <dgm:spPr/>
      <dgm:t>
        <a:bodyPr/>
        <a:lstStyle/>
        <a:p>
          <a:endParaRPr lang="en-GB"/>
        </a:p>
      </dgm:t>
    </dgm:pt>
    <dgm:pt modelId="{0C3AB1FB-B2EE-C241-9B7C-A00FA74F8ECB}" type="sibTrans" cxnId="{B9614C2A-1539-D24A-92D2-74FB4EF9D114}">
      <dgm:prSet/>
      <dgm:spPr/>
      <dgm:t>
        <a:bodyPr/>
        <a:lstStyle/>
        <a:p>
          <a:endParaRPr lang="en-GB"/>
        </a:p>
      </dgm:t>
    </dgm:pt>
    <dgm:pt modelId="{4204374B-5331-664E-8890-069E5DA4E74D}">
      <dgm:prSet custT="1"/>
      <dgm:spPr/>
      <dgm:t>
        <a:bodyPr/>
        <a:lstStyle/>
        <a:p>
          <a:r>
            <a:rPr lang="en-MY" sz="1500"/>
            <a:t>The performance shows the capability of the system in the form of responsiveness to certain operations within a specified time to measure in term of the time required to complete the task given by the system</a:t>
          </a:r>
          <a:endParaRPr lang="en-GB" sz="1500"/>
        </a:p>
      </dgm:t>
    </dgm:pt>
    <dgm:pt modelId="{431F99D7-D1C8-344F-AE84-B9654FD829DB}" type="parTrans" cxnId="{EFDF1F3D-E722-6747-ABBF-9C2B4C0D7CB4}">
      <dgm:prSet/>
      <dgm:spPr/>
      <dgm:t>
        <a:bodyPr/>
        <a:lstStyle/>
        <a:p>
          <a:endParaRPr lang="en-GB"/>
        </a:p>
      </dgm:t>
    </dgm:pt>
    <dgm:pt modelId="{6D0F4E52-313D-2C44-AA1A-DE205A31DAC4}" type="sibTrans" cxnId="{EFDF1F3D-E722-6747-ABBF-9C2B4C0D7CB4}">
      <dgm:prSet/>
      <dgm:spPr/>
      <dgm:t>
        <a:bodyPr/>
        <a:lstStyle/>
        <a:p>
          <a:endParaRPr lang="en-GB"/>
        </a:p>
      </dgm:t>
    </dgm:pt>
    <dgm:pt modelId="{7F456FCA-26E8-944E-8068-5F08136DC87F}">
      <dgm:prSet phldrT="[Text]" custT="1"/>
      <dgm:spPr/>
      <dgm:t>
        <a:bodyPr/>
        <a:lstStyle/>
        <a:p>
          <a:r>
            <a:rPr lang="en-MY" sz="1500"/>
            <a:t>It is responsible for the system to continue operating within a predetermined time. </a:t>
          </a:r>
          <a:endParaRPr lang="en-GB" sz="1500"/>
        </a:p>
      </dgm:t>
    </dgm:pt>
    <dgm:pt modelId="{5B12ABFA-BECF-D249-8C49-EF121F872DEB}" type="parTrans" cxnId="{023E7D4D-2C29-CB46-8B3C-F5B0EF0B1A40}">
      <dgm:prSet/>
      <dgm:spPr/>
      <dgm:t>
        <a:bodyPr/>
        <a:lstStyle/>
        <a:p>
          <a:endParaRPr lang="en-GB"/>
        </a:p>
      </dgm:t>
    </dgm:pt>
    <dgm:pt modelId="{9D50D9B3-51F0-4147-A5B3-2F6A4824E4D3}" type="sibTrans" cxnId="{023E7D4D-2C29-CB46-8B3C-F5B0EF0B1A40}">
      <dgm:prSet/>
      <dgm:spPr/>
      <dgm:t>
        <a:bodyPr/>
        <a:lstStyle/>
        <a:p>
          <a:endParaRPr lang="en-GB"/>
        </a:p>
      </dgm:t>
    </dgm:pt>
    <dgm:pt modelId="{54014BD3-C2BC-2741-B817-9ADB25102A80}">
      <dgm:prSet/>
      <dgm:spPr/>
      <dgm:t>
        <a:bodyPr/>
        <a:lstStyle/>
        <a:p>
          <a:r>
            <a:rPr lang="en-MY" b="0" i="0"/>
            <a:t>Reliability</a:t>
          </a:r>
          <a:endParaRPr lang="en-GB"/>
        </a:p>
      </dgm:t>
    </dgm:pt>
    <dgm:pt modelId="{2E7102F8-CF17-4C4B-89E2-9F1F15CD0E02}" type="parTrans" cxnId="{AE259A29-8A54-A341-B678-86BC4B3D98B8}">
      <dgm:prSet/>
      <dgm:spPr/>
      <dgm:t>
        <a:bodyPr/>
        <a:lstStyle/>
        <a:p>
          <a:endParaRPr lang="en-GB"/>
        </a:p>
      </dgm:t>
    </dgm:pt>
    <dgm:pt modelId="{8BE35EF8-EF61-C746-ABC7-C28A960573D9}" type="sibTrans" cxnId="{AE259A29-8A54-A341-B678-86BC4B3D98B8}">
      <dgm:prSet/>
      <dgm:spPr/>
      <dgm:t>
        <a:bodyPr/>
        <a:lstStyle/>
        <a:p>
          <a:endParaRPr lang="en-GB"/>
        </a:p>
      </dgm:t>
    </dgm:pt>
    <dgm:pt modelId="{FB7118DE-12B4-7D4D-8900-232657A50C90}">
      <dgm:prSet custT="1"/>
      <dgm:spPr/>
      <dgm:t>
        <a:bodyPr/>
        <a:lstStyle/>
        <a:p>
          <a:r>
            <a:rPr lang="en-MY" sz="1600" b="0" i="0"/>
            <a:t>A system can measure if the product is reliable enough to sustain in any condition.</a:t>
          </a:r>
          <a:endParaRPr lang="en-GB" sz="1600"/>
        </a:p>
      </dgm:t>
    </dgm:pt>
    <dgm:pt modelId="{7C028B60-BD24-1746-B900-A255729A8985}" type="parTrans" cxnId="{5C0135E3-0BFE-7644-ADCE-5F71DF862278}">
      <dgm:prSet/>
      <dgm:spPr/>
      <dgm:t>
        <a:bodyPr/>
        <a:lstStyle/>
        <a:p>
          <a:endParaRPr lang="en-GB"/>
        </a:p>
      </dgm:t>
    </dgm:pt>
    <dgm:pt modelId="{95E27558-0182-2545-BDE8-E7EEA3E9294D}" type="sibTrans" cxnId="{5C0135E3-0BFE-7644-ADCE-5F71DF862278}">
      <dgm:prSet/>
      <dgm:spPr/>
      <dgm:t>
        <a:bodyPr/>
        <a:lstStyle/>
        <a:p>
          <a:endParaRPr lang="en-GB"/>
        </a:p>
      </dgm:t>
    </dgm:pt>
    <dgm:pt modelId="{03D43057-FD47-A14C-A6DA-1359C105D9A9}">
      <dgm:prSet custT="1"/>
      <dgm:spPr/>
      <dgm:t>
        <a:bodyPr/>
        <a:lstStyle/>
        <a:p>
          <a:r>
            <a:rPr lang="en-MY" sz="1600" b="0" i="0"/>
            <a:t>The system can be seen as reliable if the system test produces a low error rate.</a:t>
          </a:r>
          <a:endParaRPr lang="en-GB" sz="1600"/>
        </a:p>
      </dgm:t>
    </dgm:pt>
    <dgm:pt modelId="{50C34A32-5F39-0E4C-BE5B-D891DA4403A7}" type="parTrans" cxnId="{F714ABCE-23B4-2D40-A700-7E314C39294A}">
      <dgm:prSet/>
      <dgm:spPr/>
      <dgm:t>
        <a:bodyPr/>
        <a:lstStyle/>
        <a:p>
          <a:endParaRPr lang="en-GB"/>
        </a:p>
      </dgm:t>
    </dgm:pt>
    <dgm:pt modelId="{C526E879-C488-654F-923A-6FB59DF68EF6}" type="sibTrans" cxnId="{F714ABCE-23B4-2D40-A700-7E314C39294A}">
      <dgm:prSet/>
      <dgm:spPr/>
      <dgm:t>
        <a:bodyPr/>
        <a:lstStyle/>
        <a:p>
          <a:endParaRPr lang="en-GB"/>
        </a:p>
      </dgm:t>
    </dgm:pt>
    <dgm:pt modelId="{FBBBA3A0-F450-A640-B64A-69C285E2FE0E}">
      <dgm:prSet phldrT="[Text]"/>
      <dgm:spPr/>
      <dgm:t>
        <a:bodyPr/>
        <a:lstStyle/>
        <a:p>
          <a:r>
            <a:rPr lang="en-MY" b="0" i="0"/>
            <a:t>Maintainability</a:t>
          </a:r>
          <a:endParaRPr lang="en-GB"/>
        </a:p>
      </dgm:t>
    </dgm:pt>
    <dgm:pt modelId="{DCF030AE-4DF2-0B49-A50E-24F997F1C442}" type="parTrans" cxnId="{102F21CE-AC0A-1949-BBEB-D5860245E434}">
      <dgm:prSet/>
      <dgm:spPr/>
      <dgm:t>
        <a:bodyPr/>
        <a:lstStyle/>
        <a:p>
          <a:endParaRPr lang="en-GB"/>
        </a:p>
      </dgm:t>
    </dgm:pt>
    <dgm:pt modelId="{047DFFE8-4AAE-8A48-A8C2-31CBC1C343F5}" type="sibTrans" cxnId="{102F21CE-AC0A-1949-BBEB-D5860245E434}">
      <dgm:prSet/>
      <dgm:spPr/>
      <dgm:t>
        <a:bodyPr/>
        <a:lstStyle/>
        <a:p>
          <a:endParaRPr lang="en-GB"/>
        </a:p>
      </dgm:t>
    </dgm:pt>
    <dgm:pt modelId="{517138A4-080C-AE4B-AC59-090A9C9DBB1E}">
      <dgm:prSet custT="1"/>
      <dgm:spPr/>
      <dgm:t>
        <a:bodyPr/>
        <a:lstStyle/>
        <a:p>
          <a:r>
            <a:rPr lang="en-MY" sz="1600" b="0" i="0"/>
            <a:t>The system shall be uncomplicated to add codes to the existing system. </a:t>
          </a:r>
          <a:endParaRPr lang="en-GB" sz="1600"/>
        </a:p>
      </dgm:t>
    </dgm:pt>
    <dgm:pt modelId="{516E0F99-25FB-4C4E-96F7-866F1B7EE179}" type="parTrans" cxnId="{E30E4CA9-43B7-8F4D-98E8-174A64B9FA09}">
      <dgm:prSet/>
      <dgm:spPr/>
      <dgm:t>
        <a:bodyPr/>
        <a:lstStyle/>
        <a:p>
          <a:endParaRPr lang="en-GB"/>
        </a:p>
      </dgm:t>
    </dgm:pt>
    <dgm:pt modelId="{479E3A13-4807-D14D-9170-C0623DD61F67}" type="sibTrans" cxnId="{E30E4CA9-43B7-8F4D-98E8-174A64B9FA09}">
      <dgm:prSet/>
      <dgm:spPr/>
      <dgm:t>
        <a:bodyPr/>
        <a:lstStyle/>
        <a:p>
          <a:endParaRPr lang="en-GB"/>
        </a:p>
      </dgm:t>
    </dgm:pt>
    <dgm:pt modelId="{D45AFEEF-8175-F54E-A3CB-5EB92BAC7110}">
      <dgm:prSet custT="1"/>
      <dgm:spPr/>
      <dgm:t>
        <a:bodyPr/>
        <a:lstStyle/>
        <a:p>
          <a:r>
            <a:rPr lang="en-MY" sz="1600" b="0" i="0"/>
            <a:t>The system maintenance should be cost-effective to easy correct errors or bugs or make some changes to the software. </a:t>
          </a:r>
          <a:endParaRPr lang="en-GB" sz="1600"/>
        </a:p>
      </dgm:t>
    </dgm:pt>
    <dgm:pt modelId="{232BE2E2-5E17-5D42-AF59-6E1C407ACB2A}" type="parTrans" cxnId="{FD8F20EC-ED26-E24D-80EF-78EF1E809428}">
      <dgm:prSet/>
      <dgm:spPr/>
      <dgm:t>
        <a:bodyPr/>
        <a:lstStyle/>
        <a:p>
          <a:endParaRPr lang="en-GB"/>
        </a:p>
      </dgm:t>
    </dgm:pt>
    <dgm:pt modelId="{4949140A-F179-6749-B9BD-F64CF109D057}" type="sibTrans" cxnId="{FD8F20EC-ED26-E24D-80EF-78EF1E809428}">
      <dgm:prSet/>
      <dgm:spPr/>
      <dgm:t>
        <a:bodyPr/>
        <a:lstStyle/>
        <a:p>
          <a:endParaRPr lang="en-GB"/>
        </a:p>
      </dgm:t>
    </dgm:pt>
    <dgm:pt modelId="{C13F8C03-42DF-8C41-82F4-559F7F5D985E}">
      <dgm:prSet/>
      <dgm:spPr/>
      <dgm:t>
        <a:bodyPr/>
        <a:lstStyle/>
        <a:p>
          <a:r>
            <a:rPr lang="en-MY" b="0" i="0"/>
            <a:t>Integrity</a:t>
          </a:r>
          <a:endParaRPr lang="en-GB"/>
        </a:p>
      </dgm:t>
    </dgm:pt>
    <dgm:pt modelId="{4FEEE76B-424E-0743-AECC-41AE81C269D0}" type="parTrans" cxnId="{9D1F609F-6108-CE45-B1B2-5E3A2E714576}">
      <dgm:prSet/>
      <dgm:spPr/>
      <dgm:t>
        <a:bodyPr/>
        <a:lstStyle/>
        <a:p>
          <a:endParaRPr lang="en-GB"/>
        </a:p>
      </dgm:t>
    </dgm:pt>
    <dgm:pt modelId="{4D1CA923-3B10-E74C-AF2C-648A7F728D8B}" type="sibTrans" cxnId="{9D1F609F-6108-CE45-B1B2-5E3A2E714576}">
      <dgm:prSet/>
      <dgm:spPr/>
      <dgm:t>
        <a:bodyPr/>
        <a:lstStyle/>
        <a:p>
          <a:endParaRPr lang="en-GB"/>
        </a:p>
      </dgm:t>
    </dgm:pt>
    <dgm:pt modelId="{D591CE70-1AA7-6244-970A-6E1D7463607E}">
      <dgm:prSet custT="1"/>
      <dgm:spPr/>
      <dgm:t>
        <a:bodyPr/>
        <a:lstStyle/>
        <a:p>
          <a:r>
            <a:rPr lang="en-MY" sz="1600" b="0" i="0"/>
            <a:t>It is responsible for prevent unwarranted access to system functions. </a:t>
          </a:r>
          <a:endParaRPr lang="en-GB" sz="1600"/>
        </a:p>
      </dgm:t>
    </dgm:pt>
    <dgm:pt modelId="{25FDAEA8-08C7-AC48-8EC2-9B4CDC5F0B76}" type="parTrans" cxnId="{44CA51B3-6423-0F4E-8625-C84928F10205}">
      <dgm:prSet/>
      <dgm:spPr/>
      <dgm:t>
        <a:bodyPr/>
        <a:lstStyle/>
        <a:p>
          <a:endParaRPr lang="en-GB"/>
        </a:p>
      </dgm:t>
    </dgm:pt>
    <dgm:pt modelId="{CF60DEBF-0040-1C44-85A8-0C72849AA0E1}" type="sibTrans" cxnId="{44CA51B3-6423-0F4E-8625-C84928F10205}">
      <dgm:prSet/>
      <dgm:spPr/>
      <dgm:t>
        <a:bodyPr/>
        <a:lstStyle/>
        <a:p>
          <a:endParaRPr lang="en-GB"/>
        </a:p>
      </dgm:t>
    </dgm:pt>
    <dgm:pt modelId="{C6B25371-6400-4946-B311-5653880F31BC}">
      <dgm:prSet custT="1"/>
      <dgm:spPr/>
      <dgm:t>
        <a:bodyPr/>
        <a:lstStyle/>
        <a:p>
          <a:r>
            <a:rPr lang="en-MY" sz="1600" b="0" i="0"/>
            <a:t>It is responsible for the system's ability to reduce the possibility of information being stolen or lost.</a:t>
          </a:r>
          <a:endParaRPr lang="en-GB" sz="1600"/>
        </a:p>
      </dgm:t>
    </dgm:pt>
    <dgm:pt modelId="{383AB398-9645-2840-B923-979A6A8909B6}" type="parTrans" cxnId="{65B50E84-1FBA-FE44-B5F8-2DDF5080D46F}">
      <dgm:prSet/>
      <dgm:spPr/>
      <dgm:t>
        <a:bodyPr/>
        <a:lstStyle/>
        <a:p>
          <a:endParaRPr lang="en-GB"/>
        </a:p>
      </dgm:t>
    </dgm:pt>
    <dgm:pt modelId="{C40D61D3-1FD6-0A49-8232-42E701769EC5}" type="sibTrans" cxnId="{65B50E84-1FBA-FE44-B5F8-2DDF5080D46F}">
      <dgm:prSet/>
      <dgm:spPr/>
      <dgm:t>
        <a:bodyPr/>
        <a:lstStyle/>
        <a:p>
          <a:endParaRPr lang="en-GB"/>
        </a:p>
      </dgm:t>
    </dgm:pt>
    <dgm:pt modelId="{181F9215-C0D9-544A-BFFF-3972C8DAA227}" type="pres">
      <dgm:prSet presAssocID="{287E2D16-F48E-C84C-86C5-06BC53352782}" presName="Name0" presStyleCnt="0">
        <dgm:presLayoutVars>
          <dgm:dir/>
          <dgm:animLvl val="lvl"/>
          <dgm:resizeHandles val="exact"/>
        </dgm:presLayoutVars>
      </dgm:prSet>
      <dgm:spPr/>
    </dgm:pt>
    <dgm:pt modelId="{5FD7941A-7DD5-BC46-B7E5-2C5610A8FE21}" type="pres">
      <dgm:prSet presAssocID="{E31472E0-69ED-CE44-8E1E-7DDD3F78C67D}" presName="linNode" presStyleCnt="0"/>
      <dgm:spPr/>
    </dgm:pt>
    <dgm:pt modelId="{E2594DE6-15C2-A74B-9798-6BE86791E714}" type="pres">
      <dgm:prSet presAssocID="{E31472E0-69ED-CE44-8E1E-7DDD3F78C67D}" presName="parentText" presStyleLbl="node1" presStyleIdx="0" presStyleCnt="4" custScaleX="100000">
        <dgm:presLayoutVars>
          <dgm:chMax val="1"/>
          <dgm:bulletEnabled val="1"/>
        </dgm:presLayoutVars>
      </dgm:prSet>
      <dgm:spPr/>
    </dgm:pt>
    <dgm:pt modelId="{29C1ECA8-DBC8-7044-8CC5-D3083AC698E6}" type="pres">
      <dgm:prSet presAssocID="{E31472E0-69ED-CE44-8E1E-7DDD3F78C67D}" presName="descendantText" presStyleLbl="alignAccFollowNode1" presStyleIdx="0" presStyleCnt="4" custScaleX="133100">
        <dgm:presLayoutVars>
          <dgm:bulletEnabled val="1"/>
        </dgm:presLayoutVars>
      </dgm:prSet>
      <dgm:spPr/>
    </dgm:pt>
    <dgm:pt modelId="{C4F79D5D-D59A-AA4C-91E2-E6E78E6BA6EE}" type="pres">
      <dgm:prSet presAssocID="{0C3AB1FB-B2EE-C241-9B7C-A00FA74F8ECB}" presName="sp" presStyleCnt="0"/>
      <dgm:spPr/>
    </dgm:pt>
    <dgm:pt modelId="{708E8D6D-045C-AF43-814E-0184A4A52B07}" type="pres">
      <dgm:prSet presAssocID="{54014BD3-C2BC-2741-B817-9ADB25102A80}" presName="linNode" presStyleCnt="0"/>
      <dgm:spPr/>
    </dgm:pt>
    <dgm:pt modelId="{80E0E8B0-F64E-6B4C-931A-3472E29254C9}" type="pres">
      <dgm:prSet presAssocID="{54014BD3-C2BC-2741-B817-9ADB25102A80}" presName="parentText" presStyleLbl="node1" presStyleIdx="1" presStyleCnt="4">
        <dgm:presLayoutVars>
          <dgm:chMax val="1"/>
          <dgm:bulletEnabled val="1"/>
        </dgm:presLayoutVars>
      </dgm:prSet>
      <dgm:spPr/>
    </dgm:pt>
    <dgm:pt modelId="{40BB11D6-5BD0-0C42-9903-F78C8D3F006A}" type="pres">
      <dgm:prSet presAssocID="{54014BD3-C2BC-2741-B817-9ADB25102A80}" presName="descendantText" presStyleLbl="alignAccFollowNode1" presStyleIdx="1" presStyleCnt="4" custScaleX="133100">
        <dgm:presLayoutVars>
          <dgm:bulletEnabled val="1"/>
        </dgm:presLayoutVars>
      </dgm:prSet>
      <dgm:spPr/>
    </dgm:pt>
    <dgm:pt modelId="{5D5F1EA7-5662-3747-A890-1904CF8F965A}" type="pres">
      <dgm:prSet presAssocID="{8BE35EF8-EF61-C746-ABC7-C28A960573D9}" presName="sp" presStyleCnt="0"/>
      <dgm:spPr/>
    </dgm:pt>
    <dgm:pt modelId="{3E59FAF8-6521-904F-B8DB-66C048070002}" type="pres">
      <dgm:prSet presAssocID="{FBBBA3A0-F450-A640-B64A-69C285E2FE0E}" presName="linNode" presStyleCnt="0"/>
      <dgm:spPr/>
    </dgm:pt>
    <dgm:pt modelId="{D60A9E41-CF05-6243-8DD1-CC75F4F6BCAA}" type="pres">
      <dgm:prSet presAssocID="{FBBBA3A0-F450-A640-B64A-69C285E2FE0E}" presName="parentText" presStyleLbl="node1" presStyleIdx="2" presStyleCnt="4">
        <dgm:presLayoutVars>
          <dgm:chMax val="1"/>
          <dgm:bulletEnabled val="1"/>
        </dgm:presLayoutVars>
      </dgm:prSet>
      <dgm:spPr/>
    </dgm:pt>
    <dgm:pt modelId="{57A7CFFB-FBF9-7C43-97E6-11342383256C}" type="pres">
      <dgm:prSet presAssocID="{FBBBA3A0-F450-A640-B64A-69C285E2FE0E}" presName="descendantText" presStyleLbl="alignAccFollowNode1" presStyleIdx="2" presStyleCnt="4" custScaleX="133100">
        <dgm:presLayoutVars>
          <dgm:bulletEnabled val="1"/>
        </dgm:presLayoutVars>
      </dgm:prSet>
      <dgm:spPr/>
    </dgm:pt>
    <dgm:pt modelId="{BA4C273D-FC0E-614C-96F1-9E6838BC0A78}" type="pres">
      <dgm:prSet presAssocID="{047DFFE8-4AAE-8A48-A8C2-31CBC1C343F5}" presName="sp" presStyleCnt="0"/>
      <dgm:spPr/>
    </dgm:pt>
    <dgm:pt modelId="{064F5A2B-91CF-C14D-B4CD-2B12BC63AED3}" type="pres">
      <dgm:prSet presAssocID="{C13F8C03-42DF-8C41-82F4-559F7F5D985E}" presName="linNode" presStyleCnt="0"/>
      <dgm:spPr/>
    </dgm:pt>
    <dgm:pt modelId="{1503F472-B892-D84A-B6A7-305A434E73D3}" type="pres">
      <dgm:prSet presAssocID="{C13F8C03-42DF-8C41-82F4-559F7F5D985E}" presName="parentText" presStyleLbl="node1" presStyleIdx="3" presStyleCnt="4">
        <dgm:presLayoutVars>
          <dgm:chMax val="1"/>
          <dgm:bulletEnabled val="1"/>
        </dgm:presLayoutVars>
      </dgm:prSet>
      <dgm:spPr/>
    </dgm:pt>
    <dgm:pt modelId="{18E1F6A0-CB3A-A54D-80D0-741F06A01E6C}" type="pres">
      <dgm:prSet presAssocID="{C13F8C03-42DF-8C41-82F4-559F7F5D985E}" presName="descendantText" presStyleLbl="alignAccFollowNode1" presStyleIdx="3" presStyleCnt="4" custScaleX="133100">
        <dgm:presLayoutVars>
          <dgm:bulletEnabled val="1"/>
        </dgm:presLayoutVars>
      </dgm:prSet>
      <dgm:spPr/>
    </dgm:pt>
  </dgm:ptLst>
  <dgm:cxnLst>
    <dgm:cxn modelId="{5DF03F03-9669-E247-98C1-96B0FC2AB0F0}" type="presOf" srcId="{54014BD3-C2BC-2741-B817-9ADB25102A80}" destId="{80E0E8B0-F64E-6B4C-931A-3472E29254C9}" srcOrd="0" destOrd="0" presId="urn:microsoft.com/office/officeart/2005/8/layout/vList5"/>
    <dgm:cxn modelId="{DFFCF809-76F9-3E47-8EE2-7D171C95CCBC}" type="presOf" srcId="{D45AFEEF-8175-F54E-A3CB-5EB92BAC7110}" destId="{57A7CFFB-FBF9-7C43-97E6-11342383256C}" srcOrd="0" destOrd="1" presId="urn:microsoft.com/office/officeart/2005/8/layout/vList5"/>
    <dgm:cxn modelId="{073E4822-DA61-2642-B4DD-32A7F344594E}" type="presOf" srcId="{FB7118DE-12B4-7D4D-8900-232657A50C90}" destId="{40BB11D6-5BD0-0C42-9903-F78C8D3F006A}" srcOrd="0" destOrd="0" presId="urn:microsoft.com/office/officeart/2005/8/layout/vList5"/>
    <dgm:cxn modelId="{AE259A29-8A54-A341-B678-86BC4B3D98B8}" srcId="{287E2D16-F48E-C84C-86C5-06BC53352782}" destId="{54014BD3-C2BC-2741-B817-9ADB25102A80}" srcOrd="1" destOrd="0" parTransId="{2E7102F8-CF17-4C4B-89E2-9F1F15CD0E02}" sibTransId="{8BE35EF8-EF61-C746-ABC7-C28A960573D9}"/>
    <dgm:cxn modelId="{B9614C2A-1539-D24A-92D2-74FB4EF9D114}" srcId="{287E2D16-F48E-C84C-86C5-06BC53352782}" destId="{E31472E0-69ED-CE44-8E1E-7DDD3F78C67D}" srcOrd="0" destOrd="0" parTransId="{FED4BDAD-831A-124F-9DE3-0962BB7CBF2E}" sibTransId="{0C3AB1FB-B2EE-C241-9B7C-A00FA74F8ECB}"/>
    <dgm:cxn modelId="{EFDF1F3D-E722-6747-ABBF-9C2B4C0D7CB4}" srcId="{E31472E0-69ED-CE44-8E1E-7DDD3F78C67D}" destId="{4204374B-5331-664E-8890-069E5DA4E74D}" srcOrd="0" destOrd="0" parTransId="{431F99D7-D1C8-344F-AE84-B9654FD829DB}" sibTransId="{6D0F4E52-313D-2C44-AA1A-DE205A31DAC4}"/>
    <dgm:cxn modelId="{3F5FEA3D-DED2-2D46-A249-4087665C0EFC}" type="presOf" srcId="{4204374B-5331-664E-8890-069E5DA4E74D}" destId="{29C1ECA8-DBC8-7044-8CC5-D3083AC698E6}" srcOrd="0" destOrd="0" presId="urn:microsoft.com/office/officeart/2005/8/layout/vList5"/>
    <dgm:cxn modelId="{F7B5AC6A-AEE2-504C-94FB-395EA439E516}" type="presOf" srcId="{E31472E0-69ED-CE44-8E1E-7DDD3F78C67D}" destId="{E2594DE6-15C2-A74B-9798-6BE86791E714}" srcOrd="0" destOrd="0" presId="urn:microsoft.com/office/officeart/2005/8/layout/vList5"/>
    <dgm:cxn modelId="{023E7D4D-2C29-CB46-8B3C-F5B0EF0B1A40}" srcId="{E31472E0-69ED-CE44-8E1E-7DDD3F78C67D}" destId="{7F456FCA-26E8-944E-8068-5F08136DC87F}" srcOrd="1" destOrd="0" parTransId="{5B12ABFA-BECF-D249-8C49-EF121F872DEB}" sibTransId="{9D50D9B3-51F0-4147-A5B3-2F6A4824E4D3}"/>
    <dgm:cxn modelId="{A8158051-37F6-7347-B76B-D43C45155C99}" type="presOf" srcId="{FBBBA3A0-F450-A640-B64A-69C285E2FE0E}" destId="{D60A9E41-CF05-6243-8DD1-CC75F4F6BCAA}" srcOrd="0" destOrd="0" presId="urn:microsoft.com/office/officeart/2005/8/layout/vList5"/>
    <dgm:cxn modelId="{65B50E84-1FBA-FE44-B5F8-2DDF5080D46F}" srcId="{C13F8C03-42DF-8C41-82F4-559F7F5D985E}" destId="{C6B25371-6400-4946-B311-5653880F31BC}" srcOrd="1" destOrd="0" parTransId="{383AB398-9645-2840-B923-979A6A8909B6}" sibTransId="{C40D61D3-1FD6-0A49-8232-42E701769EC5}"/>
    <dgm:cxn modelId="{92B09D9E-73E5-594B-B3BA-C4E9C799750E}" type="presOf" srcId="{C6B25371-6400-4946-B311-5653880F31BC}" destId="{18E1F6A0-CB3A-A54D-80D0-741F06A01E6C}" srcOrd="0" destOrd="1" presId="urn:microsoft.com/office/officeart/2005/8/layout/vList5"/>
    <dgm:cxn modelId="{9D1F609F-6108-CE45-B1B2-5E3A2E714576}" srcId="{287E2D16-F48E-C84C-86C5-06BC53352782}" destId="{C13F8C03-42DF-8C41-82F4-559F7F5D985E}" srcOrd="3" destOrd="0" parTransId="{4FEEE76B-424E-0743-AECC-41AE81C269D0}" sibTransId="{4D1CA923-3B10-E74C-AF2C-648A7F728D8B}"/>
    <dgm:cxn modelId="{B27D72A7-1128-B545-AA9F-2781F24B1489}" type="presOf" srcId="{03D43057-FD47-A14C-A6DA-1359C105D9A9}" destId="{40BB11D6-5BD0-0C42-9903-F78C8D3F006A}" srcOrd="0" destOrd="1" presId="urn:microsoft.com/office/officeart/2005/8/layout/vList5"/>
    <dgm:cxn modelId="{E30E4CA9-43B7-8F4D-98E8-174A64B9FA09}" srcId="{FBBBA3A0-F450-A640-B64A-69C285E2FE0E}" destId="{517138A4-080C-AE4B-AC59-090A9C9DBB1E}" srcOrd="0" destOrd="0" parTransId="{516E0F99-25FB-4C4E-96F7-866F1B7EE179}" sibTransId="{479E3A13-4807-D14D-9170-C0623DD61F67}"/>
    <dgm:cxn modelId="{527682A9-33B2-5E42-BFB3-B0C443831BB5}" type="presOf" srcId="{517138A4-080C-AE4B-AC59-090A9C9DBB1E}" destId="{57A7CFFB-FBF9-7C43-97E6-11342383256C}" srcOrd="0" destOrd="0" presId="urn:microsoft.com/office/officeart/2005/8/layout/vList5"/>
    <dgm:cxn modelId="{116C43B2-AE33-884F-8E46-326902966FA8}" type="presOf" srcId="{287E2D16-F48E-C84C-86C5-06BC53352782}" destId="{181F9215-C0D9-544A-BFFF-3972C8DAA227}" srcOrd="0" destOrd="0" presId="urn:microsoft.com/office/officeart/2005/8/layout/vList5"/>
    <dgm:cxn modelId="{44CA51B3-6423-0F4E-8625-C84928F10205}" srcId="{C13F8C03-42DF-8C41-82F4-559F7F5D985E}" destId="{D591CE70-1AA7-6244-970A-6E1D7463607E}" srcOrd="0" destOrd="0" parTransId="{25FDAEA8-08C7-AC48-8EC2-9B4CDC5F0B76}" sibTransId="{CF60DEBF-0040-1C44-85A8-0C72849AA0E1}"/>
    <dgm:cxn modelId="{182DC4C5-9B34-F54D-9FBA-906A18AFE573}" type="presOf" srcId="{7F456FCA-26E8-944E-8068-5F08136DC87F}" destId="{29C1ECA8-DBC8-7044-8CC5-D3083AC698E6}" srcOrd="0" destOrd="1" presId="urn:microsoft.com/office/officeart/2005/8/layout/vList5"/>
    <dgm:cxn modelId="{102F21CE-AC0A-1949-BBEB-D5860245E434}" srcId="{287E2D16-F48E-C84C-86C5-06BC53352782}" destId="{FBBBA3A0-F450-A640-B64A-69C285E2FE0E}" srcOrd="2" destOrd="0" parTransId="{DCF030AE-4DF2-0B49-A50E-24F997F1C442}" sibTransId="{047DFFE8-4AAE-8A48-A8C2-31CBC1C343F5}"/>
    <dgm:cxn modelId="{F714ABCE-23B4-2D40-A700-7E314C39294A}" srcId="{54014BD3-C2BC-2741-B817-9ADB25102A80}" destId="{03D43057-FD47-A14C-A6DA-1359C105D9A9}" srcOrd="1" destOrd="0" parTransId="{50C34A32-5F39-0E4C-BE5B-D891DA4403A7}" sibTransId="{C526E879-C488-654F-923A-6FB59DF68EF6}"/>
    <dgm:cxn modelId="{BE30C2D8-BCC6-BA47-909C-6C53B732326B}" type="presOf" srcId="{D591CE70-1AA7-6244-970A-6E1D7463607E}" destId="{18E1F6A0-CB3A-A54D-80D0-741F06A01E6C}" srcOrd="0" destOrd="0" presId="urn:microsoft.com/office/officeart/2005/8/layout/vList5"/>
    <dgm:cxn modelId="{5C0135E3-0BFE-7644-ADCE-5F71DF862278}" srcId="{54014BD3-C2BC-2741-B817-9ADB25102A80}" destId="{FB7118DE-12B4-7D4D-8900-232657A50C90}" srcOrd="0" destOrd="0" parTransId="{7C028B60-BD24-1746-B900-A255729A8985}" sibTransId="{95E27558-0182-2545-BDE8-E7EEA3E9294D}"/>
    <dgm:cxn modelId="{FD8F20EC-ED26-E24D-80EF-78EF1E809428}" srcId="{FBBBA3A0-F450-A640-B64A-69C285E2FE0E}" destId="{D45AFEEF-8175-F54E-A3CB-5EB92BAC7110}" srcOrd="1" destOrd="0" parTransId="{232BE2E2-5E17-5D42-AF59-6E1C407ACB2A}" sibTransId="{4949140A-F179-6749-B9BD-F64CF109D057}"/>
    <dgm:cxn modelId="{CEA3D4ED-6FD0-A74F-8014-736723F6A709}" type="presOf" srcId="{C13F8C03-42DF-8C41-82F4-559F7F5D985E}" destId="{1503F472-B892-D84A-B6A7-305A434E73D3}" srcOrd="0" destOrd="0" presId="urn:microsoft.com/office/officeart/2005/8/layout/vList5"/>
    <dgm:cxn modelId="{6D630EC9-50E9-1F4F-BC1D-5D99FED67026}" type="presParOf" srcId="{181F9215-C0D9-544A-BFFF-3972C8DAA227}" destId="{5FD7941A-7DD5-BC46-B7E5-2C5610A8FE21}" srcOrd="0" destOrd="0" presId="urn:microsoft.com/office/officeart/2005/8/layout/vList5"/>
    <dgm:cxn modelId="{091A2A38-37A6-0547-8E47-6CE7744C0167}" type="presParOf" srcId="{5FD7941A-7DD5-BC46-B7E5-2C5610A8FE21}" destId="{E2594DE6-15C2-A74B-9798-6BE86791E714}" srcOrd="0" destOrd="0" presId="urn:microsoft.com/office/officeart/2005/8/layout/vList5"/>
    <dgm:cxn modelId="{0DDC3982-9D82-CD44-B9BB-670FC80C49C8}" type="presParOf" srcId="{5FD7941A-7DD5-BC46-B7E5-2C5610A8FE21}" destId="{29C1ECA8-DBC8-7044-8CC5-D3083AC698E6}" srcOrd="1" destOrd="0" presId="urn:microsoft.com/office/officeart/2005/8/layout/vList5"/>
    <dgm:cxn modelId="{DB395B3F-1067-AA4C-A4E3-5A87147922B8}" type="presParOf" srcId="{181F9215-C0D9-544A-BFFF-3972C8DAA227}" destId="{C4F79D5D-D59A-AA4C-91E2-E6E78E6BA6EE}" srcOrd="1" destOrd="0" presId="urn:microsoft.com/office/officeart/2005/8/layout/vList5"/>
    <dgm:cxn modelId="{45382FDA-CE75-2541-8943-098AC5FD72DC}" type="presParOf" srcId="{181F9215-C0D9-544A-BFFF-3972C8DAA227}" destId="{708E8D6D-045C-AF43-814E-0184A4A52B07}" srcOrd="2" destOrd="0" presId="urn:microsoft.com/office/officeart/2005/8/layout/vList5"/>
    <dgm:cxn modelId="{F8E676E2-723A-4549-B233-47A835E4EBCE}" type="presParOf" srcId="{708E8D6D-045C-AF43-814E-0184A4A52B07}" destId="{80E0E8B0-F64E-6B4C-931A-3472E29254C9}" srcOrd="0" destOrd="0" presId="urn:microsoft.com/office/officeart/2005/8/layout/vList5"/>
    <dgm:cxn modelId="{C39BC4F4-2834-4C4C-AFA6-C463CF9E178C}" type="presParOf" srcId="{708E8D6D-045C-AF43-814E-0184A4A52B07}" destId="{40BB11D6-5BD0-0C42-9903-F78C8D3F006A}" srcOrd="1" destOrd="0" presId="urn:microsoft.com/office/officeart/2005/8/layout/vList5"/>
    <dgm:cxn modelId="{683590EE-458F-6B4C-A34A-895B5248FC56}" type="presParOf" srcId="{181F9215-C0D9-544A-BFFF-3972C8DAA227}" destId="{5D5F1EA7-5662-3747-A890-1904CF8F965A}" srcOrd="3" destOrd="0" presId="urn:microsoft.com/office/officeart/2005/8/layout/vList5"/>
    <dgm:cxn modelId="{D8D0AB95-BC67-9F42-AC67-1BD9B17175A3}" type="presParOf" srcId="{181F9215-C0D9-544A-BFFF-3972C8DAA227}" destId="{3E59FAF8-6521-904F-B8DB-66C048070002}" srcOrd="4" destOrd="0" presId="urn:microsoft.com/office/officeart/2005/8/layout/vList5"/>
    <dgm:cxn modelId="{F17B3D4A-BDF0-3142-B7B8-53E59E996BDB}" type="presParOf" srcId="{3E59FAF8-6521-904F-B8DB-66C048070002}" destId="{D60A9E41-CF05-6243-8DD1-CC75F4F6BCAA}" srcOrd="0" destOrd="0" presId="urn:microsoft.com/office/officeart/2005/8/layout/vList5"/>
    <dgm:cxn modelId="{A123A1A9-C1BF-C747-9570-CEB4E03B2C4C}" type="presParOf" srcId="{3E59FAF8-6521-904F-B8DB-66C048070002}" destId="{57A7CFFB-FBF9-7C43-97E6-11342383256C}" srcOrd="1" destOrd="0" presId="urn:microsoft.com/office/officeart/2005/8/layout/vList5"/>
    <dgm:cxn modelId="{5DCB1838-E473-AB4F-8EFC-E0FFDCF70F58}" type="presParOf" srcId="{181F9215-C0D9-544A-BFFF-3972C8DAA227}" destId="{BA4C273D-FC0E-614C-96F1-9E6838BC0A78}" srcOrd="5" destOrd="0" presId="urn:microsoft.com/office/officeart/2005/8/layout/vList5"/>
    <dgm:cxn modelId="{4FE935A5-ADE6-DD48-950B-965E93FF1E63}" type="presParOf" srcId="{181F9215-C0D9-544A-BFFF-3972C8DAA227}" destId="{064F5A2B-91CF-C14D-B4CD-2B12BC63AED3}" srcOrd="6" destOrd="0" presId="urn:microsoft.com/office/officeart/2005/8/layout/vList5"/>
    <dgm:cxn modelId="{34CC2DEE-3739-6A45-A9E8-24E88743D9ED}" type="presParOf" srcId="{064F5A2B-91CF-C14D-B4CD-2B12BC63AED3}" destId="{1503F472-B892-D84A-B6A7-305A434E73D3}" srcOrd="0" destOrd="0" presId="urn:microsoft.com/office/officeart/2005/8/layout/vList5"/>
    <dgm:cxn modelId="{B00E2956-5291-754F-A0E0-180C0259EE8C}" type="presParOf" srcId="{064F5A2B-91CF-C14D-B4CD-2B12BC63AED3}" destId="{18E1F6A0-CB3A-A54D-80D0-741F06A01E6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041D489E-FAD6-E642-9BB6-AE36ECA5207A}" type="doc">
      <dgm:prSet loTypeId="urn:microsoft.com/office/officeart/2005/8/layout/vProcess5" loCatId="" qsTypeId="urn:microsoft.com/office/officeart/2005/8/quickstyle/simple1" qsCatId="simple" csTypeId="urn:microsoft.com/office/officeart/2005/8/colors/accent1_1" csCatId="accent1" phldr="1"/>
      <dgm:spPr/>
      <dgm:t>
        <a:bodyPr/>
        <a:lstStyle/>
        <a:p>
          <a:endParaRPr lang="en-GB"/>
        </a:p>
      </dgm:t>
    </dgm:pt>
    <dgm:pt modelId="{9AC01E9E-A56F-5F40-810C-FDE1B520094B}">
      <dgm:prSet phldrT="[Text]" custT="1"/>
      <dgm:spPr/>
      <dgm:t>
        <a:bodyPr/>
        <a:lstStyle/>
        <a:p>
          <a:r>
            <a:rPr lang="en-MY" sz="1750" b="0" i="0"/>
            <a:t>Phase 1: Business </a:t>
          </a:r>
          <a:r>
            <a:rPr lang="en-MY" sz="1750" b="0" i="0" err="1"/>
            <a:t>modeling</a:t>
          </a:r>
          <a:endParaRPr lang="en-GB" sz="1750"/>
        </a:p>
      </dgm:t>
    </dgm:pt>
    <dgm:pt modelId="{D0B4015F-B08B-3847-80C0-E40AC99807F8}" type="parTrans" cxnId="{C3026C08-A7FB-804D-82D3-A1961B50499D}">
      <dgm:prSet/>
      <dgm:spPr/>
      <dgm:t>
        <a:bodyPr/>
        <a:lstStyle/>
        <a:p>
          <a:endParaRPr lang="en-GB"/>
        </a:p>
      </dgm:t>
    </dgm:pt>
    <dgm:pt modelId="{C944ADC1-81B0-564B-82D9-A5CF3C9517D9}" type="sibTrans" cxnId="{C3026C08-A7FB-804D-82D3-A1961B50499D}">
      <dgm:prSet/>
      <dgm:spPr/>
      <dgm:t>
        <a:bodyPr/>
        <a:lstStyle/>
        <a:p>
          <a:endParaRPr lang="en-GB"/>
        </a:p>
      </dgm:t>
    </dgm:pt>
    <dgm:pt modelId="{FB351D94-9969-D143-8650-D0A1E0A1853F}">
      <dgm:prSet phldrT="[Text]" custT="1"/>
      <dgm:spPr/>
      <dgm:t>
        <a:bodyPr/>
        <a:lstStyle/>
        <a:p>
          <a:r>
            <a:rPr lang="en-MY" sz="1750" b="0" i="0"/>
            <a:t>Obtains information from company information collected through many business-related sources.</a:t>
          </a:r>
          <a:endParaRPr lang="en-GB" sz="1750"/>
        </a:p>
      </dgm:t>
    </dgm:pt>
    <dgm:pt modelId="{65FF67CF-D411-9247-9B22-EE756771571D}" type="parTrans" cxnId="{9F5F5B74-329F-C248-BEA0-7AFA8A729C4A}">
      <dgm:prSet/>
      <dgm:spPr/>
      <dgm:t>
        <a:bodyPr/>
        <a:lstStyle/>
        <a:p>
          <a:endParaRPr lang="en-GB"/>
        </a:p>
      </dgm:t>
    </dgm:pt>
    <dgm:pt modelId="{C33B45F0-3F3E-7644-A831-E3C1D192E9A6}" type="sibTrans" cxnId="{9F5F5B74-329F-C248-BEA0-7AFA8A729C4A}">
      <dgm:prSet/>
      <dgm:spPr/>
      <dgm:t>
        <a:bodyPr/>
        <a:lstStyle/>
        <a:p>
          <a:endParaRPr lang="en-GB"/>
        </a:p>
      </dgm:t>
    </dgm:pt>
    <dgm:pt modelId="{BBB79704-8DF5-834A-9F90-4D637951E586}">
      <dgm:prSet phldrT="[Text]" custT="1"/>
      <dgm:spPr/>
      <dgm:t>
        <a:bodyPr/>
        <a:lstStyle/>
        <a:p>
          <a:r>
            <a:rPr lang="en-MY" sz="1700" b="0" i="0"/>
            <a:t>Reviewed and </a:t>
          </a:r>
          <a:r>
            <a:rPr lang="en-MY" sz="1700" b="0" i="0" err="1"/>
            <a:t>analyzed</a:t>
          </a:r>
          <a:r>
            <a:rPr lang="en-MY" sz="1700" b="0" i="0"/>
            <a:t> to define a set of clear data objects crucial for the business that gathered during the business </a:t>
          </a:r>
          <a:r>
            <a:rPr lang="en-MY" sz="1700" b="0" i="0" err="1"/>
            <a:t>modeling</a:t>
          </a:r>
          <a:r>
            <a:rPr lang="en-MY" sz="1700" b="0" i="0"/>
            <a:t> phase.</a:t>
          </a:r>
          <a:endParaRPr lang="en-GB" sz="1700"/>
        </a:p>
      </dgm:t>
    </dgm:pt>
    <dgm:pt modelId="{731C2612-5FBF-FE47-8F2F-474A614FF5FE}" type="parTrans" cxnId="{B97CDB9B-2C21-F344-AF15-6CF01C3232A7}">
      <dgm:prSet/>
      <dgm:spPr/>
      <dgm:t>
        <a:bodyPr/>
        <a:lstStyle/>
        <a:p>
          <a:endParaRPr lang="en-GB"/>
        </a:p>
      </dgm:t>
    </dgm:pt>
    <dgm:pt modelId="{429F6E64-F938-204B-9486-D8DB9A44CDD4}" type="sibTrans" cxnId="{B97CDB9B-2C21-F344-AF15-6CF01C3232A7}">
      <dgm:prSet/>
      <dgm:spPr/>
      <dgm:t>
        <a:bodyPr/>
        <a:lstStyle/>
        <a:p>
          <a:endParaRPr lang="en-GB"/>
        </a:p>
      </dgm:t>
    </dgm:pt>
    <dgm:pt modelId="{0B5087FA-BF28-214A-B521-C26F221CC998}">
      <dgm:prSet custT="1"/>
      <dgm:spPr/>
      <dgm:t>
        <a:bodyPr/>
        <a:lstStyle/>
        <a:p>
          <a:r>
            <a:rPr lang="en-MY" sz="1700" b="0" i="0"/>
            <a:t>All the information groups collected in the data </a:t>
          </a:r>
          <a:r>
            <a:rPr lang="en-MY" sz="1700" b="0" i="0" err="1"/>
            <a:t>modeling</a:t>
          </a:r>
          <a:r>
            <a:rPr lang="en-MY" sz="1700" b="0" i="0"/>
            <a:t> step will be converted into the required usable information. </a:t>
          </a:r>
          <a:endParaRPr lang="en-GB" sz="1700"/>
        </a:p>
      </dgm:t>
    </dgm:pt>
    <dgm:pt modelId="{C23CF947-6C6A-8B40-A199-0AEAEB01CE36}" type="parTrans" cxnId="{2045114F-C03F-234A-A7F5-08BC8A446F2B}">
      <dgm:prSet/>
      <dgm:spPr/>
      <dgm:t>
        <a:bodyPr/>
        <a:lstStyle/>
        <a:p>
          <a:endParaRPr lang="en-GB"/>
        </a:p>
      </dgm:t>
    </dgm:pt>
    <dgm:pt modelId="{DB8CAB3E-C39E-394E-9352-7DD5AC64593E}" type="sibTrans" cxnId="{2045114F-C03F-234A-A7F5-08BC8A446F2B}">
      <dgm:prSet/>
      <dgm:spPr/>
      <dgm:t>
        <a:bodyPr/>
        <a:lstStyle/>
        <a:p>
          <a:endParaRPr lang="en-GB"/>
        </a:p>
      </dgm:t>
    </dgm:pt>
    <dgm:pt modelId="{60FC89B2-BE69-7940-B520-A487719F91C2}">
      <dgm:prSet phldrT="[Text]" custT="1"/>
      <dgm:spPr/>
      <dgm:t>
        <a:bodyPr/>
        <a:lstStyle/>
        <a:p>
          <a:r>
            <a:rPr lang="en-MY" sz="1750" b="0" i="0"/>
            <a:t>It is possible to get a complete picture of business process functionality. </a:t>
          </a:r>
          <a:endParaRPr lang="en-GB" sz="1750"/>
        </a:p>
      </dgm:t>
    </dgm:pt>
    <dgm:pt modelId="{F1703E3E-FC66-8E4C-AE9E-4A2E9C589001}" type="parTrans" cxnId="{2C3E698A-7B21-8847-B0C3-67F6B58AF36D}">
      <dgm:prSet/>
      <dgm:spPr/>
      <dgm:t>
        <a:bodyPr/>
        <a:lstStyle/>
        <a:p>
          <a:endParaRPr lang="en-US"/>
        </a:p>
      </dgm:t>
    </dgm:pt>
    <dgm:pt modelId="{1C3A9B8C-452F-7345-BA89-4EAD089790CE}" type="sibTrans" cxnId="{2C3E698A-7B21-8847-B0C3-67F6B58AF36D}">
      <dgm:prSet/>
      <dgm:spPr/>
      <dgm:t>
        <a:bodyPr/>
        <a:lstStyle/>
        <a:p>
          <a:endParaRPr lang="en-US"/>
        </a:p>
      </dgm:t>
    </dgm:pt>
    <dgm:pt modelId="{DAD52B2F-326A-D349-A18D-7C37A0412E61}">
      <dgm:prSet phldrT="[Text]" custT="1"/>
      <dgm:spPr/>
      <dgm:t>
        <a:bodyPr/>
        <a:lstStyle/>
        <a:p>
          <a:r>
            <a:rPr lang="en-MY" sz="1700" b="0" i="0"/>
            <a:t>Phase 2: Data </a:t>
          </a:r>
          <a:r>
            <a:rPr lang="en-MY" sz="1700" b="0" i="0" err="1"/>
            <a:t>modeling</a:t>
          </a:r>
          <a:endParaRPr lang="en-GB" sz="1700"/>
        </a:p>
      </dgm:t>
    </dgm:pt>
    <dgm:pt modelId="{3CA6B9C2-5FBB-5D4F-A547-7674A397F32F}" type="parTrans" cxnId="{376CC78F-3F42-BE4A-9D1B-9CA7A46CFB7E}">
      <dgm:prSet/>
      <dgm:spPr/>
      <dgm:t>
        <a:bodyPr/>
        <a:lstStyle/>
        <a:p>
          <a:endParaRPr lang="en-US"/>
        </a:p>
      </dgm:t>
    </dgm:pt>
    <dgm:pt modelId="{F126C669-E8C4-3647-921B-2C5B362D2065}" type="sibTrans" cxnId="{376CC78F-3F42-BE4A-9D1B-9CA7A46CFB7E}">
      <dgm:prSet/>
      <dgm:spPr/>
      <dgm:t>
        <a:bodyPr/>
        <a:lstStyle/>
        <a:p>
          <a:endParaRPr lang="en-GB"/>
        </a:p>
      </dgm:t>
    </dgm:pt>
    <dgm:pt modelId="{77D49BE1-535D-2546-A8F3-F8FA72D0D915}">
      <dgm:prSet phldrT="[Text]" custT="1"/>
      <dgm:spPr/>
      <dgm:t>
        <a:bodyPr/>
        <a:lstStyle/>
        <a:p>
          <a:r>
            <a:rPr lang="en-MY" sz="1700" b="0" i="0"/>
            <a:t>These models are sued to aid logistics managers in their attempts to design system to cope with the future.</a:t>
          </a:r>
          <a:endParaRPr lang="en-GB" sz="1700"/>
        </a:p>
      </dgm:t>
    </dgm:pt>
    <dgm:pt modelId="{BE68D5CD-4132-3047-9501-145F64161B33}" type="parTrans" cxnId="{57EA92E4-DE0C-334E-944E-C5AC86AED1CB}">
      <dgm:prSet/>
      <dgm:spPr/>
      <dgm:t>
        <a:bodyPr/>
        <a:lstStyle/>
        <a:p>
          <a:endParaRPr lang="en-US"/>
        </a:p>
      </dgm:t>
    </dgm:pt>
    <dgm:pt modelId="{6F420BD2-97AC-F546-A146-CBDC7EA899FB}" type="sibTrans" cxnId="{57EA92E4-DE0C-334E-944E-C5AC86AED1CB}">
      <dgm:prSet/>
      <dgm:spPr/>
      <dgm:t>
        <a:bodyPr/>
        <a:lstStyle/>
        <a:p>
          <a:endParaRPr lang="en-US"/>
        </a:p>
      </dgm:t>
    </dgm:pt>
    <dgm:pt modelId="{F93388E5-30D5-6C4B-BBEB-25E71B888BAA}">
      <dgm:prSet phldrT="[Text]" custT="1"/>
      <dgm:spPr/>
      <dgm:t>
        <a:bodyPr/>
        <a:lstStyle/>
        <a:p>
          <a:r>
            <a:rPr lang="en-MY" sz="1700" b="0" i="0"/>
            <a:t>Phase 3: Process </a:t>
          </a:r>
          <a:r>
            <a:rPr lang="en-MY" sz="1700" b="0" i="0" err="1"/>
            <a:t>modeling</a:t>
          </a:r>
          <a:endParaRPr lang="en-GB" sz="1700"/>
        </a:p>
      </dgm:t>
    </dgm:pt>
    <dgm:pt modelId="{5BE3EBD8-079D-7645-8D64-18E1C9B4E17A}" type="sibTrans" cxnId="{0034E090-5B93-3C42-B39D-05845E0A46D4}">
      <dgm:prSet/>
      <dgm:spPr/>
      <dgm:t>
        <a:bodyPr/>
        <a:lstStyle/>
        <a:p>
          <a:endParaRPr lang="en-GB"/>
        </a:p>
      </dgm:t>
    </dgm:pt>
    <dgm:pt modelId="{BD75E391-CC15-5745-A312-01AD5667EC78}" type="parTrans" cxnId="{0034E090-5B93-3C42-B39D-05845E0A46D4}">
      <dgm:prSet/>
      <dgm:spPr/>
      <dgm:t>
        <a:bodyPr/>
        <a:lstStyle/>
        <a:p>
          <a:endParaRPr lang="en-GB"/>
        </a:p>
      </dgm:t>
    </dgm:pt>
    <dgm:pt modelId="{48DCF129-5AC9-2D40-9517-51C0E0C7D728}">
      <dgm:prSet custT="1"/>
      <dgm:spPr/>
      <dgm:t>
        <a:bodyPr/>
        <a:lstStyle/>
        <a:p>
          <a:r>
            <a:rPr lang="en-MY" sz="1700" b="0" i="0"/>
            <a:t>Any changes or enhancements to the data objects are defined in this phase to establish business information flow. </a:t>
          </a:r>
          <a:endParaRPr lang="en-GB" sz="1700"/>
        </a:p>
      </dgm:t>
    </dgm:pt>
    <dgm:pt modelId="{48549119-3654-BD43-8050-D0B2899180DD}" type="parTrans" cxnId="{79580CDB-D9EA-6C4C-8230-2CF50BAD3F5F}">
      <dgm:prSet/>
      <dgm:spPr/>
      <dgm:t>
        <a:bodyPr/>
        <a:lstStyle/>
        <a:p>
          <a:endParaRPr lang="en-US"/>
        </a:p>
      </dgm:t>
    </dgm:pt>
    <dgm:pt modelId="{11717FEF-B60A-B44E-BCDC-E3E2D97F68F0}" type="sibTrans" cxnId="{79580CDB-D9EA-6C4C-8230-2CF50BAD3F5F}">
      <dgm:prSet/>
      <dgm:spPr/>
      <dgm:t>
        <a:bodyPr/>
        <a:lstStyle/>
        <a:p>
          <a:endParaRPr lang="en-US"/>
        </a:p>
      </dgm:t>
    </dgm:pt>
    <dgm:pt modelId="{01915E9F-FA11-1543-97BF-F1021A1FC956}" type="pres">
      <dgm:prSet presAssocID="{041D489E-FAD6-E642-9BB6-AE36ECA5207A}" presName="outerComposite" presStyleCnt="0">
        <dgm:presLayoutVars>
          <dgm:chMax val="5"/>
          <dgm:dir/>
          <dgm:resizeHandles val="exact"/>
        </dgm:presLayoutVars>
      </dgm:prSet>
      <dgm:spPr/>
    </dgm:pt>
    <dgm:pt modelId="{1B256BA7-2F31-D943-863B-4995B9AC6A77}" type="pres">
      <dgm:prSet presAssocID="{041D489E-FAD6-E642-9BB6-AE36ECA5207A}" presName="dummyMaxCanvas" presStyleCnt="0">
        <dgm:presLayoutVars/>
      </dgm:prSet>
      <dgm:spPr/>
    </dgm:pt>
    <dgm:pt modelId="{53556BE8-CA25-1E43-A8BC-9B8700A6EB1E}" type="pres">
      <dgm:prSet presAssocID="{041D489E-FAD6-E642-9BB6-AE36ECA5207A}" presName="ThreeNodes_1" presStyleLbl="node1" presStyleIdx="0" presStyleCnt="3" custScaleY="90910">
        <dgm:presLayoutVars>
          <dgm:bulletEnabled val="1"/>
        </dgm:presLayoutVars>
      </dgm:prSet>
      <dgm:spPr/>
    </dgm:pt>
    <dgm:pt modelId="{07648FE0-2989-5743-A9E1-3C92A93EB9FD}" type="pres">
      <dgm:prSet presAssocID="{041D489E-FAD6-E642-9BB6-AE36ECA5207A}" presName="ThreeNodes_2" presStyleLbl="node1" presStyleIdx="1" presStyleCnt="3">
        <dgm:presLayoutVars>
          <dgm:bulletEnabled val="1"/>
        </dgm:presLayoutVars>
      </dgm:prSet>
      <dgm:spPr/>
    </dgm:pt>
    <dgm:pt modelId="{B8E14D28-8FF2-A647-9839-E19200D1D91C}" type="pres">
      <dgm:prSet presAssocID="{041D489E-FAD6-E642-9BB6-AE36ECA5207A}" presName="ThreeNodes_3" presStyleLbl="node1" presStyleIdx="2" presStyleCnt="3">
        <dgm:presLayoutVars>
          <dgm:bulletEnabled val="1"/>
        </dgm:presLayoutVars>
      </dgm:prSet>
      <dgm:spPr/>
    </dgm:pt>
    <dgm:pt modelId="{AD524FEF-0913-DB48-B1D8-29AE5C392CDD}" type="pres">
      <dgm:prSet presAssocID="{041D489E-FAD6-E642-9BB6-AE36ECA5207A}" presName="ThreeConn_1-2" presStyleLbl="fgAccFollowNode1" presStyleIdx="0" presStyleCnt="2">
        <dgm:presLayoutVars>
          <dgm:bulletEnabled val="1"/>
        </dgm:presLayoutVars>
      </dgm:prSet>
      <dgm:spPr/>
    </dgm:pt>
    <dgm:pt modelId="{6CDCDDA3-17C0-EF4B-A98C-BF0971C7291E}" type="pres">
      <dgm:prSet presAssocID="{041D489E-FAD6-E642-9BB6-AE36ECA5207A}" presName="ThreeConn_2-3" presStyleLbl="fgAccFollowNode1" presStyleIdx="1" presStyleCnt="2">
        <dgm:presLayoutVars>
          <dgm:bulletEnabled val="1"/>
        </dgm:presLayoutVars>
      </dgm:prSet>
      <dgm:spPr/>
    </dgm:pt>
    <dgm:pt modelId="{A4B6C226-6E00-AD48-A811-EB85C2C4FA37}" type="pres">
      <dgm:prSet presAssocID="{041D489E-FAD6-E642-9BB6-AE36ECA5207A}" presName="ThreeNodes_1_text" presStyleLbl="node1" presStyleIdx="2" presStyleCnt="3">
        <dgm:presLayoutVars>
          <dgm:bulletEnabled val="1"/>
        </dgm:presLayoutVars>
      </dgm:prSet>
      <dgm:spPr/>
    </dgm:pt>
    <dgm:pt modelId="{50127E18-D27C-004F-93A2-9004EC03EE0D}" type="pres">
      <dgm:prSet presAssocID="{041D489E-FAD6-E642-9BB6-AE36ECA5207A}" presName="ThreeNodes_2_text" presStyleLbl="node1" presStyleIdx="2" presStyleCnt="3">
        <dgm:presLayoutVars>
          <dgm:bulletEnabled val="1"/>
        </dgm:presLayoutVars>
      </dgm:prSet>
      <dgm:spPr/>
    </dgm:pt>
    <dgm:pt modelId="{5F3B96E4-469C-6241-B28B-A00608E789C6}" type="pres">
      <dgm:prSet presAssocID="{041D489E-FAD6-E642-9BB6-AE36ECA5207A}" presName="ThreeNodes_3_text" presStyleLbl="node1" presStyleIdx="2" presStyleCnt="3">
        <dgm:presLayoutVars>
          <dgm:bulletEnabled val="1"/>
        </dgm:presLayoutVars>
      </dgm:prSet>
      <dgm:spPr/>
    </dgm:pt>
  </dgm:ptLst>
  <dgm:cxnLst>
    <dgm:cxn modelId="{91DFFB05-99B5-D244-9B13-8E538068A4D4}" type="presOf" srcId="{60FC89B2-BE69-7940-B520-A487719F91C2}" destId="{53556BE8-CA25-1E43-A8BC-9B8700A6EB1E}" srcOrd="0" destOrd="2" presId="urn:microsoft.com/office/officeart/2005/8/layout/vProcess5"/>
    <dgm:cxn modelId="{C3026C08-A7FB-804D-82D3-A1961B50499D}" srcId="{041D489E-FAD6-E642-9BB6-AE36ECA5207A}" destId="{9AC01E9E-A56F-5F40-810C-FDE1B520094B}" srcOrd="0" destOrd="0" parTransId="{D0B4015F-B08B-3847-80C0-E40AC99807F8}" sibTransId="{C944ADC1-81B0-564B-82D9-A5CF3C9517D9}"/>
    <dgm:cxn modelId="{BC928818-A432-6440-B8F0-D2A3DDE77BF2}" type="presOf" srcId="{BBB79704-8DF5-834A-9F90-4D637951E586}" destId="{50127E18-D27C-004F-93A2-9004EC03EE0D}" srcOrd="1" destOrd="1" presId="urn:microsoft.com/office/officeart/2005/8/layout/vProcess5"/>
    <dgm:cxn modelId="{4224BF2A-9A4E-F04A-B897-6451BE81D88A}" type="presOf" srcId="{48DCF129-5AC9-2D40-9517-51C0E0C7D728}" destId="{5F3B96E4-469C-6241-B28B-A00608E789C6}" srcOrd="1" destOrd="2" presId="urn:microsoft.com/office/officeart/2005/8/layout/vProcess5"/>
    <dgm:cxn modelId="{2F34742C-C092-D647-AA4E-E5B926E13FAA}" type="presOf" srcId="{F93388E5-30D5-6C4B-BBEB-25E71B888BAA}" destId="{5F3B96E4-469C-6241-B28B-A00608E789C6}" srcOrd="1" destOrd="0" presId="urn:microsoft.com/office/officeart/2005/8/layout/vProcess5"/>
    <dgm:cxn modelId="{DCEDCC3D-6B23-3842-AFF1-D2BB3DF98CE1}" type="presOf" srcId="{041D489E-FAD6-E642-9BB6-AE36ECA5207A}" destId="{01915E9F-FA11-1543-97BF-F1021A1FC956}" srcOrd="0" destOrd="0" presId="urn:microsoft.com/office/officeart/2005/8/layout/vProcess5"/>
    <dgm:cxn modelId="{36B39A3F-653D-AB4D-9879-60E7293491E2}" type="presOf" srcId="{C944ADC1-81B0-564B-82D9-A5CF3C9517D9}" destId="{AD524FEF-0913-DB48-B1D8-29AE5C392CDD}" srcOrd="0" destOrd="0" presId="urn:microsoft.com/office/officeart/2005/8/layout/vProcess5"/>
    <dgm:cxn modelId="{C3B23160-7AE0-B540-9554-BB79463334C5}" type="presOf" srcId="{60FC89B2-BE69-7940-B520-A487719F91C2}" destId="{A4B6C226-6E00-AD48-A811-EB85C2C4FA37}" srcOrd="1" destOrd="2" presId="urn:microsoft.com/office/officeart/2005/8/layout/vProcess5"/>
    <dgm:cxn modelId="{2EEB2F43-FBE8-1144-8DD9-BAC1EA31A568}" type="presOf" srcId="{F93388E5-30D5-6C4B-BBEB-25E71B888BAA}" destId="{B8E14D28-8FF2-A647-9839-E19200D1D91C}" srcOrd="0" destOrd="0" presId="urn:microsoft.com/office/officeart/2005/8/layout/vProcess5"/>
    <dgm:cxn modelId="{78D1644B-9338-A045-9E6E-CDF759F63F4F}" type="presOf" srcId="{0B5087FA-BF28-214A-B521-C26F221CC998}" destId="{B8E14D28-8FF2-A647-9839-E19200D1D91C}" srcOrd="0" destOrd="1" presId="urn:microsoft.com/office/officeart/2005/8/layout/vProcess5"/>
    <dgm:cxn modelId="{2045114F-C03F-234A-A7F5-08BC8A446F2B}" srcId="{F93388E5-30D5-6C4B-BBEB-25E71B888BAA}" destId="{0B5087FA-BF28-214A-B521-C26F221CC998}" srcOrd="0" destOrd="0" parTransId="{C23CF947-6C6A-8B40-A199-0AEAEB01CE36}" sibTransId="{DB8CAB3E-C39E-394E-9352-7DD5AC64593E}"/>
    <dgm:cxn modelId="{583B9970-BEF6-7546-A185-D041C48C76BC}" type="presOf" srcId="{77D49BE1-535D-2546-A8F3-F8FA72D0D915}" destId="{50127E18-D27C-004F-93A2-9004EC03EE0D}" srcOrd="1" destOrd="2" presId="urn:microsoft.com/office/officeart/2005/8/layout/vProcess5"/>
    <dgm:cxn modelId="{C8139652-8886-3F40-9D31-12B5AE68B75B}" type="presOf" srcId="{FB351D94-9969-D143-8650-D0A1E0A1853F}" destId="{53556BE8-CA25-1E43-A8BC-9B8700A6EB1E}" srcOrd="0" destOrd="1" presId="urn:microsoft.com/office/officeart/2005/8/layout/vProcess5"/>
    <dgm:cxn modelId="{9F5F5B74-329F-C248-BEA0-7AFA8A729C4A}" srcId="{9AC01E9E-A56F-5F40-810C-FDE1B520094B}" destId="{FB351D94-9969-D143-8650-D0A1E0A1853F}" srcOrd="0" destOrd="0" parTransId="{65FF67CF-D411-9247-9B22-EE756771571D}" sibTransId="{C33B45F0-3F3E-7644-A831-E3C1D192E9A6}"/>
    <dgm:cxn modelId="{B8B19559-15A6-1642-8503-12C77F03665B}" type="presOf" srcId="{BBB79704-8DF5-834A-9F90-4D637951E586}" destId="{07648FE0-2989-5743-A9E1-3C92A93EB9FD}" srcOrd="0" destOrd="1" presId="urn:microsoft.com/office/officeart/2005/8/layout/vProcess5"/>
    <dgm:cxn modelId="{9B2A8789-6DFA-804D-A151-CD051EE7A30D}" type="presOf" srcId="{FB351D94-9969-D143-8650-D0A1E0A1853F}" destId="{A4B6C226-6E00-AD48-A811-EB85C2C4FA37}" srcOrd="1" destOrd="1" presId="urn:microsoft.com/office/officeart/2005/8/layout/vProcess5"/>
    <dgm:cxn modelId="{2C3E698A-7B21-8847-B0C3-67F6B58AF36D}" srcId="{9AC01E9E-A56F-5F40-810C-FDE1B520094B}" destId="{60FC89B2-BE69-7940-B520-A487719F91C2}" srcOrd="1" destOrd="0" parTransId="{F1703E3E-FC66-8E4C-AE9E-4A2E9C589001}" sibTransId="{1C3A9B8C-452F-7345-BA89-4EAD089790CE}"/>
    <dgm:cxn modelId="{376CC78F-3F42-BE4A-9D1B-9CA7A46CFB7E}" srcId="{041D489E-FAD6-E642-9BB6-AE36ECA5207A}" destId="{DAD52B2F-326A-D349-A18D-7C37A0412E61}" srcOrd="1" destOrd="0" parTransId="{3CA6B9C2-5FBB-5D4F-A547-7674A397F32F}" sibTransId="{F126C669-E8C4-3647-921B-2C5B362D2065}"/>
    <dgm:cxn modelId="{0034E090-5B93-3C42-B39D-05845E0A46D4}" srcId="{041D489E-FAD6-E642-9BB6-AE36ECA5207A}" destId="{F93388E5-30D5-6C4B-BBEB-25E71B888BAA}" srcOrd="2" destOrd="0" parTransId="{BD75E391-CC15-5745-A312-01AD5667EC78}" sibTransId="{5BE3EBD8-079D-7645-8D64-18E1C9B4E17A}"/>
    <dgm:cxn modelId="{B97CDB9B-2C21-F344-AF15-6CF01C3232A7}" srcId="{DAD52B2F-326A-D349-A18D-7C37A0412E61}" destId="{BBB79704-8DF5-834A-9F90-4D637951E586}" srcOrd="0" destOrd="0" parTransId="{731C2612-5FBF-FE47-8F2F-474A614FF5FE}" sibTransId="{429F6E64-F938-204B-9486-D8DB9A44CDD4}"/>
    <dgm:cxn modelId="{77B738A1-6D54-2A41-887A-E6ECD2F0D0A1}" type="presOf" srcId="{77D49BE1-535D-2546-A8F3-F8FA72D0D915}" destId="{07648FE0-2989-5743-A9E1-3C92A93EB9FD}" srcOrd="0" destOrd="2" presId="urn:microsoft.com/office/officeart/2005/8/layout/vProcess5"/>
    <dgm:cxn modelId="{F194EDBB-329D-F747-B014-3BA800DB4BFF}" type="presOf" srcId="{9AC01E9E-A56F-5F40-810C-FDE1B520094B}" destId="{A4B6C226-6E00-AD48-A811-EB85C2C4FA37}" srcOrd="1" destOrd="0" presId="urn:microsoft.com/office/officeart/2005/8/layout/vProcess5"/>
    <dgm:cxn modelId="{CFEDC0D0-4194-6540-AB6D-AE03AE41BAE3}" type="presOf" srcId="{48DCF129-5AC9-2D40-9517-51C0E0C7D728}" destId="{B8E14D28-8FF2-A647-9839-E19200D1D91C}" srcOrd="0" destOrd="2" presId="urn:microsoft.com/office/officeart/2005/8/layout/vProcess5"/>
    <dgm:cxn modelId="{79580CDB-D9EA-6C4C-8230-2CF50BAD3F5F}" srcId="{F93388E5-30D5-6C4B-BBEB-25E71B888BAA}" destId="{48DCF129-5AC9-2D40-9517-51C0E0C7D728}" srcOrd="1" destOrd="0" parTransId="{48549119-3654-BD43-8050-D0B2899180DD}" sibTransId="{11717FEF-B60A-B44E-BCDC-E3E2D97F68F0}"/>
    <dgm:cxn modelId="{199B2ADD-3786-CE4F-AD9B-7DF07DA29567}" type="presOf" srcId="{0B5087FA-BF28-214A-B521-C26F221CC998}" destId="{5F3B96E4-469C-6241-B28B-A00608E789C6}" srcOrd="1" destOrd="1" presId="urn:microsoft.com/office/officeart/2005/8/layout/vProcess5"/>
    <dgm:cxn modelId="{BF743AE1-CA00-8441-AFD7-958ABC3964F1}" type="presOf" srcId="{F126C669-E8C4-3647-921B-2C5B362D2065}" destId="{6CDCDDA3-17C0-EF4B-A98C-BF0971C7291E}" srcOrd="0" destOrd="0" presId="urn:microsoft.com/office/officeart/2005/8/layout/vProcess5"/>
    <dgm:cxn modelId="{57EA92E4-DE0C-334E-944E-C5AC86AED1CB}" srcId="{DAD52B2F-326A-D349-A18D-7C37A0412E61}" destId="{77D49BE1-535D-2546-A8F3-F8FA72D0D915}" srcOrd="1" destOrd="0" parTransId="{BE68D5CD-4132-3047-9501-145F64161B33}" sibTransId="{6F420BD2-97AC-F546-A146-CBDC7EA899FB}"/>
    <dgm:cxn modelId="{6ADDFBE8-9AAE-344E-B0CF-4EFF95BEFD93}" type="presOf" srcId="{DAD52B2F-326A-D349-A18D-7C37A0412E61}" destId="{07648FE0-2989-5743-A9E1-3C92A93EB9FD}" srcOrd="0" destOrd="0" presId="urn:microsoft.com/office/officeart/2005/8/layout/vProcess5"/>
    <dgm:cxn modelId="{9432B1F0-74CA-E348-A48C-7209A647E87D}" type="presOf" srcId="{9AC01E9E-A56F-5F40-810C-FDE1B520094B}" destId="{53556BE8-CA25-1E43-A8BC-9B8700A6EB1E}" srcOrd="0" destOrd="0" presId="urn:microsoft.com/office/officeart/2005/8/layout/vProcess5"/>
    <dgm:cxn modelId="{31A90DFD-681E-FF4A-A5C7-E5AAD8F3A123}" type="presOf" srcId="{DAD52B2F-326A-D349-A18D-7C37A0412E61}" destId="{50127E18-D27C-004F-93A2-9004EC03EE0D}" srcOrd="1" destOrd="0" presId="urn:microsoft.com/office/officeart/2005/8/layout/vProcess5"/>
    <dgm:cxn modelId="{BDE20E53-16AA-5547-B7B5-A436CCBD704C}" type="presParOf" srcId="{01915E9F-FA11-1543-97BF-F1021A1FC956}" destId="{1B256BA7-2F31-D943-863B-4995B9AC6A77}" srcOrd="0" destOrd="0" presId="urn:microsoft.com/office/officeart/2005/8/layout/vProcess5"/>
    <dgm:cxn modelId="{2B24589B-1DDF-A44E-95B9-60682A83277A}" type="presParOf" srcId="{01915E9F-FA11-1543-97BF-F1021A1FC956}" destId="{53556BE8-CA25-1E43-A8BC-9B8700A6EB1E}" srcOrd="1" destOrd="0" presId="urn:microsoft.com/office/officeart/2005/8/layout/vProcess5"/>
    <dgm:cxn modelId="{1EA626FC-3FB8-AD4C-94FF-247678E48F99}" type="presParOf" srcId="{01915E9F-FA11-1543-97BF-F1021A1FC956}" destId="{07648FE0-2989-5743-A9E1-3C92A93EB9FD}" srcOrd="2" destOrd="0" presId="urn:microsoft.com/office/officeart/2005/8/layout/vProcess5"/>
    <dgm:cxn modelId="{0E41C634-B6C1-CD4C-B5EF-C3B046192BFF}" type="presParOf" srcId="{01915E9F-FA11-1543-97BF-F1021A1FC956}" destId="{B8E14D28-8FF2-A647-9839-E19200D1D91C}" srcOrd="3" destOrd="0" presId="urn:microsoft.com/office/officeart/2005/8/layout/vProcess5"/>
    <dgm:cxn modelId="{090BE690-BEAD-B24D-BFFA-7875EC91818E}" type="presParOf" srcId="{01915E9F-FA11-1543-97BF-F1021A1FC956}" destId="{AD524FEF-0913-DB48-B1D8-29AE5C392CDD}" srcOrd="4" destOrd="0" presId="urn:microsoft.com/office/officeart/2005/8/layout/vProcess5"/>
    <dgm:cxn modelId="{9EB2D800-0710-1E43-95F0-16152A69EE53}" type="presParOf" srcId="{01915E9F-FA11-1543-97BF-F1021A1FC956}" destId="{6CDCDDA3-17C0-EF4B-A98C-BF0971C7291E}" srcOrd="5" destOrd="0" presId="urn:microsoft.com/office/officeart/2005/8/layout/vProcess5"/>
    <dgm:cxn modelId="{78B33137-77F0-4D40-9722-6F2570105A97}" type="presParOf" srcId="{01915E9F-FA11-1543-97BF-F1021A1FC956}" destId="{A4B6C226-6E00-AD48-A811-EB85C2C4FA37}" srcOrd="6" destOrd="0" presId="urn:microsoft.com/office/officeart/2005/8/layout/vProcess5"/>
    <dgm:cxn modelId="{D601711C-74C8-F847-9E79-5E65F97284F9}" type="presParOf" srcId="{01915E9F-FA11-1543-97BF-F1021A1FC956}" destId="{50127E18-D27C-004F-93A2-9004EC03EE0D}" srcOrd="7" destOrd="0" presId="urn:microsoft.com/office/officeart/2005/8/layout/vProcess5"/>
    <dgm:cxn modelId="{25FD88EF-4ACA-9B4B-84B1-50C4B435949B}" type="presParOf" srcId="{01915E9F-FA11-1543-97BF-F1021A1FC956}" destId="{5F3B96E4-469C-6241-B28B-A00608E789C6}" srcOrd="8" destOrd="0" presId="urn:microsoft.com/office/officeart/2005/8/layout/v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1D489E-FAD6-E642-9BB6-AE36ECA5207A}" type="doc">
      <dgm:prSet loTypeId="urn:microsoft.com/office/officeart/2005/8/layout/vProcess5" loCatId="" qsTypeId="urn:microsoft.com/office/officeart/2005/8/quickstyle/simple1" qsCatId="simple" csTypeId="urn:microsoft.com/office/officeart/2005/8/colors/accent1_1" csCatId="accent1" phldr="1"/>
      <dgm:spPr/>
      <dgm:t>
        <a:bodyPr/>
        <a:lstStyle/>
        <a:p>
          <a:endParaRPr lang="en-GB"/>
        </a:p>
      </dgm:t>
    </dgm:pt>
    <dgm:pt modelId="{9AC01E9E-A56F-5F40-810C-FDE1B520094B}">
      <dgm:prSet phldrT="[Text]"/>
      <dgm:spPr/>
      <dgm:t>
        <a:bodyPr/>
        <a:lstStyle/>
        <a:p>
          <a:r>
            <a:rPr lang="en-MY" b="0" i="0"/>
            <a:t>Phase 4: Application generation</a:t>
          </a:r>
          <a:endParaRPr lang="en-GB"/>
        </a:p>
      </dgm:t>
    </dgm:pt>
    <dgm:pt modelId="{D0B4015F-B08B-3847-80C0-E40AC99807F8}" type="parTrans" cxnId="{C3026C08-A7FB-804D-82D3-A1961B50499D}">
      <dgm:prSet/>
      <dgm:spPr/>
      <dgm:t>
        <a:bodyPr/>
        <a:lstStyle/>
        <a:p>
          <a:endParaRPr lang="en-GB"/>
        </a:p>
      </dgm:t>
    </dgm:pt>
    <dgm:pt modelId="{C944ADC1-81B0-564B-82D9-A5CF3C9517D9}" type="sibTrans" cxnId="{C3026C08-A7FB-804D-82D3-A1961B50499D}">
      <dgm:prSet/>
      <dgm:spPr/>
      <dgm:t>
        <a:bodyPr/>
        <a:lstStyle/>
        <a:p>
          <a:endParaRPr lang="en-GB"/>
        </a:p>
      </dgm:t>
    </dgm:pt>
    <dgm:pt modelId="{618F7872-5D1E-504D-97ED-9517D7EB8AD5}">
      <dgm:prSet/>
      <dgm:spPr/>
      <dgm:t>
        <a:bodyPr/>
        <a:lstStyle/>
        <a:p>
          <a:r>
            <a:rPr lang="en-MY" b="0" i="0"/>
            <a:t>To encode all the information collected and build the system that will be used to create the prototype. </a:t>
          </a:r>
          <a:endParaRPr lang="en-GB"/>
        </a:p>
      </dgm:t>
    </dgm:pt>
    <dgm:pt modelId="{3230F00E-966B-5E4A-95BD-80875C62F415}" type="parTrans" cxnId="{B3ACD545-AEE8-6B41-831D-7BEA257CE1F8}">
      <dgm:prSet/>
      <dgm:spPr/>
      <dgm:t>
        <a:bodyPr/>
        <a:lstStyle/>
        <a:p>
          <a:endParaRPr lang="en-GB"/>
        </a:p>
      </dgm:t>
    </dgm:pt>
    <dgm:pt modelId="{0C2F98DD-8F89-BF4B-9B69-BA477602EE02}" type="sibTrans" cxnId="{B3ACD545-AEE8-6B41-831D-7BEA257CE1F8}">
      <dgm:prSet/>
      <dgm:spPr/>
      <dgm:t>
        <a:bodyPr/>
        <a:lstStyle/>
        <a:p>
          <a:endParaRPr lang="en-GB"/>
        </a:p>
      </dgm:t>
    </dgm:pt>
    <dgm:pt modelId="{A8C7646D-194C-C64F-9310-B47B49242943}">
      <dgm:prSet phldrT="[Text]"/>
      <dgm:spPr/>
      <dgm:t>
        <a:bodyPr/>
        <a:lstStyle/>
        <a:p>
          <a:r>
            <a:rPr lang="en-MY" b="0" i="0"/>
            <a:t>Phase 5: Testing and Turnaround</a:t>
          </a:r>
          <a:endParaRPr lang="en-GB"/>
        </a:p>
      </dgm:t>
    </dgm:pt>
    <dgm:pt modelId="{424EEC75-478E-524B-AAE8-A1BD6D3EB555}" type="parTrans" cxnId="{C87BBD29-945B-6D4D-98E9-15A2000D591F}">
      <dgm:prSet/>
      <dgm:spPr/>
      <dgm:t>
        <a:bodyPr/>
        <a:lstStyle/>
        <a:p>
          <a:endParaRPr lang="en-GB"/>
        </a:p>
      </dgm:t>
    </dgm:pt>
    <dgm:pt modelId="{53760114-204B-9E42-92F8-7F0BCCCD9C09}" type="sibTrans" cxnId="{C87BBD29-945B-6D4D-98E9-15A2000D591F}">
      <dgm:prSet/>
      <dgm:spPr/>
      <dgm:t>
        <a:bodyPr/>
        <a:lstStyle/>
        <a:p>
          <a:endParaRPr lang="en-GB"/>
        </a:p>
      </dgm:t>
    </dgm:pt>
    <dgm:pt modelId="{CB8BC83D-8F25-F44A-A4BA-AA54E1ACCCB0}">
      <dgm:prSet/>
      <dgm:spPr/>
      <dgm:t>
        <a:bodyPr/>
        <a:lstStyle/>
        <a:p>
          <a:r>
            <a:rPr lang="en-MY" b="0" i="0"/>
            <a:t>Reduce the overall test time for creating a prototype.</a:t>
          </a:r>
          <a:endParaRPr lang="en-GB"/>
        </a:p>
      </dgm:t>
    </dgm:pt>
    <dgm:pt modelId="{63223E40-5D8B-E14B-9C0D-EADFDFA7CA9B}" type="parTrans" cxnId="{6C2774F8-EEBE-674F-85A9-CD47C323D317}">
      <dgm:prSet/>
      <dgm:spPr/>
      <dgm:t>
        <a:bodyPr/>
        <a:lstStyle/>
        <a:p>
          <a:endParaRPr lang="en-GB"/>
        </a:p>
      </dgm:t>
    </dgm:pt>
    <dgm:pt modelId="{9C6DF2E4-FFD3-BB49-8FEA-B484A60A03A8}" type="sibTrans" cxnId="{6C2774F8-EEBE-674F-85A9-CD47C323D317}">
      <dgm:prSet/>
      <dgm:spPr/>
      <dgm:t>
        <a:bodyPr/>
        <a:lstStyle/>
        <a:p>
          <a:endParaRPr lang="en-GB"/>
        </a:p>
      </dgm:t>
    </dgm:pt>
    <dgm:pt modelId="{98678168-2588-F246-BE3D-EB1CAE9E860B}">
      <dgm:prSet/>
      <dgm:spPr/>
      <dgm:t>
        <a:bodyPr/>
        <a:lstStyle/>
        <a:p>
          <a:r>
            <a:rPr lang="en-MY" b="0" i="0"/>
            <a:t>The created data model will be transformed into an actual prototype, which will be tested in the next step.</a:t>
          </a:r>
          <a:endParaRPr lang="en-GB"/>
        </a:p>
      </dgm:t>
    </dgm:pt>
    <dgm:pt modelId="{547411DC-CE5D-B043-9C56-1BB784D532A2}" type="parTrans" cxnId="{6B7A84FD-024C-8440-9E4F-D09E8220B15D}">
      <dgm:prSet/>
      <dgm:spPr/>
      <dgm:t>
        <a:bodyPr/>
        <a:lstStyle/>
        <a:p>
          <a:endParaRPr lang="en-GB"/>
        </a:p>
      </dgm:t>
    </dgm:pt>
    <dgm:pt modelId="{1B417D27-580E-8E45-AB4D-C135AD29BF67}" type="sibTrans" cxnId="{6B7A84FD-024C-8440-9E4F-D09E8220B15D}">
      <dgm:prSet/>
      <dgm:spPr/>
      <dgm:t>
        <a:bodyPr/>
        <a:lstStyle/>
        <a:p>
          <a:endParaRPr lang="en-GB"/>
        </a:p>
      </dgm:t>
    </dgm:pt>
    <dgm:pt modelId="{143A9C04-FE5C-184B-B944-6FAD8BB05FE3}">
      <dgm:prSet/>
      <dgm:spPr/>
      <dgm:t>
        <a:bodyPr/>
        <a:lstStyle/>
        <a:p>
          <a:r>
            <a:rPr lang="en-MY" b="0" i="0"/>
            <a:t>Each model is individually tested to quickly identify and adjust components to create the most effective product. </a:t>
          </a:r>
          <a:endParaRPr lang="en-GB"/>
        </a:p>
      </dgm:t>
    </dgm:pt>
    <dgm:pt modelId="{87813063-D34B-6C47-BC01-DF2957CFF300}" type="parTrans" cxnId="{67290BB7-2878-1D4A-A86A-7AFE2B344149}">
      <dgm:prSet/>
      <dgm:spPr/>
      <dgm:t>
        <a:bodyPr/>
        <a:lstStyle/>
        <a:p>
          <a:endParaRPr lang="en-GB"/>
        </a:p>
      </dgm:t>
    </dgm:pt>
    <dgm:pt modelId="{1090F93C-4DE2-A24C-8AED-1ECB4F40AE23}" type="sibTrans" cxnId="{67290BB7-2878-1D4A-A86A-7AFE2B344149}">
      <dgm:prSet/>
      <dgm:spPr/>
      <dgm:t>
        <a:bodyPr/>
        <a:lstStyle/>
        <a:p>
          <a:endParaRPr lang="en-GB"/>
        </a:p>
      </dgm:t>
    </dgm:pt>
    <dgm:pt modelId="{01915E9F-FA11-1543-97BF-F1021A1FC956}" type="pres">
      <dgm:prSet presAssocID="{041D489E-FAD6-E642-9BB6-AE36ECA5207A}" presName="outerComposite" presStyleCnt="0">
        <dgm:presLayoutVars>
          <dgm:chMax val="5"/>
          <dgm:dir/>
          <dgm:resizeHandles val="exact"/>
        </dgm:presLayoutVars>
      </dgm:prSet>
      <dgm:spPr/>
    </dgm:pt>
    <dgm:pt modelId="{1B256BA7-2F31-D943-863B-4995B9AC6A77}" type="pres">
      <dgm:prSet presAssocID="{041D489E-FAD6-E642-9BB6-AE36ECA5207A}" presName="dummyMaxCanvas" presStyleCnt="0">
        <dgm:presLayoutVars/>
      </dgm:prSet>
      <dgm:spPr/>
    </dgm:pt>
    <dgm:pt modelId="{0C286487-246B-454D-8FD2-01454162DCB9}" type="pres">
      <dgm:prSet presAssocID="{041D489E-FAD6-E642-9BB6-AE36ECA5207A}" presName="TwoNodes_1" presStyleLbl="node1" presStyleIdx="0" presStyleCnt="2">
        <dgm:presLayoutVars>
          <dgm:bulletEnabled val="1"/>
        </dgm:presLayoutVars>
      </dgm:prSet>
      <dgm:spPr/>
    </dgm:pt>
    <dgm:pt modelId="{89562CD1-D74B-324D-9782-0C0945FD9CA8}" type="pres">
      <dgm:prSet presAssocID="{041D489E-FAD6-E642-9BB6-AE36ECA5207A}" presName="TwoNodes_2" presStyleLbl="node1" presStyleIdx="1" presStyleCnt="2">
        <dgm:presLayoutVars>
          <dgm:bulletEnabled val="1"/>
        </dgm:presLayoutVars>
      </dgm:prSet>
      <dgm:spPr/>
    </dgm:pt>
    <dgm:pt modelId="{50FF0A4F-8DED-F44B-9806-C99EBC9EF471}" type="pres">
      <dgm:prSet presAssocID="{041D489E-FAD6-E642-9BB6-AE36ECA5207A}" presName="TwoConn_1-2" presStyleLbl="fgAccFollowNode1" presStyleIdx="0" presStyleCnt="1">
        <dgm:presLayoutVars>
          <dgm:bulletEnabled val="1"/>
        </dgm:presLayoutVars>
      </dgm:prSet>
      <dgm:spPr/>
    </dgm:pt>
    <dgm:pt modelId="{EB3280FB-ECC2-464E-BCE1-237D596C77E0}" type="pres">
      <dgm:prSet presAssocID="{041D489E-FAD6-E642-9BB6-AE36ECA5207A}" presName="TwoNodes_1_text" presStyleLbl="node1" presStyleIdx="1" presStyleCnt="2">
        <dgm:presLayoutVars>
          <dgm:bulletEnabled val="1"/>
        </dgm:presLayoutVars>
      </dgm:prSet>
      <dgm:spPr/>
    </dgm:pt>
    <dgm:pt modelId="{B06B9C8D-82EC-2540-9CFB-DEBAA99BF993}" type="pres">
      <dgm:prSet presAssocID="{041D489E-FAD6-E642-9BB6-AE36ECA5207A}" presName="TwoNodes_2_text" presStyleLbl="node1" presStyleIdx="1" presStyleCnt="2">
        <dgm:presLayoutVars>
          <dgm:bulletEnabled val="1"/>
        </dgm:presLayoutVars>
      </dgm:prSet>
      <dgm:spPr/>
    </dgm:pt>
  </dgm:ptLst>
  <dgm:cxnLst>
    <dgm:cxn modelId="{17DC1206-C71C-6A4B-8407-E5D07B6C0787}" type="presOf" srcId="{98678168-2588-F246-BE3D-EB1CAE9E860B}" destId="{0C286487-246B-454D-8FD2-01454162DCB9}" srcOrd="0" destOrd="2" presId="urn:microsoft.com/office/officeart/2005/8/layout/vProcess5"/>
    <dgm:cxn modelId="{70A37D07-C8B8-3F46-8CBD-BF2775E605A6}" type="presOf" srcId="{9AC01E9E-A56F-5F40-810C-FDE1B520094B}" destId="{EB3280FB-ECC2-464E-BCE1-237D596C77E0}" srcOrd="1" destOrd="0" presId="urn:microsoft.com/office/officeart/2005/8/layout/vProcess5"/>
    <dgm:cxn modelId="{C3026C08-A7FB-804D-82D3-A1961B50499D}" srcId="{041D489E-FAD6-E642-9BB6-AE36ECA5207A}" destId="{9AC01E9E-A56F-5F40-810C-FDE1B520094B}" srcOrd="0" destOrd="0" parTransId="{D0B4015F-B08B-3847-80C0-E40AC99807F8}" sibTransId="{C944ADC1-81B0-564B-82D9-A5CF3C9517D9}"/>
    <dgm:cxn modelId="{9A451009-BDFB-3B42-8974-718945735FC0}" type="presOf" srcId="{618F7872-5D1E-504D-97ED-9517D7EB8AD5}" destId="{0C286487-246B-454D-8FD2-01454162DCB9}" srcOrd="0" destOrd="1" presId="urn:microsoft.com/office/officeart/2005/8/layout/vProcess5"/>
    <dgm:cxn modelId="{8FD4C70B-7E88-1241-8607-BACD4F802286}" type="presOf" srcId="{CB8BC83D-8F25-F44A-A4BA-AA54E1ACCCB0}" destId="{89562CD1-D74B-324D-9782-0C0945FD9CA8}" srcOrd="0" destOrd="1" presId="urn:microsoft.com/office/officeart/2005/8/layout/vProcess5"/>
    <dgm:cxn modelId="{C87BBD29-945B-6D4D-98E9-15A2000D591F}" srcId="{041D489E-FAD6-E642-9BB6-AE36ECA5207A}" destId="{A8C7646D-194C-C64F-9310-B47B49242943}" srcOrd="1" destOrd="0" parTransId="{424EEC75-478E-524B-AAE8-A1BD6D3EB555}" sibTransId="{53760114-204B-9E42-92F8-7F0BCCCD9C09}"/>
    <dgm:cxn modelId="{DCEDCC3D-6B23-3842-AFF1-D2BB3DF98CE1}" type="presOf" srcId="{041D489E-FAD6-E642-9BB6-AE36ECA5207A}" destId="{01915E9F-FA11-1543-97BF-F1021A1FC956}" srcOrd="0" destOrd="0" presId="urn:microsoft.com/office/officeart/2005/8/layout/vProcess5"/>
    <dgm:cxn modelId="{D8696A44-0575-E043-B008-2EBA30CD50CF}" type="presOf" srcId="{A8C7646D-194C-C64F-9310-B47B49242943}" destId="{B06B9C8D-82EC-2540-9CFB-DEBAA99BF993}" srcOrd="1" destOrd="0" presId="urn:microsoft.com/office/officeart/2005/8/layout/vProcess5"/>
    <dgm:cxn modelId="{B3ACD545-AEE8-6B41-831D-7BEA257CE1F8}" srcId="{9AC01E9E-A56F-5F40-810C-FDE1B520094B}" destId="{618F7872-5D1E-504D-97ED-9517D7EB8AD5}" srcOrd="0" destOrd="0" parTransId="{3230F00E-966B-5E4A-95BD-80875C62F415}" sibTransId="{0C2F98DD-8F89-BF4B-9B69-BA477602EE02}"/>
    <dgm:cxn modelId="{F9083F74-224A-AB43-B1B4-DDCCA5392FED}" type="presOf" srcId="{143A9C04-FE5C-184B-B944-6FAD8BB05FE3}" destId="{B06B9C8D-82EC-2540-9CFB-DEBAA99BF993}" srcOrd="1" destOrd="2" presId="urn:microsoft.com/office/officeart/2005/8/layout/vProcess5"/>
    <dgm:cxn modelId="{FB078485-EC06-5147-9F91-C8960FA3ECB4}" type="presOf" srcId="{143A9C04-FE5C-184B-B944-6FAD8BB05FE3}" destId="{89562CD1-D74B-324D-9782-0C0945FD9CA8}" srcOrd="0" destOrd="2" presId="urn:microsoft.com/office/officeart/2005/8/layout/vProcess5"/>
    <dgm:cxn modelId="{EA3CA6AE-848E-B841-B780-A0EE010CEAC1}" type="presOf" srcId="{98678168-2588-F246-BE3D-EB1CAE9E860B}" destId="{EB3280FB-ECC2-464E-BCE1-237D596C77E0}" srcOrd="1" destOrd="2" presId="urn:microsoft.com/office/officeart/2005/8/layout/vProcess5"/>
    <dgm:cxn modelId="{918565B5-77DA-8B44-A00A-56239D662C86}" type="presOf" srcId="{618F7872-5D1E-504D-97ED-9517D7EB8AD5}" destId="{EB3280FB-ECC2-464E-BCE1-237D596C77E0}" srcOrd="1" destOrd="1" presId="urn:microsoft.com/office/officeart/2005/8/layout/vProcess5"/>
    <dgm:cxn modelId="{67290BB7-2878-1D4A-A86A-7AFE2B344149}" srcId="{A8C7646D-194C-C64F-9310-B47B49242943}" destId="{143A9C04-FE5C-184B-B944-6FAD8BB05FE3}" srcOrd="1" destOrd="0" parTransId="{87813063-D34B-6C47-BC01-DF2957CFF300}" sibTransId="{1090F93C-4DE2-A24C-8AED-1ECB4F40AE23}"/>
    <dgm:cxn modelId="{977891CC-F1DE-E046-8B8D-4CAA0929EA0E}" type="presOf" srcId="{CB8BC83D-8F25-F44A-A4BA-AA54E1ACCCB0}" destId="{B06B9C8D-82EC-2540-9CFB-DEBAA99BF993}" srcOrd="1" destOrd="1" presId="urn:microsoft.com/office/officeart/2005/8/layout/vProcess5"/>
    <dgm:cxn modelId="{5A5184E2-F114-C74D-9513-611A069779BD}" type="presOf" srcId="{A8C7646D-194C-C64F-9310-B47B49242943}" destId="{89562CD1-D74B-324D-9782-0C0945FD9CA8}" srcOrd="0" destOrd="0" presId="urn:microsoft.com/office/officeart/2005/8/layout/vProcess5"/>
    <dgm:cxn modelId="{F8D355E7-D268-D245-8169-18F81B1FD028}" type="presOf" srcId="{C944ADC1-81B0-564B-82D9-A5CF3C9517D9}" destId="{50FF0A4F-8DED-F44B-9806-C99EBC9EF471}" srcOrd="0" destOrd="0" presId="urn:microsoft.com/office/officeart/2005/8/layout/vProcess5"/>
    <dgm:cxn modelId="{639BD8F6-0C80-5F42-9BD5-6114D3BE93F6}" type="presOf" srcId="{9AC01E9E-A56F-5F40-810C-FDE1B520094B}" destId="{0C286487-246B-454D-8FD2-01454162DCB9}" srcOrd="0" destOrd="0" presId="urn:microsoft.com/office/officeart/2005/8/layout/vProcess5"/>
    <dgm:cxn modelId="{6C2774F8-EEBE-674F-85A9-CD47C323D317}" srcId="{A8C7646D-194C-C64F-9310-B47B49242943}" destId="{CB8BC83D-8F25-F44A-A4BA-AA54E1ACCCB0}" srcOrd="0" destOrd="0" parTransId="{63223E40-5D8B-E14B-9C0D-EADFDFA7CA9B}" sibTransId="{9C6DF2E4-FFD3-BB49-8FEA-B484A60A03A8}"/>
    <dgm:cxn modelId="{6B7A84FD-024C-8440-9E4F-D09E8220B15D}" srcId="{9AC01E9E-A56F-5F40-810C-FDE1B520094B}" destId="{98678168-2588-F246-BE3D-EB1CAE9E860B}" srcOrd="1" destOrd="0" parTransId="{547411DC-CE5D-B043-9C56-1BB784D532A2}" sibTransId="{1B417D27-580E-8E45-AB4D-C135AD29BF67}"/>
    <dgm:cxn modelId="{BDE20E53-16AA-5547-B7B5-A436CCBD704C}" type="presParOf" srcId="{01915E9F-FA11-1543-97BF-F1021A1FC956}" destId="{1B256BA7-2F31-D943-863B-4995B9AC6A77}" srcOrd="0" destOrd="0" presId="urn:microsoft.com/office/officeart/2005/8/layout/vProcess5"/>
    <dgm:cxn modelId="{756DF0FF-24E1-9841-BABD-38357972DB75}" type="presParOf" srcId="{01915E9F-FA11-1543-97BF-F1021A1FC956}" destId="{0C286487-246B-454D-8FD2-01454162DCB9}" srcOrd="1" destOrd="0" presId="urn:microsoft.com/office/officeart/2005/8/layout/vProcess5"/>
    <dgm:cxn modelId="{4888ADB3-1B0D-104F-8934-35DDA4A33F0C}" type="presParOf" srcId="{01915E9F-FA11-1543-97BF-F1021A1FC956}" destId="{89562CD1-D74B-324D-9782-0C0945FD9CA8}" srcOrd="2" destOrd="0" presId="urn:microsoft.com/office/officeart/2005/8/layout/vProcess5"/>
    <dgm:cxn modelId="{1B1CB5DE-FF66-E043-8374-75053B167863}" type="presParOf" srcId="{01915E9F-FA11-1543-97BF-F1021A1FC956}" destId="{50FF0A4F-8DED-F44B-9806-C99EBC9EF471}" srcOrd="3" destOrd="0" presId="urn:microsoft.com/office/officeart/2005/8/layout/vProcess5"/>
    <dgm:cxn modelId="{5AE31B00-BFF1-5D4C-BBA6-090155E06F48}" type="presParOf" srcId="{01915E9F-FA11-1543-97BF-F1021A1FC956}" destId="{EB3280FB-ECC2-464E-BCE1-237D596C77E0}" srcOrd="4" destOrd="0" presId="urn:microsoft.com/office/officeart/2005/8/layout/vProcess5"/>
    <dgm:cxn modelId="{B3920906-67A1-C745-BEFA-34B3C150C9C2}" type="presParOf" srcId="{01915E9F-FA11-1543-97BF-F1021A1FC956}" destId="{B06B9C8D-82EC-2540-9CFB-DEBAA99BF993}"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2B2DF-9A4B-41F1-B3F5-2E1CCBD51C45}">
      <dsp:nvSpPr>
        <dsp:cNvPr id="0" name=""/>
        <dsp:cNvSpPr/>
      </dsp:nvSpPr>
      <dsp:spPr>
        <a:xfrm>
          <a:off x="5721734" y="1789359"/>
          <a:ext cx="374265" cy="1639639"/>
        </a:xfrm>
        <a:custGeom>
          <a:avLst/>
          <a:gdLst/>
          <a:ahLst/>
          <a:cxnLst/>
          <a:rect l="0" t="0" r="0" b="0"/>
          <a:pathLst>
            <a:path>
              <a:moveTo>
                <a:pt x="374265" y="0"/>
              </a:moveTo>
              <a:lnTo>
                <a:pt x="374265" y="1639639"/>
              </a:lnTo>
              <a:lnTo>
                <a:pt x="0" y="1639639"/>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F6CE2-7E89-4A9E-8610-CDE2B4163DF1}">
      <dsp:nvSpPr>
        <dsp:cNvPr id="0" name=""/>
        <dsp:cNvSpPr/>
      </dsp:nvSpPr>
      <dsp:spPr>
        <a:xfrm>
          <a:off x="6096000" y="1789359"/>
          <a:ext cx="4312964" cy="3279278"/>
        </a:xfrm>
        <a:custGeom>
          <a:avLst/>
          <a:gdLst/>
          <a:ahLst/>
          <a:cxnLst/>
          <a:rect l="0" t="0" r="0" b="0"/>
          <a:pathLst>
            <a:path>
              <a:moveTo>
                <a:pt x="0" y="0"/>
              </a:moveTo>
              <a:lnTo>
                <a:pt x="0" y="2905013"/>
              </a:lnTo>
              <a:lnTo>
                <a:pt x="4312964" y="2905013"/>
              </a:lnTo>
              <a:lnTo>
                <a:pt x="4312964" y="3279278"/>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1D32C-CF35-4D85-93B2-AC7629E5ED2D}">
      <dsp:nvSpPr>
        <dsp:cNvPr id="0" name=""/>
        <dsp:cNvSpPr/>
      </dsp:nvSpPr>
      <dsp:spPr>
        <a:xfrm>
          <a:off x="6050280" y="1789359"/>
          <a:ext cx="91440" cy="3279278"/>
        </a:xfrm>
        <a:custGeom>
          <a:avLst/>
          <a:gdLst/>
          <a:ahLst/>
          <a:cxnLst/>
          <a:rect l="0" t="0" r="0" b="0"/>
          <a:pathLst>
            <a:path>
              <a:moveTo>
                <a:pt x="45720" y="0"/>
              </a:moveTo>
              <a:lnTo>
                <a:pt x="45720" y="3279278"/>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70EE5B-BC63-4C1C-9CB2-F6CBB3012100}">
      <dsp:nvSpPr>
        <dsp:cNvPr id="0" name=""/>
        <dsp:cNvSpPr/>
      </dsp:nvSpPr>
      <dsp:spPr>
        <a:xfrm>
          <a:off x="1783035" y="1789359"/>
          <a:ext cx="4312964" cy="3279278"/>
        </a:xfrm>
        <a:custGeom>
          <a:avLst/>
          <a:gdLst/>
          <a:ahLst/>
          <a:cxnLst/>
          <a:rect l="0" t="0" r="0" b="0"/>
          <a:pathLst>
            <a:path>
              <a:moveTo>
                <a:pt x="4312964" y="0"/>
              </a:moveTo>
              <a:lnTo>
                <a:pt x="4312964" y="2905013"/>
              </a:lnTo>
              <a:lnTo>
                <a:pt x="0" y="2905013"/>
              </a:lnTo>
              <a:lnTo>
                <a:pt x="0" y="3279278"/>
              </a:lnTo>
            </a:path>
          </a:pathLst>
        </a:cu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0575CC-1ED9-4942-A871-E279C4FB318E}">
      <dsp:nvSpPr>
        <dsp:cNvPr id="0" name=""/>
        <dsp:cNvSpPr/>
      </dsp:nvSpPr>
      <dsp:spPr>
        <a:xfrm>
          <a:off x="4313783" y="7142"/>
          <a:ext cx="3564433" cy="1782216"/>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26"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CEO</a:t>
          </a:r>
        </a:p>
        <a:p>
          <a:pPr marL="0" lvl="0" indent="0" algn="ctr" defTabSz="1377950">
            <a:lnSpc>
              <a:spcPct val="90000"/>
            </a:lnSpc>
            <a:spcBef>
              <a:spcPct val="0"/>
            </a:spcBef>
            <a:spcAft>
              <a:spcPct val="35000"/>
            </a:spcAft>
            <a:buNone/>
          </a:pPr>
          <a:r>
            <a:rPr lang="en-US" sz="3100" kern="1200" dirty="0"/>
            <a:t>Har Chun Wai</a:t>
          </a:r>
        </a:p>
      </dsp:txBody>
      <dsp:txXfrm>
        <a:off x="4313783" y="7142"/>
        <a:ext cx="3564433" cy="1782216"/>
      </dsp:txXfrm>
    </dsp:sp>
    <dsp:sp modelId="{3B8AFA86-F84B-4876-B02C-7ECCAA66D91A}">
      <dsp:nvSpPr>
        <dsp:cNvPr id="0" name=""/>
        <dsp:cNvSpPr/>
      </dsp:nvSpPr>
      <dsp:spPr>
        <a:xfrm>
          <a:off x="4492004" y="185364"/>
          <a:ext cx="1069330" cy="142577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155CA4-4521-4AEC-B1BC-6E5DB0D7A996}">
      <dsp:nvSpPr>
        <dsp:cNvPr id="0" name=""/>
        <dsp:cNvSpPr/>
      </dsp:nvSpPr>
      <dsp:spPr>
        <a:xfrm>
          <a:off x="818" y="5068638"/>
          <a:ext cx="3564433" cy="1782216"/>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26"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b="0" i="0" kern="1200" dirty="0"/>
            <a:t>Graphic Designer</a:t>
          </a:r>
        </a:p>
        <a:p>
          <a:pPr marL="0" lvl="0" indent="0" algn="ctr" defTabSz="1377950">
            <a:lnSpc>
              <a:spcPct val="90000"/>
            </a:lnSpc>
            <a:spcBef>
              <a:spcPct val="0"/>
            </a:spcBef>
            <a:spcAft>
              <a:spcPct val="35000"/>
            </a:spcAft>
            <a:buNone/>
          </a:pPr>
          <a:r>
            <a:rPr lang="en-US" sz="3100" b="0" i="0" kern="1200" dirty="0"/>
            <a:t>Nee Mei Yi</a:t>
          </a:r>
          <a:endParaRPr lang="en-US" sz="3100" kern="1200" dirty="0"/>
        </a:p>
      </dsp:txBody>
      <dsp:txXfrm>
        <a:off x="818" y="5068638"/>
        <a:ext cx="3564433" cy="1782216"/>
      </dsp:txXfrm>
    </dsp:sp>
    <dsp:sp modelId="{7E2E3C91-F9B2-4CFF-8A06-D917E6090B0C}">
      <dsp:nvSpPr>
        <dsp:cNvPr id="0" name=""/>
        <dsp:cNvSpPr/>
      </dsp:nvSpPr>
      <dsp:spPr>
        <a:xfrm>
          <a:off x="179040" y="5246860"/>
          <a:ext cx="1069330" cy="1425773"/>
        </a:xfrm>
        <a:prstGeom prst="rect">
          <a:avLst/>
        </a:prstGeom>
        <a:blipFill>
          <a:blip xmlns:r="http://schemas.openxmlformats.org/officeDocument/2006/relationships" r:embed="rId2"/>
          <a:srcRect/>
          <a:stretch>
            <a:fillRect l="-89000" r="-89000"/>
          </a:stretch>
        </a:blip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3C3939-2589-4329-B723-11C97D06B89D}">
      <dsp:nvSpPr>
        <dsp:cNvPr id="0" name=""/>
        <dsp:cNvSpPr/>
      </dsp:nvSpPr>
      <dsp:spPr>
        <a:xfrm>
          <a:off x="4313783" y="5068638"/>
          <a:ext cx="3564433" cy="1782216"/>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26"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b="0" i="0" kern="1200" dirty="0"/>
            <a:t>Programmer</a:t>
          </a:r>
        </a:p>
        <a:p>
          <a:pPr marL="0" lvl="0" indent="0" algn="ctr" defTabSz="1377950">
            <a:lnSpc>
              <a:spcPct val="90000"/>
            </a:lnSpc>
            <a:spcBef>
              <a:spcPct val="0"/>
            </a:spcBef>
            <a:spcAft>
              <a:spcPct val="35000"/>
            </a:spcAft>
            <a:buNone/>
          </a:pPr>
          <a:r>
            <a:rPr lang="en-US" sz="3100" b="0" i="0" kern="1200" dirty="0"/>
            <a:t>Tan Kang Hong</a:t>
          </a:r>
          <a:endParaRPr lang="en-US" sz="3100" kern="1200" dirty="0"/>
        </a:p>
      </dsp:txBody>
      <dsp:txXfrm>
        <a:off x="4313783" y="5068638"/>
        <a:ext cx="3564433" cy="1782216"/>
      </dsp:txXfrm>
    </dsp:sp>
    <dsp:sp modelId="{7585D53B-791D-45C1-B3F7-5404ED50B996}">
      <dsp:nvSpPr>
        <dsp:cNvPr id="0" name=""/>
        <dsp:cNvSpPr/>
      </dsp:nvSpPr>
      <dsp:spPr>
        <a:xfrm>
          <a:off x="4492004" y="5246860"/>
          <a:ext cx="1069330" cy="142577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9000" r="-69000"/>
          </a:stretch>
        </a:blip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94E920-08F8-4800-B0F8-5AD16851FF25}">
      <dsp:nvSpPr>
        <dsp:cNvPr id="0" name=""/>
        <dsp:cNvSpPr/>
      </dsp:nvSpPr>
      <dsp:spPr>
        <a:xfrm>
          <a:off x="8626747" y="5068638"/>
          <a:ext cx="3564433" cy="1782216"/>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26"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Marketing Manager</a:t>
          </a:r>
        </a:p>
        <a:p>
          <a:pPr marL="0" lvl="0" indent="0" algn="ctr" defTabSz="1377950">
            <a:lnSpc>
              <a:spcPct val="90000"/>
            </a:lnSpc>
            <a:spcBef>
              <a:spcPct val="0"/>
            </a:spcBef>
            <a:spcAft>
              <a:spcPct val="35000"/>
            </a:spcAft>
            <a:buNone/>
          </a:pPr>
          <a:r>
            <a:rPr lang="en-US" sz="3100" kern="1200" dirty="0"/>
            <a:t>Cheng Cai </a:t>
          </a:r>
          <a:r>
            <a:rPr lang="en-US" sz="3100" kern="1200" dirty="0" err="1"/>
            <a:t>Jie</a:t>
          </a:r>
          <a:endParaRPr lang="en-US" sz="3100" kern="1200" dirty="0"/>
        </a:p>
      </dsp:txBody>
      <dsp:txXfrm>
        <a:off x="8626747" y="5068638"/>
        <a:ext cx="3564433" cy="1782216"/>
      </dsp:txXfrm>
    </dsp:sp>
    <dsp:sp modelId="{8A3D024B-EFD8-4D40-B24A-C354B0F1A9AE}">
      <dsp:nvSpPr>
        <dsp:cNvPr id="0" name=""/>
        <dsp:cNvSpPr/>
      </dsp:nvSpPr>
      <dsp:spPr>
        <a:xfrm>
          <a:off x="8804969" y="5246860"/>
          <a:ext cx="1069330" cy="142577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21000" r="-121000"/>
          </a:stretch>
        </a:blip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FC2A88-BBC0-4D2D-B9E9-4A7C7B6EBBED}">
      <dsp:nvSpPr>
        <dsp:cNvPr id="0" name=""/>
        <dsp:cNvSpPr/>
      </dsp:nvSpPr>
      <dsp:spPr>
        <a:xfrm>
          <a:off x="2157300" y="2537890"/>
          <a:ext cx="3564433" cy="1782216"/>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326"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CFO</a:t>
          </a:r>
        </a:p>
        <a:p>
          <a:pPr marL="0" lvl="0" indent="0" algn="ctr" defTabSz="1377950">
            <a:lnSpc>
              <a:spcPct val="90000"/>
            </a:lnSpc>
            <a:spcBef>
              <a:spcPct val="0"/>
            </a:spcBef>
            <a:spcAft>
              <a:spcPct val="35000"/>
            </a:spcAft>
            <a:buNone/>
          </a:pPr>
          <a:r>
            <a:rPr lang="en-US" sz="3100" kern="1200" dirty="0"/>
            <a:t>Lau Jun Dian</a:t>
          </a:r>
        </a:p>
      </dsp:txBody>
      <dsp:txXfrm>
        <a:off x="2157300" y="2537890"/>
        <a:ext cx="3564433" cy="1782216"/>
      </dsp:txXfrm>
    </dsp:sp>
    <dsp:sp modelId="{83FB52BE-7A33-49F3-9B66-3A450BF598FC}">
      <dsp:nvSpPr>
        <dsp:cNvPr id="0" name=""/>
        <dsp:cNvSpPr/>
      </dsp:nvSpPr>
      <dsp:spPr>
        <a:xfrm>
          <a:off x="2335522" y="2716112"/>
          <a:ext cx="1069330" cy="1425773"/>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50000" r="-50000"/>
          </a:stretch>
        </a:blip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BB99B-273A-464F-AE15-9D11B8A072E7}">
      <dsp:nvSpPr>
        <dsp:cNvPr id="0" name=""/>
        <dsp:cNvSpPr/>
      </dsp:nvSpPr>
      <dsp:spPr>
        <a:xfrm>
          <a:off x="3201157" y="2819617"/>
          <a:ext cx="1906340" cy="1906340"/>
        </a:xfrm>
        <a:prstGeom prst="ellips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Problems of Existing System</a:t>
          </a:r>
          <a:endParaRPr lang="en-GB" sz="2500" kern="1200" dirty="0"/>
        </a:p>
      </dsp:txBody>
      <dsp:txXfrm>
        <a:off x="3480334" y="3098794"/>
        <a:ext cx="1347986" cy="1347986"/>
      </dsp:txXfrm>
    </dsp:sp>
    <dsp:sp modelId="{6A8AA6AF-FBCF-F84D-9EE3-781F16DFE767}">
      <dsp:nvSpPr>
        <dsp:cNvPr id="0" name=""/>
        <dsp:cNvSpPr/>
      </dsp:nvSpPr>
      <dsp:spPr>
        <a:xfrm rot="16200000">
          <a:off x="3966597" y="2136909"/>
          <a:ext cx="375460" cy="678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022916" y="2328879"/>
        <a:ext cx="262822" cy="406951"/>
      </dsp:txXfrm>
    </dsp:sp>
    <dsp:sp modelId="{F57B0818-485D-144C-82C4-E463488E9247}">
      <dsp:nvSpPr>
        <dsp:cNvPr id="0" name=""/>
        <dsp:cNvSpPr/>
      </dsp:nvSpPr>
      <dsp:spPr>
        <a:xfrm>
          <a:off x="2962865" y="-151632"/>
          <a:ext cx="2382925" cy="2262834"/>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l" defTabSz="711200">
            <a:lnSpc>
              <a:spcPct val="90000"/>
            </a:lnSpc>
            <a:spcBef>
              <a:spcPct val="0"/>
            </a:spcBef>
            <a:spcAft>
              <a:spcPct val="35000"/>
            </a:spcAft>
            <a:buNone/>
          </a:pPr>
          <a:r>
            <a:rPr lang="en-GB" sz="1600" kern="1200" dirty="0"/>
            <a:t>Human error</a:t>
          </a:r>
        </a:p>
        <a:p>
          <a:pPr marL="114300" lvl="1" indent="-114300" algn="l" defTabSz="577850">
            <a:lnSpc>
              <a:spcPct val="90000"/>
            </a:lnSpc>
            <a:spcBef>
              <a:spcPct val="0"/>
            </a:spcBef>
            <a:spcAft>
              <a:spcPct val="15000"/>
            </a:spcAft>
            <a:buChar char="•"/>
          </a:pPr>
          <a:r>
            <a:rPr lang="en-US" sz="1300" b="0" i="0" kern="1200" dirty="0"/>
            <a:t>In terms of logistics, manual analysis and coordination by employees are very time-consuming and laborious tasks, so certain amount of human error is prone to occur. </a:t>
          </a:r>
          <a:endParaRPr lang="en-GB" sz="1300" kern="1200" dirty="0"/>
        </a:p>
        <a:p>
          <a:pPr marL="114300" lvl="1" indent="-114300" algn="l" defTabSz="577850">
            <a:lnSpc>
              <a:spcPct val="90000"/>
            </a:lnSpc>
            <a:spcBef>
              <a:spcPct val="0"/>
            </a:spcBef>
            <a:spcAft>
              <a:spcPct val="15000"/>
            </a:spcAft>
            <a:buChar char="•"/>
          </a:pPr>
          <a:r>
            <a:rPr lang="en-US" sz="1300" b="0" i="0" u="none" kern="1200" dirty="0"/>
            <a:t>software solution can process data without errors and can operate without delay.</a:t>
          </a:r>
          <a:r>
            <a:rPr lang="en-US" sz="1300" b="0" i="0" kern="1200" dirty="0"/>
            <a:t> </a:t>
          </a:r>
          <a:endParaRPr lang="en-GB" sz="1300" kern="1200" dirty="0"/>
        </a:p>
      </dsp:txBody>
      <dsp:txXfrm>
        <a:off x="3073327" y="-41170"/>
        <a:ext cx="2162001" cy="2041910"/>
      </dsp:txXfrm>
    </dsp:sp>
    <dsp:sp modelId="{E006E8B3-7B2B-F24C-95D5-66689CD59D13}">
      <dsp:nvSpPr>
        <dsp:cNvPr id="0" name=""/>
        <dsp:cNvSpPr/>
      </dsp:nvSpPr>
      <dsp:spPr>
        <a:xfrm rot="1800000">
          <a:off x="5076635" y="4061728"/>
          <a:ext cx="331075" cy="678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5083288" y="4172549"/>
        <a:ext cx="231753" cy="406951"/>
      </dsp:txXfrm>
    </dsp:sp>
    <dsp:sp modelId="{C79F827B-F0D8-A44B-98D9-B372B1B21E2E}">
      <dsp:nvSpPr>
        <dsp:cNvPr id="0" name=""/>
        <dsp:cNvSpPr/>
      </dsp:nvSpPr>
      <dsp:spPr>
        <a:xfrm>
          <a:off x="5342986" y="3996010"/>
          <a:ext cx="2460306" cy="2346559"/>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l" defTabSz="711200">
            <a:lnSpc>
              <a:spcPct val="90000"/>
            </a:lnSpc>
            <a:spcBef>
              <a:spcPct val="0"/>
            </a:spcBef>
            <a:spcAft>
              <a:spcPct val="35000"/>
            </a:spcAft>
            <a:buNone/>
          </a:pPr>
          <a:r>
            <a:rPr lang="en-MY" sz="1600" kern="1200" dirty="0"/>
            <a:t>Lack of Automation function.</a:t>
          </a:r>
          <a:endParaRPr lang="en-GB" sz="1600" kern="1200" dirty="0"/>
        </a:p>
        <a:p>
          <a:pPr marL="114300" lvl="1" indent="-114300" algn="l" defTabSz="577850">
            <a:lnSpc>
              <a:spcPct val="90000"/>
            </a:lnSpc>
            <a:spcBef>
              <a:spcPct val="0"/>
            </a:spcBef>
            <a:spcAft>
              <a:spcPct val="15000"/>
            </a:spcAft>
            <a:buChar char="•"/>
          </a:pPr>
          <a:r>
            <a:rPr lang="en-US" sz="1300" b="0" i="0" kern="1200" dirty="0"/>
            <a:t>In case of functions such as creating transportation routes, loading plans, and assigning goods to carriers were operated manually, some errors made by the employees may occur, this may affect the image of the company and also the customer’s experience. </a:t>
          </a:r>
          <a:endParaRPr lang="en-GB" sz="1300" kern="1200" dirty="0"/>
        </a:p>
      </dsp:txBody>
      <dsp:txXfrm>
        <a:off x="5457536" y="4110560"/>
        <a:ext cx="2231206" cy="2117459"/>
      </dsp:txXfrm>
    </dsp:sp>
    <dsp:sp modelId="{22E0F8E2-044F-7047-8A2C-08054D9D3621}">
      <dsp:nvSpPr>
        <dsp:cNvPr id="0" name=""/>
        <dsp:cNvSpPr/>
      </dsp:nvSpPr>
      <dsp:spPr>
        <a:xfrm rot="9000000">
          <a:off x="2784511" y="4102946"/>
          <a:ext cx="421159" cy="6782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rot="10800000">
        <a:off x="2902395" y="4207010"/>
        <a:ext cx="294811" cy="406951"/>
      </dsp:txXfrm>
    </dsp:sp>
    <dsp:sp modelId="{367BF29C-AEEE-614C-A85B-C9B2935C1030}">
      <dsp:nvSpPr>
        <dsp:cNvPr id="0" name=""/>
        <dsp:cNvSpPr/>
      </dsp:nvSpPr>
      <dsp:spPr>
        <a:xfrm>
          <a:off x="672812" y="4171857"/>
          <a:ext cx="2125408" cy="1994864"/>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l" defTabSz="755650">
            <a:lnSpc>
              <a:spcPct val="90000"/>
            </a:lnSpc>
            <a:spcBef>
              <a:spcPct val="0"/>
            </a:spcBef>
            <a:spcAft>
              <a:spcPct val="35000"/>
            </a:spcAft>
            <a:buNone/>
          </a:pPr>
          <a:r>
            <a:rPr lang="en-MY" sz="1700" kern="1200"/>
            <a:t>Customer </a:t>
          </a:r>
          <a:r>
            <a:rPr lang="en-MY" sz="1700" kern="1200" dirty="0"/>
            <a:t>service</a:t>
          </a:r>
          <a:endParaRPr lang="en-GB" sz="1700" kern="1200" dirty="0"/>
        </a:p>
        <a:p>
          <a:pPr marL="114300" lvl="1" indent="-114300" algn="l" defTabSz="600075">
            <a:lnSpc>
              <a:spcPct val="90000"/>
            </a:lnSpc>
            <a:spcBef>
              <a:spcPct val="0"/>
            </a:spcBef>
            <a:spcAft>
              <a:spcPct val="15000"/>
            </a:spcAft>
            <a:buChar char="•"/>
          </a:pPr>
          <a:r>
            <a:rPr lang="en-MY" sz="1350" b="0" i="0" kern="1200" dirty="0"/>
            <a:t>Customers can know the delivery location completely transparently at all times.</a:t>
          </a:r>
          <a:endParaRPr lang="en-GB" sz="1350" kern="1200" dirty="0"/>
        </a:p>
        <a:p>
          <a:pPr marL="114300" lvl="1" indent="-114300" algn="l" defTabSz="600075">
            <a:lnSpc>
              <a:spcPct val="90000"/>
            </a:lnSpc>
            <a:spcBef>
              <a:spcPct val="0"/>
            </a:spcBef>
            <a:spcAft>
              <a:spcPct val="15000"/>
            </a:spcAft>
            <a:buChar char="•"/>
          </a:pPr>
          <a:r>
            <a:rPr lang="en-MY" sz="1350" kern="1200"/>
            <a:t>Provide 24-hour customer service to reduce customer errors.</a:t>
          </a:r>
          <a:endParaRPr lang="en-GB" sz="1350" kern="1200"/>
        </a:p>
      </dsp:txBody>
      <dsp:txXfrm>
        <a:off x="770193" y="4269238"/>
        <a:ext cx="1930646" cy="180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1ECA8-DBC8-7044-8CC5-D3083AC698E6}">
      <dsp:nvSpPr>
        <dsp:cNvPr id="0" name=""/>
        <dsp:cNvSpPr/>
      </dsp:nvSpPr>
      <dsp:spPr>
        <a:xfrm rot="5400000">
          <a:off x="5383784" y="-2542619"/>
          <a:ext cx="1043516" cy="6395058"/>
        </a:xfrm>
        <a:prstGeom prst="round2SameRect">
          <a:avLst/>
        </a:prstGeom>
        <a:solidFill>
          <a:schemeClr val="lt1">
            <a:alpha val="90000"/>
            <a:tint val="40000"/>
            <a:hueOff val="0"/>
            <a:satOff val="0"/>
            <a:lumOff val="0"/>
            <a:alphaOff val="0"/>
          </a:schemeClr>
        </a:solidFill>
        <a:ln w="1587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MY" sz="1500" kern="1200"/>
            <a:t>The performance shows the capability of the system in the form of responsiveness to certain operations within a specified time to measure in term of the time required to complete the task given by the system</a:t>
          </a:r>
          <a:endParaRPr lang="en-GB" sz="1500" kern="1200"/>
        </a:p>
        <a:p>
          <a:pPr marL="114300" lvl="1" indent="-114300" algn="l" defTabSz="666750">
            <a:lnSpc>
              <a:spcPct val="90000"/>
            </a:lnSpc>
            <a:spcBef>
              <a:spcPct val="0"/>
            </a:spcBef>
            <a:spcAft>
              <a:spcPct val="15000"/>
            </a:spcAft>
            <a:buChar char="•"/>
          </a:pPr>
          <a:r>
            <a:rPr lang="en-MY" sz="1500" kern="1200"/>
            <a:t>It is responsible for the system to continue operating within a predetermined time. </a:t>
          </a:r>
          <a:endParaRPr lang="en-GB" sz="1500" kern="1200"/>
        </a:p>
      </dsp:txBody>
      <dsp:txXfrm rot="-5400000">
        <a:off x="2708013" y="184092"/>
        <a:ext cx="6344118" cy="941636"/>
      </dsp:txXfrm>
    </dsp:sp>
    <dsp:sp modelId="{E2594DE6-15C2-A74B-9798-6BE86791E714}">
      <dsp:nvSpPr>
        <dsp:cNvPr id="0" name=""/>
        <dsp:cNvSpPr/>
      </dsp:nvSpPr>
      <dsp:spPr>
        <a:xfrm>
          <a:off x="5368" y="2711"/>
          <a:ext cx="2702644" cy="130439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MY" sz="2900" kern="1200" dirty="0"/>
            <a:t>Efficiency</a:t>
          </a:r>
          <a:endParaRPr lang="en-GB" sz="2900" kern="1200" dirty="0"/>
        </a:p>
      </dsp:txBody>
      <dsp:txXfrm>
        <a:off x="69043" y="66386"/>
        <a:ext cx="2575294" cy="1177045"/>
      </dsp:txXfrm>
    </dsp:sp>
    <dsp:sp modelId="{40BB11D6-5BD0-0C42-9903-F78C8D3F006A}">
      <dsp:nvSpPr>
        <dsp:cNvPr id="0" name=""/>
        <dsp:cNvSpPr/>
      </dsp:nvSpPr>
      <dsp:spPr>
        <a:xfrm rot="5400000">
          <a:off x="5383784" y="-1173003"/>
          <a:ext cx="1043516" cy="6395058"/>
        </a:xfrm>
        <a:prstGeom prst="round2SameRect">
          <a:avLst/>
        </a:prstGeom>
        <a:solidFill>
          <a:schemeClr val="lt1">
            <a:alpha val="90000"/>
            <a:tint val="40000"/>
            <a:hueOff val="0"/>
            <a:satOff val="0"/>
            <a:lumOff val="0"/>
            <a:alphaOff val="0"/>
          </a:schemeClr>
        </a:solidFill>
        <a:ln w="1587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MY" sz="1600" b="0" i="0" kern="1200"/>
            <a:t>A system can measure if the product is reliable enough to sustain in any condition.</a:t>
          </a:r>
          <a:endParaRPr lang="en-GB" sz="1600" kern="1200"/>
        </a:p>
        <a:p>
          <a:pPr marL="171450" lvl="1" indent="-171450" algn="l" defTabSz="711200">
            <a:lnSpc>
              <a:spcPct val="90000"/>
            </a:lnSpc>
            <a:spcBef>
              <a:spcPct val="0"/>
            </a:spcBef>
            <a:spcAft>
              <a:spcPct val="15000"/>
            </a:spcAft>
            <a:buChar char="•"/>
          </a:pPr>
          <a:r>
            <a:rPr lang="en-MY" sz="1600" b="0" i="0" kern="1200"/>
            <a:t>The system can be seen as reliable if the system test produces a low error rate.</a:t>
          </a:r>
          <a:endParaRPr lang="en-GB" sz="1600" kern="1200"/>
        </a:p>
      </dsp:txBody>
      <dsp:txXfrm rot="-5400000">
        <a:off x="2708013" y="1553708"/>
        <a:ext cx="6344118" cy="941636"/>
      </dsp:txXfrm>
    </dsp:sp>
    <dsp:sp modelId="{80E0E8B0-F64E-6B4C-931A-3472E29254C9}">
      <dsp:nvSpPr>
        <dsp:cNvPr id="0" name=""/>
        <dsp:cNvSpPr/>
      </dsp:nvSpPr>
      <dsp:spPr>
        <a:xfrm>
          <a:off x="5368" y="1372327"/>
          <a:ext cx="2702644" cy="130439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MY" sz="2900" b="0" i="0" kern="1200"/>
            <a:t>Reliability</a:t>
          </a:r>
          <a:endParaRPr lang="en-GB" sz="2900" kern="1200"/>
        </a:p>
      </dsp:txBody>
      <dsp:txXfrm>
        <a:off x="69043" y="1436002"/>
        <a:ext cx="2575294" cy="1177045"/>
      </dsp:txXfrm>
    </dsp:sp>
    <dsp:sp modelId="{57A7CFFB-FBF9-7C43-97E6-11342383256C}">
      <dsp:nvSpPr>
        <dsp:cNvPr id="0" name=""/>
        <dsp:cNvSpPr/>
      </dsp:nvSpPr>
      <dsp:spPr>
        <a:xfrm rot="5400000">
          <a:off x="5383784" y="196612"/>
          <a:ext cx="1043516" cy="6395058"/>
        </a:xfrm>
        <a:prstGeom prst="round2SameRect">
          <a:avLst/>
        </a:prstGeom>
        <a:solidFill>
          <a:schemeClr val="lt1">
            <a:alpha val="90000"/>
            <a:tint val="40000"/>
            <a:hueOff val="0"/>
            <a:satOff val="0"/>
            <a:lumOff val="0"/>
            <a:alphaOff val="0"/>
          </a:schemeClr>
        </a:solidFill>
        <a:ln w="1587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MY" sz="1600" b="0" i="0" kern="1200"/>
            <a:t>The system shall be uncomplicated to add codes to the existing system. </a:t>
          </a:r>
          <a:endParaRPr lang="en-GB" sz="1600" kern="1200"/>
        </a:p>
        <a:p>
          <a:pPr marL="171450" lvl="1" indent="-171450" algn="l" defTabSz="711200">
            <a:lnSpc>
              <a:spcPct val="90000"/>
            </a:lnSpc>
            <a:spcBef>
              <a:spcPct val="0"/>
            </a:spcBef>
            <a:spcAft>
              <a:spcPct val="15000"/>
            </a:spcAft>
            <a:buChar char="•"/>
          </a:pPr>
          <a:r>
            <a:rPr lang="en-MY" sz="1600" b="0" i="0" kern="1200"/>
            <a:t>The system maintenance should be cost-effective to easy correct errors or bugs or make some changes to the software. </a:t>
          </a:r>
          <a:endParaRPr lang="en-GB" sz="1600" kern="1200"/>
        </a:p>
      </dsp:txBody>
      <dsp:txXfrm rot="-5400000">
        <a:off x="2708013" y="2923323"/>
        <a:ext cx="6344118" cy="941636"/>
      </dsp:txXfrm>
    </dsp:sp>
    <dsp:sp modelId="{D60A9E41-CF05-6243-8DD1-CC75F4F6BCAA}">
      <dsp:nvSpPr>
        <dsp:cNvPr id="0" name=""/>
        <dsp:cNvSpPr/>
      </dsp:nvSpPr>
      <dsp:spPr>
        <a:xfrm>
          <a:off x="5368" y="2741943"/>
          <a:ext cx="2702644" cy="130439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MY" sz="2900" b="0" i="0" kern="1200"/>
            <a:t>Maintainability</a:t>
          </a:r>
          <a:endParaRPr lang="en-GB" sz="2900" kern="1200"/>
        </a:p>
      </dsp:txBody>
      <dsp:txXfrm>
        <a:off x="69043" y="2805618"/>
        <a:ext cx="2575294" cy="1177045"/>
      </dsp:txXfrm>
    </dsp:sp>
    <dsp:sp modelId="{18E1F6A0-CB3A-A54D-80D0-741F06A01E6C}">
      <dsp:nvSpPr>
        <dsp:cNvPr id="0" name=""/>
        <dsp:cNvSpPr/>
      </dsp:nvSpPr>
      <dsp:spPr>
        <a:xfrm rot="5400000">
          <a:off x="5383784" y="1566227"/>
          <a:ext cx="1043516" cy="6395058"/>
        </a:xfrm>
        <a:prstGeom prst="round2SameRect">
          <a:avLst/>
        </a:prstGeom>
        <a:solidFill>
          <a:schemeClr val="lt1">
            <a:alpha val="90000"/>
            <a:tint val="40000"/>
            <a:hueOff val="0"/>
            <a:satOff val="0"/>
            <a:lumOff val="0"/>
            <a:alphaOff val="0"/>
          </a:schemeClr>
        </a:solidFill>
        <a:ln w="15875"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MY" sz="1600" b="0" i="0" kern="1200"/>
            <a:t>It is responsible for prevent unwarranted access to system functions. </a:t>
          </a:r>
          <a:endParaRPr lang="en-GB" sz="1600" kern="1200"/>
        </a:p>
        <a:p>
          <a:pPr marL="171450" lvl="1" indent="-171450" algn="l" defTabSz="711200">
            <a:lnSpc>
              <a:spcPct val="90000"/>
            </a:lnSpc>
            <a:spcBef>
              <a:spcPct val="0"/>
            </a:spcBef>
            <a:spcAft>
              <a:spcPct val="15000"/>
            </a:spcAft>
            <a:buChar char="•"/>
          </a:pPr>
          <a:r>
            <a:rPr lang="en-MY" sz="1600" b="0" i="0" kern="1200"/>
            <a:t>It is responsible for the system's ability to reduce the possibility of information being stolen or lost.</a:t>
          </a:r>
          <a:endParaRPr lang="en-GB" sz="1600" kern="1200"/>
        </a:p>
      </dsp:txBody>
      <dsp:txXfrm rot="-5400000">
        <a:off x="2708013" y="4292938"/>
        <a:ext cx="6344118" cy="941636"/>
      </dsp:txXfrm>
    </dsp:sp>
    <dsp:sp modelId="{1503F472-B892-D84A-B6A7-305A434E73D3}">
      <dsp:nvSpPr>
        <dsp:cNvPr id="0" name=""/>
        <dsp:cNvSpPr/>
      </dsp:nvSpPr>
      <dsp:spPr>
        <a:xfrm>
          <a:off x="5368" y="4111559"/>
          <a:ext cx="2702644" cy="1304395"/>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MY" sz="2900" b="0" i="0" kern="1200"/>
            <a:t>Integrity</a:t>
          </a:r>
          <a:endParaRPr lang="en-GB" sz="2900" kern="1200"/>
        </a:p>
      </dsp:txBody>
      <dsp:txXfrm>
        <a:off x="69043" y="4175234"/>
        <a:ext cx="2575294" cy="1177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56BE8-CA25-1E43-A8BC-9B8700A6EB1E}">
      <dsp:nvSpPr>
        <dsp:cNvPr id="0" name=""/>
        <dsp:cNvSpPr/>
      </dsp:nvSpPr>
      <dsp:spPr>
        <a:xfrm>
          <a:off x="0" y="59615"/>
          <a:ext cx="8808720" cy="1192441"/>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777875">
            <a:lnSpc>
              <a:spcPct val="90000"/>
            </a:lnSpc>
            <a:spcBef>
              <a:spcPct val="0"/>
            </a:spcBef>
            <a:spcAft>
              <a:spcPct val="35000"/>
            </a:spcAft>
            <a:buNone/>
          </a:pPr>
          <a:r>
            <a:rPr lang="en-MY" sz="1750" b="0" i="0" kern="1200"/>
            <a:t>Phase 1: Business </a:t>
          </a:r>
          <a:r>
            <a:rPr lang="en-MY" sz="1750" b="0" i="0" kern="1200" err="1"/>
            <a:t>modeling</a:t>
          </a:r>
          <a:endParaRPr lang="en-GB" sz="1750" kern="1200"/>
        </a:p>
        <a:p>
          <a:pPr marL="171450" lvl="1" indent="-171450" algn="l" defTabSz="777875">
            <a:lnSpc>
              <a:spcPct val="90000"/>
            </a:lnSpc>
            <a:spcBef>
              <a:spcPct val="0"/>
            </a:spcBef>
            <a:spcAft>
              <a:spcPct val="15000"/>
            </a:spcAft>
            <a:buChar char="•"/>
          </a:pPr>
          <a:r>
            <a:rPr lang="en-MY" sz="1750" b="0" i="0" kern="1200"/>
            <a:t>Obtains information from company information collected through many business-related sources.</a:t>
          </a:r>
          <a:endParaRPr lang="en-GB" sz="1750" kern="1200"/>
        </a:p>
        <a:p>
          <a:pPr marL="171450" lvl="1" indent="-171450" algn="l" defTabSz="777875">
            <a:lnSpc>
              <a:spcPct val="90000"/>
            </a:lnSpc>
            <a:spcBef>
              <a:spcPct val="0"/>
            </a:spcBef>
            <a:spcAft>
              <a:spcPct val="15000"/>
            </a:spcAft>
            <a:buChar char="•"/>
          </a:pPr>
          <a:r>
            <a:rPr lang="en-MY" sz="1750" b="0" i="0" kern="1200"/>
            <a:t>It is possible to get a complete picture of business process functionality. </a:t>
          </a:r>
          <a:endParaRPr lang="en-GB" sz="1750" kern="1200"/>
        </a:p>
      </dsp:txBody>
      <dsp:txXfrm>
        <a:off x="34925" y="94540"/>
        <a:ext cx="7400307" cy="1122591"/>
      </dsp:txXfrm>
    </dsp:sp>
    <dsp:sp modelId="{07648FE0-2989-5743-A9E1-3C92A93EB9FD}">
      <dsp:nvSpPr>
        <dsp:cNvPr id="0" name=""/>
        <dsp:cNvSpPr/>
      </dsp:nvSpPr>
      <dsp:spPr>
        <a:xfrm>
          <a:off x="777239" y="1530285"/>
          <a:ext cx="8808720" cy="131167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MY" sz="1700" b="0" i="0" kern="1200"/>
            <a:t>Phase 2: Data </a:t>
          </a:r>
          <a:r>
            <a:rPr lang="en-MY" sz="1700" b="0" i="0" kern="1200" err="1"/>
            <a:t>modeling</a:t>
          </a:r>
          <a:endParaRPr lang="en-GB" sz="1700" kern="1200"/>
        </a:p>
        <a:p>
          <a:pPr marL="171450" lvl="1" indent="-171450" algn="l" defTabSz="755650">
            <a:lnSpc>
              <a:spcPct val="90000"/>
            </a:lnSpc>
            <a:spcBef>
              <a:spcPct val="0"/>
            </a:spcBef>
            <a:spcAft>
              <a:spcPct val="15000"/>
            </a:spcAft>
            <a:buChar char="•"/>
          </a:pPr>
          <a:r>
            <a:rPr lang="en-MY" sz="1700" b="0" i="0" kern="1200"/>
            <a:t>Reviewed and </a:t>
          </a:r>
          <a:r>
            <a:rPr lang="en-MY" sz="1700" b="0" i="0" kern="1200" err="1"/>
            <a:t>analyzed</a:t>
          </a:r>
          <a:r>
            <a:rPr lang="en-MY" sz="1700" b="0" i="0" kern="1200"/>
            <a:t> to define a set of clear data objects crucial for the business that gathered during the business </a:t>
          </a:r>
          <a:r>
            <a:rPr lang="en-MY" sz="1700" b="0" i="0" kern="1200" err="1"/>
            <a:t>modeling</a:t>
          </a:r>
          <a:r>
            <a:rPr lang="en-MY" sz="1700" b="0" i="0" kern="1200"/>
            <a:t> phase.</a:t>
          </a:r>
          <a:endParaRPr lang="en-GB" sz="1700" kern="1200"/>
        </a:p>
        <a:p>
          <a:pPr marL="171450" lvl="1" indent="-171450" algn="l" defTabSz="755650">
            <a:lnSpc>
              <a:spcPct val="90000"/>
            </a:lnSpc>
            <a:spcBef>
              <a:spcPct val="0"/>
            </a:spcBef>
            <a:spcAft>
              <a:spcPct val="15000"/>
            </a:spcAft>
            <a:buChar char="•"/>
          </a:pPr>
          <a:r>
            <a:rPr lang="en-MY" sz="1700" b="0" i="0" kern="1200"/>
            <a:t>These models are sued to aid logistics managers in their attempts to design system to cope with the future.</a:t>
          </a:r>
          <a:endParaRPr lang="en-GB" sz="1700" kern="1200"/>
        </a:p>
      </dsp:txBody>
      <dsp:txXfrm>
        <a:off x="815657" y="1568703"/>
        <a:ext cx="7102056" cy="1234836"/>
      </dsp:txXfrm>
    </dsp:sp>
    <dsp:sp modelId="{B8E14D28-8FF2-A647-9839-E19200D1D91C}">
      <dsp:nvSpPr>
        <dsp:cNvPr id="0" name=""/>
        <dsp:cNvSpPr/>
      </dsp:nvSpPr>
      <dsp:spPr>
        <a:xfrm>
          <a:off x="1554479" y="3060570"/>
          <a:ext cx="8808720" cy="131167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MY" sz="1700" b="0" i="0" kern="1200"/>
            <a:t>Phase 3: Process </a:t>
          </a:r>
          <a:r>
            <a:rPr lang="en-MY" sz="1700" b="0" i="0" kern="1200" err="1"/>
            <a:t>modeling</a:t>
          </a:r>
          <a:endParaRPr lang="en-GB" sz="1700" kern="1200"/>
        </a:p>
        <a:p>
          <a:pPr marL="171450" lvl="1" indent="-171450" algn="l" defTabSz="755650">
            <a:lnSpc>
              <a:spcPct val="90000"/>
            </a:lnSpc>
            <a:spcBef>
              <a:spcPct val="0"/>
            </a:spcBef>
            <a:spcAft>
              <a:spcPct val="15000"/>
            </a:spcAft>
            <a:buChar char="•"/>
          </a:pPr>
          <a:r>
            <a:rPr lang="en-MY" sz="1700" b="0" i="0" kern="1200"/>
            <a:t>All the information groups collected in the data </a:t>
          </a:r>
          <a:r>
            <a:rPr lang="en-MY" sz="1700" b="0" i="0" kern="1200" err="1"/>
            <a:t>modeling</a:t>
          </a:r>
          <a:r>
            <a:rPr lang="en-MY" sz="1700" b="0" i="0" kern="1200"/>
            <a:t> step will be converted into the required usable information. </a:t>
          </a:r>
          <a:endParaRPr lang="en-GB" sz="1700" kern="1200"/>
        </a:p>
        <a:p>
          <a:pPr marL="171450" lvl="1" indent="-171450" algn="l" defTabSz="755650">
            <a:lnSpc>
              <a:spcPct val="90000"/>
            </a:lnSpc>
            <a:spcBef>
              <a:spcPct val="0"/>
            </a:spcBef>
            <a:spcAft>
              <a:spcPct val="15000"/>
            </a:spcAft>
            <a:buChar char="•"/>
          </a:pPr>
          <a:r>
            <a:rPr lang="en-MY" sz="1700" b="0" i="0" kern="1200"/>
            <a:t>Any changes or enhancements to the data objects are defined in this phase to establish business information flow. </a:t>
          </a:r>
          <a:endParaRPr lang="en-GB" sz="1700" kern="1200"/>
        </a:p>
      </dsp:txBody>
      <dsp:txXfrm>
        <a:off x="1592897" y="3098988"/>
        <a:ext cx="7102056" cy="1234836"/>
      </dsp:txXfrm>
    </dsp:sp>
    <dsp:sp modelId="{AD524FEF-0913-DB48-B1D8-29AE5C392CDD}">
      <dsp:nvSpPr>
        <dsp:cNvPr id="0" name=""/>
        <dsp:cNvSpPr/>
      </dsp:nvSpPr>
      <dsp:spPr>
        <a:xfrm>
          <a:off x="7956132" y="994685"/>
          <a:ext cx="852587" cy="852587"/>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147964" y="994685"/>
        <a:ext cx="468923" cy="641572"/>
      </dsp:txXfrm>
    </dsp:sp>
    <dsp:sp modelId="{6CDCDDA3-17C0-EF4B-A98C-BF0971C7291E}">
      <dsp:nvSpPr>
        <dsp:cNvPr id="0" name=""/>
        <dsp:cNvSpPr/>
      </dsp:nvSpPr>
      <dsp:spPr>
        <a:xfrm>
          <a:off x="8733372" y="2516225"/>
          <a:ext cx="852587" cy="852587"/>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8925204" y="2516225"/>
        <a:ext cx="468923" cy="6415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86487-246B-454D-8FD2-01454162DCB9}">
      <dsp:nvSpPr>
        <dsp:cNvPr id="0" name=""/>
        <dsp:cNvSpPr/>
      </dsp:nvSpPr>
      <dsp:spPr>
        <a:xfrm>
          <a:off x="0" y="0"/>
          <a:ext cx="8808720" cy="1967509"/>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MY" sz="2600" b="0" i="0" kern="1200"/>
            <a:t>Phase 4: Application generation</a:t>
          </a:r>
          <a:endParaRPr lang="en-GB" sz="2600" kern="1200"/>
        </a:p>
        <a:p>
          <a:pPr marL="228600" lvl="1" indent="-228600" algn="l" defTabSz="889000">
            <a:lnSpc>
              <a:spcPct val="90000"/>
            </a:lnSpc>
            <a:spcBef>
              <a:spcPct val="0"/>
            </a:spcBef>
            <a:spcAft>
              <a:spcPct val="15000"/>
            </a:spcAft>
            <a:buChar char="•"/>
          </a:pPr>
          <a:r>
            <a:rPr lang="en-MY" sz="2000" b="0" i="0" kern="1200"/>
            <a:t>To encode all the information collected and build the system that will be used to create the prototype. </a:t>
          </a:r>
          <a:endParaRPr lang="en-GB" sz="2000" kern="1200"/>
        </a:p>
        <a:p>
          <a:pPr marL="228600" lvl="1" indent="-228600" algn="l" defTabSz="889000">
            <a:lnSpc>
              <a:spcPct val="90000"/>
            </a:lnSpc>
            <a:spcBef>
              <a:spcPct val="0"/>
            </a:spcBef>
            <a:spcAft>
              <a:spcPct val="15000"/>
            </a:spcAft>
            <a:buChar char="•"/>
          </a:pPr>
          <a:r>
            <a:rPr lang="en-MY" sz="2000" b="0" i="0" kern="1200"/>
            <a:t>The created data model will be transformed into an actual prototype, which will be tested in the next step.</a:t>
          </a:r>
          <a:endParaRPr lang="en-GB" sz="2000" kern="1200"/>
        </a:p>
      </dsp:txBody>
      <dsp:txXfrm>
        <a:off x="57626" y="57626"/>
        <a:ext cx="6775146" cy="1852257"/>
      </dsp:txXfrm>
    </dsp:sp>
    <dsp:sp modelId="{89562CD1-D74B-324D-9782-0C0945FD9CA8}">
      <dsp:nvSpPr>
        <dsp:cNvPr id="0" name=""/>
        <dsp:cNvSpPr/>
      </dsp:nvSpPr>
      <dsp:spPr>
        <a:xfrm>
          <a:off x="1554479" y="2404733"/>
          <a:ext cx="8808720" cy="1967509"/>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MY" sz="2600" b="0" i="0" kern="1200"/>
            <a:t>Phase 5: Testing and Turnaround</a:t>
          </a:r>
          <a:endParaRPr lang="en-GB" sz="2600" kern="1200"/>
        </a:p>
        <a:p>
          <a:pPr marL="228600" lvl="1" indent="-228600" algn="l" defTabSz="889000">
            <a:lnSpc>
              <a:spcPct val="90000"/>
            </a:lnSpc>
            <a:spcBef>
              <a:spcPct val="0"/>
            </a:spcBef>
            <a:spcAft>
              <a:spcPct val="15000"/>
            </a:spcAft>
            <a:buChar char="•"/>
          </a:pPr>
          <a:r>
            <a:rPr lang="en-MY" sz="2000" b="0" i="0" kern="1200"/>
            <a:t>Reduce the overall test time for creating a prototype.</a:t>
          </a:r>
          <a:endParaRPr lang="en-GB" sz="2000" kern="1200"/>
        </a:p>
        <a:p>
          <a:pPr marL="228600" lvl="1" indent="-228600" algn="l" defTabSz="889000">
            <a:lnSpc>
              <a:spcPct val="90000"/>
            </a:lnSpc>
            <a:spcBef>
              <a:spcPct val="0"/>
            </a:spcBef>
            <a:spcAft>
              <a:spcPct val="15000"/>
            </a:spcAft>
            <a:buChar char="•"/>
          </a:pPr>
          <a:r>
            <a:rPr lang="en-MY" sz="2000" b="0" i="0" kern="1200"/>
            <a:t>Each model is individually tested to quickly identify and adjust components to create the most effective product. </a:t>
          </a:r>
          <a:endParaRPr lang="en-GB" sz="2000" kern="1200"/>
        </a:p>
      </dsp:txBody>
      <dsp:txXfrm>
        <a:off x="1612105" y="2462359"/>
        <a:ext cx="5860106" cy="1852257"/>
      </dsp:txXfrm>
    </dsp:sp>
    <dsp:sp modelId="{50FF0A4F-8DED-F44B-9806-C99EBC9EF471}">
      <dsp:nvSpPr>
        <dsp:cNvPr id="0" name=""/>
        <dsp:cNvSpPr/>
      </dsp:nvSpPr>
      <dsp:spPr>
        <a:xfrm>
          <a:off x="7529838" y="1546680"/>
          <a:ext cx="1278881" cy="1278881"/>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7817586" y="1546680"/>
        <a:ext cx="703385" cy="962358"/>
      </dsp:txXfrm>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EF43B0B-AD87-9749-8218-5B28BCBC0135}"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243771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81011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462859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145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20418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F43B0B-AD87-9749-8218-5B28BCBC0135}"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1207600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F43B0B-AD87-9749-8218-5B28BCBC0135}"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283548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F43B0B-AD87-9749-8218-5B28BCBC0135}"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73780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F43B0B-AD87-9749-8218-5B28BCBC0135}"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132112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F43B0B-AD87-9749-8218-5B28BCBC0135}"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167089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EF43B0B-AD87-9749-8218-5B28BCBC0135}"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80338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76949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EF43B0B-AD87-9749-8218-5B28BCBC0135}"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16787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EF43B0B-AD87-9749-8218-5B28BCBC0135}"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04484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EF43B0B-AD87-9749-8218-5B28BCBC0135}"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29512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129888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F43B0B-AD87-9749-8218-5B28BCBC0135}"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14D16-571F-704C-82D4-3CCB19774AA9}" type="slidenum">
              <a:rPr lang="en-US" smtClean="0"/>
              <a:t>‹#›</a:t>
            </a:fld>
            <a:endParaRPr lang="en-US"/>
          </a:p>
        </p:txBody>
      </p:sp>
    </p:spTree>
    <p:extLst>
      <p:ext uri="{BB962C8B-B14F-4D97-AF65-F5344CB8AC3E}">
        <p14:creationId xmlns:p14="http://schemas.microsoft.com/office/powerpoint/2010/main" val="300827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EF43B0B-AD87-9749-8218-5B28BCBC0135}" type="datetimeFigureOut">
              <a:rPr lang="en-US" smtClean="0"/>
              <a:t>2/19/2021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014D16-571F-704C-82D4-3CCB19774AA9}" type="slidenum">
              <a:rPr lang="en-US" smtClean="0"/>
              <a:t>‹#›</a:t>
            </a:fld>
            <a:endParaRPr lang="en-US"/>
          </a:p>
        </p:txBody>
      </p:sp>
    </p:spTree>
    <p:extLst>
      <p:ext uri="{BB962C8B-B14F-4D97-AF65-F5344CB8AC3E}">
        <p14:creationId xmlns:p14="http://schemas.microsoft.com/office/powerpoint/2010/main" val="281138328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5.jfif"/><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3054796-4E1E-49E6-B211-B4103D613416}"/>
              </a:ext>
            </a:extLst>
          </p:cNvPr>
          <p:cNvPicPr>
            <a:picLocks noGrp="1" noChangeAspect="1"/>
          </p:cNvPicPr>
          <p:nvPr>
            <p:ph sz="quarter" idx="13"/>
          </p:nvPr>
        </p:nvPicPr>
        <p:blipFill>
          <a:blip r:embed="rId2">
            <a:alphaModFix amt="95000"/>
          </a:blip>
          <a:stretch>
            <a:fillRect/>
          </a:stretch>
        </p:blipFill>
        <p:spPr>
          <a:xfrm>
            <a:off x="0" y="-1"/>
            <a:ext cx="12192000" cy="6858001"/>
          </a:xfrm>
        </p:spPr>
      </p:pic>
      <p:sp>
        <p:nvSpPr>
          <p:cNvPr id="2" name="Title 1">
            <a:extLst>
              <a:ext uri="{FF2B5EF4-FFF2-40B4-BE49-F238E27FC236}">
                <a16:creationId xmlns:a16="http://schemas.microsoft.com/office/drawing/2014/main" id="{FB71A43F-EDD2-416A-877F-EEAA2403EBDA}"/>
              </a:ext>
            </a:extLst>
          </p:cNvPr>
          <p:cNvSpPr>
            <a:spLocks noGrp="1"/>
          </p:cNvSpPr>
          <p:nvPr>
            <p:ph type="title"/>
          </p:nvPr>
        </p:nvSpPr>
        <p:spPr/>
        <p:txBody>
          <a:bodyPr>
            <a:normAutofit fontScale="90000"/>
          </a:bodyPr>
          <a:lstStyle/>
          <a:p>
            <a:r>
              <a:rPr lang="en-US" sz="6000" b="1" dirty="0"/>
              <a:t>AMCS1003 Software engineering</a:t>
            </a:r>
            <a:br>
              <a:rPr lang="en-US" sz="3600" dirty="0"/>
            </a:br>
            <a:endParaRPr lang="en-US" dirty="0"/>
          </a:p>
        </p:txBody>
      </p:sp>
      <p:sp>
        <p:nvSpPr>
          <p:cNvPr id="11" name="TextBox 10">
            <a:extLst>
              <a:ext uri="{FF2B5EF4-FFF2-40B4-BE49-F238E27FC236}">
                <a16:creationId xmlns:a16="http://schemas.microsoft.com/office/drawing/2014/main" id="{3488894A-F99B-41CE-96C0-336112752FF3}"/>
              </a:ext>
            </a:extLst>
          </p:cNvPr>
          <p:cNvSpPr txBox="1"/>
          <p:nvPr/>
        </p:nvSpPr>
        <p:spPr>
          <a:xfrm>
            <a:off x="0" y="4267199"/>
            <a:ext cx="12192000" cy="2923877"/>
          </a:xfrm>
          <a:prstGeom prst="rect">
            <a:avLst/>
          </a:prstGeom>
          <a:noFill/>
        </p:spPr>
        <p:txBody>
          <a:bodyPr wrap="square">
            <a:spAutoFit/>
          </a:bodyPr>
          <a:lstStyle/>
          <a:p>
            <a:pPr algn="ctr"/>
            <a:r>
              <a:rPr lang="en-US" sz="6000" dirty="0"/>
              <a:t>G</a:t>
            </a:r>
            <a:r>
              <a:rPr lang="en-US" altLang="zh-CN" sz="6000" dirty="0"/>
              <a:t>roup 4 : Logistics System</a:t>
            </a:r>
          </a:p>
          <a:p>
            <a:pPr algn="ctr"/>
            <a:r>
              <a:rPr lang="en-US" sz="3200" dirty="0"/>
              <a:t>By Tan Kang Hong, Lau Jun Dian, Har Chun Wai, </a:t>
            </a:r>
          </a:p>
          <a:p>
            <a:pPr algn="ctr"/>
            <a:r>
              <a:rPr lang="en-US" sz="3200" dirty="0"/>
              <a:t>Cheng Cai </a:t>
            </a:r>
            <a:r>
              <a:rPr lang="en-US" sz="3200" dirty="0" err="1"/>
              <a:t>Jie</a:t>
            </a:r>
            <a:r>
              <a:rPr lang="en-US" sz="3200" dirty="0"/>
              <a:t> &amp; Nee Mei Yi</a:t>
            </a:r>
          </a:p>
          <a:p>
            <a:pPr algn="ctr"/>
            <a:endParaRPr lang="en-US" sz="6000" dirty="0"/>
          </a:p>
        </p:txBody>
      </p:sp>
    </p:spTree>
    <p:extLst>
      <p:ext uri="{BB962C8B-B14F-4D97-AF65-F5344CB8AC3E}">
        <p14:creationId xmlns:p14="http://schemas.microsoft.com/office/powerpoint/2010/main" val="182373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1C3138-E3B7-4756-B9A4-A38EB337E00D}"/>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10" name="Title 1">
            <a:extLst>
              <a:ext uri="{FF2B5EF4-FFF2-40B4-BE49-F238E27FC236}">
                <a16:creationId xmlns:a16="http://schemas.microsoft.com/office/drawing/2014/main" id="{757B6A81-E4DF-074F-B045-C2570E949A61}"/>
              </a:ext>
            </a:extLst>
          </p:cNvPr>
          <p:cNvSpPr>
            <a:spLocks noGrp="1"/>
          </p:cNvSpPr>
          <p:nvPr>
            <p:ph type="title"/>
          </p:nvPr>
        </p:nvSpPr>
        <p:spPr/>
        <p:txBody>
          <a:bodyPr/>
          <a:lstStyle/>
          <a:p>
            <a:r>
              <a:rPr lang="en-US" sz="3200"/>
              <a:t>software Process model (rad model)</a:t>
            </a:r>
            <a:r>
              <a:rPr lang="en-US"/>
              <a:t> – </a:t>
            </a:r>
            <a:br>
              <a:rPr lang="en-US"/>
            </a:br>
            <a:r>
              <a:rPr lang="en-MY" u="sng"/>
              <a:t>Advantages &amp; </a:t>
            </a:r>
            <a:r>
              <a:rPr lang="en-MY" u="sng" err="1"/>
              <a:t>DIsAdvantages</a:t>
            </a:r>
            <a:r>
              <a:rPr lang="en-MY" u="sng"/>
              <a:t> of RAD model</a:t>
            </a:r>
            <a:endParaRPr lang="en-US" u="sng"/>
          </a:p>
        </p:txBody>
      </p:sp>
      <p:sp>
        <p:nvSpPr>
          <p:cNvPr id="3" name="Text Placeholder 2">
            <a:extLst>
              <a:ext uri="{FF2B5EF4-FFF2-40B4-BE49-F238E27FC236}">
                <a16:creationId xmlns:a16="http://schemas.microsoft.com/office/drawing/2014/main" id="{C25F810A-E678-2743-B245-F224DC769A8D}"/>
              </a:ext>
            </a:extLst>
          </p:cNvPr>
          <p:cNvSpPr>
            <a:spLocks noGrp="1"/>
          </p:cNvSpPr>
          <p:nvPr>
            <p:ph type="body" idx="1"/>
          </p:nvPr>
        </p:nvSpPr>
        <p:spPr>
          <a:xfrm>
            <a:off x="922103" y="2292856"/>
            <a:ext cx="5106027" cy="679994"/>
          </a:xfrm>
        </p:spPr>
        <p:txBody>
          <a:bodyPr/>
          <a:lstStyle/>
          <a:p>
            <a:r>
              <a:rPr lang="en-MY" u="sng"/>
              <a:t>Advantages</a:t>
            </a:r>
            <a:endParaRPr lang="en-US"/>
          </a:p>
        </p:txBody>
      </p:sp>
      <p:sp>
        <p:nvSpPr>
          <p:cNvPr id="9" name="Content Placeholder 8">
            <a:extLst>
              <a:ext uri="{FF2B5EF4-FFF2-40B4-BE49-F238E27FC236}">
                <a16:creationId xmlns:a16="http://schemas.microsoft.com/office/drawing/2014/main" id="{03EBE757-15BA-814E-B3FE-D4FF052328F2}"/>
              </a:ext>
            </a:extLst>
          </p:cNvPr>
          <p:cNvSpPr>
            <a:spLocks noGrp="1"/>
          </p:cNvSpPr>
          <p:nvPr>
            <p:ph sz="quarter" idx="13"/>
          </p:nvPr>
        </p:nvSpPr>
        <p:spPr>
          <a:xfrm>
            <a:off x="913774" y="3051012"/>
            <a:ext cx="5106027" cy="3188471"/>
          </a:xfrm>
        </p:spPr>
        <p:txBody>
          <a:bodyPr>
            <a:noAutofit/>
          </a:bodyPr>
          <a:lstStyle/>
          <a:p>
            <a:r>
              <a:rPr lang="en-MY" cap="none"/>
              <a:t>To reduce the overall project risk</a:t>
            </a:r>
            <a:endParaRPr lang="en-GB" cap="none"/>
          </a:p>
          <a:p>
            <a:r>
              <a:rPr lang="en-MY" cap="none"/>
              <a:t>Quicker delivery and high quality</a:t>
            </a:r>
            <a:endParaRPr lang="en-GB" cap="none"/>
          </a:p>
          <a:p>
            <a:r>
              <a:rPr lang="en-MY" cap="none"/>
              <a:t>Flexible and adaptable to changes</a:t>
            </a:r>
            <a:endParaRPr lang="en-GB" cap="none"/>
          </a:p>
          <a:p>
            <a:r>
              <a:rPr lang="en-US" cap="none"/>
              <a:t>Time between prototypes and iterations is short</a:t>
            </a:r>
          </a:p>
          <a:p>
            <a:r>
              <a:rPr lang="en-US" cap="none"/>
              <a:t>Encourages and priorities customer feedback</a:t>
            </a:r>
          </a:p>
        </p:txBody>
      </p:sp>
      <p:sp>
        <p:nvSpPr>
          <p:cNvPr id="5" name="Text Placeholder 4">
            <a:extLst>
              <a:ext uri="{FF2B5EF4-FFF2-40B4-BE49-F238E27FC236}">
                <a16:creationId xmlns:a16="http://schemas.microsoft.com/office/drawing/2014/main" id="{729A00C5-88B5-0045-B4CD-2BB7E88A18DE}"/>
              </a:ext>
            </a:extLst>
          </p:cNvPr>
          <p:cNvSpPr>
            <a:spLocks noGrp="1"/>
          </p:cNvSpPr>
          <p:nvPr>
            <p:ph type="body" sz="quarter" idx="3"/>
          </p:nvPr>
        </p:nvSpPr>
        <p:spPr>
          <a:xfrm>
            <a:off x="6172199" y="2292856"/>
            <a:ext cx="5105401" cy="679994"/>
          </a:xfrm>
        </p:spPr>
        <p:txBody>
          <a:bodyPr/>
          <a:lstStyle/>
          <a:p>
            <a:r>
              <a:rPr lang="en-MY" u="sng" err="1"/>
              <a:t>DIsAdvantages</a:t>
            </a:r>
            <a:endParaRPr lang="en-US"/>
          </a:p>
        </p:txBody>
      </p:sp>
      <p:sp>
        <p:nvSpPr>
          <p:cNvPr id="6" name="Content Placeholder 5">
            <a:extLst>
              <a:ext uri="{FF2B5EF4-FFF2-40B4-BE49-F238E27FC236}">
                <a16:creationId xmlns:a16="http://schemas.microsoft.com/office/drawing/2014/main" id="{B18A1F22-B971-C847-80DD-C045E10AE52A}"/>
              </a:ext>
            </a:extLst>
          </p:cNvPr>
          <p:cNvSpPr>
            <a:spLocks noGrp="1"/>
          </p:cNvSpPr>
          <p:nvPr>
            <p:ph sz="quarter" idx="14"/>
          </p:nvPr>
        </p:nvSpPr>
        <p:spPr>
          <a:xfrm>
            <a:off x="6172200" y="3051012"/>
            <a:ext cx="5105401" cy="3188471"/>
          </a:xfrm>
        </p:spPr>
        <p:txBody>
          <a:bodyPr>
            <a:noAutofit/>
          </a:bodyPr>
          <a:lstStyle/>
          <a:p>
            <a:r>
              <a:rPr lang="en-MY" cap="none"/>
              <a:t>Too dependent on highly skilled developers</a:t>
            </a:r>
          </a:p>
          <a:p>
            <a:r>
              <a:rPr lang="en-MY" cap="none"/>
              <a:t>Needs user requirement throughout the life cycle of the product</a:t>
            </a:r>
          </a:p>
          <a:p>
            <a:r>
              <a:rPr lang="en-MY" cap="none"/>
              <a:t>Needs strong team collaboration</a:t>
            </a:r>
          </a:p>
          <a:p>
            <a:r>
              <a:rPr lang="en-MY" cap="none"/>
              <a:t>More complex to manage when compared to other models</a:t>
            </a:r>
          </a:p>
          <a:p>
            <a:r>
              <a:rPr lang="en-MY" cap="none"/>
              <a:t>Cannot work with large teams</a:t>
            </a:r>
            <a:endParaRPr lang="en-US" cap="none"/>
          </a:p>
        </p:txBody>
      </p:sp>
    </p:spTree>
    <p:extLst>
      <p:ext uri="{BB962C8B-B14F-4D97-AF65-F5344CB8AC3E}">
        <p14:creationId xmlns:p14="http://schemas.microsoft.com/office/powerpoint/2010/main" val="4187271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7FBC6-9966-4E3A-A1E0-8FA542FA2DD3}"/>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4" name="Title 1">
            <a:extLst>
              <a:ext uri="{FF2B5EF4-FFF2-40B4-BE49-F238E27FC236}">
                <a16:creationId xmlns:a16="http://schemas.microsoft.com/office/drawing/2014/main" id="{2D04377A-CA49-7D45-939D-059FDCCC0508}"/>
              </a:ext>
            </a:extLst>
          </p:cNvPr>
          <p:cNvSpPr>
            <a:spLocks noGrp="1"/>
          </p:cNvSpPr>
          <p:nvPr>
            <p:ph type="title"/>
          </p:nvPr>
        </p:nvSpPr>
        <p:spPr>
          <a:xfrm>
            <a:off x="913773" y="489930"/>
            <a:ext cx="10364451" cy="1426973"/>
          </a:xfrm>
        </p:spPr>
        <p:txBody>
          <a:bodyPr/>
          <a:lstStyle/>
          <a:p>
            <a:r>
              <a:rPr lang="en-US" sz="3200" dirty="0"/>
              <a:t>software Process model (rad model)</a:t>
            </a:r>
            <a:r>
              <a:rPr lang="en-US" dirty="0"/>
              <a:t> – </a:t>
            </a:r>
            <a:br>
              <a:rPr lang="en-US" dirty="0"/>
            </a:br>
            <a:r>
              <a:rPr lang="en-US" u="sng" dirty="0"/>
              <a:t>phases Diagram of rad model</a:t>
            </a:r>
          </a:p>
        </p:txBody>
      </p:sp>
      <p:pic>
        <p:nvPicPr>
          <p:cNvPr id="1026" name="Picture 2">
            <a:extLst>
              <a:ext uri="{FF2B5EF4-FFF2-40B4-BE49-F238E27FC236}">
                <a16:creationId xmlns:a16="http://schemas.microsoft.com/office/drawing/2014/main" id="{5BE04600-9F9F-9645-971F-9985C8B35B7A}"/>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tretch>
            <a:fillRect/>
          </a:stretch>
        </p:blipFill>
        <p:spPr bwMode="auto">
          <a:xfrm>
            <a:off x="2705503" y="1774028"/>
            <a:ext cx="6780989" cy="4212434"/>
          </a:xfrm>
          <a:prstGeom prst="rect">
            <a:avLst/>
          </a:prstGeom>
          <a:noFill/>
        </p:spPr>
      </p:pic>
    </p:spTree>
    <p:extLst>
      <p:ext uri="{BB962C8B-B14F-4D97-AF65-F5344CB8AC3E}">
        <p14:creationId xmlns:p14="http://schemas.microsoft.com/office/powerpoint/2010/main" val="3277755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92C857-44EF-464B-BD51-56D530807B3B}"/>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2" name="Title 1">
            <a:extLst>
              <a:ext uri="{FF2B5EF4-FFF2-40B4-BE49-F238E27FC236}">
                <a16:creationId xmlns:a16="http://schemas.microsoft.com/office/drawing/2014/main" id="{CCD0E18C-5BA7-8F4B-A785-0CF088638339}"/>
              </a:ext>
            </a:extLst>
          </p:cNvPr>
          <p:cNvSpPr>
            <a:spLocks noGrp="1"/>
          </p:cNvSpPr>
          <p:nvPr>
            <p:ph type="title"/>
          </p:nvPr>
        </p:nvSpPr>
        <p:spPr>
          <a:xfrm>
            <a:off x="913149" y="379362"/>
            <a:ext cx="10364451" cy="1374875"/>
          </a:xfrm>
        </p:spPr>
        <p:txBody>
          <a:bodyPr/>
          <a:lstStyle/>
          <a:p>
            <a:r>
              <a:rPr lang="en-US" sz="3200"/>
              <a:t>software Process model (rad model) </a:t>
            </a:r>
            <a:r>
              <a:rPr lang="en-US"/>
              <a:t>– </a:t>
            </a:r>
            <a:br>
              <a:rPr lang="en-US"/>
            </a:br>
            <a:r>
              <a:rPr lang="en-US" u="sng"/>
              <a:t>phases of rad model</a:t>
            </a:r>
            <a:endParaRPr lang="en-US"/>
          </a:p>
        </p:txBody>
      </p:sp>
      <p:graphicFrame>
        <p:nvGraphicFramePr>
          <p:cNvPr id="9" name="Content Placeholder 8">
            <a:extLst>
              <a:ext uri="{FF2B5EF4-FFF2-40B4-BE49-F238E27FC236}">
                <a16:creationId xmlns:a16="http://schemas.microsoft.com/office/drawing/2014/main" id="{104B3E76-876D-DD4B-82B0-7E6BFF394655}"/>
              </a:ext>
            </a:extLst>
          </p:cNvPr>
          <p:cNvGraphicFramePr>
            <a:graphicFrameLocks noGrp="1"/>
          </p:cNvGraphicFramePr>
          <p:nvPr>
            <p:ph sz="quarter" idx="13"/>
            <p:extLst>
              <p:ext uri="{D42A27DB-BD31-4B8C-83A1-F6EECF244321}">
                <p14:modId xmlns:p14="http://schemas.microsoft.com/office/powerpoint/2010/main" val="1271519539"/>
              </p:ext>
            </p:extLst>
          </p:nvPr>
        </p:nvGraphicFramePr>
        <p:xfrm>
          <a:off x="914400" y="1754237"/>
          <a:ext cx="10363200" cy="4372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2009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31EEB3-CBB3-4320-95E5-7E42EF33D1AD}"/>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2" name="Title 1">
            <a:extLst>
              <a:ext uri="{FF2B5EF4-FFF2-40B4-BE49-F238E27FC236}">
                <a16:creationId xmlns:a16="http://schemas.microsoft.com/office/drawing/2014/main" id="{CCD0E18C-5BA7-8F4B-A785-0CF088638339}"/>
              </a:ext>
            </a:extLst>
          </p:cNvPr>
          <p:cNvSpPr>
            <a:spLocks noGrp="1"/>
          </p:cNvSpPr>
          <p:nvPr>
            <p:ph type="title"/>
          </p:nvPr>
        </p:nvSpPr>
        <p:spPr>
          <a:xfrm>
            <a:off x="913149" y="379362"/>
            <a:ext cx="10364451" cy="1374875"/>
          </a:xfrm>
        </p:spPr>
        <p:txBody>
          <a:bodyPr/>
          <a:lstStyle/>
          <a:p>
            <a:r>
              <a:rPr lang="en-US" sz="3200"/>
              <a:t>software Process model (rad model) </a:t>
            </a:r>
            <a:r>
              <a:rPr lang="en-US"/>
              <a:t>– </a:t>
            </a:r>
            <a:br>
              <a:rPr lang="en-US"/>
            </a:br>
            <a:r>
              <a:rPr lang="en-US" u="sng"/>
              <a:t>phases of rad model</a:t>
            </a:r>
            <a:endParaRPr lang="en-US"/>
          </a:p>
        </p:txBody>
      </p:sp>
      <p:graphicFrame>
        <p:nvGraphicFramePr>
          <p:cNvPr id="9" name="Content Placeholder 8">
            <a:extLst>
              <a:ext uri="{FF2B5EF4-FFF2-40B4-BE49-F238E27FC236}">
                <a16:creationId xmlns:a16="http://schemas.microsoft.com/office/drawing/2014/main" id="{104B3E76-876D-DD4B-82B0-7E6BFF394655}"/>
              </a:ext>
            </a:extLst>
          </p:cNvPr>
          <p:cNvGraphicFramePr>
            <a:graphicFrameLocks noGrp="1"/>
          </p:cNvGraphicFramePr>
          <p:nvPr>
            <p:ph sz="quarter" idx="13"/>
            <p:extLst>
              <p:ext uri="{D42A27DB-BD31-4B8C-83A1-F6EECF244321}">
                <p14:modId xmlns:p14="http://schemas.microsoft.com/office/powerpoint/2010/main" val="3137834048"/>
              </p:ext>
            </p:extLst>
          </p:nvPr>
        </p:nvGraphicFramePr>
        <p:xfrm>
          <a:off x="914400" y="1754237"/>
          <a:ext cx="10363200" cy="4372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0070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0CC91D-C14C-4D67-AD30-1469EB5F44B1}"/>
              </a:ext>
            </a:extLst>
          </p:cNvPr>
          <p:cNvPicPr>
            <a:picLocks noChangeAspect="1"/>
          </p:cNvPicPr>
          <p:nvPr/>
        </p:nvPicPr>
        <p:blipFill>
          <a:blip r:embed="rId2">
            <a:lum bright="70000" contrast="-70000"/>
            <a:alphaModFix amt="75000"/>
            <a:extLst>
              <a:ext uri="{BEBA8EAE-BF5A-486C-A8C5-ECC9F3942E4B}">
                <a14:imgProps xmlns:a14="http://schemas.microsoft.com/office/drawing/2010/main">
                  <a14:imgLayer r:embed="rId3">
                    <a14:imgEffect>
                      <a14:sharpenSoften amount="55000"/>
                    </a14:imgEffect>
                  </a14:imgLayer>
                </a14:imgProps>
              </a:ext>
            </a:extLst>
          </a:blip>
          <a:stretch>
            <a:fillRect/>
          </a:stretch>
        </p:blipFill>
        <p:spPr>
          <a:xfrm>
            <a:off x="0" y="-2822"/>
            <a:ext cx="12192000" cy="6863644"/>
          </a:xfrm>
          <a:prstGeom prst="rect">
            <a:avLst/>
          </a:prstGeom>
        </p:spPr>
      </p:pic>
      <p:sp>
        <p:nvSpPr>
          <p:cNvPr id="8" name="Title 7">
            <a:extLst>
              <a:ext uri="{FF2B5EF4-FFF2-40B4-BE49-F238E27FC236}">
                <a16:creationId xmlns:a16="http://schemas.microsoft.com/office/drawing/2014/main" id="{1A5EBF96-1A9C-9349-911D-27F6C79250A6}"/>
              </a:ext>
            </a:extLst>
          </p:cNvPr>
          <p:cNvSpPr>
            <a:spLocks noGrp="1"/>
          </p:cNvSpPr>
          <p:nvPr>
            <p:ph type="ctrTitle"/>
          </p:nvPr>
        </p:nvSpPr>
        <p:spPr/>
        <p:txBody>
          <a:bodyPr>
            <a:normAutofit/>
          </a:bodyPr>
          <a:lstStyle/>
          <a:p>
            <a:r>
              <a:rPr lang="en-US" sz="6600"/>
              <a:t>The end</a:t>
            </a:r>
          </a:p>
        </p:txBody>
      </p:sp>
      <p:sp>
        <p:nvSpPr>
          <p:cNvPr id="9" name="Subtitle 8">
            <a:extLst>
              <a:ext uri="{FF2B5EF4-FFF2-40B4-BE49-F238E27FC236}">
                <a16:creationId xmlns:a16="http://schemas.microsoft.com/office/drawing/2014/main" id="{EABCDEFB-8B72-7342-9E17-FDB3A4A39AFF}"/>
              </a:ext>
            </a:extLst>
          </p:cNvPr>
          <p:cNvSpPr>
            <a:spLocks noGrp="1"/>
          </p:cNvSpPr>
          <p:nvPr>
            <p:ph type="subTitle" idx="1"/>
          </p:nvPr>
        </p:nvSpPr>
        <p:spPr/>
        <p:txBody>
          <a:bodyPr/>
          <a:lstStyle/>
          <a:p>
            <a:r>
              <a:rPr lang="en-US"/>
              <a:t>Thank for listening</a:t>
            </a:r>
          </a:p>
        </p:txBody>
      </p:sp>
    </p:spTree>
    <p:extLst>
      <p:ext uri="{BB962C8B-B14F-4D97-AF65-F5344CB8AC3E}">
        <p14:creationId xmlns:p14="http://schemas.microsoft.com/office/powerpoint/2010/main" val="2216470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AD4F93-E043-4E83-A889-8784A58B09B9}"/>
              </a:ext>
            </a:extLst>
          </p:cNvPr>
          <p:cNvPicPr>
            <a:picLocks noChangeAspect="1"/>
          </p:cNvPicPr>
          <p:nvPr/>
        </p:nvPicPr>
        <p:blipFill>
          <a:blip r:embed="rId2">
            <a:alphaModFix amt="98000"/>
            <a:lum bright="70000" contrast="-70000"/>
            <a:extLst>
              <a:ext uri="{BEBA8EAE-BF5A-486C-A8C5-ECC9F3942E4B}">
                <a14:imgProps xmlns:a14="http://schemas.microsoft.com/office/drawing/2010/main">
                  <a14:imgLayer r:embed="rId3">
                    <a14:imgEffect>
                      <a14:sharpenSoften amount="-5000"/>
                    </a14:imgEffect>
                  </a14:imgLayer>
                </a14:imgProps>
              </a:ext>
            </a:extLst>
          </a:blip>
          <a:stretch>
            <a:fillRect/>
          </a:stretch>
        </p:blipFill>
        <p:spPr>
          <a:xfrm>
            <a:off x="0" y="0"/>
            <a:ext cx="12208533" cy="6858000"/>
          </a:xfrm>
          <a:prstGeom prst="rect">
            <a:avLst/>
          </a:prstGeom>
        </p:spPr>
      </p:pic>
      <p:sp>
        <p:nvSpPr>
          <p:cNvPr id="2" name="Title 1">
            <a:extLst>
              <a:ext uri="{FF2B5EF4-FFF2-40B4-BE49-F238E27FC236}">
                <a16:creationId xmlns:a16="http://schemas.microsoft.com/office/drawing/2014/main" id="{288EFFA1-31AA-864D-AFBC-B9C83807FE33}"/>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0E5EB78-EE3B-F74E-8639-D37433FC4428}"/>
              </a:ext>
            </a:extLst>
          </p:cNvPr>
          <p:cNvSpPr>
            <a:spLocks noGrp="1"/>
          </p:cNvSpPr>
          <p:nvPr>
            <p:ph sz="quarter" idx="13"/>
          </p:nvPr>
        </p:nvSpPr>
        <p:spPr>
          <a:xfrm>
            <a:off x="914399" y="2090225"/>
            <a:ext cx="10363826" cy="3715152"/>
          </a:xfrm>
        </p:spPr>
        <p:txBody>
          <a:bodyPr>
            <a:normAutofit/>
          </a:bodyPr>
          <a:lstStyle/>
          <a:p>
            <a:pPr marL="0" indent="0">
              <a:buNone/>
            </a:pPr>
            <a:r>
              <a:rPr lang="en-US" u="sng" dirty="0"/>
              <a:t>Part 1 </a:t>
            </a:r>
          </a:p>
          <a:p>
            <a:r>
              <a:rPr lang="en-US" dirty="0"/>
              <a:t>1.1 introduction</a:t>
            </a:r>
          </a:p>
          <a:p>
            <a:r>
              <a:rPr lang="en-US" dirty="0"/>
              <a:t>1.2 problems of existing system</a:t>
            </a:r>
          </a:p>
          <a:p>
            <a:r>
              <a:rPr lang="en-US" dirty="0"/>
              <a:t>1.3 software quality attributes of the project</a:t>
            </a:r>
          </a:p>
          <a:p>
            <a:r>
              <a:rPr lang="en-US" dirty="0"/>
              <a:t>1.4 software Process model – rad model</a:t>
            </a:r>
          </a:p>
          <a:p>
            <a:pPr lvl="1"/>
            <a:r>
              <a:rPr lang="en-US" dirty="0"/>
              <a:t>1.4.1 Justification</a:t>
            </a:r>
          </a:p>
          <a:p>
            <a:pPr lvl="1"/>
            <a:r>
              <a:rPr lang="en-US" dirty="0"/>
              <a:t>1.4.2 advantages &amp; disadvantages of rad model</a:t>
            </a:r>
          </a:p>
          <a:p>
            <a:pPr lvl="1"/>
            <a:r>
              <a:rPr lang="en-US" dirty="0"/>
              <a:t>1.4.3 phases of rad model</a:t>
            </a:r>
          </a:p>
        </p:txBody>
      </p:sp>
    </p:spTree>
    <p:extLst>
      <p:ext uri="{BB962C8B-B14F-4D97-AF65-F5344CB8AC3E}">
        <p14:creationId xmlns:p14="http://schemas.microsoft.com/office/powerpoint/2010/main" val="358378764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936A97-521E-47E3-81F7-190D8C476EDA}"/>
              </a:ext>
            </a:extLst>
          </p:cNvPr>
          <p:cNvPicPr>
            <a:picLocks noChangeAspect="1"/>
          </p:cNvPicPr>
          <p:nvPr/>
        </p:nvPicPr>
        <p:blipFill>
          <a:blip r:embed="rId2">
            <a:lum bright="70000" contrast="-70000"/>
          </a:blip>
          <a:stretch>
            <a:fillRect/>
          </a:stretch>
        </p:blipFill>
        <p:spPr>
          <a:xfrm>
            <a:off x="0" y="-2822"/>
            <a:ext cx="12192000" cy="6863644"/>
          </a:xfrm>
          <a:prstGeom prst="rect">
            <a:avLst/>
          </a:prstGeom>
          <a:ln>
            <a:solidFill>
              <a:schemeClr val="tx1"/>
            </a:solidFill>
          </a:ln>
        </p:spPr>
      </p:pic>
      <p:sp>
        <p:nvSpPr>
          <p:cNvPr id="2" name="Title 1">
            <a:extLst>
              <a:ext uri="{FF2B5EF4-FFF2-40B4-BE49-F238E27FC236}">
                <a16:creationId xmlns:a16="http://schemas.microsoft.com/office/drawing/2014/main" id="{D234DE7B-7097-0643-B8E3-58AB6C7EBB8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D0104A4-D8CA-CB43-8FEF-8432749A7C16}"/>
              </a:ext>
            </a:extLst>
          </p:cNvPr>
          <p:cNvSpPr>
            <a:spLocks noGrp="1"/>
          </p:cNvSpPr>
          <p:nvPr>
            <p:ph sz="quarter" idx="13"/>
          </p:nvPr>
        </p:nvSpPr>
        <p:spPr>
          <a:xfrm>
            <a:off x="913774" y="2214694"/>
            <a:ext cx="10363826" cy="3576505"/>
          </a:xfrm>
        </p:spPr>
        <p:txBody>
          <a:bodyPr>
            <a:noAutofit/>
          </a:bodyPr>
          <a:lstStyle/>
          <a:p>
            <a:r>
              <a:rPr lang="en-MY" sz="2300" cap="none"/>
              <a:t>J&amp;T Express is an Indonesian logistics company and its generally engaged in logistics and package delivery. </a:t>
            </a:r>
          </a:p>
          <a:p>
            <a:r>
              <a:rPr lang="en-MY" sz="2300" cap="none"/>
              <a:t>J&amp;T uses automated sorting warehouses in Indonesia and Singapore. As of June 2017, it was valued at 543 million dollars.</a:t>
            </a:r>
          </a:p>
          <a:p>
            <a:r>
              <a:rPr lang="en-MY" sz="2300" cap="none"/>
              <a:t>J&amp;T Express provide fast pick-ups and delivery services. Their sustainability in implementing advanced IT management system improves the world express delivery services and customer service qualities with fastest, most convenient and efferent claims. </a:t>
            </a:r>
          </a:p>
          <a:p>
            <a:pPr marL="0" indent="0">
              <a:buNone/>
            </a:pPr>
            <a:endParaRPr lang="en-US" sz="2200" cap="none"/>
          </a:p>
        </p:txBody>
      </p:sp>
    </p:spTree>
    <p:extLst>
      <p:ext uri="{BB962C8B-B14F-4D97-AF65-F5344CB8AC3E}">
        <p14:creationId xmlns:p14="http://schemas.microsoft.com/office/powerpoint/2010/main" val="9103180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846515-1C12-4073-B11C-8B6917C6CD07}"/>
              </a:ext>
            </a:extLst>
          </p:cNvPr>
          <p:cNvPicPr>
            <a:picLocks noGrp="1" noChangeAspect="1"/>
          </p:cNvPicPr>
          <p:nvPr>
            <p:ph sz="quarter" idx="13"/>
          </p:nvPr>
        </p:nvPicPr>
        <p:blipFill>
          <a:blip r:embed="rId2">
            <a:lum bright="70000" contrast="-70000"/>
          </a:blip>
          <a:stretch>
            <a:fillRect/>
          </a:stretch>
        </p:blipFill>
        <p:spPr>
          <a:xfrm>
            <a:off x="0" y="1"/>
            <a:ext cx="12192000" cy="6863644"/>
          </a:xfrm>
        </p:spPr>
      </p:pic>
      <p:graphicFrame>
        <p:nvGraphicFramePr>
          <p:cNvPr id="7" name="Diagram 6">
            <a:extLst>
              <a:ext uri="{FF2B5EF4-FFF2-40B4-BE49-F238E27FC236}">
                <a16:creationId xmlns:a16="http://schemas.microsoft.com/office/drawing/2014/main" id="{14EC22F5-E980-46C6-BA57-DA610A241269}"/>
              </a:ext>
            </a:extLst>
          </p:cNvPr>
          <p:cNvGraphicFramePr>
            <a:graphicFrameLocks/>
          </p:cNvGraphicFramePr>
          <p:nvPr>
            <p:extLst>
              <p:ext uri="{D42A27DB-BD31-4B8C-83A1-F6EECF244321}">
                <p14:modId xmlns:p14="http://schemas.microsoft.com/office/powerpoint/2010/main" val="3380800090"/>
              </p:ext>
            </p:extLst>
          </p:nvPr>
        </p:nvGraphicFramePr>
        <p:xfrm>
          <a:off x="0" y="1"/>
          <a:ext cx="12192000" cy="68579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49788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536BC7-5B5E-4861-8460-61FBF5A42C33}"/>
              </a:ext>
            </a:extLst>
          </p:cNvPr>
          <p:cNvPicPr>
            <a:picLocks noChangeAspect="1"/>
          </p:cNvPicPr>
          <p:nvPr/>
        </p:nvPicPr>
        <p:blipFill>
          <a:blip r:embed="rId2">
            <a:lum bright="70000" contrast="-70000"/>
          </a:blip>
          <a:stretch>
            <a:fillRect/>
          </a:stretch>
        </p:blipFill>
        <p:spPr>
          <a:xfrm>
            <a:off x="101600" y="-5644"/>
            <a:ext cx="12192000" cy="6863644"/>
          </a:xfrm>
          <a:prstGeom prst="rect">
            <a:avLst/>
          </a:prstGeom>
        </p:spPr>
      </p:pic>
      <p:graphicFrame>
        <p:nvGraphicFramePr>
          <p:cNvPr id="9" name="Diagram 8">
            <a:extLst>
              <a:ext uri="{FF2B5EF4-FFF2-40B4-BE49-F238E27FC236}">
                <a16:creationId xmlns:a16="http://schemas.microsoft.com/office/drawing/2014/main" id="{ED6750F1-4B31-C145-A709-77707F95505A}"/>
              </a:ext>
            </a:extLst>
          </p:cNvPr>
          <p:cNvGraphicFramePr/>
          <p:nvPr>
            <p:extLst>
              <p:ext uri="{D42A27DB-BD31-4B8C-83A1-F6EECF244321}">
                <p14:modId xmlns:p14="http://schemas.microsoft.com/office/powerpoint/2010/main" val="924648257"/>
              </p:ext>
            </p:extLst>
          </p:nvPr>
        </p:nvGraphicFramePr>
        <p:xfrm>
          <a:off x="2240343" y="131727"/>
          <a:ext cx="8476105" cy="6190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3545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37746-CDC9-4BE8-BDCE-DE10D886A7C5}"/>
              </a:ext>
            </a:extLst>
          </p:cNvPr>
          <p:cNvPicPr>
            <a:picLocks noChangeAspect="1"/>
          </p:cNvPicPr>
          <p:nvPr/>
        </p:nvPicPr>
        <p:blipFill>
          <a:blip r:embed="rId2"/>
          <a:stretch>
            <a:fillRect/>
          </a:stretch>
        </p:blipFill>
        <p:spPr>
          <a:xfrm>
            <a:off x="0" y="-2822"/>
            <a:ext cx="12192000" cy="6863644"/>
          </a:xfrm>
          <a:prstGeom prst="rect">
            <a:avLst/>
          </a:prstGeom>
        </p:spPr>
      </p:pic>
      <p:sp>
        <p:nvSpPr>
          <p:cNvPr id="2" name="Title 1">
            <a:extLst>
              <a:ext uri="{FF2B5EF4-FFF2-40B4-BE49-F238E27FC236}">
                <a16:creationId xmlns:a16="http://schemas.microsoft.com/office/drawing/2014/main" id="{2319BAC4-FBED-4544-925D-2E36B173158E}"/>
              </a:ext>
            </a:extLst>
          </p:cNvPr>
          <p:cNvSpPr>
            <a:spLocks noGrp="1"/>
          </p:cNvSpPr>
          <p:nvPr>
            <p:ph type="title"/>
          </p:nvPr>
        </p:nvSpPr>
        <p:spPr/>
        <p:txBody>
          <a:bodyPr/>
          <a:lstStyle/>
          <a:p>
            <a:pPr lvl="0"/>
            <a:br>
              <a:rPr lang="en-GB" sz="1600" dirty="0"/>
            </a:br>
            <a:endParaRPr lang="en-US" dirty="0"/>
          </a:p>
        </p:txBody>
      </p:sp>
      <p:pic>
        <p:nvPicPr>
          <p:cNvPr id="6" name="Content Placeholder 5">
            <a:extLst>
              <a:ext uri="{FF2B5EF4-FFF2-40B4-BE49-F238E27FC236}">
                <a16:creationId xmlns:a16="http://schemas.microsoft.com/office/drawing/2014/main" id="{432D56FC-B737-4174-9104-32E4957DF2FD}"/>
              </a:ext>
            </a:extLst>
          </p:cNvPr>
          <p:cNvPicPr>
            <a:picLocks noGrp="1" noChangeAspect="1"/>
          </p:cNvPicPr>
          <p:nvPr>
            <p:ph sz="quarter" idx="13"/>
          </p:nvPr>
        </p:nvPicPr>
        <p:blipFill>
          <a:blip r:embed="rId3"/>
          <a:stretch>
            <a:fillRect/>
          </a:stretch>
        </p:blipFill>
        <p:spPr>
          <a:xfrm>
            <a:off x="0" y="1376045"/>
            <a:ext cx="4337208" cy="5481955"/>
          </a:xfrm>
        </p:spPr>
      </p:pic>
      <p:pic>
        <p:nvPicPr>
          <p:cNvPr id="5" name="Picture 4">
            <a:extLst>
              <a:ext uri="{FF2B5EF4-FFF2-40B4-BE49-F238E27FC236}">
                <a16:creationId xmlns:a16="http://schemas.microsoft.com/office/drawing/2014/main" id="{51371D5F-D2F3-44EF-A1DE-FF591BA660C9}"/>
              </a:ext>
            </a:extLst>
          </p:cNvPr>
          <p:cNvPicPr>
            <a:picLocks noChangeAspect="1"/>
          </p:cNvPicPr>
          <p:nvPr/>
        </p:nvPicPr>
        <p:blipFill>
          <a:blip r:embed="rId4"/>
          <a:stretch>
            <a:fillRect/>
          </a:stretch>
        </p:blipFill>
        <p:spPr>
          <a:xfrm>
            <a:off x="7154565" y="1513840"/>
            <a:ext cx="5037436" cy="5344160"/>
          </a:xfrm>
          <a:prstGeom prst="rect">
            <a:avLst/>
          </a:prstGeom>
        </p:spPr>
      </p:pic>
      <p:pic>
        <p:nvPicPr>
          <p:cNvPr id="8" name="Picture 7">
            <a:extLst>
              <a:ext uri="{FF2B5EF4-FFF2-40B4-BE49-F238E27FC236}">
                <a16:creationId xmlns:a16="http://schemas.microsoft.com/office/drawing/2014/main" id="{335587CD-D4A5-401D-B35A-0F679EA0BD8E}"/>
              </a:ext>
            </a:extLst>
          </p:cNvPr>
          <p:cNvPicPr>
            <a:picLocks noChangeAspect="1"/>
          </p:cNvPicPr>
          <p:nvPr/>
        </p:nvPicPr>
        <p:blipFill>
          <a:blip r:embed="rId5"/>
          <a:stretch>
            <a:fillRect/>
          </a:stretch>
        </p:blipFill>
        <p:spPr>
          <a:xfrm>
            <a:off x="4337208" y="1513840"/>
            <a:ext cx="2817357" cy="5312689"/>
          </a:xfrm>
          <a:prstGeom prst="rect">
            <a:avLst/>
          </a:prstGeom>
        </p:spPr>
      </p:pic>
    </p:spTree>
    <p:extLst>
      <p:ext uri="{BB962C8B-B14F-4D97-AF65-F5344CB8AC3E}">
        <p14:creationId xmlns:p14="http://schemas.microsoft.com/office/powerpoint/2010/main" val="3823883071"/>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768653-1514-48CA-9CDD-ACFD3CA903CE}"/>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8" name="Title 1">
            <a:extLst>
              <a:ext uri="{FF2B5EF4-FFF2-40B4-BE49-F238E27FC236}">
                <a16:creationId xmlns:a16="http://schemas.microsoft.com/office/drawing/2014/main" id="{61BF0046-EB93-1B45-B392-2B77600990FE}"/>
              </a:ext>
            </a:extLst>
          </p:cNvPr>
          <p:cNvSpPr>
            <a:spLocks noGrp="1"/>
          </p:cNvSpPr>
          <p:nvPr>
            <p:ph type="title"/>
          </p:nvPr>
        </p:nvSpPr>
        <p:spPr>
          <a:xfrm>
            <a:off x="913774" y="203202"/>
            <a:ext cx="10364451" cy="846109"/>
          </a:xfrm>
        </p:spPr>
        <p:txBody>
          <a:bodyPr/>
          <a:lstStyle/>
          <a:p>
            <a:pPr lvl="0"/>
            <a:r>
              <a:rPr lang="en-US"/>
              <a:t>Software Quality Attributes</a:t>
            </a:r>
            <a:endParaRPr lang="en-GB"/>
          </a:p>
        </p:txBody>
      </p:sp>
      <p:graphicFrame>
        <p:nvGraphicFramePr>
          <p:cNvPr id="9" name="Diagram 8">
            <a:extLst>
              <a:ext uri="{FF2B5EF4-FFF2-40B4-BE49-F238E27FC236}">
                <a16:creationId xmlns:a16="http://schemas.microsoft.com/office/drawing/2014/main" id="{3157A517-6D5C-9F44-BD40-593416B37CA5}"/>
              </a:ext>
            </a:extLst>
          </p:cNvPr>
          <p:cNvGraphicFramePr/>
          <p:nvPr>
            <p:extLst>
              <p:ext uri="{D42A27DB-BD31-4B8C-83A1-F6EECF244321}">
                <p14:modId xmlns:p14="http://schemas.microsoft.com/office/powerpoint/2010/main" val="2212882904"/>
              </p:ext>
            </p:extLst>
          </p:nvPr>
        </p:nvGraphicFramePr>
        <p:xfrm>
          <a:off x="1617980" y="1041402"/>
          <a:ext cx="91084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7701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415410-51B5-4F5C-88F7-83C8D92CE67F}"/>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2" name="Title 1">
            <a:extLst>
              <a:ext uri="{FF2B5EF4-FFF2-40B4-BE49-F238E27FC236}">
                <a16:creationId xmlns:a16="http://schemas.microsoft.com/office/drawing/2014/main" id="{5828AEEF-32F7-4E4C-BAE9-195866DBA9E1}"/>
              </a:ext>
            </a:extLst>
          </p:cNvPr>
          <p:cNvSpPr>
            <a:spLocks noGrp="1"/>
          </p:cNvSpPr>
          <p:nvPr>
            <p:ph type="title"/>
          </p:nvPr>
        </p:nvSpPr>
        <p:spPr/>
        <p:txBody>
          <a:bodyPr/>
          <a:lstStyle/>
          <a:p>
            <a:r>
              <a:rPr lang="en-US" dirty="0"/>
              <a:t>software Process model (rad model)</a:t>
            </a:r>
          </a:p>
        </p:txBody>
      </p:sp>
      <p:sp>
        <p:nvSpPr>
          <p:cNvPr id="3" name="Content Placeholder 2">
            <a:extLst>
              <a:ext uri="{FF2B5EF4-FFF2-40B4-BE49-F238E27FC236}">
                <a16:creationId xmlns:a16="http://schemas.microsoft.com/office/drawing/2014/main" id="{C60AF4CE-0CA7-F64A-ACBB-43E1D5EE490A}"/>
              </a:ext>
            </a:extLst>
          </p:cNvPr>
          <p:cNvSpPr>
            <a:spLocks noGrp="1"/>
          </p:cNvSpPr>
          <p:nvPr>
            <p:ph sz="quarter" idx="13"/>
          </p:nvPr>
        </p:nvSpPr>
        <p:spPr>
          <a:xfrm>
            <a:off x="913774" y="2029968"/>
            <a:ext cx="10363826" cy="4209515"/>
          </a:xfrm>
        </p:spPr>
        <p:txBody>
          <a:bodyPr>
            <a:noAutofit/>
          </a:bodyPr>
          <a:lstStyle/>
          <a:p>
            <a:pPr marL="0" indent="0">
              <a:buNone/>
            </a:pPr>
            <a:r>
              <a:rPr lang="en-MY" sz="2300" u="sng" cap="none"/>
              <a:t>Rapid Application Development model (or RAD model)</a:t>
            </a:r>
          </a:p>
          <a:p>
            <a:r>
              <a:rPr lang="en-MY" sz="2300" cap="none"/>
              <a:t>It is a development model that prioritizes rapid prototyping and rapid feedback in a long development and testing cycle. </a:t>
            </a:r>
          </a:p>
          <a:p>
            <a:r>
              <a:rPr lang="en-MY" sz="2300" cap="none"/>
              <a:t>Through rapid application development, developers can quickly iterate and update software multiple times without having to start the development schedule from scratch each time. </a:t>
            </a:r>
          </a:p>
          <a:p>
            <a:r>
              <a:rPr lang="en-MY" sz="2300" cap="none"/>
              <a:t>Initially, rapid application development took the form of a spiral model, where one or more development models are used for specific projects. It adapted to the needs of the time, while retaining some core development guidelines.</a:t>
            </a:r>
            <a:endParaRPr lang="en-US" sz="2300" cap="none"/>
          </a:p>
        </p:txBody>
      </p:sp>
    </p:spTree>
    <p:extLst>
      <p:ext uri="{BB962C8B-B14F-4D97-AF65-F5344CB8AC3E}">
        <p14:creationId xmlns:p14="http://schemas.microsoft.com/office/powerpoint/2010/main" val="99281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EE0E4F-7F69-4ACC-8127-3426B02F5BD3}"/>
              </a:ext>
            </a:extLst>
          </p:cNvPr>
          <p:cNvPicPr>
            <a:picLocks noChangeAspect="1"/>
          </p:cNvPicPr>
          <p:nvPr/>
        </p:nvPicPr>
        <p:blipFill>
          <a:blip r:embed="rId2">
            <a:lum bright="70000" contrast="-70000"/>
          </a:blip>
          <a:stretch>
            <a:fillRect/>
          </a:stretch>
        </p:blipFill>
        <p:spPr>
          <a:xfrm>
            <a:off x="0" y="-2822"/>
            <a:ext cx="12192000" cy="6863644"/>
          </a:xfrm>
          <a:prstGeom prst="rect">
            <a:avLst/>
          </a:prstGeom>
        </p:spPr>
      </p:pic>
      <p:sp>
        <p:nvSpPr>
          <p:cNvPr id="2" name="Title 1">
            <a:extLst>
              <a:ext uri="{FF2B5EF4-FFF2-40B4-BE49-F238E27FC236}">
                <a16:creationId xmlns:a16="http://schemas.microsoft.com/office/drawing/2014/main" id="{B943670D-6EC1-B54D-B4BA-31D195FC38E3}"/>
              </a:ext>
            </a:extLst>
          </p:cNvPr>
          <p:cNvSpPr>
            <a:spLocks noGrp="1"/>
          </p:cNvSpPr>
          <p:nvPr>
            <p:ph type="title"/>
          </p:nvPr>
        </p:nvSpPr>
        <p:spPr/>
        <p:txBody>
          <a:bodyPr/>
          <a:lstStyle/>
          <a:p>
            <a:r>
              <a:rPr lang="en-US" sz="3200"/>
              <a:t>software Process model (rad model)</a:t>
            </a:r>
            <a:r>
              <a:rPr lang="en-US"/>
              <a:t> - </a:t>
            </a:r>
            <a:r>
              <a:rPr lang="en-US" u="sng"/>
              <a:t>Justification</a:t>
            </a:r>
          </a:p>
        </p:txBody>
      </p:sp>
      <p:sp>
        <p:nvSpPr>
          <p:cNvPr id="3" name="Content Placeholder 2">
            <a:extLst>
              <a:ext uri="{FF2B5EF4-FFF2-40B4-BE49-F238E27FC236}">
                <a16:creationId xmlns:a16="http://schemas.microsoft.com/office/drawing/2014/main" id="{78AD72B5-AB7B-EB4C-9756-2D282235FE28}"/>
              </a:ext>
            </a:extLst>
          </p:cNvPr>
          <p:cNvSpPr>
            <a:spLocks noGrp="1"/>
          </p:cNvSpPr>
          <p:nvPr>
            <p:ph sz="quarter" idx="13"/>
          </p:nvPr>
        </p:nvSpPr>
        <p:spPr/>
        <p:txBody>
          <a:bodyPr>
            <a:normAutofit/>
          </a:bodyPr>
          <a:lstStyle/>
          <a:p>
            <a:r>
              <a:rPr lang="en-MY" cap="none"/>
              <a:t>It is used to build a product that can be modularized in 2 or 3 months, which is faster compared to other process models. </a:t>
            </a:r>
          </a:p>
          <a:p>
            <a:r>
              <a:rPr lang="en-MY" cap="none"/>
              <a:t>Compared with others software process models, it is relatively cheap, but in some cases, it could be expensive. </a:t>
            </a:r>
          </a:p>
          <a:p>
            <a:r>
              <a:rPr lang="en-MY" cap="none"/>
              <a:t>If you are under pressure to deliver a workable product, do not have time for lengthy requirements planning and design phases then choosing the RAD platform may be the best choice. Rapid application development uses a dynamic approach, which makes sense for rapid development because it can change direction quickly.</a:t>
            </a:r>
          </a:p>
          <a:p>
            <a:endParaRPr lang="en-US"/>
          </a:p>
        </p:txBody>
      </p:sp>
    </p:spTree>
    <p:extLst>
      <p:ext uri="{BB962C8B-B14F-4D97-AF65-F5344CB8AC3E}">
        <p14:creationId xmlns:p14="http://schemas.microsoft.com/office/powerpoint/2010/main" val="4058606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{607052C6-55C5-C741-BF9D-D112EECA80E6}tf10001073</Template>
  <TotalTime>1316</TotalTime>
  <Words>985</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AMCS1003 Software engineering </vt:lpstr>
      <vt:lpstr>Table of contents</vt:lpstr>
      <vt:lpstr>introduction</vt:lpstr>
      <vt:lpstr>PowerPoint Presentation</vt:lpstr>
      <vt:lpstr>PowerPoint Presentation</vt:lpstr>
      <vt:lpstr> </vt:lpstr>
      <vt:lpstr>Software Quality Attributes</vt:lpstr>
      <vt:lpstr>software Process model (rad model)</vt:lpstr>
      <vt:lpstr>software Process model (rad model) - Justification</vt:lpstr>
      <vt:lpstr>software Process model (rad model) –  Advantages &amp; DIsAdvantages of RAD model</vt:lpstr>
      <vt:lpstr>software Process model (rad model) –  phases Diagram of rad model</vt:lpstr>
      <vt:lpstr>software Process model (rad model) –  phases of rad model</vt:lpstr>
      <vt:lpstr>software Process model (rad model) –  phases of rad model</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AMCS1003 Software engineering</dc:title>
  <dc:creator>Mei Yi Nee</dc:creator>
  <cp:lastModifiedBy>Tan Kang Hong</cp:lastModifiedBy>
  <cp:revision>47</cp:revision>
  <dcterms:created xsi:type="dcterms:W3CDTF">2021-02-15T13:32:10Z</dcterms:created>
  <dcterms:modified xsi:type="dcterms:W3CDTF">2021-02-19T05:06:01Z</dcterms:modified>
</cp:coreProperties>
</file>