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89838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26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646133"/>
            <a:ext cx="6451362" cy="3501813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282989"/>
            <a:ext cx="5692379" cy="2428451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35517"/>
            <a:ext cx="1636559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35517"/>
            <a:ext cx="4814803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507618"/>
            <a:ext cx="6546235" cy="4184014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6731215"/>
            <a:ext cx="6546235" cy="2200274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677584"/>
            <a:ext cx="3225681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677584"/>
            <a:ext cx="3225681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1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35519"/>
            <a:ext cx="654623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465706"/>
            <a:ext cx="3210857" cy="1208404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674110"/>
            <a:ext cx="3210857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465706"/>
            <a:ext cx="3226670" cy="1208404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674110"/>
            <a:ext cx="3226670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670560"/>
            <a:ext cx="2447920" cy="2346960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448226"/>
            <a:ext cx="3842355" cy="7147983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017520"/>
            <a:ext cx="2447920" cy="5590329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670560"/>
            <a:ext cx="2447920" cy="2346960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448226"/>
            <a:ext cx="3842355" cy="7147983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017520"/>
            <a:ext cx="2447920" cy="5590329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35519"/>
            <a:ext cx="654623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677584"/>
            <a:ext cx="654623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322649"/>
            <a:ext cx="170771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ED62-F32D-459E-9DF5-0A66931948AC}" type="datetimeFigureOut">
              <a:rPr lang="en-US" smtClean="0"/>
              <a:t>01/06/2024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322649"/>
            <a:ext cx="25615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322649"/>
            <a:ext cx="170771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4918-873D-4761-BB4B-FD6866331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4" y="236675"/>
            <a:ext cx="852653" cy="852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789" y="432168"/>
            <a:ext cx="25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smtClean="0">
                <a:latin typeface="+mj-lt"/>
                <a:cs typeface="Times New Roman" panose="02020603050405020304" pitchFamily="18" charset="0"/>
              </a:rPr>
              <a:t>Khoa Kĩ thuật &amp; Công nghệ</a:t>
            </a:r>
          </a:p>
          <a:p>
            <a:pPr algn="ctr"/>
            <a:r>
              <a:rPr lang="en-US" sz="1200" smtClean="0">
                <a:latin typeface="+mj-lt"/>
                <a:cs typeface="Times New Roman" panose="02020603050405020304" pitchFamily="18" charset="0"/>
              </a:rPr>
              <a:t>Tr</a:t>
            </a:r>
            <a:r>
              <a:rPr lang="vi-VN" sz="1200" smtClean="0">
                <a:latin typeface="+mj-lt"/>
                <a:cs typeface="Times New Roman" panose="02020603050405020304" pitchFamily="18" charset="0"/>
              </a:rPr>
              <a:t>ường đại học Trà Vinh</a:t>
            </a:r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8557" y="1078223"/>
            <a:ext cx="43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+mj-lt"/>
              </a:rPr>
              <a:t>KHÓA CỬA TỰ ĐỘNG BẰNG THẺ RFID</a:t>
            </a:r>
            <a:endParaRPr 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8049" y="1520545"/>
            <a:ext cx="484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smtClean="0">
                <a:latin typeface="+mj-lt"/>
              </a:rPr>
              <a:t>Huỳnh Tân Khoa, Huỳnh Thiên Sơn, Huỳnh Dương Tấn Phát &amp; Người Còn Lại</a:t>
            </a:r>
            <a:endParaRPr lang="en-US" sz="110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0993" y="2131052"/>
            <a:ext cx="1912003" cy="180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481" y="4295331"/>
            <a:ext cx="1912003" cy="180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0993" y="6463271"/>
            <a:ext cx="1912003" cy="180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83712" y="2131052"/>
            <a:ext cx="4572000" cy="389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4721" y="6461733"/>
            <a:ext cx="2041451" cy="180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90486" y="6492884"/>
            <a:ext cx="1945759" cy="180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0993" y="8391076"/>
            <a:ext cx="6944719" cy="119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1826" y="1831287"/>
            <a:ext cx="1350335" cy="299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1826" y="3991906"/>
            <a:ext cx="1350335" cy="299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72360" y="6156186"/>
            <a:ext cx="1350335" cy="299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008184" y="6156185"/>
            <a:ext cx="1350335" cy="299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488199" y="6193119"/>
            <a:ext cx="1350335" cy="299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14046" y="1821447"/>
            <a:ext cx="3511331" cy="299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2024-06-01T06:04:02Z</dcterms:created>
  <dcterms:modified xsi:type="dcterms:W3CDTF">2024-06-01T06:45:30Z</dcterms:modified>
</cp:coreProperties>
</file>