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83" r:id="rId5"/>
    <p:sldId id="284" r:id="rId6"/>
    <p:sldId id="285" r:id="rId7"/>
    <p:sldId id="258" r:id="rId8"/>
    <p:sldId id="286" r:id="rId9"/>
    <p:sldId id="263" r:id="rId10"/>
    <p:sldId id="28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36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139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386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545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263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371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424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05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4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7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5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6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1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40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16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AAF60C-5FD9-4DAD-9645-DD2B2069CE46}" type="datetimeFigureOut">
              <a:rPr lang="en-MY" smtClean="0"/>
              <a:t>17/1/2022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7D1F73-B7A0-4406-9FD7-2266239D0E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EFEC-A360-4DF4-B8D1-C84EB0A09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1528"/>
            <a:ext cx="8825658" cy="2677648"/>
          </a:xfrm>
        </p:spPr>
        <p:txBody>
          <a:bodyPr/>
          <a:lstStyle/>
          <a:p>
            <a:r>
              <a:rPr lang="en-MY" dirty="0"/>
              <a:t>Final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07ED-DF3A-4B3E-9023-BDC5F58B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67483"/>
            <a:ext cx="8825658" cy="1963054"/>
          </a:xfrm>
        </p:spPr>
        <p:txBody>
          <a:bodyPr>
            <a:normAutofit lnSpcReduction="10000"/>
          </a:bodyPr>
          <a:lstStyle/>
          <a:p>
            <a:pPr algn="ctr"/>
            <a:r>
              <a:rPr lang="en-MY" dirty="0"/>
              <a:t>SOS Fire Alarm System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Name: Tan Kia LE 		id: B190139C		Batch no.: Bose19c</a:t>
            </a:r>
          </a:p>
          <a:p>
            <a:pPr algn="ctr"/>
            <a:endParaRPr lang="en-MY" dirty="0"/>
          </a:p>
          <a:p>
            <a:pPr algn="ctr"/>
            <a:r>
              <a:rPr lang="en-MY" dirty="0" err="1"/>
              <a:t>Lecturre</a:t>
            </a:r>
            <a:r>
              <a:rPr lang="en-MY" dirty="0"/>
              <a:t>: MR So </a:t>
            </a:r>
            <a:r>
              <a:rPr lang="en-MY" dirty="0" err="1"/>
              <a:t>yong</a:t>
            </a:r>
            <a:r>
              <a:rPr lang="en-MY" dirty="0"/>
              <a:t> quay</a:t>
            </a:r>
          </a:p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075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73DC-7E0D-4B61-A499-187C37DB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714103"/>
            <a:ext cx="8825659" cy="53056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								</a:t>
            </a:r>
            <a:r>
              <a:rPr lang="en-US" sz="6000" b="1" dirty="0" err="1"/>
              <a:t>QnA</a:t>
            </a:r>
            <a:endParaRPr lang="en-MY" sz="6000" b="1" dirty="0"/>
          </a:p>
        </p:txBody>
      </p:sp>
    </p:spTree>
    <p:extLst>
      <p:ext uri="{BB962C8B-B14F-4D97-AF65-F5344CB8AC3E}">
        <p14:creationId xmlns:p14="http://schemas.microsoft.com/office/powerpoint/2010/main" val="7079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6C49-896D-45A1-B308-14F7835C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420"/>
            <a:ext cx="10515600" cy="1471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58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1788-9E68-43EA-9E38-388D6185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7118-3A49-4430-BC1C-2BA7C524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Introduction</a:t>
            </a:r>
          </a:p>
          <a:p>
            <a:r>
              <a:rPr lang="en-MY" dirty="0"/>
              <a:t>Objectives, background, scope</a:t>
            </a:r>
          </a:p>
          <a:p>
            <a:r>
              <a:rPr lang="en-MY" dirty="0"/>
              <a:t>Summary of literature review</a:t>
            </a:r>
          </a:p>
          <a:p>
            <a:r>
              <a:rPr lang="en-MY" dirty="0"/>
              <a:t>Overview of requirement analysis and design</a:t>
            </a:r>
            <a:endParaRPr lang="en-MY" sz="1600" dirty="0"/>
          </a:p>
          <a:p>
            <a:r>
              <a:rPr lang="en-MY" dirty="0"/>
              <a:t>System implementation</a:t>
            </a:r>
          </a:p>
          <a:p>
            <a:r>
              <a:rPr lang="en-US" dirty="0"/>
              <a:t>Showing system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37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DE8-97E0-4584-9042-7F535B7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9BC8-9BD7-4295-A587-DD9975D4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is one of the deadliest risks that all homeowners and businesses 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I intend to do a web site about fire alarm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system helps them save the cost and human resource for any fire alarm system department.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also provides functions in emergency situations to help users face it more quickly and take corresponding actions in emergency situations.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99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9CC-4792-4B96-BC80-B6CBCA9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Objectives, Background,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E0C1-F188-45CA-ACD4-5022EF40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539" y="3143432"/>
            <a:ext cx="8825659" cy="3416300"/>
          </a:xfrm>
        </p:spPr>
        <p:txBody>
          <a:bodyPr/>
          <a:lstStyle/>
          <a:p>
            <a:r>
              <a:rPr lang="en-MY" dirty="0"/>
              <a:t>Improve my coding level.</a:t>
            </a:r>
          </a:p>
          <a:p>
            <a:endParaRPr lang="en-US" dirty="0"/>
          </a:p>
          <a:p>
            <a:r>
              <a:rPr lang="en-US" dirty="0"/>
              <a:t>Less website or application is for fire alarm control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</a:t>
            </a:r>
            <a:r>
              <a:rPr lang="en-MY" dirty="0" err="1"/>
              <a:t>ocus</a:t>
            </a:r>
            <a:r>
              <a:rPr lang="en-MY" dirty="0"/>
              <a:t> on record and sending emergency message part.</a:t>
            </a:r>
          </a:p>
        </p:txBody>
      </p:sp>
    </p:spTree>
    <p:extLst>
      <p:ext uri="{BB962C8B-B14F-4D97-AF65-F5344CB8AC3E}">
        <p14:creationId xmlns:p14="http://schemas.microsoft.com/office/powerpoint/2010/main" val="417501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3854-B3F0-4145-9C1F-1312AC52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Literature review: Fire Alarm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3996-F8D7-42F0-96A9-B6ADAB62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  <a:p>
            <a:r>
              <a:rPr lang="en-MY" dirty="0"/>
              <a:t>They also have an available machine that shows details</a:t>
            </a:r>
          </a:p>
          <a:p>
            <a:endParaRPr lang="en-MY" dirty="0"/>
          </a:p>
          <a:p>
            <a:r>
              <a:rPr lang="en-MY" dirty="0"/>
              <a:t>Warning people in the building not to use the lift. </a:t>
            </a:r>
          </a:p>
        </p:txBody>
      </p:sp>
    </p:spTree>
    <p:extLst>
      <p:ext uri="{BB962C8B-B14F-4D97-AF65-F5344CB8AC3E}">
        <p14:creationId xmlns:p14="http://schemas.microsoft.com/office/powerpoint/2010/main" val="249706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D1F4-D687-4DC7-A786-BFC2420D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78468"/>
            <a:ext cx="8761413" cy="706964"/>
          </a:xfrm>
        </p:spPr>
        <p:txBody>
          <a:bodyPr/>
          <a:lstStyle/>
          <a:p>
            <a:r>
              <a:rPr lang="en-MY" dirty="0"/>
              <a:t>Overview of requirement analysis and design</a:t>
            </a:r>
            <a:br>
              <a:rPr lang="en-MY" sz="3200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AD34-B75D-43A3-BEF9-6C802FC7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51843"/>
            <a:ext cx="8825659" cy="3416300"/>
          </a:xfrm>
        </p:spPr>
        <p:txBody>
          <a:bodyPr/>
          <a:lstStyle/>
          <a:p>
            <a:r>
              <a:rPr lang="en-MY" dirty="0"/>
              <a:t>Easy access factory alarm details. </a:t>
            </a:r>
          </a:p>
          <a:p>
            <a:endParaRPr lang="en-MY" dirty="0"/>
          </a:p>
          <a:p>
            <a:r>
              <a:rPr lang="en-MY" dirty="0"/>
              <a:t>Seeing Who changing status.</a:t>
            </a:r>
          </a:p>
          <a:p>
            <a:endParaRPr lang="en-MY" dirty="0"/>
          </a:p>
          <a:p>
            <a:r>
              <a:rPr lang="en-MY" dirty="0"/>
              <a:t>Record event at calendar</a:t>
            </a:r>
          </a:p>
        </p:txBody>
      </p:sp>
    </p:spTree>
    <p:extLst>
      <p:ext uri="{BB962C8B-B14F-4D97-AF65-F5344CB8AC3E}">
        <p14:creationId xmlns:p14="http://schemas.microsoft.com/office/powerpoint/2010/main" val="26070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ECC7-DDC7-4B77-A8C3-C031AE8D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	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06C2-C8B0-474D-9D69-0918F7A9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64" y="3202576"/>
            <a:ext cx="4491446" cy="1431381"/>
          </a:xfrm>
        </p:spPr>
        <p:txBody>
          <a:bodyPr/>
          <a:lstStyle/>
          <a:p>
            <a:r>
              <a:rPr lang="en-MY" dirty="0"/>
              <a:t>Use Case:</a:t>
            </a:r>
          </a:p>
          <a:p>
            <a:pPr lvl="1"/>
            <a:r>
              <a:rPr lang="en-MY" dirty="0"/>
              <a:t>Main Page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FE9D1-4F63-4348-89C5-D9FF82BC8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10" y="0"/>
            <a:ext cx="60731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ABC4-0D1B-4983-AFD8-5A07CFCD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6609-F4B0-4A86-9EB2-0F393921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HTML</a:t>
            </a:r>
          </a:p>
          <a:p>
            <a:r>
              <a:rPr lang="en-MY" dirty="0"/>
              <a:t>PHP</a:t>
            </a:r>
          </a:p>
          <a:p>
            <a:r>
              <a:rPr lang="en-MY" dirty="0"/>
              <a:t>CSS</a:t>
            </a:r>
          </a:p>
          <a:p>
            <a:r>
              <a:rPr lang="en-MY" dirty="0"/>
              <a:t>JavaScript</a:t>
            </a:r>
          </a:p>
          <a:p>
            <a:r>
              <a:rPr lang="en-MY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5398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7DF4-1C88-41AA-BD41-F280FA2E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Demo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EB465-0FA4-4295-92A8-F86D10FF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2423099"/>
            <a:ext cx="8621486" cy="42568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2277D-32D6-4BF9-AD70-53555D34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00" y="2708003"/>
            <a:ext cx="3086120" cy="3416300"/>
          </a:xfrm>
        </p:spPr>
        <p:txBody>
          <a:bodyPr/>
          <a:lstStyle/>
          <a:p>
            <a:r>
              <a:rPr lang="en-MY" dirty="0"/>
              <a:t>Now I will go for demo my system.</a:t>
            </a:r>
          </a:p>
        </p:txBody>
      </p:sp>
    </p:spTree>
    <p:extLst>
      <p:ext uri="{BB962C8B-B14F-4D97-AF65-F5344CB8AC3E}">
        <p14:creationId xmlns:p14="http://schemas.microsoft.com/office/powerpoint/2010/main" val="334443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1082</TotalTime>
  <Words>206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Final Year Project</vt:lpstr>
      <vt:lpstr>Overview of Presentation</vt:lpstr>
      <vt:lpstr>Intro</vt:lpstr>
      <vt:lpstr>Objectives, Background, Scope</vt:lpstr>
      <vt:lpstr>Literature review: Fire Alarm System</vt:lpstr>
      <vt:lpstr>Overview of requirement analysis and design </vt:lpstr>
      <vt:lpstr> Design</vt:lpstr>
      <vt:lpstr>System implementation</vt:lpstr>
      <vt:lpstr>Demo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嘉 乐</dc:creator>
  <cp:lastModifiedBy>Tan Kia Le</cp:lastModifiedBy>
  <cp:revision>65</cp:revision>
  <dcterms:created xsi:type="dcterms:W3CDTF">2021-09-13T14:15:48Z</dcterms:created>
  <dcterms:modified xsi:type="dcterms:W3CDTF">2022-01-17T06:13:25Z</dcterms:modified>
</cp:coreProperties>
</file>