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0"/>
  </p:notesMasterIdLst>
  <p:sldIdLst>
    <p:sldId id="256" r:id="rId2"/>
    <p:sldId id="258" r:id="rId3"/>
    <p:sldId id="259" r:id="rId4"/>
    <p:sldId id="277" r:id="rId5"/>
    <p:sldId id="280" r:id="rId6"/>
    <p:sldId id="278" r:id="rId7"/>
    <p:sldId id="279" r:id="rId8"/>
    <p:sldId id="276" r:id="rId9"/>
  </p:sldIdLst>
  <p:sldSz cx="12192000" cy="6858000"/>
  <p:notesSz cx="6858000" cy="9144000"/>
  <p:embeddedFontLst>
    <p:embeddedFont>
      <p:font typeface="Archivo Black" panose="020B0604020202020204" charset="0"/>
      <p:regular r:id="rId11"/>
    </p:embeddedFont>
    <p:embeddedFont>
      <p:font typeface="Didact Gothic" panose="00000500000000000000" pitchFamily="2"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7E0"/>
    <a:srgbClr val="70BFD2"/>
    <a:srgbClr val="F3EBE4"/>
    <a:srgbClr val="74C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506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11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73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10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2"/>
          <p:cNvGrpSpPr/>
          <p:nvPr/>
        </p:nvGrpSpPr>
        <p:grpSpPr>
          <a:xfrm>
            <a:off x="8559381" y="647960"/>
            <a:ext cx="2495070" cy="3086691"/>
            <a:chOff x="8025900" y="568625"/>
            <a:chExt cx="2772300" cy="3430800"/>
          </a:xfrm>
        </p:grpSpPr>
        <p:sp>
          <p:nvSpPr>
            <p:cNvPr id="13" name="Google Shape;13;p2"/>
            <p:cNvSpPr/>
            <p:nvPr/>
          </p:nvSpPr>
          <p:spPr>
            <a:xfrm>
              <a:off x="8025900" y="568625"/>
              <a:ext cx="2772300" cy="343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 name="Google Shape;14;p2"/>
            <p:cNvPicPr preferRelativeResize="0"/>
            <p:nvPr/>
          </p:nvPicPr>
          <p:blipFill rotWithShape="1">
            <a:blip r:embed="rId2">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5" name="Google Shape;15;p2"/>
          <p:cNvGrpSpPr/>
          <p:nvPr/>
        </p:nvGrpSpPr>
        <p:grpSpPr>
          <a:xfrm>
            <a:off x="9046414" y="3434392"/>
            <a:ext cx="2456459" cy="2424288"/>
            <a:chOff x="3161217" y="1970080"/>
            <a:chExt cx="1395636" cy="1377828"/>
          </a:xfrm>
        </p:grpSpPr>
        <p:sp>
          <p:nvSpPr>
            <p:cNvPr id="16" name="Google Shape;16;p2"/>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65" name="Google Shape;65;p2"/>
          <p:cNvGrpSpPr/>
          <p:nvPr/>
        </p:nvGrpSpPr>
        <p:grpSpPr>
          <a:xfrm>
            <a:off x="406681" y="496009"/>
            <a:ext cx="2456429" cy="2424287"/>
            <a:chOff x="812916" y="860267"/>
            <a:chExt cx="1395619" cy="1377827"/>
          </a:xfrm>
        </p:grpSpPr>
        <p:sp>
          <p:nvSpPr>
            <p:cNvPr id="66" name="Google Shape;66;p2"/>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15" name="Google Shape;115;p2"/>
          <p:cNvGrpSpPr/>
          <p:nvPr/>
        </p:nvGrpSpPr>
        <p:grpSpPr>
          <a:xfrm>
            <a:off x="0" y="1381925"/>
            <a:ext cx="9312600" cy="3836700"/>
            <a:chOff x="0" y="1381925"/>
            <a:chExt cx="9312600" cy="3836700"/>
          </a:xfrm>
        </p:grpSpPr>
        <p:sp>
          <p:nvSpPr>
            <p:cNvPr id="116" name="Google Shape;116;p2"/>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17" name="Google Shape;117;p2"/>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18" name="Google Shape;118;p2"/>
          <p:cNvSpPr txBox="1">
            <a:spLocks noGrp="1"/>
          </p:cNvSpPr>
          <p:nvPr>
            <p:ph type="ctrTitle"/>
          </p:nvPr>
        </p:nvSpPr>
        <p:spPr>
          <a:xfrm>
            <a:off x="159609" y="1639375"/>
            <a:ext cx="8718600" cy="27369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lt2"/>
              </a:buClr>
              <a:buSzPts val="6900"/>
              <a:buNone/>
              <a:defRPr sz="6810">
                <a:solidFill>
                  <a:schemeClr val="lt2"/>
                </a:solidFill>
              </a:defRPr>
            </a:lvl1pPr>
            <a:lvl2pPr lvl="1">
              <a:spcBef>
                <a:spcPts val="0"/>
              </a:spcBef>
              <a:spcAft>
                <a:spcPts val="0"/>
              </a:spcAft>
              <a:buClr>
                <a:schemeClr val="lt2"/>
              </a:buClr>
              <a:buSzPts val="6900"/>
              <a:buNone/>
              <a:defRPr sz="6900">
                <a:solidFill>
                  <a:schemeClr val="lt2"/>
                </a:solidFill>
              </a:defRPr>
            </a:lvl2pPr>
            <a:lvl3pPr lvl="2">
              <a:spcBef>
                <a:spcPts val="0"/>
              </a:spcBef>
              <a:spcAft>
                <a:spcPts val="0"/>
              </a:spcAft>
              <a:buClr>
                <a:schemeClr val="lt2"/>
              </a:buClr>
              <a:buSzPts val="6900"/>
              <a:buNone/>
              <a:defRPr sz="6900">
                <a:solidFill>
                  <a:schemeClr val="lt2"/>
                </a:solidFill>
              </a:defRPr>
            </a:lvl3pPr>
            <a:lvl4pPr lvl="3">
              <a:spcBef>
                <a:spcPts val="0"/>
              </a:spcBef>
              <a:spcAft>
                <a:spcPts val="0"/>
              </a:spcAft>
              <a:buClr>
                <a:schemeClr val="lt2"/>
              </a:buClr>
              <a:buSzPts val="6900"/>
              <a:buNone/>
              <a:defRPr sz="6900">
                <a:solidFill>
                  <a:schemeClr val="lt2"/>
                </a:solidFill>
              </a:defRPr>
            </a:lvl4pPr>
            <a:lvl5pPr lvl="4">
              <a:spcBef>
                <a:spcPts val="0"/>
              </a:spcBef>
              <a:spcAft>
                <a:spcPts val="0"/>
              </a:spcAft>
              <a:buClr>
                <a:schemeClr val="lt2"/>
              </a:buClr>
              <a:buSzPts val="6900"/>
              <a:buNone/>
              <a:defRPr sz="6900">
                <a:solidFill>
                  <a:schemeClr val="lt2"/>
                </a:solidFill>
              </a:defRPr>
            </a:lvl5pPr>
            <a:lvl6pPr lvl="5">
              <a:spcBef>
                <a:spcPts val="0"/>
              </a:spcBef>
              <a:spcAft>
                <a:spcPts val="0"/>
              </a:spcAft>
              <a:buClr>
                <a:schemeClr val="lt2"/>
              </a:buClr>
              <a:buSzPts val="6900"/>
              <a:buNone/>
              <a:defRPr sz="6900">
                <a:solidFill>
                  <a:schemeClr val="lt2"/>
                </a:solidFill>
              </a:defRPr>
            </a:lvl6pPr>
            <a:lvl7pPr lvl="6">
              <a:spcBef>
                <a:spcPts val="0"/>
              </a:spcBef>
              <a:spcAft>
                <a:spcPts val="0"/>
              </a:spcAft>
              <a:buClr>
                <a:schemeClr val="lt2"/>
              </a:buClr>
              <a:buSzPts val="6900"/>
              <a:buNone/>
              <a:defRPr sz="6900">
                <a:solidFill>
                  <a:schemeClr val="lt2"/>
                </a:solidFill>
              </a:defRPr>
            </a:lvl7pPr>
            <a:lvl8pPr lvl="7">
              <a:spcBef>
                <a:spcPts val="0"/>
              </a:spcBef>
              <a:spcAft>
                <a:spcPts val="0"/>
              </a:spcAft>
              <a:buClr>
                <a:schemeClr val="lt2"/>
              </a:buClr>
              <a:buSzPts val="6900"/>
              <a:buNone/>
              <a:defRPr sz="6900">
                <a:solidFill>
                  <a:schemeClr val="lt2"/>
                </a:solidFill>
              </a:defRPr>
            </a:lvl8pPr>
            <a:lvl9pPr lvl="8">
              <a:spcBef>
                <a:spcPts val="0"/>
              </a:spcBef>
              <a:spcAft>
                <a:spcPts val="0"/>
              </a:spcAft>
              <a:buClr>
                <a:schemeClr val="lt2"/>
              </a:buClr>
              <a:buSzPts val="6900"/>
              <a:buNone/>
              <a:defRPr sz="6900">
                <a:solidFill>
                  <a:schemeClr val="lt2"/>
                </a:solidFill>
              </a:defRPr>
            </a:lvl9pPr>
          </a:lstStyle>
          <a:p>
            <a:endParaRPr/>
          </a:p>
        </p:txBody>
      </p:sp>
      <p:sp>
        <p:nvSpPr>
          <p:cNvPr id="119" name="Google Shape;119;p2"/>
          <p:cNvSpPr txBox="1">
            <a:spLocks noGrp="1"/>
          </p:cNvSpPr>
          <p:nvPr>
            <p:ph type="subTitle" idx="1"/>
          </p:nvPr>
        </p:nvSpPr>
        <p:spPr>
          <a:xfrm>
            <a:off x="159600" y="4425425"/>
            <a:ext cx="8718600" cy="613800"/>
          </a:xfrm>
          <a:prstGeom prst="rect">
            <a:avLst/>
          </a:prstGeom>
          <a:ln>
            <a:noFill/>
          </a:ln>
        </p:spPr>
        <p:txBody>
          <a:bodyPr spcFirstLastPara="1" wrap="square" lIns="121900" tIns="121900" rIns="121900" bIns="121900" anchor="t" anchorCtr="0">
            <a:normAutofit/>
          </a:bodyPr>
          <a:lstStyle>
            <a:lvl1pPr lvl="0">
              <a:lnSpc>
                <a:spcPct val="100000"/>
              </a:lnSpc>
              <a:spcBef>
                <a:spcPts val="0"/>
              </a:spcBef>
              <a:spcAft>
                <a:spcPts val="0"/>
              </a:spcAft>
              <a:buSzPts val="3700"/>
              <a:buNone/>
              <a:defRPr sz="2200" b="1"/>
            </a:lvl1pPr>
            <a:lvl2pPr lvl="1">
              <a:lnSpc>
                <a:spcPct val="100000"/>
              </a:lnSpc>
              <a:spcBef>
                <a:spcPts val="0"/>
              </a:spcBef>
              <a:spcAft>
                <a:spcPts val="0"/>
              </a:spcAft>
              <a:buSzPts val="3700"/>
              <a:buNone/>
              <a:defRPr sz="3700"/>
            </a:lvl2pPr>
            <a:lvl3pPr lvl="2">
              <a:lnSpc>
                <a:spcPct val="100000"/>
              </a:lnSpc>
              <a:spcBef>
                <a:spcPts val="0"/>
              </a:spcBef>
              <a:spcAft>
                <a:spcPts val="0"/>
              </a:spcAft>
              <a:buSzPts val="3700"/>
              <a:buNone/>
              <a:defRPr sz="3700"/>
            </a:lvl3pPr>
            <a:lvl4pPr lvl="3">
              <a:lnSpc>
                <a:spcPct val="100000"/>
              </a:lnSpc>
              <a:spcBef>
                <a:spcPts val="0"/>
              </a:spcBef>
              <a:spcAft>
                <a:spcPts val="0"/>
              </a:spcAft>
              <a:buSzPts val="3700"/>
              <a:buNone/>
              <a:defRPr sz="3700"/>
            </a:lvl4pPr>
            <a:lvl5pPr lvl="4">
              <a:lnSpc>
                <a:spcPct val="100000"/>
              </a:lnSpc>
              <a:spcBef>
                <a:spcPts val="0"/>
              </a:spcBef>
              <a:spcAft>
                <a:spcPts val="0"/>
              </a:spcAft>
              <a:buSzPts val="3700"/>
              <a:buNone/>
              <a:defRPr sz="3700"/>
            </a:lvl5pPr>
            <a:lvl6pPr lvl="5">
              <a:lnSpc>
                <a:spcPct val="100000"/>
              </a:lnSpc>
              <a:spcBef>
                <a:spcPts val="0"/>
              </a:spcBef>
              <a:spcAft>
                <a:spcPts val="0"/>
              </a:spcAft>
              <a:buSzPts val="3700"/>
              <a:buNone/>
              <a:defRPr sz="3700"/>
            </a:lvl6pPr>
            <a:lvl7pPr lvl="6">
              <a:lnSpc>
                <a:spcPct val="100000"/>
              </a:lnSpc>
              <a:spcBef>
                <a:spcPts val="0"/>
              </a:spcBef>
              <a:spcAft>
                <a:spcPts val="0"/>
              </a:spcAft>
              <a:buSzPts val="3700"/>
              <a:buNone/>
              <a:defRPr sz="3700"/>
            </a:lvl7pPr>
            <a:lvl8pPr lvl="7">
              <a:lnSpc>
                <a:spcPct val="100000"/>
              </a:lnSpc>
              <a:spcBef>
                <a:spcPts val="0"/>
              </a:spcBef>
              <a:spcAft>
                <a:spcPts val="0"/>
              </a:spcAft>
              <a:buSzPts val="3700"/>
              <a:buNone/>
              <a:defRPr sz="3700"/>
            </a:lvl8pPr>
            <a:lvl9pPr lvl="8">
              <a:lnSpc>
                <a:spcPct val="100000"/>
              </a:lnSpc>
              <a:spcBef>
                <a:spcPts val="0"/>
              </a:spcBef>
              <a:spcAft>
                <a:spcPts val="0"/>
              </a:spcAft>
              <a:buSzPts val="3700"/>
              <a:buNone/>
              <a:defRPr sz="3700"/>
            </a:lvl9pPr>
          </a:lstStyle>
          <a:p>
            <a:endParaRPr/>
          </a:p>
        </p:txBody>
      </p:sp>
      <p:sp>
        <p:nvSpPr>
          <p:cNvPr id="120" name="Google Shape;120;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2"/>
          <p:cNvGrpSpPr/>
          <p:nvPr/>
        </p:nvGrpSpPr>
        <p:grpSpPr>
          <a:xfrm>
            <a:off x="8242340" y="307288"/>
            <a:ext cx="1372876" cy="675290"/>
            <a:chOff x="7673633" y="189975"/>
            <a:chExt cx="1525417" cy="750572"/>
          </a:xfrm>
        </p:grpSpPr>
        <p:sp>
          <p:nvSpPr>
            <p:cNvPr id="122" name="Google Shape;122;p2"/>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3" name="Google Shape;123;p2"/>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24" name="Google Shape;124;p2"/>
          <p:cNvGrpSpPr/>
          <p:nvPr/>
        </p:nvGrpSpPr>
        <p:grpSpPr>
          <a:xfrm>
            <a:off x="1311085" y="6281461"/>
            <a:ext cx="3900335" cy="576550"/>
            <a:chOff x="1439710" y="6217176"/>
            <a:chExt cx="4333706" cy="640824"/>
          </a:xfrm>
        </p:grpSpPr>
        <p:sp>
          <p:nvSpPr>
            <p:cNvPr id="125" name="Google Shape;125;p2"/>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8" name="Google Shape;128;p2"/>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129" name="Google Shape;129;p2"/>
          <p:cNvGrpSpPr/>
          <p:nvPr/>
        </p:nvGrpSpPr>
        <p:grpSpPr>
          <a:xfrm>
            <a:off x="9326362" y="4819531"/>
            <a:ext cx="835103" cy="834825"/>
            <a:chOff x="8878102" y="4612385"/>
            <a:chExt cx="927892" cy="927892"/>
          </a:xfrm>
        </p:grpSpPr>
        <p:sp>
          <p:nvSpPr>
            <p:cNvPr id="130" name="Google Shape;130;p2"/>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1" name="Google Shape;131;p2"/>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32" name="Google Shape;132;p2"/>
          <p:cNvGrpSpPr/>
          <p:nvPr/>
        </p:nvGrpSpPr>
        <p:grpSpPr>
          <a:xfrm>
            <a:off x="11419257" y="1462117"/>
            <a:ext cx="609055" cy="608802"/>
            <a:chOff x="11299596" y="1176502"/>
            <a:chExt cx="676727" cy="676672"/>
          </a:xfrm>
        </p:grpSpPr>
        <p:sp>
          <p:nvSpPr>
            <p:cNvPr id="133" name="Google Shape;133;p2"/>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4" name="Google Shape;134;p2"/>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135" name="Google Shape;135;p2"/>
          <p:cNvGrpSpPr/>
          <p:nvPr/>
        </p:nvGrpSpPr>
        <p:grpSpPr>
          <a:xfrm>
            <a:off x="10730833" y="4719346"/>
            <a:ext cx="2330813" cy="2120564"/>
            <a:chOff x="10438625" y="4501032"/>
            <a:chExt cx="2589792" cy="2356968"/>
          </a:xfrm>
        </p:grpSpPr>
        <p:sp>
          <p:nvSpPr>
            <p:cNvPr id="136" name="Google Shape;136;p2"/>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7" name="Google Shape;137;p2"/>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38" name="Google Shape;138;p2"/>
          <p:cNvGrpSpPr/>
          <p:nvPr/>
        </p:nvGrpSpPr>
        <p:grpSpPr>
          <a:xfrm>
            <a:off x="10563015" y="2694399"/>
            <a:ext cx="1547029" cy="335088"/>
            <a:chOff x="10252161" y="2250341"/>
            <a:chExt cx="1718921" cy="372445"/>
          </a:xfrm>
        </p:grpSpPr>
        <p:grpSp>
          <p:nvGrpSpPr>
            <p:cNvPr id="139" name="Google Shape;139;p2"/>
            <p:cNvGrpSpPr/>
            <p:nvPr/>
          </p:nvGrpSpPr>
          <p:grpSpPr>
            <a:xfrm>
              <a:off x="10252161" y="2250341"/>
              <a:ext cx="1718919" cy="372444"/>
              <a:chOff x="5847152" y="1719922"/>
              <a:chExt cx="878928" cy="190440"/>
            </a:xfrm>
          </p:grpSpPr>
          <p:sp>
            <p:nvSpPr>
              <p:cNvPr id="140" name="Google Shape;140;p2"/>
              <p:cNvSpPr/>
              <p:nvPr/>
            </p:nvSpPr>
            <p:spPr>
              <a:xfrm>
                <a:off x="5847152"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2"/>
              <p:cNvSpPr/>
              <p:nvPr/>
            </p:nvSpPr>
            <p:spPr>
              <a:xfrm>
                <a:off x="6063038"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a:off x="6278965"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2"/>
              <p:cNvSpPr/>
              <p:nvPr/>
            </p:nvSpPr>
            <p:spPr>
              <a:xfrm>
                <a:off x="6494852"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44" name="Google Shape;144;p2"/>
            <p:cNvPicPr preferRelativeResize="0"/>
            <p:nvPr/>
          </p:nvPicPr>
          <p:blipFill rotWithShape="1">
            <a:blip r:embed="rId2">
              <a:alphaModFix amt="20000"/>
            </a:blip>
            <a:srcRect l="32899" t="1914" r="61696" b="84017"/>
            <a:stretch/>
          </p:blipFill>
          <p:spPr>
            <a:xfrm rot="5400000">
              <a:off x="10925399" y="1577103"/>
              <a:ext cx="372444" cy="1718921"/>
            </a:xfrm>
            <a:custGeom>
              <a:avLst/>
              <a:gdLst/>
              <a:ahLst/>
              <a:cxnLst/>
              <a:rect l="l" t="t" r="r" b="b"/>
              <a:pathLst>
                <a:path w="372444" h="1718921" extrusionOk="0">
                  <a:moveTo>
                    <a:pt x="0" y="201011"/>
                  </a:moveTo>
                  <a:lnTo>
                    <a:pt x="0" y="0"/>
                  </a:lnTo>
                  <a:lnTo>
                    <a:pt x="372444" y="251204"/>
                  </a:lnTo>
                  <a:lnTo>
                    <a:pt x="372444" y="452214"/>
                  </a:lnTo>
                  <a:close/>
                  <a:moveTo>
                    <a:pt x="0" y="623221"/>
                  </a:moveTo>
                  <a:lnTo>
                    <a:pt x="0" y="422291"/>
                  </a:lnTo>
                  <a:lnTo>
                    <a:pt x="372444" y="673414"/>
                  </a:lnTo>
                  <a:lnTo>
                    <a:pt x="372444" y="874425"/>
                  </a:lnTo>
                  <a:close/>
                  <a:moveTo>
                    <a:pt x="0" y="1045510"/>
                  </a:moveTo>
                  <a:lnTo>
                    <a:pt x="0" y="844499"/>
                  </a:lnTo>
                  <a:lnTo>
                    <a:pt x="372444" y="1095703"/>
                  </a:lnTo>
                  <a:lnTo>
                    <a:pt x="372444" y="1296713"/>
                  </a:lnTo>
                  <a:close/>
                  <a:moveTo>
                    <a:pt x="0" y="1467717"/>
                  </a:moveTo>
                  <a:lnTo>
                    <a:pt x="0" y="1266787"/>
                  </a:lnTo>
                  <a:lnTo>
                    <a:pt x="372444" y="1517910"/>
                  </a:lnTo>
                  <a:lnTo>
                    <a:pt x="372444" y="1718921"/>
                  </a:lnTo>
                  <a:close/>
                </a:path>
              </a:pathLst>
            </a:custGeom>
            <a:noFill/>
            <a:ln>
              <a:noFill/>
            </a:ln>
          </p:spPr>
        </p:pic>
      </p:grpSp>
      <p:grpSp>
        <p:nvGrpSpPr>
          <p:cNvPr id="145" name="Google Shape;145;p2"/>
          <p:cNvGrpSpPr/>
          <p:nvPr/>
        </p:nvGrpSpPr>
        <p:grpSpPr>
          <a:xfrm>
            <a:off x="8806343" y="6151856"/>
            <a:ext cx="1547036" cy="335088"/>
            <a:chOff x="8300303" y="6093240"/>
            <a:chExt cx="1718929" cy="372445"/>
          </a:xfrm>
        </p:grpSpPr>
        <p:grpSp>
          <p:nvGrpSpPr>
            <p:cNvPr id="146" name="Google Shape;146;p2"/>
            <p:cNvGrpSpPr/>
            <p:nvPr/>
          </p:nvGrpSpPr>
          <p:grpSpPr>
            <a:xfrm>
              <a:off x="8300303" y="6093240"/>
              <a:ext cx="1718927" cy="372442"/>
              <a:chOff x="3290595" y="3170847"/>
              <a:chExt cx="878932" cy="190439"/>
            </a:xfrm>
          </p:grpSpPr>
          <p:sp>
            <p:nvSpPr>
              <p:cNvPr id="147" name="Google Shape;147;p2"/>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51" name="Google Shape;151;p2"/>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52" name="Google Shape;152;p2"/>
          <p:cNvGrpSpPr/>
          <p:nvPr/>
        </p:nvGrpSpPr>
        <p:grpSpPr>
          <a:xfrm>
            <a:off x="3208422" y="-159783"/>
            <a:ext cx="1470261" cy="1469992"/>
            <a:chOff x="3519724" y="-159776"/>
            <a:chExt cx="1633623" cy="1633869"/>
          </a:xfrm>
        </p:grpSpPr>
        <p:sp>
          <p:nvSpPr>
            <p:cNvPr id="153" name="Google Shape;153;p2"/>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4" name="Google Shape;154;p2"/>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5"/>
        <p:cNvGrpSpPr/>
        <p:nvPr/>
      </p:nvGrpSpPr>
      <p:grpSpPr>
        <a:xfrm>
          <a:off x="0" y="0"/>
          <a:ext cx="0" cy="0"/>
          <a:chOff x="0" y="0"/>
          <a:chExt cx="0" cy="0"/>
        </a:xfrm>
      </p:grpSpPr>
      <p:grpSp>
        <p:nvGrpSpPr>
          <p:cNvPr id="156" name="Google Shape;156;p3"/>
          <p:cNvGrpSpPr/>
          <p:nvPr/>
        </p:nvGrpSpPr>
        <p:grpSpPr>
          <a:xfrm>
            <a:off x="1583825" y="2961449"/>
            <a:ext cx="2456459" cy="2425528"/>
            <a:chOff x="3161217" y="1970080"/>
            <a:chExt cx="1395636" cy="1377828"/>
          </a:xfrm>
        </p:grpSpPr>
        <p:sp>
          <p:nvSpPr>
            <p:cNvPr id="157" name="Google Shape;157;p3"/>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8" name="Google Shape;158;p3"/>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 name="Google Shape;159;p3"/>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3"/>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3"/>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2" name="Google Shape;162;p3"/>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 name="Google Shape;163;p3"/>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3"/>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3"/>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3"/>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3"/>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3"/>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 name="Google Shape;170;p3"/>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1" name="Google Shape;171;p3"/>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2" name="Google Shape;172;p3"/>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 name="Google Shape;173;p3"/>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4" name="Google Shape;174;p3"/>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3"/>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3"/>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3"/>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8" name="Google Shape;178;p3"/>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3"/>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0" name="Google Shape;180;p3"/>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1" name="Google Shape;181;p3"/>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 name="Google Shape;182;p3"/>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 name="Google Shape;183;p3"/>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 name="Google Shape;184;p3"/>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 name="Google Shape;185;p3"/>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3"/>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3"/>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3"/>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3"/>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3"/>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3"/>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3"/>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3"/>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 name="Google Shape;194;p3"/>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5" name="Google Shape;195;p3"/>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6" name="Google Shape;196;p3"/>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 name="Google Shape;197;p3"/>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 name="Google Shape;198;p3"/>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 name="Google Shape;199;p3"/>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 name="Google Shape;200;p3"/>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 name="Google Shape;201;p3"/>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 name="Google Shape;202;p3"/>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 name="Google Shape;203;p3"/>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3"/>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 name="Google Shape;205;p3"/>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06" name="Google Shape;206;p3"/>
          <p:cNvGrpSpPr/>
          <p:nvPr/>
        </p:nvGrpSpPr>
        <p:grpSpPr>
          <a:xfrm>
            <a:off x="783211" y="340898"/>
            <a:ext cx="2495070" cy="3168687"/>
            <a:chOff x="8025900" y="568625"/>
            <a:chExt cx="2772300" cy="3430800"/>
          </a:xfrm>
        </p:grpSpPr>
        <p:sp>
          <p:nvSpPr>
            <p:cNvPr id="207" name="Google Shape;207;p3"/>
            <p:cNvSpPr/>
            <p:nvPr/>
          </p:nvSpPr>
          <p:spPr>
            <a:xfrm>
              <a:off x="8025900" y="568625"/>
              <a:ext cx="2772300" cy="343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208" name="Google Shape;208;p3"/>
            <p:cNvPicPr preferRelativeResize="0"/>
            <p:nvPr/>
          </p:nvPicPr>
          <p:blipFill rotWithShape="1">
            <a:blip r:embed="rId2">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209" name="Google Shape;209;p3"/>
          <p:cNvGrpSpPr/>
          <p:nvPr/>
        </p:nvGrpSpPr>
        <p:grpSpPr>
          <a:xfrm>
            <a:off x="4371926" y="579880"/>
            <a:ext cx="2456429" cy="2425527"/>
            <a:chOff x="812916" y="860267"/>
            <a:chExt cx="1395619" cy="1377827"/>
          </a:xfrm>
        </p:grpSpPr>
        <p:sp>
          <p:nvSpPr>
            <p:cNvPr id="210" name="Google Shape;210;p3"/>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 name="Google Shape;211;p3"/>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p3"/>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 name="Google Shape;213;p3"/>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 name="Google Shape;214;p3"/>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 name="Google Shape;215;p3"/>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 name="Google Shape;216;p3"/>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 name="Google Shape;217;p3"/>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 name="Google Shape;218;p3"/>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 name="Google Shape;219;p3"/>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 name="Google Shape;220;p3"/>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 name="Google Shape;221;p3"/>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p3"/>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 name="Google Shape;223;p3"/>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3"/>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3"/>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3"/>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 name="Google Shape;229;p3"/>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3"/>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3"/>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3"/>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3"/>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3"/>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 name="Google Shape;238;p3"/>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3"/>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3"/>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3"/>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 name="Google Shape;242;p3"/>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 name="Google Shape;243;p3"/>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3"/>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3"/>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3"/>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3"/>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 name="Google Shape;248;p3"/>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 name="Google Shape;249;p3"/>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3"/>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3"/>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3"/>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 name="Google Shape;254;p3"/>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 name="Google Shape;255;p3"/>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 name="Google Shape;256;p3"/>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7" name="Google Shape;257;p3"/>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8" name="Google Shape;258;p3"/>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9" name="Google Shape;259;p3"/>
          <p:cNvGrpSpPr/>
          <p:nvPr/>
        </p:nvGrpSpPr>
        <p:grpSpPr>
          <a:xfrm>
            <a:off x="4652550" y="1541700"/>
            <a:ext cx="7320635" cy="3836700"/>
            <a:chOff x="0" y="1381925"/>
            <a:chExt cx="9312600" cy="3836700"/>
          </a:xfrm>
        </p:grpSpPr>
        <p:sp>
          <p:nvSpPr>
            <p:cNvPr id="260" name="Google Shape;260;p3"/>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261" name="Google Shape;261;p3"/>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262" name="Google Shape;262;p3"/>
          <p:cNvGrpSpPr/>
          <p:nvPr/>
        </p:nvGrpSpPr>
        <p:grpSpPr>
          <a:xfrm>
            <a:off x="85177" y="8"/>
            <a:ext cx="1372876" cy="675665"/>
            <a:chOff x="7673633" y="189975"/>
            <a:chExt cx="1525417" cy="750572"/>
          </a:xfrm>
        </p:grpSpPr>
        <p:sp>
          <p:nvSpPr>
            <p:cNvPr id="263" name="Google Shape;263;p3"/>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4" name="Google Shape;264;p3"/>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265" name="Google Shape;265;p3"/>
          <p:cNvGrpSpPr/>
          <p:nvPr/>
        </p:nvGrpSpPr>
        <p:grpSpPr>
          <a:xfrm>
            <a:off x="6661974" y="6282502"/>
            <a:ext cx="3900335" cy="576870"/>
            <a:chOff x="1439710" y="6217176"/>
            <a:chExt cx="4333706" cy="640824"/>
          </a:xfrm>
        </p:grpSpPr>
        <p:sp>
          <p:nvSpPr>
            <p:cNvPr id="266" name="Google Shape;266;p3"/>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7" name="Google Shape;267;p3"/>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3"/>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9" name="Google Shape;269;p3"/>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270" name="Google Shape;270;p3"/>
          <p:cNvGrpSpPr/>
          <p:nvPr/>
        </p:nvGrpSpPr>
        <p:grpSpPr>
          <a:xfrm>
            <a:off x="4074051" y="5784667"/>
            <a:ext cx="835103" cy="835289"/>
            <a:chOff x="8878102" y="4612385"/>
            <a:chExt cx="927892" cy="927892"/>
          </a:xfrm>
        </p:grpSpPr>
        <p:sp>
          <p:nvSpPr>
            <p:cNvPr id="271" name="Google Shape;271;p3"/>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2" name="Google Shape;272;p3"/>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273" name="Google Shape;273;p3"/>
          <p:cNvGrpSpPr/>
          <p:nvPr/>
        </p:nvGrpSpPr>
        <p:grpSpPr>
          <a:xfrm>
            <a:off x="3348544" y="888079"/>
            <a:ext cx="609055" cy="609140"/>
            <a:chOff x="11299596" y="1176502"/>
            <a:chExt cx="676727" cy="676672"/>
          </a:xfrm>
        </p:grpSpPr>
        <p:sp>
          <p:nvSpPr>
            <p:cNvPr id="274" name="Google Shape;274;p3"/>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5" name="Google Shape;275;p3"/>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276" name="Google Shape;276;p3"/>
          <p:cNvGrpSpPr/>
          <p:nvPr/>
        </p:nvGrpSpPr>
        <p:grpSpPr>
          <a:xfrm>
            <a:off x="-1051800" y="4737628"/>
            <a:ext cx="2330813" cy="2121742"/>
            <a:chOff x="10438625" y="4501032"/>
            <a:chExt cx="2589792" cy="2356968"/>
          </a:xfrm>
        </p:grpSpPr>
        <p:sp>
          <p:nvSpPr>
            <p:cNvPr id="277" name="Google Shape;277;p3"/>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8" name="Google Shape;278;p3"/>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279" name="Google Shape;279;p3"/>
          <p:cNvGrpSpPr/>
          <p:nvPr/>
        </p:nvGrpSpPr>
        <p:grpSpPr>
          <a:xfrm>
            <a:off x="10161461" y="5005966"/>
            <a:ext cx="1718921" cy="372445"/>
            <a:chOff x="10252161" y="2250341"/>
            <a:chExt cx="1718921" cy="372445"/>
          </a:xfrm>
        </p:grpSpPr>
        <p:grpSp>
          <p:nvGrpSpPr>
            <p:cNvPr id="280" name="Google Shape;280;p3"/>
            <p:cNvGrpSpPr/>
            <p:nvPr/>
          </p:nvGrpSpPr>
          <p:grpSpPr>
            <a:xfrm>
              <a:off x="10252161" y="2250341"/>
              <a:ext cx="1718919" cy="372444"/>
              <a:chOff x="5847152" y="1719922"/>
              <a:chExt cx="878928" cy="190440"/>
            </a:xfrm>
          </p:grpSpPr>
          <p:sp>
            <p:nvSpPr>
              <p:cNvPr id="281" name="Google Shape;281;p3"/>
              <p:cNvSpPr/>
              <p:nvPr/>
            </p:nvSpPr>
            <p:spPr>
              <a:xfrm>
                <a:off x="5847152"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 name="Google Shape;282;p3"/>
              <p:cNvSpPr/>
              <p:nvPr/>
            </p:nvSpPr>
            <p:spPr>
              <a:xfrm>
                <a:off x="6063038"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 name="Google Shape;283;p3"/>
              <p:cNvSpPr/>
              <p:nvPr/>
            </p:nvSpPr>
            <p:spPr>
              <a:xfrm>
                <a:off x="6278965"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4" name="Google Shape;284;p3"/>
              <p:cNvSpPr/>
              <p:nvPr/>
            </p:nvSpPr>
            <p:spPr>
              <a:xfrm>
                <a:off x="6494852"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285" name="Google Shape;285;p3"/>
            <p:cNvPicPr preferRelativeResize="0"/>
            <p:nvPr/>
          </p:nvPicPr>
          <p:blipFill rotWithShape="1">
            <a:blip r:embed="rId2">
              <a:alphaModFix amt="20000"/>
            </a:blip>
            <a:srcRect l="32899" t="1914" r="61696" b="84017"/>
            <a:stretch/>
          </p:blipFill>
          <p:spPr>
            <a:xfrm rot="5400000">
              <a:off x="10925399" y="1577103"/>
              <a:ext cx="372444" cy="1718921"/>
            </a:xfrm>
            <a:custGeom>
              <a:avLst/>
              <a:gdLst/>
              <a:ahLst/>
              <a:cxnLst/>
              <a:rect l="l" t="t" r="r" b="b"/>
              <a:pathLst>
                <a:path w="372444" h="1718921" extrusionOk="0">
                  <a:moveTo>
                    <a:pt x="0" y="201011"/>
                  </a:moveTo>
                  <a:lnTo>
                    <a:pt x="0" y="0"/>
                  </a:lnTo>
                  <a:lnTo>
                    <a:pt x="372444" y="251204"/>
                  </a:lnTo>
                  <a:lnTo>
                    <a:pt x="372444" y="452214"/>
                  </a:lnTo>
                  <a:close/>
                  <a:moveTo>
                    <a:pt x="0" y="623221"/>
                  </a:moveTo>
                  <a:lnTo>
                    <a:pt x="0" y="422291"/>
                  </a:lnTo>
                  <a:lnTo>
                    <a:pt x="372444" y="673414"/>
                  </a:lnTo>
                  <a:lnTo>
                    <a:pt x="372444" y="874425"/>
                  </a:lnTo>
                  <a:close/>
                  <a:moveTo>
                    <a:pt x="0" y="1045510"/>
                  </a:moveTo>
                  <a:lnTo>
                    <a:pt x="0" y="844499"/>
                  </a:lnTo>
                  <a:lnTo>
                    <a:pt x="372444" y="1095703"/>
                  </a:lnTo>
                  <a:lnTo>
                    <a:pt x="372444" y="1296713"/>
                  </a:lnTo>
                  <a:close/>
                  <a:moveTo>
                    <a:pt x="0" y="1467717"/>
                  </a:moveTo>
                  <a:lnTo>
                    <a:pt x="0" y="1266787"/>
                  </a:lnTo>
                  <a:lnTo>
                    <a:pt x="372444" y="1517910"/>
                  </a:lnTo>
                  <a:lnTo>
                    <a:pt x="372444" y="1718921"/>
                  </a:lnTo>
                  <a:close/>
                </a:path>
              </a:pathLst>
            </a:custGeom>
            <a:noFill/>
            <a:ln>
              <a:noFill/>
            </a:ln>
          </p:spPr>
        </p:pic>
      </p:grpSp>
      <p:grpSp>
        <p:nvGrpSpPr>
          <p:cNvPr id="286" name="Google Shape;286;p3"/>
          <p:cNvGrpSpPr/>
          <p:nvPr/>
        </p:nvGrpSpPr>
        <p:grpSpPr>
          <a:xfrm>
            <a:off x="9754360" y="170438"/>
            <a:ext cx="1547036" cy="335275"/>
            <a:chOff x="8300303" y="6093240"/>
            <a:chExt cx="1718929" cy="372445"/>
          </a:xfrm>
        </p:grpSpPr>
        <p:grpSp>
          <p:nvGrpSpPr>
            <p:cNvPr id="287" name="Google Shape;287;p3"/>
            <p:cNvGrpSpPr/>
            <p:nvPr/>
          </p:nvGrpSpPr>
          <p:grpSpPr>
            <a:xfrm>
              <a:off x="8300303" y="6093240"/>
              <a:ext cx="1718927" cy="372442"/>
              <a:chOff x="3290595" y="3170847"/>
              <a:chExt cx="878932" cy="190439"/>
            </a:xfrm>
          </p:grpSpPr>
          <p:sp>
            <p:nvSpPr>
              <p:cNvPr id="288" name="Google Shape;288;p3"/>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9" name="Google Shape;289;p3"/>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0" name="Google Shape;290;p3"/>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 name="Google Shape;291;p3"/>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292" name="Google Shape;292;p3"/>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293" name="Google Shape;293;p3"/>
          <p:cNvGrpSpPr/>
          <p:nvPr/>
        </p:nvGrpSpPr>
        <p:grpSpPr>
          <a:xfrm>
            <a:off x="7834116" y="-316833"/>
            <a:ext cx="1470261" cy="1470809"/>
            <a:chOff x="3519724" y="-159776"/>
            <a:chExt cx="1633623" cy="1633869"/>
          </a:xfrm>
        </p:grpSpPr>
        <p:sp>
          <p:nvSpPr>
            <p:cNvPr id="294" name="Google Shape;294;p3"/>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95" name="Google Shape;295;p3"/>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
        <p:nvSpPr>
          <p:cNvPr id="296" name="Google Shape;296;p3"/>
          <p:cNvSpPr txBox="1">
            <a:spLocks noGrp="1"/>
          </p:cNvSpPr>
          <p:nvPr>
            <p:ph type="title"/>
          </p:nvPr>
        </p:nvSpPr>
        <p:spPr>
          <a:xfrm>
            <a:off x="4810400" y="1919200"/>
            <a:ext cx="6879000" cy="15042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502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97" name="Google Shape;29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98" name="Google Shape;298;p3"/>
          <p:cNvSpPr txBox="1">
            <a:spLocks noGrp="1"/>
          </p:cNvSpPr>
          <p:nvPr>
            <p:ph type="body" idx="1"/>
          </p:nvPr>
        </p:nvSpPr>
        <p:spPr>
          <a:xfrm>
            <a:off x="4810400" y="3509426"/>
            <a:ext cx="6879000" cy="16338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374"/>
        <p:cNvGrpSpPr/>
        <p:nvPr/>
      </p:nvGrpSpPr>
      <p:grpSpPr>
        <a:xfrm>
          <a:off x="0" y="0"/>
          <a:ext cx="0" cy="0"/>
          <a:chOff x="0" y="0"/>
          <a:chExt cx="0" cy="0"/>
        </a:xfrm>
      </p:grpSpPr>
      <p:grpSp>
        <p:nvGrpSpPr>
          <p:cNvPr id="375" name="Google Shape;375;p5"/>
          <p:cNvGrpSpPr/>
          <p:nvPr/>
        </p:nvGrpSpPr>
        <p:grpSpPr>
          <a:xfrm rot="5400000" flipH="1">
            <a:off x="11185337" y="3050844"/>
            <a:ext cx="1372723" cy="640613"/>
            <a:chOff x="7673633" y="189975"/>
            <a:chExt cx="1525417" cy="750572"/>
          </a:xfrm>
        </p:grpSpPr>
        <p:sp>
          <p:nvSpPr>
            <p:cNvPr id="376" name="Google Shape;376;p5"/>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77" name="Google Shape;377;p5"/>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78" name="Google Shape;378;p5"/>
          <p:cNvGrpSpPr/>
          <p:nvPr/>
        </p:nvGrpSpPr>
        <p:grpSpPr>
          <a:xfrm>
            <a:off x="9370003" y="6485565"/>
            <a:ext cx="1718929" cy="372445"/>
            <a:chOff x="8300303" y="6093240"/>
            <a:chExt cx="1718929" cy="372445"/>
          </a:xfrm>
        </p:grpSpPr>
        <p:grpSp>
          <p:nvGrpSpPr>
            <p:cNvPr id="379" name="Google Shape;379;p5"/>
            <p:cNvGrpSpPr/>
            <p:nvPr/>
          </p:nvGrpSpPr>
          <p:grpSpPr>
            <a:xfrm>
              <a:off x="8300303" y="6093240"/>
              <a:ext cx="1718927" cy="372442"/>
              <a:chOff x="3290595" y="3170847"/>
              <a:chExt cx="878932" cy="190439"/>
            </a:xfrm>
          </p:grpSpPr>
          <p:sp>
            <p:nvSpPr>
              <p:cNvPr id="380" name="Google Shape;380;p5"/>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1" name="Google Shape;381;p5"/>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2" name="Google Shape;382;p5"/>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3" name="Google Shape;383;p5"/>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384" name="Google Shape;384;p5"/>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385" name="Google Shape;385;p5"/>
          <p:cNvGrpSpPr/>
          <p:nvPr/>
        </p:nvGrpSpPr>
        <p:grpSpPr>
          <a:xfrm rot="-5400000">
            <a:off x="-366047" y="4576094"/>
            <a:ext cx="1372723" cy="640613"/>
            <a:chOff x="7673633" y="189975"/>
            <a:chExt cx="1525417" cy="750572"/>
          </a:xfrm>
        </p:grpSpPr>
        <p:sp>
          <p:nvSpPr>
            <p:cNvPr id="386" name="Google Shape;386;p5"/>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87" name="Google Shape;387;p5"/>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88" name="Google Shape;388;p5"/>
          <p:cNvGrpSpPr/>
          <p:nvPr/>
        </p:nvGrpSpPr>
        <p:grpSpPr>
          <a:xfrm>
            <a:off x="3" y="734387"/>
            <a:ext cx="2729445" cy="2694618"/>
            <a:chOff x="3161217" y="1970080"/>
            <a:chExt cx="1395636" cy="1377828"/>
          </a:xfrm>
        </p:grpSpPr>
        <p:sp>
          <p:nvSpPr>
            <p:cNvPr id="389" name="Google Shape;389;p5"/>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0" name="Google Shape;390;p5"/>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1" name="Google Shape;391;p5"/>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2" name="Google Shape;392;p5"/>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3" name="Google Shape;393;p5"/>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5"/>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5"/>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5"/>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5"/>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5"/>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5"/>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5"/>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5"/>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5"/>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3" name="Google Shape;403;p5"/>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4" name="Google Shape;404;p5"/>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5" name="Google Shape;405;p5"/>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6" name="Google Shape;406;p5"/>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7" name="Google Shape;407;p5"/>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8" name="Google Shape;408;p5"/>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5"/>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0" name="Google Shape;410;p5"/>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1" name="Google Shape;411;p5"/>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2" name="Google Shape;412;p5"/>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3" name="Google Shape;413;p5"/>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4" name="Google Shape;414;p5"/>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5" name="Google Shape;415;p5"/>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6" name="Google Shape;416;p5"/>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7" name="Google Shape;417;p5"/>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8" name="Google Shape;418;p5"/>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5"/>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0" name="Google Shape;420;p5"/>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1" name="Google Shape;421;p5"/>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2" name="Google Shape;422;p5"/>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3" name="Google Shape;423;p5"/>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4" name="Google Shape;424;p5"/>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5" name="Google Shape;425;p5"/>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6" name="Google Shape;426;p5"/>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7" name="Google Shape;427;p5"/>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8" name="Google Shape;428;p5"/>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9" name="Google Shape;429;p5"/>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0" name="Google Shape;430;p5"/>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1" name="Google Shape;431;p5"/>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2" name="Google Shape;432;p5"/>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3" name="Google Shape;433;p5"/>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4" name="Google Shape;434;p5"/>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5" name="Google Shape;435;p5"/>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6" name="Google Shape;436;p5"/>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7" name="Google Shape;437;p5"/>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38" name="Google Shape;438;p5"/>
          <p:cNvSpPr txBox="1">
            <a:spLocks noGrp="1"/>
          </p:cNvSpPr>
          <p:nvPr>
            <p:ph type="title"/>
          </p:nvPr>
        </p:nvSpPr>
        <p:spPr>
          <a:xfrm>
            <a:off x="415600" y="499450"/>
            <a:ext cx="11360700" cy="9339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439" name="Google Shape;439;p5"/>
          <p:cNvSpPr txBox="1">
            <a:spLocks noGrp="1"/>
          </p:cNvSpPr>
          <p:nvPr>
            <p:ph type="subTitle" idx="1"/>
          </p:nvPr>
        </p:nvSpPr>
        <p:spPr>
          <a:xfrm>
            <a:off x="2388985" y="2133049"/>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0" name="Google Shape;440;p5"/>
          <p:cNvSpPr txBox="1">
            <a:spLocks noGrp="1"/>
          </p:cNvSpPr>
          <p:nvPr>
            <p:ph type="body" idx="2"/>
          </p:nvPr>
        </p:nvSpPr>
        <p:spPr>
          <a:xfrm>
            <a:off x="1277531" y="2733800"/>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1" name="Google Shape;441;p5"/>
          <p:cNvSpPr txBox="1">
            <a:spLocks noGrp="1"/>
          </p:cNvSpPr>
          <p:nvPr>
            <p:ph type="subTitle" idx="3"/>
          </p:nvPr>
        </p:nvSpPr>
        <p:spPr>
          <a:xfrm>
            <a:off x="5689770" y="2133049"/>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2" name="Google Shape;442;p5"/>
          <p:cNvSpPr txBox="1">
            <a:spLocks noGrp="1"/>
          </p:cNvSpPr>
          <p:nvPr>
            <p:ph type="body" idx="4"/>
          </p:nvPr>
        </p:nvSpPr>
        <p:spPr>
          <a:xfrm>
            <a:off x="4565566" y="2733800"/>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3" name="Google Shape;443;p5"/>
          <p:cNvSpPr txBox="1">
            <a:spLocks noGrp="1"/>
          </p:cNvSpPr>
          <p:nvPr>
            <p:ph type="subTitle" idx="5"/>
          </p:nvPr>
        </p:nvSpPr>
        <p:spPr>
          <a:xfrm>
            <a:off x="8990550" y="2133025"/>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4" name="Google Shape;444;p5"/>
          <p:cNvSpPr txBox="1">
            <a:spLocks noGrp="1"/>
          </p:cNvSpPr>
          <p:nvPr>
            <p:ph type="body" idx="6"/>
          </p:nvPr>
        </p:nvSpPr>
        <p:spPr>
          <a:xfrm>
            <a:off x="7853622" y="2733800"/>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5" name="Google Shape;445;p5"/>
          <p:cNvSpPr txBox="1">
            <a:spLocks noGrp="1"/>
          </p:cNvSpPr>
          <p:nvPr>
            <p:ph type="subTitle" idx="7"/>
          </p:nvPr>
        </p:nvSpPr>
        <p:spPr>
          <a:xfrm>
            <a:off x="2388983" y="4437828"/>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6" name="Google Shape;446;p5"/>
          <p:cNvSpPr txBox="1">
            <a:spLocks noGrp="1"/>
          </p:cNvSpPr>
          <p:nvPr>
            <p:ph type="body" idx="8"/>
          </p:nvPr>
        </p:nvSpPr>
        <p:spPr>
          <a:xfrm>
            <a:off x="1277478" y="5136534"/>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7" name="Google Shape;447;p5"/>
          <p:cNvSpPr txBox="1">
            <a:spLocks noGrp="1"/>
          </p:cNvSpPr>
          <p:nvPr>
            <p:ph type="subTitle" idx="9"/>
          </p:nvPr>
        </p:nvSpPr>
        <p:spPr>
          <a:xfrm>
            <a:off x="5689770" y="4437828"/>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8" name="Google Shape;448;p5"/>
          <p:cNvSpPr txBox="1">
            <a:spLocks noGrp="1"/>
          </p:cNvSpPr>
          <p:nvPr>
            <p:ph type="body" idx="13"/>
          </p:nvPr>
        </p:nvSpPr>
        <p:spPr>
          <a:xfrm>
            <a:off x="4565513" y="5136534"/>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9" name="Google Shape;449;p5"/>
          <p:cNvSpPr txBox="1">
            <a:spLocks noGrp="1"/>
          </p:cNvSpPr>
          <p:nvPr>
            <p:ph type="subTitle" idx="14"/>
          </p:nvPr>
        </p:nvSpPr>
        <p:spPr>
          <a:xfrm>
            <a:off x="8990550" y="4437828"/>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0" name="Google Shape;450;p5"/>
          <p:cNvSpPr txBox="1">
            <a:spLocks noGrp="1"/>
          </p:cNvSpPr>
          <p:nvPr>
            <p:ph type="body" idx="15"/>
          </p:nvPr>
        </p:nvSpPr>
        <p:spPr>
          <a:xfrm>
            <a:off x="7853569" y="5136534"/>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451"/>
        <p:cNvGrpSpPr/>
        <p:nvPr/>
      </p:nvGrpSpPr>
      <p:grpSpPr>
        <a:xfrm>
          <a:off x="0" y="0"/>
          <a:ext cx="0" cy="0"/>
          <a:chOff x="0" y="0"/>
          <a:chExt cx="0" cy="0"/>
        </a:xfrm>
      </p:grpSpPr>
      <p:grpSp>
        <p:nvGrpSpPr>
          <p:cNvPr id="452" name="Google Shape;452;p6"/>
          <p:cNvGrpSpPr/>
          <p:nvPr/>
        </p:nvGrpSpPr>
        <p:grpSpPr>
          <a:xfrm>
            <a:off x="1879850" y="634636"/>
            <a:ext cx="2456459" cy="2425528"/>
            <a:chOff x="3161217" y="1970080"/>
            <a:chExt cx="1395636" cy="1377828"/>
          </a:xfrm>
        </p:grpSpPr>
        <p:sp>
          <p:nvSpPr>
            <p:cNvPr id="453" name="Google Shape;453;p6"/>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4" name="Google Shape;454;p6"/>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5" name="Google Shape;455;p6"/>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6" name="Google Shape;456;p6"/>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7" name="Google Shape;457;p6"/>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8" name="Google Shape;458;p6"/>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9" name="Google Shape;459;p6"/>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0" name="Google Shape;460;p6"/>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1" name="Google Shape;461;p6"/>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2" name="Google Shape;462;p6"/>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3" name="Google Shape;463;p6"/>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4" name="Google Shape;464;p6"/>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5" name="Google Shape;465;p6"/>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6"/>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6"/>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6"/>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6"/>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6"/>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6"/>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6"/>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6"/>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6"/>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6"/>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6"/>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7" name="Google Shape;477;p6"/>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8" name="Google Shape;478;p6"/>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9" name="Google Shape;479;p6"/>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0" name="Google Shape;480;p6"/>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6"/>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2" name="Google Shape;482;p6"/>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3" name="Google Shape;483;p6"/>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4" name="Google Shape;484;p6"/>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5" name="Google Shape;485;p6"/>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6"/>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7" name="Google Shape;487;p6"/>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8" name="Google Shape;488;p6"/>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9" name="Google Shape;489;p6"/>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0" name="Google Shape;490;p6"/>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1" name="Google Shape;491;p6"/>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2" name="Google Shape;492;p6"/>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6"/>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6"/>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p6"/>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6" name="Google Shape;496;p6"/>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7" name="Google Shape;497;p6"/>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8" name="Google Shape;498;p6"/>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9" name="Google Shape;499;p6"/>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0" name="Google Shape;500;p6"/>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1" name="Google Shape;501;p6"/>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02" name="Google Shape;502;p6"/>
          <p:cNvGrpSpPr/>
          <p:nvPr/>
        </p:nvGrpSpPr>
        <p:grpSpPr>
          <a:xfrm rot="5400000">
            <a:off x="2667078" y="864165"/>
            <a:ext cx="6857799" cy="5129668"/>
            <a:chOff x="0" y="1381925"/>
            <a:chExt cx="9312600" cy="3836700"/>
          </a:xfrm>
        </p:grpSpPr>
        <p:sp>
          <p:nvSpPr>
            <p:cNvPr id="503" name="Google Shape;503;p6"/>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504" name="Google Shape;504;p6"/>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505" name="Google Shape;505;p6"/>
          <p:cNvSpPr txBox="1">
            <a:spLocks noGrp="1"/>
          </p:cNvSpPr>
          <p:nvPr>
            <p:ph type="title"/>
          </p:nvPr>
        </p:nvSpPr>
        <p:spPr>
          <a:xfrm>
            <a:off x="3581425" y="818250"/>
            <a:ext cx="5067000" cy="31251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sz="9600"/>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endParaRPr/>
          </a:p>
        </p:txBody>
      </p:sp>
      <p:sp>
        <p:nvSpPr>
          <p:cNvPr id="506" name="Google Shape;506;p6"/>
          <p:cNvSpPr txBox="1">
            <a:spLocks noGrp="1"/>
          </p:cNvSpPr>
          <p:nvPr>
            <p:ph type="subTitle" idx="1"/>
          </p:nvPr>
        </p:nvSpPr>
        <p:spPr>
          <a:xfrm>
            <a:off x="3581401" y="3943347"/>
            <a:ext cx="5067000" cy="5307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7" name="Google Shape;507;p6"/>
          <p:cNvSpPr txBox="1">
            <a:spLocks noGrp="1"/>
          </p:cNvSpPr>
          <p:nvPr>
            <p:ph type="body" idx="2"/>
          </p:nvPr>
        </p:nvSpPr>
        <p:spPr>
          <a:xfrm>
            <a:off x="3581429" y="4474050"/>
            <a:ext cx="5067000" cy="1297800"/>
          </a:xfrm>
          <a:prstGeom prst="rect">
            <a:avLst/>
          </a:prstGeom>
        </p:spPr>
        <p:txBody>
          <a:bodyPr spcFirstLastPara="1" wrap="square" lIns="121900" tIns="121900" rIns="121900" bIns="121900" anchor="t" anchorCtr="0">
            <a:normAutofit/>
          </a:bodyPr>
          <a:lstStyle>
            <a:lvl1pPr marL="457200" lvl="0" indent="-387350" algn="ctr" rtl="0">
              <a:lnSpc>
                <a:spcPct val="100000"/>
              </a:lnSpc>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grpSp>
        <p:nvGrpSpPr>
          <p:cNvPr id="508" name="Google Shape;508;p6"/>
          <p:cNvGrpSpPr/>
          <p:nvPr/>
        </p:nvGrpSpPr>
        <p:grpSpPr>
          <a:xfrm>
            <a:off x="85177" y="8"/>
            <a:ext cx="1372876" cy="675665"/>
            <a:chOff x="7673633" y="189975"/>
            <a:chExt cx="1525417" cy="750572"/>
          </a:xfrm>
        </p:grpSpPr>
        <p:sp>
          <p:nvSpPr>
            <p:cNvPr id="509" name="Google Shape;509;p6"/>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0" name="Google Shape;510;p6"/>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511" name="Google Shape;511;p6"/>
          <p:cNvGrpSpPr/>
          <p:nvPr/>
        </p:nvGrpSpPr>
        <p:grpSpPr>
          <a:xfrm>
            <a:off x="7976424" y="6281027"/>
            <a:ext cx="3900335" cy="576870"/>
            <a:chOff x="1439710" y="6217176"/>
            <a:chExt cx="4333706" cy="640824"/>
          </a:xfrm>
        </p:grpSpPr>
        <p:sp>
          <p:nvSpPr>
            <p:cNvPr id="512" name="Google Shape;512;p6"/>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3" name="Google Shape;513;p6"/>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4" name="Google Shape;514;p6"/>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5" name="Google Shape;515;p6"/>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516" name="Google Shape;516;p6"/>
          <p:cNvGrpSpPr/>
          <p:nvPr/>
        </p:nvGrpSpPr>
        <p:grpSpPr>
          <a:xfrm>
            <a:off x="11041651" y="4933642"/>
            <a:ext cx="835103" cy="835289"/>
            <a:chOff x="8878102" y="4612385"/>
            <a:chExt cx="927892" cy="927892"/>
          </a:xfrm>
        </p:grpSpPr>
        <p:sp>
          <p:nvSpPr>
            <p:cNvPr id="517" name="Google Shape;517;p6"/>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8" name="Google Shape;518;p6"/>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519" name="Google Shape;519;p6"/>
          <p:cNvGrpSpPr/>
          <p:nvPr/>
        </p:nvGrpSpPr>
        <p:grpSpPr>
          <a:xfrm>
            <a:off x="3348544" y="888079"/>
            <a:ext cx="609055" cy="609140"/>
            <a:chOff x="11299596" y="1176502"/>
            <a:chExt cx="676727" cy="676672"/>
          </a:xfrm>
        </p:grpSpPr>
        <p:sp>
          <p:nvSpPr>
            <p:cNvPr id="520" name="Google Shape;520;p6"/>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21" name="Google Shape;521;p6"/>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522" name="Google Shape;522;p6"/>
          <p:cNvGrpSpPr/>
          <p:nvPr/>
        </p:nvGrpSpPr>
        <p:grpSpPr>
          <a:xfrm>
            <a:off x="-1051800" y="4737628"/>
            <a:ext cx="2330813" cy="2121742"/>
            <a:chOff x="10438625" y="4501032"/>
            <a:chExt cx="2589792" cy="2356968"/>
          </a:xfrm>
        </p:grpSpPr>
        <p:sp>
          <p:nvSpPr>
            <p:cNvPr id="523" name="Google Shape;523;p6"/>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24" name="Google Shape;524;p6"/>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525" name="Google Shape;525;p6"/>
          <p:cNvGrpSpPr/>
          <p:nvPr/>
        </p:nvGrpSpPr>
        <p:grpSpPr>
          <a:xfrm>
            <a:off x="9754360" y="170438"/>
            <a:ext cx="1547036" cy="335275"/>
            <a:chOff x="8300303" y="6093240"/>
            <a:chExt cx="1718929" cy="372445"/>
          </a:xfrm>
        </p:grpSpPr>
        <p:grpSp>
          <p:nvGrpSpPr>
            <p:cNvPr id="526" name="Google Shape;526;p6"/>
            <p:cNvGrpSpPr/>
            <p:nvPr/>
          </p:nvGrpSpPr>
          <p:grpSpPr>
            <a:xfrm>
              <a:off x="8300303" y="6093240"/>
              <a:ext cx="1718927" cy="372442"/>
              <a:chOff x="3290595" y="3170847"/>
              <a:chExt cx="878932" cy="190439"/>
            </a:xfrm>
          </p:grpSpPr>
          <p:sp>
            <p:nvSpPr>
              <p:cNvPr id="527" name="Google Shape;527;p6"/>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8" name="Google Shape;528;p6"/>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9" name="Google Shape;529;p6"/>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0" name="Google Shape;530;p6"/>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531" name="Google Shape;531;p6"/>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532" name="Google Shape;532;p6"/>
          <p:cNvGrpSpPr/>
          <p:nvPr/>
        </p:nvGrpSpPr>
        <p:grpSpPr>
          <a:xfrm>
            <a:off x="7834116" y="-316833"/>
            <a:ext cx="1470261" cy="1470809"/>
            <a:chOff x="3519724" y="-159776"/>
            <a:chExt cx="1633623" cy="1633869"/>
          </a:xfrm>
        </p:grpSpPr>
        <p:sp>
          <p:nvSpPr>
            <p:cNvPr id="533" name="Google Shape;533;p6"/>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34" name="Google Shape;534;p6"/>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5"/>
        <p:cNvGrpSpPr/>
        <p:nvPr/>
      </p:nvGrpSpPr>
      <p:grpSpPr>
        <a:xfrm>
          <a:off x="0" y="0"/>
          <a:ext cx="0" cy="0"/>
          <a:chOff x="0" y="0"/>
          <a:chExt cx="0" cy="0"/>
        </a:xfrm>
      </p:grpSpPr>
      <p:sp>
        <p:nvSpPr>
          <p:cNvPr id="1356" name="Google Shape;1356;p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7">
            <a:alphaModFix amt="20000"/>
          </a:blip>
          <a:stretch>
            <a:fillRect/>
          </a:stretch>
        </p:blipFill>
        <p:spPr>
          <a:xfrm rot="5400000">
            <a:off x="2649775" y="-2662825"/>
            <a:ext cx="6892450" cy="12218100"/>
          </a:xfrm>
          <a:prstGeom prst="rect">
            <a:avLst/>
          </a:prstGeom>
          <a:noFill/>
          <a:ln>
            <a:noFill/>
          </a:ln>
        </p:spPr>
      </p:pic>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1pPr>
            <a:lvl2pPr lvl="1">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2pPr>
            <a:lvl3pPr lvl="2">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3pPr>
            <a:lvl4pPr lvl="3">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4pPr>
            <a:lvl5pPr lvl="4">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5pPr>
            <a:lvl6pPr lvl="5">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6pPr>
            <a:lvl7pPr lvl="6">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7pPr>
            <a:lvl8pPr lvl="7">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8pPr>
            <a:lvl9pPr lvl="8">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7350">
              <a:lnSpc>
                <a:spcPct val="115000"/>
              </a:lnSpc>
              <a:spcBef>
                <a:spcPts val="0"/>
              </a:spcBef>
              <a:spcAft>
                <a:spcPts val="0"/>
              </a:spcAft>
              <a:buClr>
                <a:schemeClr val="dk1"/>
              </a:buClr>
              <a:buSzPts val="2500"/>
              <a:buFont typeface="Didact Gothic"/>
              <a:buChar char="●"/>
              <a:defRPr sz="2500">
                <a:solidFill>
                  <a:schemeClr val="dk1"/>
                </a:solidFill>
                <a:latin typeface="Didact Gothic"/>
                <a:ea typeface="Didact Gothic"/>
                <a:cs typeface="Didact Gothic"/>
                <a:sym typeface="Didact Gothic"/>
              </a:defRPr>
            </a:lvl1pPr>
            <a:lvl2pPr marL="914400" lvl="1"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2pPr>
            <a:lvl3pPr marL="1371600" lvl="2"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3pPr>
            <a:lvl4pPr marL="1828800" lvl="3"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4pPr>
            <a:lvl5pPr marL="2286000" lvl="4"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5pPr>
            <a:lvl6pPr marL="2743200" lvl="5"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6pPr>
            <a:lvl7pPr marL="3200400" lvl="6"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7pPr>
            <a:lvl8pPr marL="3657600" lvl="7"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8pPr>
            <a:lvl9pPr marL="4114800" lvl="8"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code.makery.ch/library/html-css/part1/" TargetMode="Externa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magicmk.tistory.com/98"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4" name="Rectangle 3">
            <a:extLst>
              <a:ext uri="{FF2B5EF4-FFF2-40B4-BE49-F238E27FC236}">
                <a16:creationId xmlns:a16="http://schemas.microsoft.com/office/drawing/2014/main" id="{C471E26B-952E-3FF2-7A69-3F18FCAE88C4}"/>
              </a:ext>
            </a:extLst>
          </p:cNvPr>
          <p:cNvSpPr/>
          <p:nvPr/>
        </p:nvSpPr>
        <p:spPr>
          <a:xfrm>
            <a:off x="0" y="1107440"/>
            <a:ext cx="10813201" cy="4166120"/>
          </a:xfrm>
          <a:prstGeom prst="rect">
            <a:avLst/>
          </a:prstGeom>
          <a:solidFill>
            <a:srgbClr val="EFE7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73" name="Google Shape;1373;p22"/>
          <p:cNvSpPr txBox="1">
            <a:spLocks noGrp="1"/>
          </p:cNvSpPr>
          <p:nvPr>
            <p:ph type="ctrTitle"/>
          </p:nvPr>
        </p:nvSpPr>
        <p:spPr>
          <a:xfrm>
            <a:off x="111330" y="2373909"/>
            <a:ext cx="10813201" cy="1593018"/>
          </a:xfrm>
          <a:prstGeom prst="rect">
            <a:avLst/>
          </a:prstGeom>
          <a:noFill/>
        </p:spPr>
        <p:txBody>
          <a:bodyPr spcFirstLastPara="1" wrap="square" lIns="121900" tIns="121900" rIns="121900" bIns="121900" anchor="b" anchorCtr="0">
            <a:noAutofit/>
          </a:bodyPr>
          <a:lstStyle/>
          <a:p>
            <a:pPr marL="0" lvl="0" indent="0" algn="ctr" rtl="0">
              <a:spcBef>
                <a:spcPts val="0"/>
              </a:spcBef>
              <a:spcAft>
                <a:spcPts val="0"/>
              </a:spcAft>
              <a:buSzPts val="990"/>
              <a:buNone/>
            </a:pPr>
            <a:r>
              <a:rPr lang="en-US" sz="4800" dirty="0">
                <a:solidFill>
                  <a:schemeClr val="tx1"/>
                </a:solidFill>
                <a:latin typeface="+mj-lt"/>
              </a:rPr>
              <a:t>XÂY DỰNG WEBSITE</a:t>
            </a:r>
            <a:br>
              <a:rPr lang="en-US" sz="4800" dirty="0">
                <a:solidFill>
                  <a:schemeClr val="tx1"/>
                </a:solidFill>
                <a:latin typeface="+mj-lt"/>
              </a:rPr>
            </a:br>
            <a:r>
              <a:rPr lang="en-US" sz="4800" dirty="0">
                <a:solidFill>
                  <a:schemeClr val="tx1"/>
                </a:solidFill>
                <a:latin typeface="+mj-lt"/>
              </a:rPr>
              <a:t> QUẢN LÍ THÚ CƯNG</a:t>
            </a:r>
            <a:endParaRPr sz="4800" dirty="0">
              <a:solidFill>
                <a:schemeClr val="tx1"/>
              </a:solidFill>
              <a:latin typeface="+mj-lt"/>
            </a:endParaRPr>
          </a:p>
        </p:txBody>
      </p:sp>
      <p:sp>
        <p:nvSpPr>
          <p:cNvPr id="5" name="TextBox 4">
            <a:extLst>
              <a:ext uri="{FF2B5EF4-FFF2-40B4-BE49-F238E27FC236}">
                <a16:creationId xmlns:a16="http://schemas.microsoft.com/office/drawing/2014/main" id="{90D968E2-CD33-0F56-7EF6-C044453B7C0F}"/>
              </a:ext>
            </a:extLst>
          </p:cNvPr>
          <p:cNvSpPr txBox="1"/>
          <p:nvPr/>
        </p:nvSpPr>
        <p:spPr>
          <a:xfrm>
            <a:off x="589280" y="1107440"/>
            <a:ext cx="10007600" cy="646331"/>
          </a:xfrm>
          <a:prstGeom prst="rect">
            <a:avLst/>
          </a:prstGeom>
          <a:noFill/>
        </p:spPr>
        <p:txBody>
          <a:bodyPr wrap="square" rtlCol="0">
            <a:spAutoFit/>
          </a:bodyPr>
          <a:lstStyle/>
          <a:p>
            <a:pPr marL="0" indent="0" algn="ctr"/>
            <a:r>
              <a:rPr lang="vi-VN" sz="1800" i="0" dirty="0"/>
              <a:t>Môn học : Phát triển ứng dụng bằng </a:t>
            </a:r>
            <a:r>
              <a:rPr lang="vi-VN" sz="1800" i="0" dirty="0" err="1"/>
              <a:t>Java</a:t>
            </a:r>
            <a:endParaRPr lang="vi-VN" sz="1800" i="0" dirty="0"/>
          </a:p>
          <a:p>
            <a:pPr marL="0" indent="0" algn="ctr"/>
            <a:r>
              <a:rPr lang="vi-VN" sz="1800" i="0" dirty="0"/>
              <a:t>GVHD: </a:t>
            </a:r>
            <a:r>
              <a:rPr lang="vi-VN" sz="1800" i="0" dirty="0" err="1"/>
              <a:t>TS.Tô</a:t>
            </a:r>
            <a:r>
              <a:rPr lang="vi-VN" sz="1800" i="0" dirty="0"/>
              <a:t> Thanh Hải</a:t>
            </a:r>
            <a:endParaRPr lang="vi-VN" sz="1800" dirty="0">
              <a:latin typeface="+mj-lt"/>
            </a:endParaRPr>
          </a:p>
        </p:txBody>
      </p:sp>
      <p:sp>
        <p:nvSpPr>
          <p:cNvPr id="6" name="TextBox 5">
            <a:extLst>
              <a:ext uri="{FF2B5EF4-FFF2-40B4-BE49-F238E27FC236}">
                <a16:creationId xmlns:a16="http://schemas.microsoft.com/office/drawing/2014/main" id="{9CCB12D1-58F8-A32C-2A6D-8632C5D4A2F3}"/>
              </a:ext>
            </a:extLst>
          </p:cNvPr>
          <p:cNvSpPr txBox="1"/>
          <p:nvPr/>
        </p:nvSpPr>
        <p:spPr>
          <a:xfrm>
            <a:off x="2336800" y="4873450"/>
            <a:ext cx="4998720" cy="400110"/>
          </a:xfrm>
          <a:prstGeom prst="rect">
            <a:avLst/>
          </a:prstGeom>
          <a:noFill/>
        </p:spPr>
        <p:txBody>
          <a:bodyPr wrap="square" rtlCol="0">
            <a:spAutoFit/>
          </a:bodyPr>
          <a:lstStyle/>
          <a:p>
            <a:r>
              <a:rPr lang="en-US" sz="2000" dirty="0">
                <a:latin typeface="+mj-lt"/>
              </a:rPr>
              <a:t>HUỲNH TẤN LỢI - 0022410988</a:t>
            </a:r>
            <a:endParaRPr lang="vi-VN" sz="2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grpSp>
        <p:nvGrpSpPr>
          <p:cNvPr id="1446" name="Google Shape;1446;p24"/>
          <p:cNvGrpSpPr/>
          <p:nvPr/>
        </p:nvGrpSpPr>
        <p:grpSpPr>
          <a:xfrm>
            <a:off x="7823736" y="4202570"/>
            <a:ext cx="987493" cy="987727"/>
            <a:chOff x="8025900" y="568625"/>
            <a:chExt cx="2772300" cy="3430800"/>
          </a:xfrm>
        </p:grpSpPr>
        <p:sp>
          <p:nvSpPr>
            <p:cNvPr id="1447" name="Google Shape;1447;p24"/>
            <p:cNvSpPr/>
            <p:nvPr/>
          </p:nvSpPr>
          <p:spPr>
            <a:xfrm>
              <a:off x="8025900" y="568625"/>
              <a:ext cx="2772300" cy="34308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48" name="Google Shape;1448;p24"/>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452" name="Google Shape;1452;p24"/>
          <p:cNvGrpSpPr/>
          <p:nvPr/>
        </p:nvGrpSpPr>
        <p:grpSpPr>
          <a:xfrm>
            <a:off x="3542904" y="4286097"/>
            <a:ext cx="927892" cy="927892"/>
            <a:chOff x="8878102" y="4612385"/>
            <a:chExt cx="927892" cy="927892"/>
          </a:xfrm>
        </p:grpSpPr>
        <p:sp>
          <p:nvSpPr>
            <p:cNvPr id="1453" name="Google Shape;1453;p24"/>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54" name="Google Shape;1454;p24"/>
            <p:cNvPicPr preferRelativeResize="0"/>
            <p:nvPr/>
          </p:nvPicPr>
          <p:blipFill rotWithShape="1">
            <a:blip r:embed="rId3">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58" name="Google Shape;1458;p24"/>
          <p:cNvGrpSpPr/>
          <p:nvPr/>
        </p:nvGrpSpPr>
        <p:grpSpPr>
          <a:xfrm>
            <a:off x="415625" y="396138"/>
            <a:ext cx="11360748" cy="987760"/>
            <a:chOff x="514536" y="1250125"/>
            <a:chExt cx="7128089" cy="1140600"/>
          </a:xfrm>
        </p:grpSpPr>
        <p:sp>
          <p:nvSpPr>
            <p:cNvPr id="1459" name="Google Shape;1459;p24"/>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60" name="Google Shape;1460;p24"/>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461" name="Google Shape;1461;p24"/>
          <p:cNvSpPr txBox="1">
            <a:spLocks noGrp="1"/>
          </p:cNvSpPr>
          <p:nvPr>
            <p:ph type="title"/>
          </p:nvPr>
        </p:nvSpPr>
        <p:spPr>
          <a:xfrm>
            <a:off x="428225" y="423075"/>
            <a:ext cx="11360700" cy="933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SzPts val="990"/>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a:t>
            </a:r>
            <a:endParaRPr dirty="0">
              <a:latin typeface="Times New Roman" panose="02020603050405020304" pitchFamily="18" charset="0"/>
              <a:cs typeface="Times New Roman" panose="02020603050405020304" pitchFamily="18" charset="0"/>
            </a:endParaRPr>
          </a:p>
        </p:txBody>
      </p:sp>
      <p:sp>
        <p:nvSpPr>
          <p:cNvPr id="1462" name="Google Shape;1462;p24"/>
          <p:cNvSpPr txBox="1">
            <a:spLocks noGrp="1"/>
          </p:cNvSpPr>
          <p:nvPr>
            <p:ph type="body" idx="2"/>
          </p:nvPr>
        </p:nvSpPr>
        <p:spPr>
          <a:xfrm>
            <a:off x="2476358" y="3009128"/>
            <a:ext cx="3060900" cy="989472"/>
          </a:xfrm>
          <a:prstGeom prst="rect">
            <a:avLst/>
          </a:prstGeom>
        </p:spPr>
        <p:txBody>
          <a:bodyPr spcFirstLastPara="1" wrap="square" lIns="121900" tIns="121900" rIns="121900" bIns="121900" anchor="t" anchorCtr="0">
            <a:normAutofit fontScale="92500"/>
          </a:bodyPr>
          <a:lstStyle/>
          <a:p>
            <a:pPr marL="0" lvl="0" indent="0" algn="ctr" rtl="0">
              <a:spcBef>
                <a:spcPts val="0"/>
              </a:spcBef>
              <a:spcAft>
                <a:spcPts val="1600"/>
              </a:spcAft>
              <a:buNone/>
            </a:pPr>
            <a:r>
              <a:rPr lang="en" sz="2800" dirty="0">
                <a:latin typeface="Times New Roman" panose="02020603050405020304" pitchFamily="18" charset="0"/>
                <a:cs typeface="Times New Roman" panose="02020603050405020304" pitchFamily="18" charset="0"/>
              </a:rPr>
              <a:t>Tổng quan về đề tài </a:t>
            </a:r>
            <a:endParaRPr sz="2800" dirty="0">
              <a:latin typeface="Times New Roman" panose="02020603050405020304" pitchFamily="18" charset="0"/>
              <a:cs typeface="Times New Roman" panose="02020603050405020304" pitchFamily="18" charset="0"/>
            </a:endParaRPr>
          </a:p>
        </p:txBody>
      </p:sp>
      <p:sp>
        <p:nvSpPr>
          <p:cNvPr id="1463" name="Google Shape;1463;p24"/>
          <p:cNvSpPr txBox="1">
            <a:spLocks noGrp="1"/>
          </p:cNvSpPr>
          <p:nvPr>
            <p:ph type="body" idx="4"/>
          </p:nvPr>
        </p:nvSpPr>
        <p:spPr>
          <a:xfrm>
            <a:off x="6787023" y="3037095"/>
            <a:ext cx="3060900" cy="874505"/>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1600"/>
              </a:spcAft>
              <a:buNone/>
            </a:pPr>
            <a:r>
              <a:rPr lang="en" dirty="0">
                <a:latin typeface="Times New Roman" panose="02020603050405020304" pitchFamily="18" charset="0"/>
                <a:cs typeface="Times New Roman" panose="02020603050405020304" pitchFamily="18" charset="0"/>
              </a:rPr>
              <a:t>Sơ đồ</a:t>
            </a:r>
            <a:endParaRPr dirty="0">
              <a:latin typeface="Times New Roman" panose="02020603050405020304" pitchFamily="18" charset="0"/>
              <a:cs typeface="Times New Roman" panose="02020603050405020304" pitchFamily="18" charset="0"/>
            </a:endParaRPr>
          </a:p>
        </p:txBody>
      </p:sp>
      <p:sp>
        <p:nvSpPr>
          <p:cNvPr id="1466" name="Google Shape;1466;p24"/>
          <p:cNvSpPr txBox="1">
            <a:spLocks noGrp="1"/>
          </p:cNvSpPr>
          <p:nvPr>
            <p:ph type="subTitle" idx="7"/>
          </p:nvPr>
        </p:nvSpPr>
        <p:spPr>
          <a:xfrm>
            <a:off x="3587863" y="4437828"/>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04</a:t>
            </a:r>
            <a:endParaRPr/>
          </a:p>
        </p:txBody>
      </p:sp>
      <p:sp>
        <p:nvSpPr>
          <p:cNvPr id="1467" name="Google Shape;1467;p24"/>
          <p:cNvSpPr txBox="1">
            <a:spLocks noGrp="1"/>
          </p:cNvSpPr>
          <p:nvPr>
            <p:ph type="body" idx="8"/>
          </p:nvPr>
        </p:nvSpPr>
        <p:spPr>
          <a:xfrm>
            <a:off x="2476358" y="5365720"/>
            <a:ext cx="3060900" cy="1035614"/>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dirty="0">
                <a:latin typeface="Times New Roman" panose="02020603050405020304" pitchFamily="18" charset="0"/>
                <a:cs typeface="Times New Roman" panose="02020603050405020304" pitchFamily="18" charset="0"/>
              </a:rPr>
              <a:t>Các công cụ hỗ trợ</a:t>
            </a:r>
          </a:p>
        </p:txBody>
      </p:sp>
      <p:sp>
        <p:nvSpPr>
          <p:cNvPr id="1468" name="Google Shape;1468;p24"/>
          <p:cNvSpPr txBox="1">
            <a:spLocks noGrp="1"/>
          </p:cNvSpPr>
          <p:nvPr>
            <p:ph type="subTitle" idx="9"/>
          </p:nvPr>
        </p:nvSpPr>
        <p:spPr>
          <a:xfrm>
            <a:off x="7911280" y="4437828"/>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05</a:t>
            </a:r>
            <a:endParaRPr/>
          </a:p>
        </p:txBody>
      </p:sp>
      <p:sp>
        <p:nvSpPr>
          <p:cNvPr id="1469" name="Google Shape;1469;p24"/>
          <p:cNvSpPr txBox="1">
            <a:spLocks noGrp="1"/>
          </p:cNvSpPr>
          <p:nvPr>
            <p:ph type="body" idx="13"/>
          </p:nvPr>
        </p:nvSpPr>
        <p:spPr>
          <a:xfrm>
            <a:off x="6786970" y="5365719"/>
            <a:ext cx="3060900" cy="1069205"/>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dirty="0">
                <a:latin typeface="Times New Roman" panose="02020603050405020304" pitchFamily="18" charset="0"/>
                <a:cs typeface="Times New Roman" panose="02020603050405020304" pitchFamily="18" charset="0"/>
              </a:rPr>
              <a:t>Kết luận</a:t>
            </a:r>
            <a:endParaRPr dirty="0">
              <a:latin typeface="Times New Roman" panose="02020603050405020304" pitchFamily="18" charset="0"/>
              <a:cs typeface="Times New Roman" panose="02020603050405020304" pitchFamily="18" charset="0"/>
            </a:endParaRPr>
          </a:p>
        </p:txBody>
      </p:sp>
      <p:grpSp>
        <p:nvGrpSpPr>
          <p:cNvPr id="1472" name="Google Shape;1472;p24"/>
          <p:cNvGrpSpPr/>
          <p:nvPr/>
        </p:nvGrpSpPr>
        <p:grpSpPr>
          <a:xfrm>
            <a:off x="7903596" y="1927697"/>
            <a:ext cx="927892" cy="927892"/>
            <a:chOff x="8878102" y="4612385"/>
            <a:chExt cx="927892" cy="927892"/>
          </a:xfrm>
        </p:grpSpPr>
        <p:sp>
          <p:nvSpPr>
            <p:cNvPr id="1473" name="Google Shape;1473;p24"/>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74" name="Google Shape;1474;p24"/>
            <p:cNvPicPr preferRelativeResize="0"/>
            <p:nvPr/>
          </p:nvPicPr>
          <p:blipFill rotWithShape="1">
            <a:blip r:embed="rId3">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75" name="Google Shape;1475;p24"/>
          <p:cNvGrpSpPr/>
          <p:nvPr/>
        </p:nvGrpSpPr>
        <p:grpSpPr>
          <a:xfrm>
            <a:off x="3512906" y="1869670"/>
            <a:ext cx="987493" cy="987727"/>
            <a:chOff x="8025900" y="568625"/>
            <a:chExt cx="2772300" cy="3430800"/>
          </a:xfrm>
        </p:grpSpPr>
        <p:sp>
          <p:nvSpPr>
            <p:cNvPr id="1476" name="Google Shape;1476;p24"/>
            <p:cNvSpPr/>
            <p:nvPr/>
          </p:nvSpPr>
          <p:spPr>
            <a:xfrm>
              <a:off x="8025900" y="568625"/>
              <a:ext cx="2772300" cy="343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77" name="Google Shape;1477;p24"/>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478" name="Google Shape;1478;p24"/>
          <p:cNvSpPr txBox="1">
            <a:spLocks noGrp="1"/>
          </p:cNvSpPr>
          <p:nvPr>
            <p:ph type="subTitle" idx="1"/>
          </p:nvPr>
        </p:nvSpPr>
        <p:spPr>
          <a:xfrm>
            <a:off x="3587865" y="2133049"/>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01</a:t>
            </a:r>
            <a:endParaRPr/>
          </a:p>
        </p:txBody>
      </p:sp>
      <p:sp>
        <p:nvSpPr>
          <p:cNvPr id="1479" name="Google Shape;1479;p24"/>
          <p:cNvSpPr txBox="1">
            <a:spLocks noGrp="1"/>
          </p:cNvSpPr>
          <p:nvPr>
            <p:ph type="subTitle" idx="3"/>
          </p:nvPr>
        </p:nvSpPr>
        <p:spPr>
          <a:xfrm>
            <a:off x="7911280" y="2133049"/>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6" name="Rectangle 5">
            <a:extLst>
              <a:ext uri="{FF2B5EF4-FFF2-40B4-BE49-F238E27FC236}">
                <a16:creationId xmlns:a16="http://schemas.microsoft.com/office/drawing/2014/main" id="{AB5C86FA-50C6-AA25-3C42-8BE3EBFF6C6A}"/>
              </a:ext>
            </a:extLst>
          </p:cNvPr>
          <p:cNvSpPr/>
          <p:nvPr/>
        </p:nvSpPr>
        <p:spPr>
          <a:xfrm>
            <a:off x="4663440" y="640080"/>
            <a:ext cx="7315200" cy="801346"/>
          </a:xfrm>
          <a:prstGeom prst="rect">
            <a:avLst/>
          </a:prstGeom>
          <a:solidFill>
            <a:srgbClr val="74C4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85" name="Google Shape;1485;p25"/>
          <p:cNvSpPr/>
          <p:nvPr/>
        </p:nvSpPr>
        <p:spPr>
          <a:xfrm>
            <a:off x="967125" y="1441426"/>
            <a:ext cx="2092588" cy="1191936"/>
          </a:xfrm>
          <a:prstGeom prst="rect">
            <a:avLst/>
          </a:prstGeom>
        </p:spPr>
        <p:txBody>
          <a:bodyPr>
            <a:prstTxWarp prst="textPlain">
              <a:avLst/>
            </a:prstTxWarp>
          </a:bodyPr>
          <a:lstStyle/>
          <a:p>
            <a:pPr lvl="0" algn="ctr"/>
            <a:r>
              <a:rPr lang="vi-VN" b="0" i="0" dirty="0">
                <a:ln>
                  <a:noFill/>
                </a:ln>
                <a:solidFill>
                  <a:schemeClr val="lt2"/>
                </a:solidFill>
                <a:latin typeface="Archivo Black"/>
              </a:rPr>
              <a:t>01</a:t>
            </a:r>
            <a:endParaRPr b="0" i="0" dirty="0">
              <a:ln>
                <a:noFill/>
              </a:ln>
              <a:solidFill>
                <a:schemeClr val="lt2"/>
              </a:solidFill>
              <a:latin typeface="Archivo Black"/>
            </a:endParaRPr>
          </a:p>
        </p:txBody>
      </p:sp>
      <p:sp>
        <p:nvSpPr>
          <p:cNvPr id="1486" name="Google Shape;1486;p25"/>
          <p:cNvSpPr txBox="1">
            <a:spLocks noGrp="1"/>
          </p:cNvSpPr>
          <p:nvPr>
            <p:ph type="body" idx="1"/>
          </p:nvPr>
        </p:nvSpPr>
        <p:spPr>
          <a:xfrm>
            <a:off x="4663440" y="1544320"/>
            <a:ext cx="7315200" cy="3830320"/>
          </a:xfrm>
          <a:prstGeom prst="rect">
            <a:avLst/>
          </a:prstGeom>
        </p:spPr>
        <p:txBody>
          <a:bodyPr spcFirstLastPara="1" wrap="square" lIns="121900" tIns="121900" rIns="121900" bIns="121900" anchor="t" anchorCtr="0">
            <a:normAutofit fontScale="92500" lnSpcReduction="20000"/>
          </a:bodyPr>
          <a:lstStyle/>
          <a:p>
            <a:pPr marL="0" lvl="0" indent="0" algn="just" rtl="0">
              <a:spcBef>
                <a:spcPts val="0"/>
              </a:spcBef>
              <a:spcAft>
                <a:spcPts val="1600"/>
              </a:spcAft>
              <a:buNone/>
            </a:pPr>
            <a:r>
              <a:rPr lang="vi-VN" sz="2400" dirty="0"/>
              <a:t>Trong bối cảnh nhu cầu nuôi thú cưng ngày càng tăng cao, việc xây dựng một kênh bán hàng trực tuyến trở nên vô cùng cần thiết để kết nối nhanh chóng giữa người nuôi thú và cửa hàng. </a:t>
            </a:r>
            <a:r>
              <a:rPr lang="vi-VN" sz="2400" dirty="0" err="1"/>
              <a:t>Website</a:t>
            </a:r>
            <a:r>
              <a:rPr lang="vi-VN" sz="2400" dirty="0"/>
              <a:t> ra đời với giao diện thân thiện, dễ nhìn và thẩm mỹ, giúp người dùng dễ dàng tìm kiếm, lựa chọn thú cưng phù hợp cũng như các sản phẩm chăm sóc liên quan. Không chỉ tạo trải nghiệm mua sắm tiện lợi, </a:t>
            </a:r>
            <a:r>
              <a:rPr lang="vi-VN" sz="2400" dirty="0" err="1"/>
              <a:t>website</a:t>
            </a:r>
            <a:r>
              <a:rPr lang="vi-VN" sz="2400" dirty="0"/>
              <a:t> còn đóng vai trò quan trọng trong việc nâng cao hình ảnh thương hiệu và cạnh tranh hiệu quả trên thị trường thú cưng hiện nay.</a:t>
            </a:r>
            <a:endParaRPr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9DB5E1-89D5-48FB-FBD4-54C323ECD34F}"/>
              </a:ext>
            </a:extLst>
          </p:cNvPr>
          <p:cNvSpPr txBox="1"/>
          <p:nvPr/>
        </p:nvSpPr>
        <p:spPr>
          <a:xfrm>
            <a:off x="4663440" y="650240"/>
            <a:ext cx="7315200" cy="584775"/>
          </a:xfrm>
          <a:prstGeom prst="rect">
            <a:avLst/>
          </a:prstGeom>
          <a:noFill/>
        </p:spPr>
        <p:txBody>
          <a:bodyPr wrap="square" rtlCol="0">
            <a:spAutoFit/>
          </a:bodyPr>
          <a:lstStyle/>
          <a:p>
            <a:r>
              <a:rPr lang="vi-VN" sz="3200" dirty="0"/>
              <a:t>Tổng quan về đề tài: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25"/>
          <p:cNvSpPr/>
          <p:nvPr/>
        </p:nvSpPr>
        <p:spPr>
          <a:xfrm>
            <a:off x="967125" y="1441426"/>
            <a:ext cx="2092588" cy="1191936"/>
          </a:xfrm>
          <a:prstGeom prst="rect">
            <a:avLst/>
          </a:prstGeom>
        </p:spPr>
        <p:txBody>
          <a:bodyPr>
            <a:prstTxWarp prst="textPlain">
              <a:avLst/>
            </a:prstTxWarp>
          </a:bodyPr>
          <a:lstStyle/>
          <a:p>
            <a:pPr lvl="0" algn="ctr"/>
            <a:r>
              <a:rPr lang="vi-VN" b="0" i="0" dirty="0">
                <a:ln>
                  <a:noFill/>
                </a:ln>
                <a:solidFill>
                  <a:schemeClr val="lt2"/>
                </a:solidFill>
                <a:latin typeface="Archivo Black"/>
              </a:rPr>
              <a:t>02</a:t>
            </a:r>
            <a:endParaRPr b="0" i="0" dirty="0">
              <a:ln>
                <a:noFill/>
              </a:ln>
              <a:solidFill>
                <a:schemeClr val="lt2"/>
              </a:solidFill>
              <a:latin typeface="Archivo Black"/>
            </a:endParaRPr>
          </a:p>
        </p:txBody>
      </p:sp>
      <p:sp>
        <p:nvSpPr>
          <p:cNvPr id="6" name="Rectangle: Rounded Corners 5">
            <a:extLst>
              <a:ext uri="{FF2B5EF4-FFF2-40B4-BE49-F238E27FC236}">
                <a16:creationId xmlns:a16="http://schemas.microsoft.com/office/drawing/2014/main" id="{CD16F826-051B-C109-A687-1644F2AFD84D}"/>
              </a:ext>
            </a:extLst>
          </p:cNvPr>
          <p:cNvSpPr/>
          <p:nvPr/>
        </p:nvSpPr>
        <p:spPr>
          <a:xfrm>
            <a:off x="4043680" y="944880"/>
            <a:ext cx="8148320" cy="5303520"/>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a:extLst>
              <a:ext uri="{FF2B5EF4-FFF2-40B4-BE49-F238E27FC236}">
                <a16:creationId xmlns:a16="http://schemas.microsoft.com/office/drawing/2014/main" id="{4CE72398-28AD-527F-B65B-20011A984AD8}"/>
              </a:ext>
            </a:extLst>
          </p:cNvPr>
          <p:cNvPicPr>
            <a:picLocks noChangeAspect="1"/>
          </p:cNvPicPr>
          <p:nvPr/>
        </p:nvPicPr>
        <p:blipFill>
          <a:blip r:embed="rId3"/>
          <a:stretch>
            <a:fillRect/>
          </a:stretch>
        </p:blipFill>
        <p:spPr>
          <a:xfrm>
            <a:off x="4255611" y="1815782"/>
            <a:ext cx="3762057" cy="4016057"/>
          </a:xfrm>
          <a:prstGeom prst="rect">
            <a:avLst/>
          </a:prstGeom>
        </p:spPr>
      </p:pic>
      <p:pic>
        <p:nvPicPr>
          <p:cNvPr id="10" name="Picture 9">
            <a:extLst>
              <a:ext uri="{FF2B5EF4-FFF2-40B4-BE49-F238E27FC236}">
                <a16:creationId xmlns:a16="http://schemas.microsoft.com/office/drawing/2014/main" id="{B71F3D4F-C0D2-6973-94C9-F95F0B5DBB16}"/>
              </a:ext>
            </a:extLst>
          </p:cNvPr>
          <p:cNvPicPr>
            <a:picLocks noChangeAspect="1"/>
          </p:cNvPicPr>
          <p:nvPr/>
        </p:nvPicPr>
        <p:blipFill>
          <a:blip r:embed="rId4"/>
          <a:stretch>
            <a:fillRect/>
          </a:stretch>
        </p:blipFill>
        <p:spPr>
          <a:xfrm>
            <a:off x="7675403" y="1815782"/>
            <a:ext cx="4324985" cy="4016058"/>
          </a:xfrm>
          <a:prstGeom prst="rect">
            <a:avLst/>
          </a:prstGeom>
        </p:spPr>
      </p:pic>
      <p:sp>
        <p:nvSpPr>
          <p:cNvPr id="11" name="TextBox 10">
            <a:extLst>
              <a:ext uri="{FF2B5EF4-FFF2-40B4-BE49-F238E27FC236}">
                <a16:creationId xmlns:a16="http://schemas.microsoft.com/office/drawing/2014/main" id="{B1E9203C-71C0-BE4B-E2A4-BC48D1AE73D8}"/>
              </a:ext>
            </a:extLst>
          </p:cNvPr>
          <p:cNvSpPr txBox="1"/>
          <p:nvPr/>
        </p:nvSpPr>
        <p:spPr>
          <a:xfrm>
            <a:off x="4480560" y="1117600"/>
            <a:ext cx="5232400" cy="584775"/>
          </a:xfrm>
          <a:prstGeom prst="rect">
            <a:avLst/>
          </a:prstGeom>
          <a:noFill/>
        </p:spPr>
        <p:txBody>
          <a:bodyPr wrap="square" rtlCol="0">
            <a:spAutoFit/>
          </a:bodyPr>
          <a:lstStyle/>
          <a:p>
            <a:r>
              <a:rPr lang="vi-VN" sz="3200" dirty="0">
                <a:latin typeface="+mj-lt"/>
              </a:rPr>
              <a:t>Sơ đồ </a:t>
            </a:r>
            <a:r>
              <a:rPr lang="vi-VN" sz="3200" dirty="0" err="1">
                <a:latin typeface="+mj-lt"/>
              </a:rPr>
              <a:t>usecase</a:t>
            </a:r>
            <a:endParaRPr lang="vi-VN" sz="3200" dirty="0">
              <a:latin typeface="+mj-lt"/>
            </a:endParaRPr>
          </a:p>
        </p:txBody>
      </p:sp>
    </p:spTree>
    <p:extLst>
      <p:ext uri="{BB962C8B-B14F-4D97-AF65-F5344CB8AC3E}">
        <p14:creationId xmlns:p14="http://schemas.microsoft.com/office/powerpoint/2010/main" val="232920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25"/>
          <p:cNvSpPr/>
          <p:nvPr/>
        </p:nvSpPr>
        <p:spPr>
          <a:xfrm>
            <a:off x="967125" y="1441426"/>
            <a:ext cx="2092588" cy="1191936"/>
          </a:xfrm>
          <a:prstGeom prst="rect">
            <a:avLst/>
          </a:prstGeom>
        </p:spPr>
        <p:txBody>
          <a:bodyPr>
            <a:prstTxWarp prst="textPlain">
              <a:avLst/>
            </a:prstTxWarp>
          </a:bodyPr>
          <a:lstStyle/>
          <a:p>
            <a:pPr lvl="0" algn="ctr"/>
            <a:r>
              <a:rPr lang="vi-VN" b="0" i="0" dirty="0">
                <a:ln>
                  <a:noFill/>
                </a:ln>
                <a:solidFill>
                  <a:schemeClr val="lt2"/>
                </a:solidFill>
                <a:latin typeface="Archivo Black"/>
              </a:rPr>
              <a:t>02</a:t>
            </a:r>
            <a:endParaRPr b="0" i="0" dirty="0">
              <a:ln>
                <a:noFill/>
              </a:ln>
              <a:solidFill>
                <a:schemeClr val="lt2"/>
              </a:solidFill>
              <a:latin typeface="Archivo Black"/>
            </a:endParaRPr>
          </a:p>
        </p:txBody>
      </p:sp>
      <p:sp>
        <p:nvSpPr>
          <p:cNvPr id="6" name="Rectangle: Rounded Corners 5">
            <a:extLst>
              <a:ext uri="{FF2B5EF4-FFF2-40B4-BE49-F238E27FC236}">
                <a16:creationId xmlns:a16="http://schemas.microsoft.com/office/drawing/2014/main" id="{CD16F826-051B-C109-A687-1644F2AFD84D}"/>
              </a:ext>
            </a:extLst>
          </p:cNvPr>
          <p:cNvSpPr/>
          <p:nvPr/>
        </p:nvSpPr>
        <p:spPr>
          <a:xfrm>
            <a:off x="4043680" y="944880"/>
            <a:ext cx="8148320" cy="5303520"/>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a:extLst>
              <a:ext uri="{FF2B5EF4-FFF2-40B4-BE49-F238E27FC236}">
                <a16:creationId xmlns:a16="http://schemas.microsoft.com/office/drawing/2014/main" id="{B1E9203C-71C0-BE4B-E2A4-BC48D1AE73D8}"/>
              </a:ext>
            </a:extLst>
          </p:cNvPr>
          <p:cNvSpPr txBox="1"/>
          <p:nvPr/>
        </p:nvSpPr>
        <p:spPr>
          <a:xfrm>
            <a:off x="4470640" y="994490"/>
            <a:ext cx="5232400" cy="584775"/>
          </a:xfrm>
          <a:prstGeom prst="rect">
            <a:avLst/>
          </a:prstGeom>
          <a:noFill/>
        </p:spPr>
        <p:txBody>
          <a:bodyPr wrap="square" rtlCol="0">
            <a:spAutoFit/>
          </a:bodyPr>
          <a:lstStyle/>
          <a:p>
            <a:r>
              <a:rPr lang="vi-VN" sz="3200" dirty="0">
                <a:latin typeface="+mj-lt"/>
              </a:rPr>
              <a:t>Sơ đồ </a:t>
            </a:r>
            <a:r>
              <a:rPr lang="vi-VN" sz="3200" dirty="0" err="1">
                <a:latin typeface="+mj-lt"/>
              </a:rPr>
              <a:t>diagram</a:t>
            </a:r>
            <a:endParaRPr lang="vi-VN" sz="3200" dirty="0">
              <a:latin typeface="+mj-lt"/>
            </a:endParaRPr>
          </a:p>
        </p:txBody>
      </p:sp>
      <p:pic>
        <p:nvPicPr>
          <p:cNvPr id="3" name="Picture 2">
            <a:extLst>
              <a:ext uri="{FF2B5EF4-FFF2-40B4-BE49-F238E27FC236}">
                <a16:creationId xmlns:a16="http://schemas.microsoft.com/office/drawing/2014/main" id="{74C7660E-8B22-A437-B7AD-74C535DA6BE5}"/>
              </a:ext>
            </a:extLst>
          </p:cNvPr>
          <p:cNvPicPr>
            <a:picLocks noChangeAspect="1"/>
          </p:cNvPicPr>
          <p:nvPr/>
        </p:nvPicPr>
        <p:blipFill>
          <a:blip r:embed="rId3"/>
          <a:stretch>
            <a:fillRect/>
          </a:stretch>
        </p:blipFill>
        <p:spPr>
          <a:xfrm>
            <a:off x="4338800" y="1579265"/>
            <a:ext cx="7558080" cy="4409098"/>
          </a:xfrm>
          <a:prstGeom prst="rect">
            <a:avLst/>
          </a:prstGeom>
        </p:spPr>
      </p:pic>
    </p:spTree>
    <p:extLst>
      <p:ext uri="{BB962C8B-B14F-4D97-AF65-F5344CB8AC3E}">
        <p14:creationId xmlns:p14="http://schemas.microsoft.com/office/powerpoint/2010/main" val="421870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25"/>
          <p:cNvSpPr/>
          <p:nvPr/>
        </p:nvSpPr>
        <p:spPr>
          <a:xfrm>
            <a:off x="967125" y="1441426"/>
            <a:ext cx="2092588" cy="1191936"/>
          </a:xfrm>
          <a:prstGeom prst="rect">
            <a:avLst/>
          </a:prstGeom>
        </p:spPr>
        <p:txBody>
          <a:bodyPr>
            <a:prstTxWarp prst="textPlain">
              <a:avLst/>
            </a:prstTxWarp>
          </a:bodyPr>
          <a:lstStyle/>
          <a:p>
            <a:pPr lvl="0" algn="ctr"/>
            <a:r>
              <a:rPr lang="vi-VN" b="0" i="0" dirty="0">
                <a:ln>
                  <a:noFill/>
                </a:ln>
                <a:solidFill>
                  <a:schemeClr val="lt2"/>
                </a:solidFill>
                <a:latin typeface="Archivo Black"/>
              </a:rPr>
              <a:t>03</a:t>
            </a:r>
            <a:endParaRPr b="0" i="0" dirty="0">
              <a:ln>
                <a:noFill/>
              </a:ln>
              <a:solidFill>
                <a:schemeClr val="lt2"/>
              </a:solidFill>
              <a:latin typeface="Archivo Black"/>
            </a:endParaRPr>
          </a:p>
        </p:txBody>
      </p:sp>
      <p:sp>
        <p:nvSpPr>
          <p:cNvPr id="6" name="Rectangle 5">
            <a:extLst>
              <a:ext uri="{FF2B5EF4-FFF2-40B4-BE49-F238E27FC236}">
                <a16:creationId xmlns:a16="http://schemas.microsoft.com/office/drawing/2014/main" id="{EBAF4A57-21D4-C2FB-BC4A-60B2B9D66801}"/>
              </a:ext>
            </a:extLst>
          </p:cNvPr>
          <p:cNvSpPr/>
          <p:nvPr/>
        </p:nvSpPr>
        <p:spPr>
          <a:xfrm>
            <a:off x="4663440" y="741680"/>
            <a:ext cx="7274560" cy="54864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3200" dirty="0">
                <a:solidFill>
                  <a:schemeClr val="tx1"/>
                </a:solidFill>
                <a:latin typeface="+mj-lt"/>
              </a:rPr>
              <a:t>Các công cụ được sử dụng</a:t>
            </a:r>
          </a:p>
        </p:txBody>
      </p:sp>
      <p:sp>
        <p:nvSpPr>
          <p:cNvPr id="9" name="Freeform: Shape 8">
            <a:extLst>
              <a:ext uri="{FF2B5EF4-FFF2-40B4-BE49-F238E27FC236}">
                <a16:creationId xmlns:a16="http://schemas.microsoft.com/office/drawing/2014/main" id="{EADC194C-AFC3-CA99-D565-C6E50476146A}"/>
              </a:ext>
            </a:extLst>
          </p:cNvPr>
          <p:cNvSpPr/>
          <p:nvPr/>
        </p:nvSpPr>
        <p:spPr>
          <a:xfrm>
            <a:off x="1290320" y="1441426"/>
            <a:ext cx="10739120" cy="4857774"/>
          </a:xfrm>
          <a:custGeom>
            <a:avLst/>
            <a:gdLst>
              <a:gd name="connsiteX0" fmla="*/ 3108960 w 10637520"/>
              <a:gd name="connsiteY0" fmla="*/ 0 h 4857774"/>
              <a:gd name="connsiteX1" fmla="*/ 10637520 w 10637520"/>
              <a:gd name="connsiteY1" fmla="*/ 0 h 4857774"/>
              <a:gd name="connsiteX2" fmla="*/ 10637520 w 10637520"/>
              <a:gd name="connsiteY2" fmla="*/ 4857774 h 4857774"/>
              <a:gd name="connsiteX3" fmla="*/ 3220720 w 10637520"/>
              <a:gd name="connsiteY3" fmla="*/ 4857774 h 4857774"/>
              <a:gd name="connsiteX4" fmla="*/ 3108960 w 10637520"/>
              <a:gd name="connsiteY4" fmla="*/ 4857774 h 4857774"/>
              <a:gd name="connsiteX5" fmla="*/ 0 w 10637520"/>
              <a:gd name="connsiteY5" fmla="*/ 4857774 h 4857774"/>
              <a:gd name="connsiteX6" fmla="*/ 0 w 10637520"/>
              <a:gd name="connsiteY6" fmla="*/ 2266974 h 4857774"/>
              <a:gd name="connsiteX7" fmla="*/ 3108960 w 10637520"/>
              <a:gd name="connsiteY7" fmla="*/ 2266974 h 485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7520" h="4857774">
                <a:moveTo>
                  <a:pt x="3108960" y="0"/>
                </a:moveTo>
                <a:lnTo>
                  <a:pt x="10637520" y="0"/>
                </a:lnTo>
                <a:lnTo>
                  <a:pt x="10637520" y="4857774"/>
                </a:lnTo>
                <a:lnTo>
                  <a:pt x="3220720" y="4857774"/>
                </a:lnTo>
                <a:lnTo>
                  <a:pt x="3108960" y="4857774"/>
                </a:lnTo>
                <a:lnTo>
                  <a:pt x="0" y="4857774"/>
                </a:lnTo>
                <a:lnTo>
                  <a:pt x="0" y="2266974"/>
                </a:lnTo>
                <a:lnTo>
                  <a:pt x="3108960" y="2266974"/>
                </a:lnTo>
                <a:close/>
              </a:path>
            </a:pathLst>
          </a:custGeom>
          <a:solidFill>
            <a:srgbClr val="F3EBE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pic>
        <p:nvPicPr>
          <p:cNvPr id="10" name="Picture 2" descr="What's New in Spring Boot 2.0? | Fusion SoftTech">
            <a:extLst>
              <a:ext uri="{FF2B5EF4-FFF2-40B4-BE49-F238E27FC236}">
                <a16:creationId xmlns:a16="http://schemas.microsoft.com/office/drawing/2014/main" id="{361A6C41-5093-6849-8185-2EC7B4E23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056" y="1933506"/>
            <a:ext cx="2407888" cy="16355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ướng dẫn cài đặt PostgreSQL trên CentOS 7 - Hướng dẫn TENTEN">
            <a:extLst>
              <a:ext uri="{FF2B5EF4-FFF2-40B4-BE49-F238E27FC236}">
                <a16:creationId xmlns:a16="http://schemas.microsoft.com/office/drawing/2014/main" id="{358B10BA-6047-958B-02A1-85DA1245B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3839" y="2109529"/>
            <a:ext cx="2121035" cy="15150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A6A4B2B-44D4-81D7-144F-4C92598033E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977594" y="4389025"/>
            <a:ext cx="1169180" cy="1169180"/>
          </a:xfrm>
          <a:prstGeom prst="rect">
            <a:avLst/>
          </a:prstGeom>
        </p:spPr>
      </p:pic>
      <p:pic>
        <p:nvPicPr>
          <p:cNvPr id="13" name="Picture 12">
            <a:extLst>
              <a:ext uri="{FF2B5EF4-FFF2-40B4-BE49-F238E27FC236}">
                <a16:creationId xmlns:a16="http://schemas.microsoft.com/office/drawing/2014/main" id="{E7B42268-7EA1-BAAC-5ACE-B60B1B67C57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892056" y="4462378"/>
            <a:ext cx="2191653" cy="1095827"/>
          </a:xfrm>
          <a:prstGeom prst="rect">
            <a:avLst/>
          </a:prstGeom>
        </p:spPr>
      </p:pic>
      <p:pic>
        <p:nvPicPr>
          <p:cNvPr id="14" name="Picture 6">
            <a:extLst>
              <a:ext uri="{FF2B5EF4-FFF2-40B4-BE49-F238E27FC236}">
                <a16:creationId xmlns:a16="http://schemas.microsoft.com/office/drawing/2014/main" id="{0C7781E9-8D13-7E8A-5C37-5E23E32832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00720" y="4862816"/>
            <a:ext cx="2294067" cy="695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0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25"/>
          <p:cNvSpPr txBox="1">
            <a:spLocks noGrp="1"/>
          </p:cNvSpPr>
          <p:nvPr>
            <p:ph type="title"/>
          </p:nvPr>
        </p:nvSpPr>
        <p:spPr>
          <a:xfrm>
            <a:off x="4810400" y="1919200"/>
            <a:ext cx="6879000" cy="1504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SzPts val="990"/>
              <a:buNone/>
            </a:pPr>
            <a:r>
              <a:rPr lang="en"/>
              <a:t>We will talk about this first.</a:t>
            </a:r>
            <a:endParaRPr/>
          </a:p>
        </p:txBody>
      </p:sp>
      <p:sp>
        <p:nvSpPr>
          <p:cNvPr id="1485" name="Google Shape;1485;p25"/>
          <p:cNvSpPr/>
          <p:nvPr/>
        </p:nvSpPr>
        <p:spPr>
          <a:xfrm>
            <a:off x="967125" y="1441426"/>
            <a:ext cx="2092588" cy="1191936"/>
          </a:xfrm>
          <a:prstGeom prst="rect">
            <a:avLst/>
          </a:prstGeom>
        </p:spPr>
        <p:txBody>
          <a:bodyPr>
            <a:prstTxWarp prst="textPlain">
              <a:avLst/>
            </a:prstTxWarp>
          </a:bodyPr>
          <a:lstStyle/>
          <a:p>
            <a:pPr lvl="0" algn="ctr"/>
            <a:r>
              <a:rPr lang="vi-VN" b="0" i="0" dirty="0">
                <a:ln>
                  <a:noFill/>
                </a:ln>
                <a:solidFill>
                  <a:schemeClr val="lt2"/>
                </a:solidFill>
                <a:latin typeface="Archivo Black"/>
              </a:rPr>
              <a:t>04</a:t>
            </a:r>
            <a:endParaRPr b="0" i="0" dirty="0">
              <a:ln>
                <a:noFill/>
              </a:ln>
              <a:solidFill>
                <a:schemeClr val="lt2"/>
              </a:solidFill>
              <a:latin typeface="Archivo Black"/>
            </a:endParaRPr>
          </a:p>
        </p:txBody>
      </p:sp>
      <p:sp>
        <p:nvSpPr>
          <p:cNvPr id="1486" name="Google Shape;1486;p25"/>
          <p:cNvSpPr txBox="1">
            <a:spLocks noGrp="1"/>
          </p:cNvSpPr>
          <p:nvPr>
            <p:ph type="body" idx="1"/>
          </p:nvPr>
        </p:nvSpPr>
        <p:spPr>
          <a:xfrm>
            <a:off x="4810400" y="3509426"/>
            <a:ext cx="6879000" cy="1633800"/>
          </a:xfrm>
          <a:prstGeom prst="rect">
            <a:avLst/>
          </a:prstGeom>
        </p:spPr>
        <p:txBody>
          <a:bodyPr spcFirstLastPara="1" wrap="square" lIns="121900" tIns="121900" rIns="121900" bIns="121900" anchor="t" anchorCtr="0">
            <a:normAutofit fontScale="92500" lnSpcReduction="10000"/>
          </a:bodyPr>
          <a:lstStyle/>
          <a:p>
            <a:pPr marL="0" lvl="0" indent="0" algn="l" rtl="0">
              <a:spcBef>
                <a:spcPts val="0"/>
              </a:spcBef>
              <a:spcAft>
                <a:spcPts val="1600"/>
              </a:spcAft>
              <a:buNone/>
            </a:pPr>
            <a:r>
              <a:rPr lang="en"/>
              <a:t>Add a brief introduction of your section here: Let’s dive in and get to know some interesting facts about animals!</a:t>
            </a:r>
            <a:endParaRPr/>
          </a:p>
        </p:txBody>
      </p:sp>
      <p:sp>
        <p:nvSpPr>
          <p:cNvPr id="2" name="Rectangle 1">
            <a:extLst>
              <a:ext uri="{FF2B5EF4-FFF2-40B4-BE49-F238E27FC236}">
                <a16:creationId xmlns:a16="http://schemas.microsoft.com/office/drawing/2014/main" id="{152F7E67-F868-509F-D1A9-FF06DD6A32B6}"/>
              </a:ext>
            </a:extLst>
          </p:cNvPr>
          <p:cNvSpPr/>
          <p:nvPr/>
        </p:nvSpPr>
        <p:spPr>
          <a:xfrm>
            <a:off x="4043680" y="1219200"/>
            <a:ext cx="7955280" cy="4856480"/>
          </a:xfrm>
          <a:prstGeom prst="rect">
            <a:avLst/>
          </a:prstGeom>
          <a:solidFill>
            <a:srgbClr val="70BF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TextBox 3">
            <a:extLst>
              <a:ext uri="{FF2B5EF4-FFF2-40B4-BE49-F238E27FC236}">
                <a16:creationId xmlns:a16="http://schemas.microsoft.com/office/drawing/2014/main" id="{19AA2D1B-0D40-A06C-F69A-FC29AFFE9172}"/>
              </a:ext>
            </a:extLst>
          </p:cNvPr>
          <p:cNvSpPr txBox="1"/>
          <p:nvPr/>
        </p:nvSpPr>
        <p:spPr>
          <a:xfrm>
            <a:off x="4043680" y="1198880"/>
            <a:ext cx="7945120" cy="584775"/>
          </a:xfrm>
          <a:prstGeom prst="rect">
            <a:avLst/>
          </a:prstGeom>
          <a:noFill/>
        </p:spPr>
        <p:txBody>
          <a:bodyPr wrap="square" rtlCol="0">
            <a:spAutoFit/>
          </a:bodyPr>
          <a:lstStyle/>
          <a:p>
            <a:r>
              <a:rPr lang="vi-VN" sz="3200" dirty="0">
                <a:solidFill>
                  <a:schemeClr val="tx1"/>
                </a:solidFill>
                <a:latin typeface="+mj-lt"/>
              </a:rPr>
              <a:t>Kết luận</a:t>
            </a:r>
          </a:p>
        </p:txBody>
      </p:sp>
      <p:sp>
        <p:nvSpPr>
          <p:cNvPr id="6" name="TextBox 5">
            <a:extLst>
              <a:ext uri="{FF2B5EF4-FFF2-40B4-BE49-F238E27FC236}">
                <a16:creationId xmlns:a16="http://schemas.microsoft.com/office/drawing/2014/main" id="{0029756F-7BD7-17D6-3793-E85220608CEE}"/>
              </a:ext>
            </a:extLst>
          </p:cNvPr>
          <p:cNvSpPr txBox="1"/>
          <p:nvPr/>
        </p:nvSpPr>
        <p:spPr>
          <a:xfrm>
            <a:off x="4043680" y="1919200"/>
            <a:ext cx="7955280" cy="2246769"/>
          </a:xfrm>
          <a:prstGeom prst="rect">
            <a:avLst/>
          </a:prstGeom>
          <a:noFill/>
        </p:spPr>
        <p:txBody>
          <a:bodyPr wrap="square" rtlCol="0">
            <a:spAutoFit/>
          </a:bodyPr>
          <a:lstStyle/>
          <a:p>
            <a:pPr marL="342900" indent="-342900" algn="just">
              <a:buAutoNum type="arabicPeriod"/>
            </a:pPr>
            <a:r>
              <a:rPr lang="vi-VN" sz="2000" dirty="0">
                <a:solidFill>
                  <a:schemeClr val="tx1"/>
                </a:solidFill>
                <a:latin typeface="+mj-lt"/>
              </a:rPr>
              <a:t>Hạn chế:</a:t>
            </a:r>
          </a:p>
          <a:p>
            <a:pPr algn="just"/>
            <a:r>
              <a:rPr lang="vi-VN" sz="2000" dirty="0">
                <a:solidFill>
                  <a:schemeClr val="tx1"/>
                </a:solidFill>
                <a:latin typeface="+mj-lt"/>
              </a:rPr>
              <a:t>     Chưa có phần đăng nhập, thống kê doanh thu, đánh giá,…</a:t>
            </a:r>
          </a:p>
          <a:p>
            <a:pPr marL="342900" indent="-342900" algn="just">
              <a:buAutoNum type="arabicPeriod" startAt="2"/>
            </a:pPr>
            <a:r>
              <a:rPr lang="vi-VN" sz="2000" dirty="0">
                <a:solidFill>
                  <a:schemeClr val="tx1"/>
                </a:solidFill>
                <a:latin typeface="+mj-lt"/>
              </a:rPr>
              <a:t>Ưu điểm:</a:t>
            </a:r>
          </a:p>
          <a:p>
            <a:pPr algn="just"/>
            <a:r>
              <a:rPr lang="vi-VN" sz="2000" dirty="0">
                <a:solidFill>
                  <a:schemeClr val="tx1"/>
                </a:solidFill>
                <a:latin typeface="+mj-lt"/>
              </a:rPr>
              <a:t>     Giao diện dễ dùng, thân thiện với người dùng, thao tác đơn giản</a:t>
            </a:r>
          </a:p>
          <a:p>
            <a:pPr algn="just"/>
            <a:r>
              <a:rPr lang="vi-VN" sz="2000" dirty="0">
                <a:solidFill>
                  <a:schemeClr val="tx1"/>
                </a:solidFill>
                <a:latin typeface="+mj-lt"/>
              </a:rPr>
              <a:t>3.  Hướng phát triển:</a:t>
            </a:r>
          </a:p>
          <a:p>
            <a:pPr algn="just"/>
            <a:r>
              <a:rPr lang="vi-VN" sz="2000" dirty="0">
                <a:solidFill>
                  <a:schemeClr val="tx1"/>
                </a:solidFill>
                <a:latin typeface="+mj-lt"/>
              </a:rPr>
              <a:t>     Thêm các chức năng cần thiết và nâng cấp để trang hoạt động ổn định hiệu quả hơn, có thêm các chức năng mới phù hợp cho trang.</a:t>
            </a:r>
          </a:p>
        </p:txBody>
      </p:sp>
    </p:spTree>
    <p:extLst>
      <p:ext uri="{BB962C8B-B14F-4D97-AF65-F5344CB8AC3E}">
        <p14:creationId xmlns:p14="http://schemas.microsoft.com/office/powerpoint/2010/main" val="266570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42"/>
          <p:cNvSpPr txBox="1">
            <a:spLocks noGrp="1"/>
          </p:cNvSpPr>
          <p:nvPr>
            <p:ph type="title"/>
          </p:nvPr>
        </p:nvSpPr>
        <p:spPr>
          <a:xfrm>
            <a:off x="3562500" y="2646150"/>
            <a:ext cx="5067000" cy="1565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DEMO</a:t>
            </a:r>
            <a:endParaRPr dirty="0"/>
          </a:p>
        </p:txBody>
      </p:sp>
    </p:spTree>
  </p:cSld>
  <p:clrMapOvr>
    <a:masterClrMapping/>
  </p:clrMapOvr>
</p:sld>
</file>

<file path=ppt/theme/theme1.xml><?xml version="1.0" encoding="utf-8"?>
<a:theme xmlns:a="http://schemas.openxmlformats.org/drawingml/2006/main" name="SlidesMania Template">
  <a:themeElements>
    <a:clrScheme name="Simple Light">
      <a:dk1>
        <a:srgbClr val="021324"/>
      </a:dk1>
      <a:lt1>
        <a:srgbClr val="F5F0EA"/>
      </a:lt1>
      <a:dk2>
        <a:srgbClr val="FFC1CB"/>
      </a:dk2>
      <a:lt2>
        <a:srgbClr val="FFFFFF"/>
      </a:lt2>
      <a:accent1>
        <a:srgbClr val="FA5041"/>
      </a:accent1>
      <a:accent2>
        <a:srgbClr val="5C76D8"/>
      </a:accent2>
      <a:accent3>
        <a:srgbClr val="9D6FC7"/>
      </a:accent3>
      <a:accent4>
        <a:srgbClr val="E7C126"/>
      </a:accent4>
      <a:accent5>
        <a:srgbClr val="6DD8C8"/>
      </a:accent5>
      <a:accent6>
        <a:srgbClr val="58C1DD"/>
      </a:accent6>
      <a:hlink>
        <a:srgbClr val="4BAA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298</Words>
  <Application>Microsoft Office PowerPoint</Application>
  <PresentationFormat>Widescreen</PresentationFormat>
  <Paragraphs>33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Didact Gothic</vt:lpstr>
      <vt:lpstr>Times New Roman</vt:lpstr>
      <vt:lpstr>Archivo Black</vt:lpstr>
      <vt:lpstr>Arial</vt:lpstr>
      <vt:lpstr>Calibri</vt:lpstr>
      <vt:lpstr>SlidesMania Template</vt:lpstr>
      <vt:lpstr>XÂY DỰNG WEBSITE  QUẢN LÍ THÚ CƯNG</vt:lpstr>
      <vt:lpstr>Các Nội Dung</vt:lpstr>
      <vt:lpstr>PowerPoint Presentation</vt:lpstr>
      <vt:lpstr>PowerPoint Presentation</vt:lpstr>
      <vt:lpstr>PowerPoint Presentation</vt:lpstr>
      <vt:lpstr>PowerPoint Presentation</vt:lpstr>
      <vt:lpstr>We will talk about this first.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Lợi Huỳnh Tấn</dc:creator>
  <cp:lastModifiedBy>Lợi Huỳnh Tấn</cp:lastModifiedBy>
  <cp:revision>2</cp:revision>
  <dcterms:modified xsi:type="dcterms:W3CDTF">2025-05-18T09:33:53Z</dcterms:modified>
</cp:coreProperties>
</file>