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62" r:id="rId3"/>
    <p:sldId id="264" r:id="rId4"/>
    <p:sldId id="268" r:id="rId5"/>
    <p:sldId id="265" r:id="rId6"/>
    <p:sldId id="269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87971" autoAdjust="0"/>
  </p:normalViewPr>
  <p:slideViewPr>
    <p:cSldViewPr snapToGrid="0">
      <p:cViewPr varScale="1">
        <p:scale>
          <a:sx n="64" d="100"/>
          <a:sy n="64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7E78C-A8C3-415B-ABAD-607FEF47148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5FE7A017-B424-4A8A-A953-4C6343B72074}">
      <dgm:prSet phldrT="[Text]"/>
      <dgm:spPr/>
      <dgm:t>
        <a:bodyPr/>
        <a:lstStyle/>
        <a:p>
          <a:r>
            <a:rPr lang="en-US" dirty="0" err="1"/>
            <a:t>Khái</a:t>
          </a:r>
          <a:r>
            <a:rPr lang="en-US" dirty="0"/>
            <a:t> </a:t>
          </a:r>
          <a:r>
            <a:rPr lang="en-US" dirty="0" err="1"/>
            <a:t>niệm</a:t>
          </a:r>
          <a:endParaRPr lang="en-US" dirty="0"/>
        </a:p>
      </dgm:t>
    </dgm:pt>
    <dgm:pt modelId="{A81E2716-85FF-44FF-B642-23F616D97A2A}" type="parTrans" cxnId="{1CE15091-4359-48FF-9EDF-A924C28E48E2}">
      <dgm:prSet/>
      <dgm:spPr/>
      <dgm:t>
        <a:bodyPr/>
        <a:lstStyle/>
        <a:p>
          <a:endParaRPr lang="en-US"/>
        </a:p>
      </dgm:t>
    </dgm:pt>
    <dgm:pt modelId="{8333938F-F42A-4AB8-8475-C86830F334F3}" type="sibTrans" cxnId="{1CE15091-4359-48FF-9EDF-A924C28E48E2}">
      <dgm:prSet/>
      <dgm:spPr/>
      <dgm:t>
        <a:bodyPr/>
        <a:lstStyle/>
        <a:p>
          <a:endParaRPr lang="en-US"/>
        </a:p>
      </dgm:t>
    </dgm:pt>
    <dgm:pt modelId="{1BAD5689-0CAE-4EE2-A604-CC0CB6209924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đích</a:t>
          </a:r>
          <a:endParaRPr lang="en-US" dirty="0"/>
        </a:p>
      </dgm:t>
    </dgm:pt>
    <dgm:pt modelId="{6E4FB4CD-E63C-4303-9ABE-F75F6B75D68E}" type="parTrans" cxnId="{955B59CF-B8BC-4173-8855-531C2DB15DB3}">
      <dgm:prSet/>
      <dgm:spPr/>
      <dgm:t>
        <a:bodyPr/>
        <a:lstStyle/>
        <a:p>
          <a:endParaRPr lang="en-US"/>
        </a:p>
      </dgm:t>
    </dgm:pt>
    <dgm:pt modelId="{B569FA75-6C81-4577-AC91-DF37E95E21DB}" type="sibTrans" cxnId="{955B59CF-B8BC-4173-8855-531C2DB15DB3}">
      <dgm:prSet/>
      <dgm:spPr/>
      <dgm:t>
        <a:bodyPr/>
        <a:lstStyle/>
        <a:p>
          <a:endParaRPr lang="en-US"/>
        </a:p>
      </dgm:t>
    </dgm:pt>
    <dgm:pt modelId="{70DD002E-1A68-47CC-BFDB-7E6B468CACEB}">
      <dgm:prSet phldrT="[Text]"/>
      <dgm:spPr/>
      <dgm:t>
        <a:bodyPr/>
        <a:lstStyle/>
        <a:p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phần</a:t>
          </a:r>
          <a:endParaRPr lang="en-US" dirty="0"/>
        </a:p>
      </dgm:t>
    </dgm:pt>
    <dgm:pt modelId="{C912D1F2-99B5-490D-865E-899C74E49F87}" type="parTrans" cxnId="{F6B6BE59-9DB6-490C-95D6-A9ABA8DE4419}">
      <dgm:prSet/>
      <dgm:spPr/>
      <dgm:t>
        <a:bodyPr/>
        <a:lstStyle/>
        <a:p>
          <a:endParaRPr lang="en-US"/>
        </a:p>
      </dgm:t>
    </dgm:pt>
    <dgm:pt modelId="{EF0414B5-D050-42D7-B164-ABAC0D8BD92A}" type="sibTrans" cxnId="{F6B6BE59-9DB6-490C-95D6-A9ABA8DE4419}">
      <dgm:prSet/>
      <dgm:spPr/>
      <dgm:t>
        <a:bodyPr/>
        <a:lstStyle/>
        <a:p>
          <a:endParaRPr lang="en-US"/>
        </a:p>
      </dgm:t>
    </dgm:pt>
    <dgm:pt modelId="{AA39B947-FFCC-42EA-B1B9-49D59515EE77}" type="pres">
      <dgm:prSet presAssocID="{D4E7E78C-A8C3-415B-ABAD-607FEF471487}" presName="linearFlow" presStyleCnt="0">
        <dgm:presLayoutVars>
          <dgm:dir/>
          <dgm:resizeHandles val="exact"/>
        </dgm:presLayoutVars>
      </dgm:prSet>
      <dgm:spPr/>
    </dgm:pt>
    <dgm:pt modelId="{6C83B1F8-649E-4942-9D0A-57EC27EF5FB9}" type="pres">
      <dgm:prSet presAssocID="{5FE7A017-B424-4A8A-A953-4C6343B72074}" presName="composite" presStyleCnt="0"/>
      <dgm:spPr/>
    </dgm:pt>
    <dgm:pt modelId="{06280315-EE35-47EC-BC4E-101B93603CD4}" type="pres">
      <dgm:prSet presAssocID="{5FE7A017-B424-4A8A-A953-4C6343B72074}" presName="imgShp" presStyleLbl="fgImgPlace1" presStyleIdx="0" presStyleCnt="3"/>
      <dgm:spPr/>
    </dgm:pt>
    <dgm:pt modelId="{4C436AA4-9B30-4BD6-8281-AFA7D5B18494}" type="pres">
      <dgm:prSet presAssocID="{5FE7A017-B424-4A8A-A953-4C6343B72074}" presName="txShp" presStyleLbl="node1" presStyleIdx="0" presStyleCnt="3">
        <dgm:presLayoutVars>
          <dgm:bulletEnabled val="1"/>
        </dgm:presLayoutVars>
      </dgm:prSet>
      <dgm:spPr/>
    </dgm:pt>
    <dgm:pt modelId="{3BBAAACC-5EC8-4F63-9C97-54B75356F4DC}" type="pres">
      <dgm:prSet presAssocID="{8333938F-F42A-4AB8-8475-C86830F334F3}" presName="spacing" presStyleCnt="0"/>
      <dgm:spPr/>
    </dgm:pt>
    <dgm:pt modelId="{C691EF0B-59BB-41A6-B866-07FD0572F31B}" type="pres">
      <dgm:prSet presAssocID="{1BAD5689-0CAE-4EE2-A604-CC0CB6209924}" presName="composite" presStyleCnt="0"/>
      <dgm:spPr/>
    </dgm:pt>
    <dgm:pt modelId="{AB63A3D8-878F-4BD7-BED6-990AD5658FD4}" type="pres">
      <dgm:prSet presAssocID="{1BAD5689-0CAE-4EE2-A604-CC0CB6209924}" presName="imgShp" presStyleLbl="fgImgPlace1" presStyleIdx="1" presStyleCnt="3"/>
      <dgm:spPr/>
    </dgm:pt>
    <dgm:pt modelId="{9D9EC21A-A433-4401-9944-4773BFE7E252}" type="pres">
      <dgm:prSet presAssocID="{1BAD5689-0CAE-4EE2-A604-CC0CB6209924}" presName="txShp" presStyleLbl="node1" presStyleIdx="1" presStyleCnt="3">
        <dgm:presLayoutVars>
          <dgm:bulletEnabled val="1"/>
        </dgm:presLayoutVars>
      </dgm:prSet>
      <dgm:spPr/>
    </dgm:pt>
    <dgm:pt modelId="{604558AD-4302-444A-9DE4-8C9752B86AD7}" type="pres">
      <dgm:prSet presAssocID="{B569FA75-6C81-4577-AC91-DF37E95E21DB}" presName="spacing" presStyleCnt="0"/>
      <dgm:spPr/>
    </dgm:pt>
    <dgm:pt modelId="{46D65798-E685-4684-A1BD-C20690654388}" type="pres">
      <dgm:prSet presAssocID="{70DD002E-1A68-47CC-BFDB-7E6B468CACEB}" presName="composite" presStyleCnt="0"/>
      <dgm:spPr/>
    </dgm:pt>
    <dgm:pt modelId="{F693F83A-CD6F-4CFA-B4CC-C190834F3FF8}" type="pres">
      <dgm:prSet presAssocID="{70DD002E-1A68-47CC-BFDB-7E6B468CACEB}" presName="imgShp" presStyleLbl="fgImgPlace1" presStyleIdx="2" presStyleCnt="3"/>
      <dgm:spPr/>
    </dgm:pt>
    <dgm:pt modelId="{ABACBAA9-3DB2-4E10-B8BC-76EBD2476DC6}" type="pres">
      <dgm:prSet presAssocID="{70DD002E-1A68-47CC-BFDB-7E6B468CACEB}" presName="txShp" presStyleLbl="node1" presStyleIdx="2" presStyleCnt="3">
        <dgm:presLayoutVars>
          <dgm:bulletEnabled val="1"/>
        </dgm:presLayoutVars>
      </dgm:prSet>
      <dgm:spPr/>
    </dgm:pt>
  </dgm:ptLst>
  <dgm:cxnLst>
    <dgm:cxn modelId="{955B59CF-B8BC-4173-8855-531C2DB15DB3}" srcId="{D4E7E78C-A8C3-415B-ABAD-607FEF471487}" destId="{1BAD5689-0CAE-4EE2-A604-CC0CB6209924}" srcOrd="1" destOrd="0" parTransId="{6E4FB4CD-E63C-4303-9ABE-F75F6B75D68E}" sibTransId="{B569FA75-6C81-4577-AC91-DF37E95E21DB}"/>
    <dgm:cxn modelId="{182CA060-ED43-49C3-8231-D0DB2E984B99}" type="presOf" srcId="{1BAD5689-0CAE-4EE2-A604-CC0CB6209924}" destId="{9D9EC21A-A433-4401-9944-4773BFE7E252}" srcOrd="0" destOrd="0" presId="urn:microsoft.com/office/officeart/2005/8/layout/vList3"/>
    <dgm:cxn modelId="{A4A60126-F1E4-4BA0-9DBD-1CFBCBCC22AF}" type="presOf" srcId="{5FE7A017-B424-4A8A-A953-4C6343B72074}" destId="{4C436AA4-9B30-4BD6-8281-AFA7D5B18494}" srcOrd="0" destOrd="0" presId="urn:microsoft.com/office/officeart/2005/8/layout/vList3"/>
    <dgm:cxn modelId="{7700F37C-F597-47BA-BB9B-C1AD63DE32D5}" type="presOf" srcId="{70DD002E-1A68-47CC-BFDB-7E6B468CACEB}" destId="{ABACBAA9-3DB2-4E10-B8BC-76EBD2476DC6}" srcOrd="0" destOrd="0" presId="urn:microsoft.com/office/officeart/2005/8/layout/vList3"/>
    <dgm:cxn modelId="{1CE15091-4359-48FF-9EDF-A924C28E48E2}" srcId="{D4E7E78C-A8C3-415B-ABAD-607FEF471487}" destId="{5FE7A017-B424-4A8A-A953-4C6343B72074}" srcOrd="0" destOrd="0" parTransId="{A81E2716-85FF-44FF-B642-23F616D97A2A}" sibTransId="{8333938F-F42A-4AB8-8475-C86830F334F3}"/>
    <dgm:cxn modelId="{F6B6BE59-9DB6-490C-95D6-A9ABA8DE4419}" srcId="{D4E7E78C-A8C3-415B-ABAD-607FEF471487}" destId="{70DD002E-1A68-47CC-BFDB-7E6B468CACEB}" srcOrd="2" destOrd="0" parTransId="{C912D1F2-99B5-490D-865E-899C74E49F87}" sibTransId="{EF0414B5-D050-42D7-B164-ABAC0D8BD92A}"/>
    <dgm:cxn modelId="{F2179E9F-2838-4BD1-BAA1-163AEAE9C36B}" type="presOf" srcId="{D4E7E78C-A8C3-415B-ABAD-607FEF471487}" destId="{AA39B947-FFCC-42EA-B1B9-49D59515EE77}" srcOrd="0" destOrd="0" presId="urn:microsoft.com/office/officeart/2005/8/layout/vList3"/>
    <dgm:cxn modelId="{E24AA8B7-F20E-4412-B3E9-C197B6046B75}" type="presParOf" srcId="{AA39B947-FFCC-42EA-B1B9-49D59515EE77}" destId="{6C83B1F8-649E-4942-9D0A-57EC27EF5FB9}" srcOrd="0" destOrd="0" presId="urn:microsoft.com/office/officeart/2005/8/layout/vList3"/>
    <dgm:cxn modelId="{3B1581B5-C797-42F0-A075-F18101D0E82B}" type="presParOf" srcId="{6C83B1F8-649E-4942-9D0A-57EC27EF5FB9}" destId="{06280315-EE35-47EC-BC4E-101B93603CD4}" srcOrd="0" destOrd="0" presId="urn:microsoft.com/office/officeart/2005/8/layout/vList3"/>
    <dgm:cxn modelId="{07ACE10C-7E78-4F7E-84E7-79346609ADD6}" type="presParOf" srcId="{6C83B1F8-649E-4942-9D0A-57EC27EF5FB9}" destId="{4C436AA4-9B30-4BD6-8281-AFA7D5B18494}" srcOrd="1" destOrd="0" presId="urn:microsoft.com/office/officeart/2005/8/layout/vList3"/>
    <dgm:cxn modelId="{86C0D857-CCD8-4165-B639-54B95A5107C0}" type="presParOf" srcId="{AA39B947-FFCC-42EA-B1B9-49D59515EE77}" destId="{3BBAAACC-5EC8-4F63-9C97-54B75356F4DC}" srcOrd="1" destOrd="0" presId="urn:microsoft.com/office/officeart/2005/8/layout/vList3"/>
    <dgm:cxn modelId="{530CBD18-2835-4472-8686-0EFFFE230228}" type="presParOf" srcId="{AA39B947-FFCC-42EA-B1B9-49D59515EE77}" destId="{C691EF0B-59BB-41A6-B866-07FD0572F31B}" srcOrd="2" destOrd="0" presId="urn:microsoft.com/office/officeart/2005/8/layout/vList3"/>
    <dgm:cxn modelId="{90423717-8C58-4B6C-8A97-B96B4249606C}" type="presParOf" srcId="{C691EF0B-59BB-41A6-B866-07FD0572F31B}" destId="{AB63A3D8-878F-4BD7-BED6-990AD5658FD4}" srcOrd="0" destOrd="0" presId="urn:microsoft.com/office/officeart/2005/8/layout/vList3"/>
    <dgm:cxn modelId="{00185147-7B76-467F-BD76-8D7041586060}" type="presParOf" srcId="{C691EF0B-59BB-41A6-B866-07FD0572F31B}" destId="{9D9EC21A-A433-4401-9944-4773BFE7E252}" srcOrd="1" destOrd="0" presId="urn:microsoft.com/office/officeart/2005/8/layout/vList3"/>
    <dgm:cxn modelId="{4791DC13-F97B-469C-A461-E4F393A34733}" type="presParOf" srcId="{AA39B947-FFCC-42EA-B1B9-49D59515EE77}" destId="{604558AD-4302-444A-9DE4-8C9752B86AD7}" srcOrd="3" destOrd="0" presId="urn:microsoft.com/office/officeart/2005/8/layout/vList3"/>
    <dgm:cxn modelId="{0157B596-DE55-4193-879C-E440DE3E0AB0}" type="presParOf" srcId="{AA39B947-FFCC-42EA-B1B9-49D59515EE77}" destId="{46D65798-E685-4684-A1BD-C20690654388}" srcOrd="4" destOrd="0" presId="urn:microsoft.com/office/officeart/2005/8/layout/vList3"/>
    <dgm:cxn modelId="{DF37E907-CA7F-42F9-8F47-683B83AB5D05}" type="presParOf" srcId="{46D65798-E685-4684-A1BD-C20690654388}" destId="{F693F83A-CD6F-4CFA-B4CC-C190834F3FF8}" srcOrd="0" destOrd="0" presId="urn:microsoft.com/office/officeart/2005/8/layout/vList3"/>
    <dgm:cxn modelId="{E2798BDC-AE72-4728-ACE8-72067C5BC020}" type="presParOf" srcId="{46D65798-E685-4684-A1BD-C20690654388}" destId="{ABACBAA9-3DB2-4E10-B8BC-76EBD2476D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7E78C-A8C3-415B-ABAD-607FEF47148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70DD002E-1A68-47CC-BFDB-7E6B468CACEB}">
      <dgm:prSet phldrT="[Text]"/>
      <dgm:spPr/>
      <dgm:t>
        <a:bodyPr/>
        <a:lstStyle/>
        <a:p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phần</a:t>
          </a:r>
          <a:endParaRPr lang="en-US" dirty="0"/>
        </a:p>
      </dgm:t>
    </dgm:pt>
    <dgm:pt modelId="{C912D1F2-99B5-490D-865E-899C74E49F87}" type="parTrans" cxnId="{F6B6BE59-9DB6-490C-95D6-A9ABA8DE4419}">
      <dgm:prSet/>
      <dgm:spPr/>
      <dgm:t>
        <a:bodyPr/>
        <a:lstStyle/>
        <a:p>
          <a:endParaRPr lang="en-US"/>
        </a:p>
      </dgm:t>
    </dgm:pt>
    <dgm:pt modelId="{EF0414B5-D050-42D7-B164-ABAC0D8BD92A}" type="sibTrans" cxnId="{F6B6BE59-9DB6-490C-95D6-A9ABA8DE4419}">
      <dgm:prSet/>
      <dgm:spPr/>
      <dgm:t>
        <a:bodyPr/>
        <a:lstStyle/>
        <a:p>
          <a:endParaRPr lang="en-US"/>
        </a:p>
      </dgm:t>
    </dgm:pt>
    <dgm:pt modelId="{5FE7A017-B424-4A8A-A953-4C6343B72074}">
      <dgm:prSet phldrT="[Text]"/>
      <dgm:spPr/>
      <dgm:t>
        <a:bodyPr/>
        <a:lstStyle/>
        <a:p>
          <a:endParaRPr lang="en-US" dirty="0"/>
        </a:p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đích</a:t>
          </a:r>
          <a:endParaRPr lang="en-US" dirty="0"/>
        </a:p>
      </dgm:t>
    </dgm:pt>
    <dgm:pt modelId="{8333938F-F42A-4AB8-8475-C86830F334F3}" type="sibTrans" cxnId="{1CE15091-4359-48FF-9EDF-A924C28E48E2}">
      <dgm:prSet/>
      <dgm:spPr/>
      <dgm:t>
        <a:bodyPr/>
        <a:lstStyle/>
        <a:p>
          <a:endParaRPr lang="en-US"/>
        </a:p>
      </dgm:t>
    </dgm:pt>
    <dgm:pt modelId="{A81E2716-85FF-44FF-B642-23F616D97A2A}" type="parTrans" cxnId="{1CE15091-4359-48FF-9EDF-A924C28E48E2}">
      <dgm:prSet/>
      <dgm:spPr/>
      <dgm:t>
        <a:bodyPr/>
        <a:lstStyle/>
        <a:p>
          <a:endParaRPr lang="en-US"/>
        </a:p>
      </dgm:t>
    </dgm:pt>
    <dgm:pt modelId="{AA39B947-FFCC-42EA-B1B9-49D59515EE77}" type="pres">
      <dgm:prSet presAssocID="{D4E7E78C-A8C3-415B-ABAD-607FEF471487}" presName="linearFlow" presStyleCnt="0">
        <dgm:presLayoutVars>
          <dgm:dir/>
          <dgm:resizeHandles val="exact"/>
        </dgm:presLayoutVars>
      </dgm:prSet>
      <dgm:spPr/>
    </dgm:pt>
    <dgm:pt modelId="{6C83B1F8-649E-4942-9D0A-57EC27EF5FB9}" type="pres">
      <dgm:prSet presAssocID="{5FE7A017-B424-4A8A-A953-4C6343B72074}" presName="composite" presStyleCnt="0"/>
      <dgm:spPr/>
    </dgm:pt>
    <dgm:pt modelId="{06280315-EE35-47EC-BC4E-101B93603CD4}" type="pres">
      <dgm:prSet presAssocID="{5FE7A017-B424-4A8A-A953-4C6343B72074}" presName="imgShp" presStyleLbl="fgImgPlace1" presStyleIdx="0" presStyleCnt="2"/>
      <dgm:spPr/>
    </dgm:pt>
    <dgm:pt modelId="{4C436AA4-9B30-4BD6-8281-AFA7D5B18494}" type="pres">
      <dgm:prSet presAssocID="{5FE7A017-B424-4A8A-A953-4C6343B72074}" presName="txShp" presStyleLbl="node1" presStyleIdx="0" presStyleCnt="2">
        <dgm:presLayoutVars>
          <dgm:bulletEnabled val="1"/>
        </dgm:presLayoutVars>
      </dgm:prSet>
      <dgm:spPr/>
    </dgm:pt>
    <dgm:pt modelId="{3BBAAACC-5EC8-4F63-9C97-54B75356F4DC}" type="pres">
      <dgm:prSet presAssocID="{8333938F-F42A-4AB8-8475-C86830F334F3}" presName="spacing" presStyleCnt="0"/>
      <dgm:spPr/>
    </dgm:pt>
    <dgm:pt modelId="{46D65798-E685-4684-A1BD-C20690654388}" type="pres">
      <dgm:prSet presAssocID="{70DD002E-1A68-47CC-BFDB-7E6B468CACEB}" presName="composite" presStyleCnt="0"/>
      <dgm:spPr/>
    </dgm:pt>
    <dgm:pt modelId="{F693F83A-CD6F-4CFA-B4CC-C190834F3FF8}" type="pres">
      <dgm:prSet presAssocID="{70DD002E-1A68-47CC-BFDB-7E6B468CACEB}" presName="imgShp" presStyleLbl="fgImgPlace1" presStyleIdx="1" presStyleCnt="2" custLinFactNeighborX="-7699" custLinFactNeighborY="5938"/>
      <dgm:spPr/>
    </dgm:pt>
    <dgm:pt modelId="{ABACBAA9-3DB2-4E10-B8BC-76EBD2476DC6}" type="pres">
      <dgm:prSet presAssocID="{70DD002E-1A68-47CC-BFDB-7E6B468CACEB}" presName="txShp" presStyleLbl="node1" presStyleIdx="1" presStyleCnt="2" custLinFactNeighborX="2793" custLinFactNeighborY="14851">
        <dgm:presLayoutVars>
          <dgm:bulletEnabled val="1"/>
        </dgm:presLayoutVars>
      </dgm:prSet>
      <dgm:spPr/>
    </dgm:pt>
  </dgm:ptLst>
  <dgm:cxnLst>
    <dgm:cxn modelId="{A4A60126-F1E4-4BA0-9DBD-1CFBCBCC22AF}" type="presOf" srcId="{5FE7A017-B424-4A8A-A953-4C6343B72074}" destId="{4C436AA4-9B30-4BD6-8281-AFA7D5B18494}" srcOrd="0" destOrd="0" presId="urn:microsoft.com/office/officeart/2005/8/layout/vList3"/>
    <dgm:cxn modelId="{7700F37C-F597-47BA-BB9B-C1AD63DE32D5}" type="presOf" srcId="{70DD002E-1A68-47CC-BFDB-7E6B468CACEB}" destId="{ABACBAA9-3DB2-4E10-B8BC-76EBD2476DC6}" srcOrd="0" destOrd="0" presId="urn:microsoft.com/office/officeart/2005/8/layout/vList3"/>
    <dgm:cxn modelId="{1CE15091-4359-48FF-9EDF-A924C28E48E2}" srcId="{D4E7E78C-A8C3-415B-ABAD-607FEF471487}" destId="{5FE7A017-B424-4A8A-A953-4C6343B72074}" srcOrd="0" destOrd="0" parTransId="{A81E2716-85FF-44FF-B642-23F616D97A2A}" sibTransId="{8333938F-F42A-4AB8-8475-C86830F334F3}"/>
    <dgm:cxn modelId="{F6B6BE59-9DB6-490C-95D6-A9ABA8DE4419}" srcId="{D4E7E78C-A8C3-415B-ABAD-607FEF471487}" destId="{70DD002E-1A68-47CC-BFDB-7E6B468CACEB}" srcOrd="1" destOrd="0" parTransId="{C912D1F2-99B5-490D-865E-899C74E49F87}" sibTransId="{EF0414B5-D050-42D7-B164-ABAC0D8BD92A}"/>
    <dgm:cxn modelId="{F2179E9F-2838-4BD1-BAA1-163AEAE9C36B}" type="presOf" srcId="{D4E7E78C-A8C3-415B-ABAD-607FEF471487}" destId="{AA39B947-FFCC-42EA-B1B9-49D59515EE77}" srcOrd="0" destOrd="0" presId="urn:microsoft.com/office/officeart/2005/8/layout/vList3"/>
    <dgm:cxn modelId="{E24AA8B7-F20E-4412-B3E9-C197B6046B75}" type="presParOf" srcId="{AA39B947-FFCC-42EA-B1B9-49D59515EE77}" destId="{6C83B1F8-649E-4942-9D0A-57EC27EF5FB9}" srcOrd="0" destOrd="0" presId="urn:microsoft.com/office/officeart/2005/8/layout/vList3"/>
    <dgm:cxn modelId="{3B1581B5-C797-42F0-A075-F18101D0E82B}" type="presParOf" srcId="{6C83B1F8-649E-4942-9D0A-57EC27EF5FB9}" destId="{06280315-EE35-47EC-BC4E-101B93603CD4}" srcOrd="0" destOrd="0" presId="urn:microsoft.com/office/officeart/2005/8/layout/vList3"/>
    <dgm:cxn modelId="{07ACE10C-7E78-4F7E-84E7-79346609ADD6}" type="presParOf" srcId="{6C83B1F8-649E-4942-9D0A-57EC27EF5FB9}" destId="{4C436AA4-9B30-4BD6-8281-AFA7D5B18494}" srcOrd="1" destOrd="0" presId="urn:microsoft.com/office/officeart/2005/8/layout/vList3"/>
    <dgm:cxn modelId="{86C0D857-CCD8-4165-B639-54B95A5107C0}" type="presParOf" srcId="{AA39B947-FFCC-42EA-B1B9-49D59515EE77}" destId="{3BBAAACC-5EC8-4F63-9C97-54B75356F4DC}" srcOrd="1" destOrd="0" presId="urn:microsoft.com/office/officeart/2005/8/layout/vList3"/>
    <dgm:cxn modelId="{0157B596-DE55-4193-879C-E440DE3E0AB0}" type="presParOf" srcId="{AA39B947-FFCC-42EA-B1B9-49D59515EE77}" destId="{46D65798-E685-4684-A1BD-C20690654388}" srcOrd="2" destOrd="0" presId="urn:microsoft.com/office/officeart/2005/8/layout/vList3"/>
    <dgm:cxn modelId="{DF37E907-CA7F-42F9-8F47-683B83AB5D05}" type="presParOf" srcId="{46D65798-E685-4684-A1BD-C20690654388}" destId="{F693F83A-CD6F-4CFA-B4CC-C190834F3FF8}" srcOrd="0" destOrd="0" presId="urn:microsoft.com/office/officeart/2005/8/layout/vList3"/>
    <dgm:cxn modelId="{E2798BDC-AE72-4728-ACE8-72067C5BC020}" type="presParOf" srcId="{46D65798-E685-4684-A1BD-C20690654388}" destId="{ABACBAA9-3DB2-4E10-B8BC-76EBD2476D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7E78C-A8C3-415B-ABAD-607FEF47148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5FE7A017-B424-4A8A-A953-4C6343B72074}">
      <dgm:prSet phldrT="[Text]"/>
      <dgm:spPr/>
      <dgm:t>
        <a:bodyPr/>
        <a:lstStyle/>
        <a:p>
          <a:endParaRPr lang="en-US" dirty="0"/>
        </a:p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đích</a:t>
          </a:r>
          <a:endParaRPr lang="en-US" dirty="0"/>
        </a:p>
      </dgm:t>
    </dgm:pt>
    <dgm:pt modelId="{8333938F-F42A-4AB8-8475-C86830F334F3}" type="sibTrans" cxnId="{1CE15091-4359-48FF-9EDF-A924C28E48E2}">
      <dgm:prSet/>
      <dgm:spPr/>
      <dgm:t>
        <a:bodyPr/>
        <a:lstStyle/>
        <a:p>
          <a:endParaRPr lang="en-US"/>
        </a:p>
      </dgm:t>
    </dgm:pt>
    <dgm:pt modelId="{A81E2716-85FF-44FF-B642-23F616D97A2A}" type="parTrans" cxnId="{1CE15091-4359-48FF-9EDF-A924C28E48E2}">
      <dgm:prSet/>
      <dgm:spPr/>
      <dgm:t>
        <a:bodyPr/>
        <a:lstStyle/>
        <a:p>
          <a:endParaRPr lang="en-US"/>
        </a:p>
      </dgm:t>
    </dgm:pt>
    <dgm:pt modelId="{AA39B947-FFCC-42EA-B1B9-49D59515EE77}" type="pres">
      <dgm:prSet presAssocID="{D4E7E78C-A8C3-415B-ABAD-607FEF471487}" presName="linearFlow" presStyleCnt="0">
        <dgm:presLayoutVars>
          <dgm:dir/>
          <dgm:resizeHandles val="exact"/>
        </dgm:presLayoutVars>
      </dgm:prSet>
      <dgm:spPr/>
    </dgm:pt>
    <dgm:pt modelId="{6C83B1F8-649E-4942-9D0A-57EC27EF5FB9}" type="pres">
      <dgm:prSet presAssocID="{5FE7A017-B424-4A8A-A953-4C6343B72074}" presName="composite" presStyleCnt="0"/>
      <dgm:spPr/>
    </dgm:pt>
    <dgm:pt modelId="{06280315-EE35-47EC-BC4E-101B93603CD4}" type="pres">
      <dgm:prSet presAssocID="{5FE7A017-B424-4A8A-A953-4C6343B72074}" presName="imgShp" presStyleLbl="fgImgPlace1" presStyleIdx="0" presStyleCnt="1" custLinFactNeighborX="-6166" custLinFactNeighborY="-28965"/>
      <dgm:spPr/>
    </dgm:pt>
    <dgm:pt modelId="{4C436AA4-9B30-4BD6-8281-AFA7D5B18494}" type="pres">
      <dgm:prSet presAssocID="{5FE7A017-B424-4A8A-A953-4C6343B72074}" presName="txShp" presStyleLbl="node1" presStyleIdx="0" presStyleCnt="1" custLinFactNeighborX="2441" custLinFactNeighborY="-28965">
        <dgm:presLayoutVars>
          <dgm:bulletEnabled val="1"/>
        </dgm:presLayoutVars>
      </dgm:prSet>
      <dgm:spPr/>
    </dgm:pt>
  </dgm:ptLst>
  <dgm:cxnLst>
    <dgm:cxn modelId="{A4A60126-F1E4-4BA0-9DBD-1CFBCBCC22AF}" type="presOf" srcId="{5FE7A017-B424-4A8A-A953-4C6343B72074}" destId="{4C436AA4-9B30-4BD6-8281-AFA7D5B18494}" srcOrd="0" destOrd="0" presId="urn:microsoft.com/office/officeart/2005/8/layout/vList3"/>
    <dgm:cxn modelId="{F2179E9F-2838-4BD1-BAA1-163AEAE9C36B}" type="presOf" srcId="{D4E7E78C-A8C3-415B-ABAD-607FEF471487}" destId="{AA39B947-FFCC-42EA-B1B9-49D59515EE77}" srcOrd="0" destOrd="0" presId="urn:microsoft.com/office/officeart/2005/8/layout/vList3"/>
    <dgm:cxn modelId="{1CE15091-4359-48FF-9EDF-A924C28E48E2}" srcId="{D4E7E78C-A8C3-415B-ABAD-607FEF471487}" destId="{5FE7A017-B424-4A8A-A953-4C6343B72074}" srcOrd="0" destOrd="0" parTransId="{A81E2716-85FF-44FF-B642-23F616D97A2A}" sibTransId="{8333938F-F42A-4AB8-8475-C86830F334F3}"/>
    <dgm:cxn modelId="{E24AA8B7-F20E-4412-B3E9-C197B6046B75}" type="presParOf" srcId="{AA39B947-FFCC-42EA-B1B9-49D59515EE77}" destId="{6C83B1F8-649E-4942-9D0A-57EC27EF5FB9}" srcOrd="0" destOrd="0" presId="urn:microsoft.com/office/officeart/2005/8/layout/vList3"/>
    <dgm:cxn modelId="{3B1581B5-C797-42F0-A075-F18101D0E82B}" type="presParOf" srcId="{6C83B1F8-649E-4942-9D0A-57EC27EF5FB9}" destId="{06280315-EE35-47EC-BC4E-101B93603CD4}" srcOrd="0" destOrd="0" presId="urn:microsoft.com/office/officeart/2005/8/layout/vList3"/>
    <dgm:cxn modelId="{07ACE10C-7E78-4F7E-84E7-79346609ADD6}" type="presParOf" srcId="{6C83B1F8-649E-4942-9D0A-57EC27EF5FB9}" destId="{4C436AA4-9B30-4BD6-8281-AFA7D5B1849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6AA4-9B30-4BD6-8281-AFA7D5B18494}">
      <dsp:nvSpPr>
        <dsp:cNvPr id="0" name=""/>
        <dsp:cNvSpPr/>
      </dsp:nvSpPr>
      <dsp:spPr>
        <a:xfrm rot="10800000">
          <a:off x="2075315" y="562"/>
          <a:ext cx="6756400" cy="14940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839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/>
            <a:t>Khái</a:t>
          </a:r>
          <a:r>
            <a:rPr lang="en-US" sz="6500" kern="1200" dirty="0"/>
            <a:t> </a:t>
          </a:r>
          <a:r>
            <a:rPr lang="en-US" sz="6500" kern="1200" dirty="0" err="1"/>
            <a:t>niệm</a:t>
          </a:r>
          <a:endParaRPr lang="en-US" sz="6500" kern="1200" dirty="0"/>
        </a:p>
      </dsp:txBody>
      <dsp:txXfrm rot="10800000">
        <a:off x="2448830" y="562"/>
        <a:ext cx="6382885" cy="1494060"/>
      </dsp:txXfrm>
    </dsp:sp>
    <dsp:sp modelId="{06280315-EE35-47EC-BC4E-101B93603CD4}">
      <dsp:nvSpPr>
        <dsp:cNvPr id="0" name=""/>
        <dsp:cNvSpPr/>
      </dsp:nvSpPr>
      <dsp:spPr>
        <a:xfrm>
          <a:off x="1328284" y="562"/>
          <a:ext cx="1494060" cy="149406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EC21A-A433-4401-9944-4773BFE7E252}">
      <dsp:nvSpPr>
        <dsp:cNvPr id="0" name=""/>
        <dsp:cNvSpPr/>
      </dsp:nvSpPr>
      <dsp:spPr>
        <a:xfrm rot="10800000">
          <a:off x="2075315" y="1940611"/>
          <a:ext cx="6756400" cy="14940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839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/>
            <a:t>Mục</a:t>
          </a:r>
          <a:r>
            <a:rPr lang="en-US" sz="6500" kern="1200" dirty="0"/>
            <a:t> </a:t>
          </a:r>
          <a:r>
            <a:rPr lang="en-US" sz="6500" kern="1200" dirty="0" err="1"/>
            <a:t>đích</a:t>
          </a:r>
          <a:endParaRPr lang="en-US" sz="6500" kern="1200" dirty="0"/>
        </a:p>
      </dsp:txBody>
      <dsp:txXfrm rot="10800000">
        <a:off x="2448830" y="1940611"/>
        <a:ext cx="6382885" cy="1494060"/>
      </dsp:txXfrm>
    </dsp:sp>
    <dsp:sp modelId="{AB63A3D8-878F-4BD7-BED6-990AD5658FD4}">
      <dsp:nvSpPr>
        <dsp:cNvPr id="0" name=""/>
        <dsp:cNvSpPr/>
      </dsp:nvSpPr>
      <dsp:spPr>
        <a:xfrm>
          <a:off x="1328284" y="1940611"/>
          <a:ext cx="1494060" cy="149406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CBAA9-3DB2-4E10-B8BC-76EBD2476DC6}">
      <dsp:nvSpPr>
        <dsp:cNvPr id="0" name=""/>
        <dsp:cNvSpPr/>
      </dsp:nvSpPr>
      <dsp:spPr>
        <a:xfrm rot="10800000">
          <a:off x="2075315" y="3880660"/>
          <a:ext cx="6756400" cy="14940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839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/>
            <a:t>Thành</a:t>
          </a:r>
          <a:r>
            <a:rPr lang="en-US" sz="6500" kern="1200" dirty="0"/>
            <a:t> </a:t>
          </a:r>
          <a:r>
            <a:rPr lang="en-US" sz="6500" kern="1200" dirty="0" err="1"/>
            <a:t>phần</a:t>
          </a:r>
          <a:endParaRPr lang="en-US" sz="6500" kern="1200" dirty="0"/>
        </a:p>
      </dsp:txBody>
      <dsp:txXfrm rot="10800000">
        <a:off x="2448830" y="3880660"/>
        <a:ext cx="6382885" cy="1494060"/>
      </dsp:txXfrm>
    </dsp:sp>
    <dsp:sp modelId="{F693F83A-CD6F-4CFA-B4CC-C190834F3FF8}">
      <dsp:nvSpPr>
        <dsp:cNvPr id="0" name=""/>
        <dsp:cNvSpPr/>
      </dsp:nvSpPr>
      <dsp:spPr>
        <a:xfrm>
          <a:off x="1328284" y="3880660"/>
          <a:ext cx="1494060" cy="149406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6AA4-9B30-4BD6-8281-AFA7D5B18494}">
      <dsp:nvSpPr>
        <dsp:cNvPr id="0" name=""/>
        <dsp:cNvSpPr/>
      </dsp:nvSpPr>
      <dsp:spPr>
        <a:xfrm rot="10800000">
          <a:off x="2285962" y="2236"/>
          <a:ext cx="6756400" cy="233665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0398" tIns="217170" rIns="405384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700" kern="1200" dirty="0"/>
        </a:p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err="1"/>
            <a:t>Mục</a:t>
          </a:r>
          <a:r>
            <a:rPr lang="en-US" sz="5700" kern="1200" dirty="0"/>
            <a:t> </a:t>
          </a:r>
          <a:r>
            <a:rPr lang="en-US" sz="5700" kern="1200" dirty="0" err="1"/>
            <a:t>đích</a:t>
          </a:r>
          <a:endParaRPr lang="en-US" sz="5700" kern="1200" dirty="0"/>
        </a:p>
      </dsp:txBody>
      <dsp:txXfrm rot="10800000">
        <a:off x="2448830" y="562"/>
        <a:ext cx="6382885" cy="1494060"/>
      </dsp:txXfrm>
    </dsp:sp>
    <dsp:sp modelId="{06280315-EE35-47EC-BC4E-101B93603CD4}">
      <dsp:nvSpPr>
        <dsp:cNvPr id="0" name=""/>
        <dsp:cNvSpPr/>
      </dsp:nvSpPr>
      <dsp:spPr>
        <a:xfrm>
          <a:off x="1117637" y="2236"/>
          <a:ext cx="2336651" cy="233665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CBAA9-3DB2-4E10-B8BC-76EBD2476DC6}">
      <dsp:nvSpPr>
        <dsp:cNvPr id="0" name=""/>
        <dsp:cNvSpPr/>
      </dsp:nvSpPr>
      <dsp:spPr>
        <a:xfrm rot="10800000">
          <a:off x="2474669" y="3038631"/>
          <a:ext cx="6756400" cy="233665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0398" tIns="217170" rIns="405384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err="1"/>
            <a:t>Thành</a:t>
          </a:r>
          <a:r>
            <a:rPr lang="en-US" sz="5700" kern="1200" dirty="0"/>
            <a:t> </a:t>
          </a:r>
          <a:r>
            <a:rPr lang="en-US" sz="5700" kern="1200" dirty="0" err="1"/>
            <a:t>phần</a:t>
          </a:r>
          <a:endParaRPr lang="en-US" sz="5700" kern="1200" dirty="0"/>
        </a:p>
      </dsp:txBody>
      <dsp:txXfrm rot="10800000">
        <a:off x="2448830" y="3880660"/>
        <a:ext cx="6382885" cy="1494060"/>
      </dsp:txXfrm>
    </dsp:sp>
    <dsp:sp modelId="{F693F83A-CD6F-4CFA-B4CC-C190834F3FF8}">
      <dsp:nvSpPr>
        <dsp:cNvPr id="0" name=""/>
        <dsp:cNvSpPr/>
      </dsp:nvSpPr>
      <dsp:spPr>
        <a:xfrm>
          <a:off x="937738" y="3038631"/>
          <a:ext cx="2336651" cy="233665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6AA4-9B30-4BD6-8281-AFA7D5B18494}">
      <dsp:nvSpPr>
        <dsp:cNvPr id="0" name=""/>
        <dsp:cNvSpPr/>
      </dsp:nvSpPr>
      <dsp:spPr>
        <a:xfrm rot="10800000">
          <a:off x="2717623" y="0"/>
          <a:ext cx="6756400" cy="34036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0893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/>
            <a:t>Mục</a:t>
          </a:r>
          <a:r>
            <a:rPr lang="en-US" sz="6500" kern="1200" dirty="0"/>
            <a:t> </a:t>
          </a:r>
          <a:r>
            <a:rPr lang="en-US" sz="6500" kern="1200" dirty="0" err="1"/>
            <a:t>đích</a:t>
          </a:r>
          <a:endParaRPr lang="en-US" sz="6500" kern="1200" dirty="0"/>
        </a:p>
      </dsp:txBody>
      <dsp:txXfrm rot="10800000">
        <a:off x="2448830" y="562"/>
        <a:ext cx="6382885" cy="1494060"/>
      </dsp:txXfrm>
    </dsp:sp>
    <dsp:sp modelId="{06280315-EE35-47EC-BC4E-101B93603CD4}">
      <dsp:nvSpPr>
        <dsp:cNvPr id="0" name=""/>
        <dsp:cNvSpPr/>
      </dsp:nvSpPr>
      <dsp:spPr>
        <a:xfrm>
          <a:off x="641034" y="0"/>
          <a:ext cx="3403600" cy="340360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11FA-4C18-4118-8D39-FB4A331EB7E2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9A14-D55A-4A33-918A-45FD40AE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3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6733-F8FA-4098-B7F9-7EEE0D280AAB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1B1A-2366-4C16-85F7-1BE2C54F5811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2026-EFAC-47BB-9B40-AC8AA632A8C4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DB6B-C03B-437D-9276-A3F32E6460FB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33EE-5271-44F1-B1B1-BBD037DDACE5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2BF4-15FD-4570-8419-5A6F531CE36F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9DFD-A3FB-4FA6-A28A-C0CF81452A7B}" type="datetime1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9369-130B-4CC1-AD40-01B3155E06D2}" type="datetime1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7030-485B-4DE4-A0BD-79B0BA56A0DE}" type="datetime1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48F-C871-4F99-BA75-6B4D5F09EEBE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B3D5-1983-4C99-84DE-07BD4229C7F2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7F0B-E02C-43EB-9722-9E95E03281A4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85850" y="5466777"/>
            <a:ext cx="24978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SERMINAR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30495" y="6152571"/>
            <a:ext cx="17091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NHÓM G20</a:t>
            </a:r>
          </a:p>
        </p:txBody>
      </p:sp>
      <p:pic>
        <p:nvPicPr>
          <p:cNvPr id="1026" name="Picture 2" descr="http://dulichtourgiare.com/upload/hinhanh/an02-15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"/>
            <a:ext cx="12192000" cy="5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742445"/>
            <a:ext cx="87485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 NGHỆ PHẦN MỀM CHUYÊN SÂU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8039729" y="5804001"/>
            <a:ext cx="12041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______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8768" y="205827"/>
            <a:ext cx="5710084" cy="38052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GV: ThS. PHAN TRUNG HIẾU</a:t>
            </a:r>
          </a:p>
          <a:p>
            <a:pPr algn="ctr"/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Đỗ Trung Hiếu              12520135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Khang  12520188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Hữu Lộc          12520234 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Đặng Thành Nhân        12520298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Tân          12520377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Hoàng Xuân Thiên       12520411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658" y="4094878"/>
            <a:ext cx="11414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QUY TRÌNH PHÁT TRIỂN PHẦN MỀM</a:t>
            </a:r>
          </a:p>
        </p:txBody>
      </p:sp>
    </p:spTree>
    <p:extLst>
      <p:ext uri="{BB962C8B-B14F-4D97-AF65-F5344CB8AC3E}">
        <p14:creationId xmlns:p14="http://schemas.microsoft.com/office/powerpoint/2010/main" val="35831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39931562"/>
              </p:ext>
            </p:extLst>
          </p:nvPr>
        </p:nvGraphicFramePr>
        <p:xfrm>
          <a:off x="1015999" y="1346200"/>
          <a:ext cx="10160000" cy="537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78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350" y="319158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00" y="1496788"/>
            <a:ext cx="121803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tắc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mô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hình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kỉ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luật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khái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niệm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cung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nghệ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từ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Microsoft.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Lịch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MSF: 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1.0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2.0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2.5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3.0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+ MSF 4.0</a:t>
            </a:r>
          </a:p>
          <a:p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3825" y="319158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63726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62831701"/>
              </p:ext>
            </p:extLst>
          </p:nvPr>
        </p:nvGraphicFramePr>
        <p:xfrm>
          <a:off x="1015999" y="1346200"/>
          <a:ext cx="10160000" cy="537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127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700" y="1496788"/>
            <a:ext cx="12180300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kĩ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thuật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mềm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nguyen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tắc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chứng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minh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tiễn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nhằm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giúp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cho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chu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kì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mềm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Tăng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cơ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hội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đưa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cho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khách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hàng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bằng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nhanh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giảm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lượng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dự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án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ngăn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ngừa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rủi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ro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khi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cho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phép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chất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lượng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cao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đạt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hiệu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quả</a:t>
            </a:r>
            <a:r>
              <a:rPr lang="en-US" sz="4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82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5539721"/>
              </p:ext>
            </p:extLst>
          </p:nvPr>
        </p:nvGraphicFramePr>
        <p:xfrm>
          <a:off x="1015999" y="1346200"/>
          <a:ext cx="10160000" cy="537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161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912" y="1635996"/>
            <a:ext cx="118950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Microsoft Solution Framework (MSF)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phiên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bản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4.0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sự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kết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hợp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metamodel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thể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được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sử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dụng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như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cơ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sở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cho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quy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trình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kỹ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thuật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điều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khiển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mềm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tùy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chỉnh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mở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rộng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quy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trình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kỹ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thuật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mềm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.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MSF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metamodel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bao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gồm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nguyên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tắc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đồng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đội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hình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chu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trình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và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những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sự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lặp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đi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lặp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lại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.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75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912" y="319157"/>
            <a:ext cx="115981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 TRÌNH : MICROSOFT SOLUTIONS FRAMEWORK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66120"/>
            <a:ext cx="12192000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8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nguyên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lý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nền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tảng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Khuyến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khích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mở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liên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lạc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hướng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tới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tầm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nhìn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chung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Uỷ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quyền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những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đội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lập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rõ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ràng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nhiệm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chia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sẻ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nhiệm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trung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cung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giá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trị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kinh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doanh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Nhanh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nhẹn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chờ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đợi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sự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thay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đổi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Đầu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tư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chất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lượng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		+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từ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tất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cả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kinh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nghiệm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7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99398" y="5868424"/>
            <a:ext cx="68066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Cám ơn thầy và các bạn đã lắng nghe.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http://fdisoft.com/Uploads/Originals/2015/7/28/201507281641520232_phuong-phap-thiet-ke-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56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575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F19D19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3020</TotalTime>
  <Words>334</Words>
  <Application>Microsoft Office PowerPoint</Application>
  <PresentationFormat>Widescreen</PresentationFormat>
  <Paragraphs>68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Hoang MSP</dc:creator>
  <cp:lastModifiedBy>BLAMAN</cp:lastModifiedBy>
  <cp:revision>109</cp:revision>
  <dcterms:created xsi:type="dcterms:W3CDTF">2015-08-11T08:05:59Z</dcterms:created>
  <dcterms:modified xsi:type="dcterms:W3CDTF">2016-02-28T13:52:23Z</dcterms:modified>
</cp:coreProperties>
</file>