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56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87971" autoAdjust="0"/>
  </p:normalViewPr>
  <p:slideViewPr>
    <p:cSldViewPr snapToGrid="0">
      <p:cViewPr varScale="1">
        <p:scale>
          <a:sx n="64" d="100"/>
          <a:sy n="64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11FA-4C18-4118-8D39-FB4A331EB7E2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9A14-D55A-4A33-918A-45FD40AE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6733-F8FA-4098-B7F9-7EEE0D280AAB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1B1A-2366-4C16-85F7-1BE2C54F5811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2026-EFAC-47BB-9B40-AC8AA632A8C4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DB6B-C03B-437D-9276-A3F32E6460FB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33EE-5271-44F1-B1B1-BBD037DDACE5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2BF4-15FD-4570-8419-5A6F531CE36F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9DFD-A3FB-4FA6-A28A-C0CF81452A7B}" type="datetime1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9369-130B-4CC1-AD40-01B3155E06D2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7030-485B-4DE4-A0BD-79B0BA56A0DE}" type="datetime1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48F-C871-4F99-BA75-6B4D5F09EEB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B3D5-1983-4C99-84DE-07BD4229C7F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7F0B-E02C-43EB-9722-9E95E03281A4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85850" y="5466777"/>
            <a:ext cx="24978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SERMINAR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30495" y="6152571"/>
            <a:ext cx="17091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NHÓM G20</a:t>
            </a:r>
          </a:p>
        </p:txBody>
      </p:sp>
      <p:pic>
        <p:nvPicPr>
          <p:cNvPr id="1026" name="Picture 2" descr="http://dulichtourgiare.com/upload/hinhanh/an02-15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"/>
            <a:ext cx="12192000" cy="5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742445"/>
            <a:ext cx="87485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 NGHỆ PHẦN MỀM CHUYÊN SÂU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8039729" y="5804001"/>
            <a:ext cx="12041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______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8768" y="205827"/>
            <a:ext cx="5710084" cy="38052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GV: ThS. PHAN TRUNG HIẾU</a:t>
            </a:r>
          </a:p>
          <a:p>
            <a:pPr algn="ctr"/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Đỗ Trung Hiếu              12520135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Khang  12520188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Hữu Lộc          12520234 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Đặng Thành Nhân        12520298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Tân          12520377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Hoàng Xuân Thiên       12520411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658" y="4094878"/>
            <a:ext cx="11414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QUY TRÌNH PHÁT TRIỂN PHẦN MỀM</a:t>
            </a:r>
          </a:p>
        </p:txBody>
      </p:sp>
    </p:spTree>
    <p:extLst>
      <p:ext uri="{BB962C8B-B14F-4D97-AF65-F5344CB8AC3E}">
        <p14:creationId xmlns:p14="http://schemas.microsoft.com/office/powerpoint/2010/main" val="35831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238" y="1665358"/>
            <a:ext cx="11978833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Cung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khuôn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khổ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khả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năng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mở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rộng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cao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đáp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nhu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cầu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bất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kì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tổ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chức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dự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án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nào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Hướng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dẫn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MSF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bao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gồm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nguyên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tắc,mô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hình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kỉ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luật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đối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con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yếu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tố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nghệ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mà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hầu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hết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dự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án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gặp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phải</a:t>
            </a:r>
            <a:r>
              <a:rPr lang="vi-VN" sz="2200" dirty="0"/>
              <a:t> </a:t>
            </a:r>
            <a:endParaRPr lang="en-US" sz="2200" dirty="0"/>
          </a:p>
          <a:p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Cốt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lõi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8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nguyên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tắc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cơ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sau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</a:p>
          <a:p>
            <a:pPr lvl="1"/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Foster open communications</a:t>
            </a:r>
          </a:p>
          <a:p>
            <a:pPr lvl="1"/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Work to toward a shared vision(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hướng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đến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1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tầm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nhìn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chung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en-US" sz="22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Empower team members(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Tra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quyền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cho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2200" dirty="0"/>
              <a:t> </a:t>
            </a:r>
          </a:p>
          <a:p>
            <a:pPr lvl="1"/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Establish clear accountability and shared responsibility(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lập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nhiệm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rõ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rang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nhiệm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chung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Focus on delivering business value(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trung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cung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giá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trị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kinh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doanh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Stay agile, expect change.</a:t>
            </a:r>
          </a:p>
          <a:p>
            <a:pPr lvl="1"/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Invest in quality(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Đầu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tư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chất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lượng</a:t>
            </a:r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en-US" sz="2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Learn from all experiences.</a:t>
            </a:r>
          </a:p>
          <a:p>
            <a:pPr lvl="1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/>
            <a:endParaRPr lang="en-US" sz="24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350" y="319158"/>
            <a:ext cx="29883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NỘI DUNG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00" y="1496788"/>
            <a:ext cx="74509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 ý chính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61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99398" y="5868424"/>
            <a:ext cx="68066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Cám ơn thầy và các bạn đã lắng nghe.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http://fdisoft.com/Uploads/Originals/2015/7/28/201507281641520232_phuong-phap-thiet-ke-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56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575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F19D19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140</Words>
  <Application>Microsoft Office PowerPoint</Application>
  <PresentationFormat>Widescreen</PresentationFormat>
  <Paragraphs>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Hoang MSP</dc:creator>
  <cp:lastModifiedBy>BLAMAN</cp:lastModifiedBy>
  <cp:revision>104</cp:revision>
  <dcterms:created xsi:type="dcterms:W3CDTF">2015-08-11T08:05:59Z</dcterms:created>
  <dcterms:modified xsi:type="dcterms:W3CDTF">2016-02-27T12:06:11Z</dcterms:modified>
</cp:coreProperties>
</file>