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56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6" autoAdjust="0"/>
    <p:restoredTop sz="87971" autoAdjust="0"/>
  </p:normalViewPr>
  <p:slideViewPr>
    <p:cSldViewPr snapToGrid="0">
      <p:cViewPr varScale="1">
        <p:scale>
          <a:sx n="65" d="100"/>
          <a:sy n="6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11FA-4C18-4118-8D39-FB4A331EB7E2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9A14-D55A-4A33-918A-45FD40AE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2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6733-F8FA-4098-B7F9-7EEE0D280AAB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1B1A-2366-4C16-85F7-1BE2C54F5811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2026-EFAC-47BB-9B40-AC8AA632A8C4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DB6B-C03B-437D-9276-A3F32E6460FB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33EE-5271-44F1-B1B1-BBD037DDACE5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2BF4-15FD-4570-8419-5A6F531CE36F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9DFD-A3FB-4FA6-A28A-C0CF81452A7B}" type="datetime1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9369-130B-4CC1-AD40-01B3155E06D2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7030-485B-4DE4-A0BD-79B0BA56A0DE}" type="datetime1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48F-C871-4F99-BA75-6B4D5F09EEBE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B3D5-1983-4C99-84DE-07BD4229C7F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7F0B-E02C-43EB-9722-9E95E03281A4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85850" y="5466777"/>
            <a:ext cx="24978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u="sng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SERMINAR</a:t>
            </a:r>
            <a:endParaRPr lang="en-US" sz="4000" u="sng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30495" y="6152571"/>
            <a:ext cx="17091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NHÓM 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G20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://dulichtourgiare.com/upload/hinhanh/an02-15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"/>
            <a:ext cx="12192000" cy="5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5742445"/>
            <a:ext cx="87485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CÔNG NGHỆ PHẦN MỀM CHUYÊN SÂU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8039729" y="5804001"/>
            <a:ext cx="12041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______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8768" y="205827"/>
            <a:ext cx="5710084" cy="38052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ThS. PHAN TRUNG HIẾU</a:t>
            </a:r>
          </a:p>
          <a:p>
            <a:pPr algn="ctr"/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Đỗ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Trung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Hiếu              12520135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Hoàng Khang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12520188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Hữu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Lộc          12520234 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 Nhân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12520298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Tân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12520377</a:t>
            </a:r>
          </a:p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Hoàng Xuân Thiên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12520411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7658" y="4094878"/>
            <a:ext cx="114144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QUY TRÌNH PHÁT TRIỂN PHẦN MỀM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350" y="319158"/>
            <a:ext cx="29065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NỘI DUNG 1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239" y="1665358"/>
            <a:ext cx="44990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 ý chính</a:t>
            </a:r>
            <a:endParaRPr lang="en-US" sz="32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350" y="319158"/>
            <a:ext cx="29883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NỘI DUNG 2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00" y="1496788"/>
            <a:ext cx="74509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 ý chính</a:t>
            </a:r>
            <a:endParaRPr lang="en-US" sz="4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61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99398" y="5868424"/>
            <a:ext cx="68066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Cám ơn 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thầy và các bạn đã lắng nghe.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http://fdisoft.com/Uploads/Originals/2015/7/28/201507281641520232_phuong-phap-thiet-ke-web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56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5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19D19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2945</TotalTime>
  <Words>76</Words>
  <Application>Microsoft Office PowerPoint</Application>
  <PresentationFormat>Widescreen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Hoang MSP</dc:creator>
  <cp:lastModifiedBy>Thien Hoang MSP</cp:lastModifiedBy>
  <cp:revision>101</cp:revision>
  <dcterms:created xsi:type="dcterms:W3CDTF">2015-08-11T08:05:59Z</dcterms:created>
  <dcterms:modified xsi:type="dcterms:W3CDTF">2016-02-27T05:29:13Z</dcterms:modified>
</cp:coreProperties>
</file>