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4.3-->
<p:presentation xmlns:r="http://schemas.openxmlformats.org/officeDocument/2006/relationships" xmlns:a="http://schemas.openxmlformats.org/drawingml/2006/main" xmlns:p="http://schemas.openxmlformats.org/presentationml/2006/main" saveSubsetFonts="1">
  <p:sldMasterIdLst>
    <p:sldMasterId id="2147483648" r:id="rId1"/>
    <p:sldMasterId id="2147483771" r:id="rId2"/>
    <p:sldMasterId id="2147483784" r:id="rId3"/>
    <p:sldMasterId id="2147483797" r:id="rId4"/>
    <p:sldMasterId id="2147483810" r:id="rId5"/>
  </p:sldMasterIdLst>
  <p:sldIdLst>
    <p:sldId id="259" r:id="rId6"/>
    <p:sldId id="262" r:id="rId7"/>
    <p:sldId id="265" r:id="rId8"/>
    <p:sldId id="268" r:id="rId9"/>
    <p:sldId id="271" r:id="rId10"/>
    <p:sldId id="274" r:id="rId11"/>
    <p:sldId id="277" r:id="rId12"/>
    <p:sldId id="280" r:id="rId13"/>
    <p:sldId id="283" r:id="rId14"/>
    <p:sldId id="286" r:id="rId15"/>
    <p:sldId id="289" r:id="rId16"/>
    <p:sldId id="292" r:id="rId17"/>
    <p:sldId id="295" r:id="rId18"/>
    <p:sldId id="298" r:id="rId19"/>
  </p:sldIdLst>
  <p:sldSz cx="12192000" cy="6858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extLs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slideMaster" Target="slideMasters/slideMaster2.xml" /><Relationship Id="rId20" Type="http://schemas.openxmlformats.org/officeDocument/2006/relationships/tags" Target="tags/tag1.xml" /><Relationship Id="rId21" Type="http://schemas.openxmlformats.org/officeDocument/2006/relationships/presProps" Target="presProps.xml" /><Relationship Id="rId22" Type="http://schemas.openxmlformats.org/officeDocument/2006/relationships/viewProps" Target="viewProps.xml" /><Relationship Id="rId23" Type="http://schemas.openxmlformats.org/officeDocument/2006/relationships/theme" Target="theme/theme1.xml" /><Relationship Id="rId24" Type="http://schemas.openxmlformats.org/officeDocument/2006/relationships/tableStyles" Target="tableStyles.xml" /><Relationship Id="rId3" Type="http://schemas.openxmlformats.org/officeDocument/2006/relationships/slideMaster" Target="slideMasters/slideMaster3.xml" /><Relationship Id="rId4" Type="http://schemas.openxmlformats.org/officeDocument/2006/relationships/slideMaster" Target="slideMasters/slideMaster4.xml" /><Relationship Id="rId5" Type="http://schemas.openxmlformats.org/officeDocument/2006/relationships/slideMaster" Target="slideMasters/slideMaster5.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3.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4.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5.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6.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8.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9.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1.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3.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4.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5.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6.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7.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8.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9.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0.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1.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2.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4.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5.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6.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7.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8.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9.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0.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1.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2.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3.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4.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5.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6.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7.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8.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9.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0.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1.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2.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3.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4.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5.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6.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7.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8.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9.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title=""/>
        <p:cNvGrpSpPr/>
        <p:nvPr/>
      </p:nvGrpSpPr>
      <p:grpSpPr>
        <a:xfrm>
          <a:off x="0" y="0"/>
          <a:ext cx="0" cy="0"/>
        </a:xfrm>
      </p:grpSpPr>
      <p:sp>
        <p:nvSpPr>
          <p:cNvPr id="2" name="Title 1" title=""/>
          <p:cNvSpPr>
            <a:spLocks noGrp="1"/>
          </p:cNvSpPr>
          <p:nvPr>
            <p:ph type="ctrTitle"/>
          </p:nvPr>
        </p:nvSpPr>
        <p:spPr/>
        <p:txBody>
          <a:bodyPr/>
          <a:lstStyle/>
          <a:p>
            <a:r>
              <a:rPr lang="en-US" smtClean="0"/>
              <a:t>Click to edit Master title style</a:t>
            </a:r>
            <a:endParaRPr lang="en-US"/>
          </a:p>
        </p:txBody>
      </p:sp>
      <p:sp>
        <p:nvSpPr>
          <p:cNvPr id="3" name="Subtitle 2" title=""/>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title=""/>
          <p:cNvSpPr>
            <a:spLocks noGrp="1"/>
          </p:cNvSpPr>
          <p:nvPr>
            <p:ph type="dt" sz="half" idx="2"/>
          </p:nvPr>
        </p:nvSpPr>
        <p:spPr/>
        <p:txBody>
          <a:bodyPr/>
          <a:lstStyle/>
          <a:p>
            <a:fld id="{76557981-18D6-49CF-AD0D-3CFADE62CB59}"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12196B7D-7939-47B8-8894-1D7105D6314C}"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title=""/>
        <p:cNvGrpSpPr/>
        <p:nvPr/>
      </p:nvGrpSpPr>
      <p:grpSpPr>
        <a:xfrm>
          <a:off x="0" y="0"/>
          <a:ext cx="0" cy="0"/>
        </a:xfrm>
      </p:grpSpPr>
      <p:sp>
        <p:nvSpPr>
          <p:cNvPr id="2" name="Vertical Title 1" title=""/>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B8F8F59E-9A0F-457F-9471-6FAE371F6D74}"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a:t>10/28/2024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rIns="45720"/>
          <a:lstStyle/>
          <a:p>
            <a:fld id="{6D22F896-40B5-4ADD-8801-0D06FADFA095}" type="slidenum">
              <a:rPr lang="en-US"/>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Tree>
    <p:extLst>
      <p:ext uri="{BB962C8B-B14F-4D97-AF65-F5344CB8AC3E}">
        <p14:creationId val="278525543"/>
      </p:ext>
    </p:extLst>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D162C4-EDD9-4389-A98B-B87ECEA2A816}" type="datetimeFigureOut">
              <a:rPr lang="en-US"/>
              <a:t>10/28/2024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val="3876281766"/>
      </p:ext>
    </p:extLst>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11" name="TextBox 10"/>
          <p:cNvSpPr txBox="1"/>
          <p:nvPr/>
        </p:nvSpPr>
        <p:spPr>
          <a:xfrm>
            <a:off x="2191843" y="2962586"/>
            <a:ext cx="41563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a:t>10/28/2024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extLst>
      <p:ext uri="{BB962C8B-B14F-4D97-AF65-F5344CB8AC3E}">
        <p14:creationId val="544512351"/>
      </p:ext>
    </p:extLst>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2" name="Title 1"/>
          <p:cNvSpPr>
            <a:spLocks noGrp="1"/>
          </p:cNvSpPr>
          <p:nvPr>
            <p:ph type="title"/>
          </p:nvPr>
        </p:nvSpPr>
        <p:spPr>
          <a:xfrm>
            <a:off x="2609873" y="805817"/>
            <a:ext cx="7950984" cy="1081705"/>
          </a:xfrm>
        </p:spPr>
        <p:txBody>
          <a:bodyPr/>
          <a:lstStyle/>
          <a:p>
            <a:r>
              <a:rPr lang="en-US"/>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954B2F-12DE-47F5-8894-472B206D2E1E}" type="datetimeFigureOut">
              <a:rPr lang="en-US"/>
              <a:t>10/28/2024</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val="2679480580"/>
      </p:ext>
    </p:extLst>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12" name="TextBox 11"/>
          <p:cNvSpPr txBox="1"/>
          <p:nvPr/>
        </p:nvSpPr>
        <p:spPr>
          <a:xfrm>
            <a:off x="2193650" y="636424"/>
            <a:ext cx="41563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30E46F-7819-4ACF-B48B-48222C2ACC88}" type="datetimeFigureOut">
              <a:rPr lang="en-US"/>
              <a:t>10/28/2024</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6D22F896-40B5-4ADD-8801-0D06FADFA095}" type="slidenum">
              <a:rPr lang="en-US"/>
              <a:t>‹#›</a:t>
            </a:fld>
            <a:endParaRPr lang="en-US"/>
          </a:p>
        </p:txBody>
      </p:sp>
    </p:spTree>
    <p:extLst>
      <p:ext uri="{BB962C8B-B14F-4D97-AF65-F5344CB8AC3E}">
        <p14:creationId val="1580024598"/>
      </p:ext>
    </p:extLst>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a:t>10/28/2024</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val="1425410263"/>
      </p:ext>
    </p:extLst>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2" name="Date Placeholder 1"/>
          <p:cNvSpPr>
            <a:spLocks noGrp="1"/>
          </p:cNvSpPr>
          <p:nvPr>
            <p:ph type="dt" sz="half" idx="10"/>
          </p:nvPr>
        </p:nvSpPr>
        <p:spPr/>
        <p:txBody>
          <a:bodyPr/>
          <a:lstStyle/>
          <a:p>
            <a:fld id="{921D9284-D300-4297-87F7-E791DCC15DB1}" type="datetimeFigureOut">
              <a:rPr lang="en-US"/>
              <a:t>10/28/2024</a:t>
            </a:fld>
            <a:endParaRPr lang="en-US"/>
          </a:p>
        </p:txBody>
      </p:sp>
      <p:sp>
        <p:nvSpPr>
          <p:cNvPr id="3" name="Footer Placeholder 2"/>
          <p:cNvSpPr>
            <a:spLocks noGrp="1"/>
          </p:cNvSpPr>
          <p:nvPr>
            <p:ph type="ftr" sz="quarter" idx="11"/>
          </p:nvPr>
        </p:nvSpPr>
        <p:spPr/>
        <p:txBody>
          <a:bodyPr/>
          <a:lstStyle/>
          <a:p>
            <a:r>
              <a:rPr lang="en-US"/>
              <a:t>
              </a:t>
            </a:r>
          </a:p>
        </p:txBody>
      </p:sp>
      <p:sp>
        <p:nvSpPr>
          <p:cNvPr id="4" name="Slide Number Placeholder 3"/>
          <p:cNvSpPr>
            <a:spLocks noGrp="1"/>
          </p:cNvSpPr>
          <p:nvPr>
            <p:ph type="sldNum" sz="quarter" idx="12"/>
          </p:nvPr>
        </p:nvSpPr>
        <p:spPr/>
        <p:txBody>
          <a:bodyPr/>
          <a:lstStyle/>
          <a:p>
            <a:fld id="{6D22F896-40B5-4ADD-8801-0D06FADFA095}" type="slidenum">
              <a:rPr lang="en-US"/>
              <a:t>‹#›</a:t>
            </a:fld>
            <a:endParaRPr lang="en-US"/>
          </a:p>
        </p:txBody>
      </p:sp>
    </p:spTree>
    <p:extLst>
      <p:ext uri="{BB962C8B-B14F-4D97-AF65-F5344CB8AC3E}">
        <p14:creationId val="3282075927"/>
      </p:ext>
    </p:extLst>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10" name="TextBox 9"/>
          <p:cNvSpPr txBox="1"/>
          <p:nvPr/>
        </p:nvSpPr>
        <p:spPr>
          <a:xfrm>
            <a:off x="1554154" y="1127550"/>
            <a:ext cx="41563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a:t>10/28/2024</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extLst>
      <p:ext uri="{BB962C8B-B14F-4D97-AF65-F5344CB8AC3E}">
        <p14:creationId val="1983335216"/>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D704E306-DA49-457F-BC26-1ADC71FCF125}"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TextBox 9"/>
          <p:cNvSpPr txBox="1"/>
          <p:nvPr/>
        </p:nvSpPr>
        <p:spPr>
          <a:xfrm>
            <a:off x="1554686" y="1127550"/>
            <a:ext cx="41563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a:t>10/28/2024</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extLst>
      <p:ext uri="{BB962C8B-B14F-4D97-AF65-F5344CB8AC3E}">
        <p14:creationId val="1502208643"/>
      </p:ext>
    </p:extLst>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9" name="TextBox 8"/>
          <p:cNvSpPr txBox="1"/>
          <p:nvPr/>
        </p:nvSpPr>
        <p:spPr>
          <a:xfrm>
            <a:off x="2194236" y="641225"/>
            <a:ext cx="41563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57E33E-8B18-4087-B112-809917729534}" type="datetimeFigureOut">
              <a:rPr lang="en-US"/>
              <a:t>10/28/2024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extLst>
      <p:ext uri="{BB962C8B-B14F-4D97-AF65-F5344CB8AC3E}">
        <p14:creationId val="3835168164"/>
      </p:ext>
    </p:extLst>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9" name="TextBox 8"/>
          <p:cNvSpPr txBox="1"/>
          <p:nvPr/>
        </p:nvSpPr>
        <p:spPr>
          <a:xfrm rot="5400000">
            <a:off x="10337141" y="416061"/>
            <a:ext cx="41563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FFE419-2371-464F-8239-3959401C3561}" type="datetimeFigureOut">
              <a:rPr lang="en-US"/>
              <a:t>10/28/2024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extLst>
      <p:ext uri="{BB962C8B-B14F-4D97-AF65-F5344CB8AC3E}">
        <p14:creationId val="2729070813"/>
      </p:ext>
    </p:extLst>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 preserve="1">
  <p:cSld name="Title and Text">
    <p:spTree>
      <p:nvGrpSpPr>
        <p:cNvPr id="1" name=""/>
        <p:cNvGrpSpPr/>
        <p:nvPr/>
      </p:nvGrpSpPr>
      <p:grpSpPr>
        <a:xfrm>
          <a:off x="0" y="0"/>
          <a:ext cx="0" cy="0"/>
        </a:xfrm>
      </p:grpSpPr>
      <p:sp>
        <p:nvSpPr>
          <p:cNvPr id="2" name="Title 1">
            <a:extLst>
              <a:ext uri="{FF2B5EF4-FFF2-40B4-BE49-F238E27FC236}">
                <a16:creationId xmlns:a16="http://schemas.microsoft.com/office/drawing/2014/main" id="{D8F705AF-DB44-4B51-8C39-0C65581B18DC}"/>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3A3767-8A70-42E4-AC60-EC123B668CB9}"/>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D5A936-D603-498D-A6DA-D30C57E4A334}"/>
              </a:ext>
            </a:extLst>
          </p:cNvPr>
          <p:cNvSpPr>
            <a:spLocks noGrp="1"/>
          </p:cNvSpPr>
          <p:nvPr>
            <p:ph type="dt" sz="half" idx="10"/>
          </p:nvPr>
        </p:nvSpPr>
        <p:spPr/>
        <p:txBody>
          <a:bodyPr/>
          <a:lstStyle/>
          <a:p>
            <a:fld id="{03CD3891-17EE-4B71-BE02-0C5C1860AAD2}" type="datetimeFigureOut">
              <a:rPr lang="en-IN" smtClean="0"/>
              <a:t>28-10-2024</a:t>
            </a:fld>
            <a:endParaRPr lang="en-IN"/>
          </a:p>
        </p:txBody>
      </p:sp>
      <p:sp>
        <p:nvSpPr>
          <p:cNvPr id="5" name="Footer Placeholder 4">
            <a:extLst>
              <a:ext uri="{FF2B5EF4-FFF2-40B4-BE49-F238E27FC236}">
                <a16:creationId xmlns:a16="http://schemas.microsoft.com/office/drawing/2014/main" id="{48921D3A-931F-49D1-9D2E-EECA2A2819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FA41D4-6BBF-450E-9536-A0F835499C62}"/>
              </a:ext>
            </a:extLst>
          </p:cNvPr>
          <p:cNvSpPr>
            <a:spLocks noGrp="1"/>
          </p:cNvSpPr>
          <p:nvPr>
            <p:ph type="sldNum" sz="quarter" idx="12"/>
          </p:nvPr>
        </p:nvSpPr>
        <p:spPr/>
        <p:txBody>
          <a:bodyPr/>
          <a:lstStyle/>
          <a:p>
            <a:fld id="{01E024BE-14CD-4DE5-BBA4-51211212EBCE}" type="slidenum">
              <a:rPr lang="en-IN" smtClean="0"/>
              <a:t>‹#›</a:t>
            </a:fld>
            <a:endParaRPr lang="en-IN"/>
          </a:p>
        </p:txBody>
      </p:sp>
    </p:spTree>
    <p:extLst>
      <p:ext uri="{BB962C8B-B14F-4D97-AF65-F5344CB8AC3E}">
        <p14:creationId val="377748778"/>
      </p:ext>
    </p:extLst>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a:t>10/28/2024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rIns="45720"/>
          <a:lstStyle/>
          <a:p>
            <a:fld id="{6D22F896-40B5-4ADD-8801-0D06FADFA095}" type="slidenum">
              <a:rPr lang="en-US"/>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Tree>
    <p:extLst>
      <p:ext uri="{BB962C8B-B14F-4D97-AF65-F5344CB8AC3E}">
        <p14:creationId val="278525543"/>
      </p:ext>
    </p:extLst>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D162C4-EDD9-4389-A98B-B87ECEA2A816}" type="datetimeFigureOut">
              <a:rPr lang="en-US"/>
              <a:t>10/28/2024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val="3876281766"/>
      </p:ext>
    </p:extLst>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11" name="TextBox 10"/>
          <p:cNvSpPr txBox="1"/>
          <p:nvPr/>
        </p:nvSpPr>
        <p:spPr>
          <a:xfrm>
            <a:off x="2191843" y="2962586"/>
            <a:ext cx="41563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a:t>10/28/2024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extLst>
      <p:ext uri="{BB962C8B-B14F-4D97-AF65-F5344CB8AC3E}">
        <p14:creationId val="544512351"/>
      </p:ext>
    </p:extLst>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2" name="Title 1"/>
          <p:cNvSpPr>
            <a:spLocks noGrp="1"/>
          </p:cNvSpPr>
          <p:nvPr>
            <p:ph type="title"/>
          </p:nvPr>
        </p:nvSpPr>
        <p:spPr>
          <a:xfrm>
            <a:off x="2609873" y="805817"/>
            <a:ext cx="7950984" cy="1081705"/>
          </a:xfrm>
        </p:spPr>
        <p:txBody>
          <a:bodyPr/>
          <a:lstStyle/>
          <a:p>
            <a:r>
              <a:rPr lang="en-US"/>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954B2F-12DE-47F5-8894-472B206D2E1E}" type="datetimeFigureOut">
              <a:rPr lang="en-US"/>
              <a:t>10/28/2024</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val="2679480580"/>
      </p:ext>
    </p:extLst>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12" name="TextBox 11"/>
          <p:cNvSpPr txBox="1"/>
          <p:nvPr/>
        </p:nvSpPr>
        <p:spPr>
          <a:xfrm>
            <a:off x="2193650" y="636424"/>
            <a:ext cx="41563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30E46F-7819-4ACF-B48B-48222C2ACC88}" type="datetimeFigureOut">
              <a:rPr lang="en-US"/>
              <a:t>10/28/2024</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6D22F896-40B5-4ADD-8801-0D06FADFA095}" type="slidenum">
              <a:rPr lang="en-US"/>
              <a:t>‹#›</a:t>
            </a:fld>
            <a:endParaRPr lang="en-US"/>
          </a:p>
        </p:txBody>
      </p:sp>
    </p:spTree>
    <p:extLst>
      <p:ext uri="{BB962C8B-B14F-4D97-AF65-F5344CB8AC3E}">
        <p14:creationId val="1580024598"/>
      </p:ext>
    </p:extLst>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a:t>10/28/2024</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val="1425410263"/>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title=""/>
        <p:cNvGrpSpPr/>
        <p:nvPr/>
      </p:nvGrpSpPr>
      <p:grpSpPr>
        <a:xfrm>
          <a:off x="0" y="0"/>
          <a:ext cx="0" cy="0"/>
        </a:xfrm>
      </p:grpSpPr>
      <p:sp>
        <p:nvSpPr>
          <p:cNvPr id="2" name="Title 1" title=""/>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title=""/>
          <p:cNvSpPr>
            <a:spLocks noGrp="1"/>
          </p:cNvSpPr>
          <p:nvPr>
            <p:ph type="dt" sz="half" idx="2"/>
          </p:nvPr>
        </p:nvSpPr>
        <p:spPr/>
        <p:txBody>
          <a:bodyPr/>
          <a:lstStyle/>
          <a:p>
            <a:fld id="{6F014B68-0517-45D9-9FB7-47C2E9EF520A}"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2" name="Date Placeholder 1"/>
          <p:cNvSpPr>
            <a:spLocks noGrp="1"/>
          </p:cNvSpPr>
          <p:nvPr>
            <p:ph type="dt" sz="half" idx="10"/>
          </p:nvPr>
        </p:nvSpPr>
        <p:spPr/>
        <p:txBody>
          <a:bodyPr/>
          <a:lstStyle/>
          <a:p>
            <a:fld id="{921D9284-D300-4297-87F7-E791DCC15DB1}" type="datetimeFigureOut">
              <a:rPr lang="en-US"/>
              <a:t>10/28/2024</a:t>
            </a:fld>
            <a:endParaRPr lang="en-US"/>
          </a:p>
        </p:txBody>
      </p:sp>
      <p:sp>
        <p:nvSpPr>
          <p:cNvPr id="3" name="Footer Placeholder 2"/>
          <p:cNvSpPr>
            <a:spLocks noGrp="1"/>
          </p:cNvSpPr>
          <p:nvPr>
            <p:ph type="ftr" sz="quarter" idx="11"/>
          </p:nvPr>
        </p:nvSpPr>
        <p:spPr/>
        <p:txBody>
          <a:bodyPr/>
          <a:lstStyle/>
          <a:p>
            <a:r>
              <a:rPr lang="en-US"/>
              <a:t>
              </a:t>
            </a:r>
          </a:p>
        </p:txBody>
      </p:sp>
      <p:sp>
        <p:nvSpPr>
          <p:cNvPr id="4" name="Slide Number Placeholder 3"/>
          <p:cNvSpPr>
            <a:spLocks noGrp="1"/>
          </p:cNvSpPr>
          <p:nvPr>
            <p:ph type="sldNum" sz="quarter" idx="12"/>
          </p:nvPr>
        </p:nvSpPr>
        <p:spPr/>
        <p:txBody>
          <a:bodyPr/>
          <a:lstStyle/>
          <a:p>
            <a:fld id="{6D22F896-40B5-4ADD-8801-0D06FADFA095}" type="slidenum">
              <a:rPr lang="en-US"/>
              <a:t>‹#›</a:t>
            </a:fld>
            <a:endParaRPr lang="en-US"/>
          </a:p>
        </p:txBody>
      </p:sp>
    </p:spTree>
    <p:extLst>
      <p:ext uri="{BB962C8B-B14F-4D97-AF65-F5344CB8AC3E}">
        <p14:creationId val="3282075927"/>
      </p:ext>
    </p:extLst>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10" name="TextBox 9"/>
          <p:cNvSpPr txBox="1"/>
          <p:nvPr/>
        </p:nvSpPr>
        <p:spPr>
          <a:xfrm>
            <a:off x="1554154" y="1127550"/>
            <a:ext cx="41563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a:t>10/28/2024</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extLst>
      <p:ext uri="{BB962C8B-B14F-4D97-AF65-F5344CB8AC3E}">
        <p14:creationId val="1983335216"/>
      </p:ext>
    </p:extLst>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TextBox 9"/>
          <p:cNvSpPr txBox="1"/>
          <p:nvPr/>
        </p:nvSpPr>
        <p:spPr>
          <a:xfrm>
            <a:off x="1554686" y="1127550"/>
            <a:ext cx="41563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a:t>10/28/2024</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extLst>
      <p:ext uri="{BB962C8B-B14F-4D97-AF65-F5344CB8AC3E}">
        <p14:creationId val="1502208643"/>
      </p:ext>
    </p:extLst>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9" name="TextBox 8"/>
          <p:cNvSpPr txBox="1"/>
          <p:nvPr/>
        </p:nvSpPr>
        <p:spPr>
          <a:xfrm>
            <a:off x="2194236" y="641225"/>
            <a:ext cx="41563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57E33E-8B18-4087-B112-809917729534}" type="datetimeFigureOut">
              <a:rPr lang="en-US"/>
              <a:t>10/28/2024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extLst>
      <p:ext uri="{BB962C8B-B14F-4D97-AF65-F5344CB8AC3E}">
        <p14:creationId val="3835168164"/>
      </p:ext>
    </p:extLst>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9" name="TextBox 8"/>
          <p:cNvSpPr txBox="1"/>
          <p:nvPr/>
        </p:nvSpPr>
        <p:spPr>
          <a:xfrm rot="5400000">
            <a:off x="10337141" y="416061"/>
            <a:ext cx="41563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FFE419-2371-464F-8239-3959401C3561}" type="datetimeFigureOut">
              <a:rPr lang="en-US"/>
              <a:t>10/28/2024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extLst>
      <p:ext uri="{BB962C8B-B14F-4D97-AF65-F5344CB8AC3E}">
        <p14:creationId val="2729070813"/>
      </p:ext>
    </p:extLst>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 preserve="1">
  <p:cSld name="Title and Text">
    <p:spTree>
      <p:nvGrpSpPr>
        <p:cNvPr id="1" name=""/>
        <p:cNvGrpSpPr/>
        <p:nvPr/>
      </p:nvGrpSpPr>
      <p:grpSpPr>
        <a:xfrm>
          <a:off x="0" y="0"/>
          <a:ext cx="0" cy="0"/>
        </a:xfrm>
      </p:grpSpPr>
      <p:sp>
        <p:nvSpPr>
          <p:cNvPr id="2" name="Title 1">
            <a:extLst>
              <a:ext uri="{FF2B5EF4-FFF2-40B4-BE49-F238E27FC236}">
                <a16:creationId xmlns:a16="http://schemas.microsoft.com/office/drawing/2014/main" id="{D8F705AF-DB44-4B51-8C39-0C65581B18DC}"/>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3A3767-8A70-42E4-AC60-EC123B668CB9}"/>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D5A936-D603-498D-A6DA-D30C57E4A334}"/>
              </a:ext>
            </a:extLst>
          </p:cNvPr>
          <p:cNvSpPr>
            <a:spLocks noGrp="1"/>
          </p:cNvSpPr>
          <p:nvPr>
            <p:ph type="dt" sz="half" idx="10"/>
          </p:nvPr>
        </p:nvSpPr>
        <p:spPr/>
        <p:txBody>
          <a:bodyPr/>
          <a:lstStyle/>
          <a:p>
            <a:fld id="{03CD3891-17EE-4B71-BE02-0C5C1860AAD2}" type="datetimeFigureOut">
              <a:rPr lang="en-IN" smtClean="0"/>
              <a:t>28-10-2024</a:t>
            </a:fld>
            <a:endParaRPr lang="en-IN"/>
          </a:p>
        </p:txBody>
      </p:sp>
      <p:sp>
        <p:nvSpPr>
          <p:cNvPr id="5" name="Footer Placeholder 4">
            <a:extLst>
              <a:ext uri="{FF2B5EF4-FFF2-40B4-BE49-F238E27FC236}">
                <a16:creationId xmlns:a16="http://schemas.microsoft.com/office/drawing/2014/main" id="{48921D3A-931F-49D1-9D2E-EECA2A2819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FA41D4-6BBF-450E-9536-A0F835499C62}"/>
              </a:ext>
            </a:extLst>
          </p:cNvPr>
          <p:cNvSpPr>
            <a:spLocks noGrp="1"/>
          </p:cNvSpPr>
          <p:nvPr>
            <p:ph type="sldNum" sz="quarter" idx="12"/>
          </p:nvPr>
        </p:nvSpPr>
        <p:spPr/>
        <p:txBody>
          <a:bodyPr/>
          <a:lstStyle/>
          <a:p>
            <a:fld id="{01E024BE-14CD-4DE5-BBA4-51211212EBCE}" type="slidenum">
              <a:rPr lang="en-IN" smtClean="0"/>
              <a:t>‹#›</a:t>
            </a:fld>
            <a:endParaRPr lang="en-IN"/>
          </a:p>
        </p:txBody>
      </p:sp>
    </p:spTree>
    <p:extLst>
      <p:ext uri="{BB962C8B-B14F-4D97-AF65-F5344CB8AC3E}">
        <p14:creationId val="377748778"/>
      </p:ext>
    </p:extLst>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a:extLst>
              <a:ext uri="{FF2B5EF4-FFF2-40B4-BE49-F238E27FC236}">
                <a16:creationId xmlns:a16="http://schemas.microsoft.com/office/drawing/2014/main" id="{C27EF3FC-0CF1-4B47-A41A-ABDCE19AF2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E404D0A-0A66-4F96-AEE5-66E0FC5248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F2B70A5-03C7-48A1-B6E4-0BC2F83E45B4}"/>
              </a:ext>
            </a:extLst>
          </p:cNvPr>
          <p:cNvSpPr>
            <a:spLocks noGrp="1"/>
          </p:cNvSpPr>
          <p:nvPr>
            <p:ph type="dt" sz="half" idx="10"/>
          </p:nvPr>
        </p:nvSpPr>
        <p:spPr/>
        <p:txBody>
          <a:bodyPr/>
          <a:lstStyle/>
          <a:p>
            <a:fld id="{3710D1ED-A294-496D-97AA-B8EA1E84565C}" type="datetimeFigureOut">
              <a:rPr lang="en-IN" smtClean="0"/>
              <a:t>28-10-2024</a:t>
            </a:fld>
            <a:endParaRPr lang="en-IN"/>
          </a:p>
        </p:txBody>
      </p:sp>
      <p:sp>
        <p:nvSpPr>
          <p:cNvPr id="5" name="Footer Placeholder 4">
            <a:extLst>
              <a:ext uri="{FF2B5EF4-FFF2-40B4-BE49-F238E27FC236}">
                <a16:creationId xmlns:a16="http://schemas.microsoft.com/office/drawing/2014/main" id="{7F4F262E-FC15-490A-A02C-A8D13AAEF6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BE58FC-85EA-468C-A70E-A7F2B9F1B266}"/>
              </a:ext>
            </a:extLst>
          </p:cNvPr>
          <p:cNvSpPr>
            <a:spLocks noGrp="1"/>
          </p:cNvSpPr>
          <p:nvPr>
            <p:ph type="sldNum" sz="quarter" idx="12"/>
          </p:nvPr>
        </p:nvSpPr>
        <p:spPr/>
        <p:txBody>
          <a:bodyPr/>
          <a:lstStyle/>
          <a:p>
            <a:fld id="{A67E0B04-8E41-4D07-A808-734738C4B665}" type="slidenum">
              <a:rPr lang="en-IN" smtClean="0"/>
              <a:t>‹#›</a:t>
            </a:fld>
            <a:endParaRPr lang="en-IN"/>
          </a:p>
        </p:txBody>
      </p:sp>
    </p:spTree>
    <p:extLst>
      <p:ext uri="{BB962C8B-B14F-4D97-AF65-F5344CB8AC3E}">
        <p14:creationId val="3714933301"/>
      </p:ext>
    </p:extLst>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3CFC9638-B843-41F5-AFFE-E4FCCE3517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111E59-CD11-421E-89C4-AAEE6C059F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EB0A8F-DEB3-496A-8EA3-539387F99A09}"/>
              </a:ext>
            </a:extLst>
          </p:cNvPr>
          <p:cNvSpPr>
            <a:spLocks noGrp="1"/>
          </p:cNvSpPr>
          <p:nvPr>
            <p:ph type="dt" sz="half" idx="10"/>
          </p:nvPr>
        </p:nvSpPr>
        <p:spPr/>
        <p:txBody>
          <a:bodyPr/>
          <a:lstStyle/>
          <a:p>
            <a:fld id="{3710D1ED-A294-496D-97AA-B8EA1E84565C}" type="datetimeFigureOut">
              <a:rPr lang="en-IN" smtClean="0"/>
              <a:t>28-10-2024</a:t>
            </a:fld>
            <a:endParaRPr lang="en-IN"/>
          </a:p>
        </p:txBody>
      </p:sp>
      <p:sp>
        <p:nvSpPr>
          <p:cNvPr id="5" name="Footer Placeholder 4">
            <a:extLst>
              <a:ext uri="{FF2B5EF4-FFF2-40B4-BE49-F238E27FC236}">
                <a16:creationId xmlns:a16="http://schemas.microsoft.com/office/drawing/2014/main" id="{5D0E0568-10A2-4995-9779-67521977C9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73556E-5A63-4AD1-B3BB-E2F8BCF09C1A}"/>
              </a:ext>
            </a:extLst>
          </p:cNvPr>
          <p:cNvSpPr>
            <a:spLocks noGrp="1"/>
          </p:cNvSpPr>
          <p:nvPr>
            <p:ph type="sldNum" sz="quarter" idx="12"/>
          </p:nvPr>
        </p:nvSpPr>
        <p:spPr/>
        <p:txBody>
          <a:bodyPr/>
          <a:lstStyle/>
          <a:p>
            <a:fld id="{A67E0B04-8E41-4D07-A808-734738C4B665}" type="slidenum">
              <a:rPr lang="en-IN" smtClean="0"/>
              <a:t>‹#›</a:t>
            </a:fld>
            <a:endParaRPr lang="en-IN"/>
          </a:p>
        </p:txBody>
      </p:sp>
    </p:spTree>
    <p:extLst>
      <p:ext uri="{BB962C8B-B14F-4D97-AF65-F5344CB8AC3E}">
        <p14:creationId val="1995517826"/>
      </p:ext>
    </p:extLst>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a:extLst>
              <a:ext uri="{FF2B5EF4-FFF2-40B4-BE49-F238E27FC236}">
                <a16:creationId xmlns:a16="http://schemas.microsoft.com/office/drawing/2014/main" id="{C832391E-E6E3-4570-A143-4FE580BF5C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6634E6F-D0A0-446A-BD1A-4AD9E0E212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FD066A-3E20-40E6-A200-A2D9F6C8DB70}"/>
              </a:ext>
            </a:extLst>
          </p:cNvPr>
          <p:cNvSpPr>
            <a:spLocks noGrp="1"/>
          </p:cNvSpPr>
          <p:nvPr>
            <p:ph type="dt" sz="half" idx="10"/>
          </p:nvPr>
        </p:nvSpPr>
        <p:spPr/>
        <p:txBody>
          <a:bodyPr/>
          <a:lstStyle/>
          <a:p>
            <a:fld id="{3710D1ED-A294-496D-97AA-B8EA1E84565C}" type="datetimeFigureOut">
              <a:rPr lang="en-IN" smtClean="0"/>
              <a:t>28-10-2024</a:t>
            </a:fld>
            <a:endParaRPr lang="en-IN"/>
          </a:p>
        </p:txBody>
      </p:sp>
      <p:sp>
        <p:nvSpPr>
          <p:cNvPr id="5" name="Footer Placeholder 4">
            <a:extLst>
              <a:ext uri="{FF2B5EF4-FFF2-40B4-BE49-F238E27FC236}">
                <a16:creationId xmlns:a16="http://schemas.microsoft.com/office/drawing/2014/main" id="{25D3574D-25C1-4BC1-8D0F-28994A2A33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F82DD6-A36F-40FB-87B2-7E6028E6E626}"/>
              </a:ext>
            </a:extLst>
          </p:cNvPr>
          <p:cNvSpPr>
            <a:spLocks noGrp="1"/>
          </p:cNvSpPr>
          <p:nvPr>
            <p:ph type="sldNum" sz="quarter" idx="12"/>
          </p:nvPr>
        </p:nvSpPr>
        <p:spPr/>
        <p:txBody>
          <a:bodyPr/>
          <a:lstStyle/>
          <a:p>
            <a:fld id="{A67E0B04-8E41-4D07-A808-734738C4B665}" type="slidenum">
              <a:rPr lang="en-IN" smtClean="0"/>
              <a:t>‹#›</a:t>
            </a:fld>
            <a:endParaRPr lang="en-IN"/>
          </a:p>
        </p:txBody>
      </p:sp>
    </p:spTree>
    <p:extLst>
      <p:ext uri="{BB962C8B-B14F-4D97-AF65-F5344CB8AC3E}">
        <p14:creationId val="2354837484"/>
      </p:ext>
    </p:extLst>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ED093189-5D5C-4D4F-B6DE-0D04FC7ACB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6D00AF-0F95-4DD7-B250-B6F893245D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BEE5101-B322-43DA-811E-C0FAE81718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9475EE4-778B-44C5-8763-3A7DCA2313C3}"/>
              </a:ext>
            </a:extLst>
          </p:cNvPr>
          <p:cNvSpPr>
            <a:spLocks noGrp="1"/>
          </p:cNvSpPr>
          <p:nvPr>
            <p:ph type="dt" sz="half" idx="10"/>
          </p:nvPr>
        </p:nvSpPr>
        <p:spPr/>
        <p:txBody>
          <a:bodyPr/>
          <a:lstStyle/>
          <a:p>
            <a:fld id="{3710D1ED-A294-496D-97AA-B8EA1E84565C}" type="datetimeFigureOut">
              <a:rPr lang="en-IN" smtClean="0"/>
              <a:t>28-10-2024</a:t>
            </a:fld>
            <a:endParaRPr lang="en-IN"/>
          </a:p>
        </p:txBody>
      </p:sp>
      <p:sp>
        <p:nvSpPr>
          <p:cNvPr id="6" name="Footer Placeholder 5">
            <a:extLst>
              <a:ext uri="{FF2B5EF4-FFF2-40B4-BE49-F238E27FC236}">
                <a16:creationId xmlns:a16="http://schemas.microsoft.com/office/drawing/2014/main" id="{FC721090-F703-4AC3-A8FF-FFBFCF2A0C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3AC1BA-57F6-40D3-9064-991A6D9AE7CC}"/>
              </a:ext>
            </a:extLst>
          </p:cNvPr>
          <p:cNvSpPr>
            <a:spLocks noGrp="1"/>
          </p:cNvSpPr>
          <p:nvPr>
            <p:ph type="sldNum" sz="quarter" idx="12"/>
          </p:nvPr>
        </p:nvSpPr>
        <p:spPr/>
        <p:txBody>
          <a:bodyPr/>
          <a:lstStyle/>
          <a:p>
            <a:fld id="{A67E0B04-8E41-4D07-A808-734738C4B665}" type="slidenum">
              <a:rPr lang="en-IN" smtClean="0"/>
              <a:t>‹#›</a:t>
            </a:fld>
            <a:endParaRPr lang="en-IN"/>
          </a:p>
        </p:txBody>
      </p:sp>
    </p:spTree>
    <p:extLst>
      <p:ext uri="{BB962C8B-B14F-4D97-AF65-F5344CB8AC3E}">
        <p14:creationId val="982172050"/>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title=""/>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title=""/>
          <p:cNvSpPr>
            <a:spLocks noGrp="1"/>
          </p:cNvSpPr>
          <p:nvPr>
            <p:ph type="dt" sz="half" idx="3"/>
          </p:nvPr>
        </p:nvSpPr>
        <p:spPr/>
        <p:txBody>
          <a:bodyPr/>
          <a:lstStyle/>
          <a:p>
            <a:fld id="{A96B563B-47F0-4EBE-A7ED-0C3413343015}"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a:extLst>
              <a:ext uri="{FF2B5EF4-FFF2-40B4-BE49-F238E27FC236}">
                <a16:creationId xmlns:a16="http://schemas.microsoft.com/office/drawing/2014/main" id="{83DE0730-0FAB-4EA3-A07C-87A2860CFB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7BF33F-B72A-4DD6-8266-E9CD4164B8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69173C-BC26-4A71-A838-85EF789587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B846994-6CCF-4BE7-94D8-8373AD19F9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C7E219-1F5F-4996-B21A-F6640B2510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2919A5E-A96B-4316-A5DD-4A8A1D7ED54C}"/>
              </a:ext>
            </a:extLst>
          </p:cNvPr>
          <p:cNvSpPr>
            <a:spLocks noGrp="1"/>
          </p:cNvSpPr>
          <p:nvPr>
            <p:ph type="dt" sz="half" idx="10"/>
          </p:nvPr>
        </p:nvSpPr>
        <p:spPr/>
        <p:txBody>
          <a:bodyPr/>
          <a:lstStyle/>
          <a:p>
            <a:fld id="{3710D1ED-A294-496D-97AA-B8EA1E84565C}" type="datetimeFigureOut">
              <a:rPr lang="en-IN" smtClean="0"/>
              <a:t>28-10-2024</a:t>
            </a:fld>
            <a:endParaRPr lang="en-IN"/>
          </a:p>
        </p:txBody>
      </p:sp>
      <p:sp>
        <p:nvSpPr>
          <p:cNvPr id="8" name="Footer Placeholder 7">
            <a:extLst>
              <a:ext uri="{FF2B5EF4-FFF2-40B4-BE49-F238E27FC236}">
                <a16:creationId xmlns:a16="http://schemas.microsoft.com/office/drawing/2014/main" id="{1832B7BC-BD19-415E-BDBB-391AFDCE691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21B7618-B5A1-4C34-9D2E-162E4D4BBE4F}"/>
              </a:ext>
            </a:extLst>
          </p:cNvPr>
          <p:cNvSpPr>
            <a:spLocks noGrp="1"/>
          </p:cNvSpPr>
          <p:nvPr>
            <p:ph type="sldNum" sz="quarter" idx="12"/>
          </p:nvPr>
        </p:nvSpPr>
        <p:spPr/>
        <p:txBody>
          <a:bodyPr/>
          <a:lstStyle/>
          <a:p>
            <a:fld id="{A67E0B04-8E41-4D07-A808-734738C4B665}" type="slidenum">
              <a:rPr lang="en-IN" smtClean="0"/>
              <a:t>‹#›</a:t>
            </a:fld>
            <a:endParaRPr lang="en-IN"/>
          </a:p>
        </p:txBody>
      </p:sp>
    </p:spTree>
    <p:extLst>
      <p:ext uri="{BB962C8B-B14F-4D97-AF65-F5344CB8AC3E}">
        <p14:creationId val="421223832"/>
      </p:ext>
    </p:extLst>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a:extLst>
              <a:ext uri="{FF2B5EF4-FFF2-40B4-BE49-F238E27FC236}">
                <a16:creationId xmlns:a16="http://schemas.microsoft.com/office/drawing/2014/main" id="{721FB4C7-BCDA-4C19-9733-8E8A52EA7CD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2D35731-1A6E-4FAB-95CD-A301195E85A6}"/>
              </a:ext>
            </a:extLst>
          </p:cNvPr>
          <p:cNvSpPr>
            <a:spLocks noGrp="1"/>
          </p:cNvSpPr>
          <p:nvPr>
            <p:ph type="dt" sz="half" idx="10"/>
          </p:nvPr>
        </p:nvSpPr>
        <p:spPr/>
        <p:txBody>
          <a:bodyPr/>
          <a:lstStyle/>
          <a:p>
            <a:fld id="{3710D1ED-A294-496D-97AA-B8EA1E84565C}" type="datetimeFigureOut">
              <a:rPr lang="en-IN" smtClean="0"/>
              <a:t>28-10-2024</a:t>
            </a:fld>
            <a:endParaRPr lang="en-IN"/>
          </a:p>
        </p:txBody>
      </p:sp>
      <p:sp>
        <p:nvSpPr>
          <p:cNvPr id="4" name="Footer Placeholder 3">
            <a:extLst>
              <a:ext uri="{FF2B5EF4-FFF2-40B4-BE49-F238E27FC236}">
                <a16:creationId xmlns:a16="http://schemas.microsoft.com/office/drawing/2014/main" id="{7C32C6DB-D8C2-47CC-A445-583361355E5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C4DC9D4-A76B-4840-BEC3-3558C89D682E}"/>
              </a:ext>
            </a:extLst>
          </p:cNvPr>
          <p:cNvSpPr>
            <a:spLocks noGrp="1"/>
          </p:cNvSpPr>
          <p:nvPr>
            <p:ph type="sldNum" sz="quarter" idx="12"/>
          </p:nvPr>
        </p:nvSpPr>
        <p:spPr/>
        <p:txBody>
          <a:bodyPr/>
          <a:lstStyle/>
          <a:p>
            <a:fld id="{A67E0B04-8E41-4D07-A808-734738C4B665}" type="slidenum">
              <a:rPr lang="en-IN" smtClean="0"/>
              <a:t>‹#›</a:t>
            </a:fld>
            <a:endParaRPr lang="en-IN"/>
          </a:p>
        </p:txBody>
      </p:sp>
    </p:spTree>
    <p:extLst>
      <p:ext uri="{BB962C8B-B14F-4D97-AF65-F5344CB8AC3E}">
        <p14:creationId val="2092187721"/>
      </p:ext>
    </p:extLst>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a:extLst>
              <a:ext uri="{FF2B5EF4-FFF2-40B4-BE49-F238E27FC236}">
                <a16:creationId xmlns:a16="http://schemas.microsoft.com/office/drawing/2014/main" id="{94C932ED-6180-4B75-8A1E-FDCC84BC30C1}"/>
              </a:ext>
            </a:extLst>
          </p:cNvPr>
          <p:cNvSpPr>
            <a:spLocks noGrp="1"/>
          </p:cNvSpPr>
          <p:nvPr>
            <p:ph type="dt" sz="half" idx="10"/>
          </p:nvPr>
        </p:nvSpPr>
        <p:spPr/>
        <p:txBody>
          <a:bodyPr/>
          <a:lstStyle/>
          <a:p>
            <a:fld id="{3710D1ED-A294-496D-97AA-B8EA1E84565C}" type="datetimeFigureOut">
              <a:rPr lang="en-IN" smtClean="0"/>
              <a:t>28-10-2024</a:t>
            </a:fld>
            <a:endParaRPr lang="en-IN"/>
          </a:p>
        </p:txBody>
      </p:sp>
      <p:sp>
        <p:nvSpPr>
          <p:cNvPr id="3" name="Footer Placeholder 2">
            <a:extLst>
              <a:ext uri="{FF2B5EF4-FFF2-40B4-BE49-F238E27FC236}">
                <a16:creationId xmlns:a16="http://schemas.microsoft.com/office/drawing/2014/main" id="{13D1D6EF-9E59-45D5-8556-91A3E1B7153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9FFF22A-B0E2-42B3-924C-DFBD428A8BC8}"/>
              </a:ext>
            </a:extLst>
          </p:cNvPr>
          <p:cNvSpPr>
            <a:spLocks noGrp="1"/>
          </p:cNvSpPr>
          <p:nvPr>
            <p:ph type="sldNum" sz="quarter" idx="12"/>
          </p:nvPr>
        </p:nvSpPr>
        <p:spPr/>
        <p:txBody>
          <a:bodyPr/>
          <a:lstStyle/>
          <a:p>
            <a:fld id="{A67E0B04-8E41-4D07-A808-734738C4B665}" type="slidenum">
              <a:rPr lang="en-IN" smtClean="0"/>
              <a:t>‹#›</a:t>
            </a:fld>
            <a:endParaRPr lang="en-IN"/>
          </a:p>
        </p:txBody>
      </p:sp>
    </p:spTree>
    <p:extLst>
      <p:ext uri="{BB962C8B-B14F-4D97-AF65-F5344CB8AC3E}">
        <p14:creationId val="2730010463"/>
      </p:ext>
    </p:extLst>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0B08C418-9521-4D82-B98D-24C4A91811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96C4C06-51E6-4D1A-8DCD-8D1B44C205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CE01DB-E6C9-4813-849B-5AB8315A39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B93986-EFF3-4EBB-B5DF-688FC9033723}"/>
              </a:ext>
            </a:extLst>
          </p:cNvPr>
          <p:cNvSpPr>
            <a:spLocks noGrp="1"/>
          </p:cNvSpPr>
          <p:nvPr>
            <p:ph type="dt" sz="half" idx="10"/>
          </p:nvPr>
        </p:nvSpPr>
        <p:spPr/>
        <p:txBody>
          <a:bodyPr/>
          <a:lstStyle/>
          <a:p>
            <a:fld id="{3710D1ED-A294-496D-97AA-B8EA1E84565C}" type="datetimeFigureOut">
              <a:rPr lang="en-IN" smtClean="0"/>
              <a:t>28-10-2024</a:t>
            </a:fld>
            <a:endParaRPr lang="en-IN"/>
          </a:p>
        </p:txBody>
      </p:sp>
      <p:sp>
        <p:nvSpPr>
          <p:cNvPr id="6" name="Footer Placeholder 5">
            <a:extLst>
              <a:ext uri="{FF2B5EF4-FFF2-40B4-BE49-F238E27FC236}">
                <a16:creationId xmlns:a16="http://schemas.microsoft.com/office/drawing/2014/main" id="{BBC95408-2DE7-456C-8714-59A625BBDF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8DC552-1597-4591-80E0-6906ECCD53FE}"/>
              </a:ext>
            </a:extLst>
          </p:cNvPr>
          <p:cNvSpPr>
            <a:spLocks noGrp="1"/>
          </p:cNvSpPr>
          <p:nvPr>
            <p:ph type="sldNum" sz="quarter" idx="12"/>
          </p:nvPr>
        </p:nvSpPr>
        <p:spPr/>
        <p:txBody>
          <a:bodyPr/>
          <a:lstStyle/>
          <a:p>
            <a:fld id="{A67E0B04-8E41-4D07-A808-734738C4B665}" type="slidenum">
              <a:rPr lang="en-IN" smtClean="0"/>
              <a:t>‹#›</a:t>
            </a:fld>
            <a:endParaRPr lang="en-IN"/>
          </a:p>
        </p:txBody>
      </p:sp>
    </p:spTree>
    <p:extLst>
      <p:ext uri="{BB962C8B-B14F-4D97-AF65-F5344CB8AC3E}">
        <p14:creationId val="912503295"/>
      </p:ext>
    </p:extLst>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6D904219-DBDE-4867-A739-E128007635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DB81A1A-CED6-4ECB-9953-BF19FEE1B0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2C84681-9611-4F21-935D-2DEDFDBAAE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41CCDF-D07A-4536-AEBD-B2AC13A7CF3E}"/>
              </a:ext>
            </a:extLst>
          </p:cNvPr>
          <p:cNvSpPr>
            <a:spLocks noGrp="1"/>
          </p:cNvSpPr>
          <p:nvPr>
            <p:ph type="dt" sz="half" idx="10"/>
          </p:nvPr>
        </p:nvSpPr>
        <p:spPr/>
        <p:txBody>
          <a:bodyPr/>
          <a:lstStyle/>
          <a:p>
            <a:fld id="{3710D1ED-A294-496D-97AA-B8EA1E84565C}" type="datetimeFigureOut">
              <a:rPr lang="en-IN" smtClean="0"/>
              <a:t>28-10-2024</a:t>
            </a:fld>
            <a:endParaRPr lang="en-IN"/>
          </a:p>
        </p:txBody>
      </p:sp>
      <p:sp>
        <p:nvSpPr>
          <p:cNvPr id="6" name="Footer Placeholder 5">
            <a:extLst>
              <a:ext uri="{FF2B5EF4-FFF2-40B4-BE49-F238E27FC236}">
                <a16:creationId xmlns:a16="http://schemas.microsoft.com/office/drawing/2014/main" id="{AD588662-5E16-4EB3-A7DC-B7D88475B6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82B405-8903-4CA5-A141-2EAD85FAB103}"/>
              </a:ext>
            </a:extLst>
          </p:cNvPr>
          <p:cNvSpPr>
            <a:spLocks noGrp="1"/>
          </p:cNvSpPr>
          <p:nvPr>
            <p:ph type="sldNum" sz="quarter" idx="12"/>
          </p:nvPr>
        </p:nvSpPr>
        <p:spPr/>
        <p:txBody>
          <a:bodyPr/>
          <a:lstStyle/>
          <a:p>
            <a:fld id="{A67E0B04-8E41-4D07-A808-734738C4B665}" type="slidenum">
              <a:rPr lang="en-IN" smtClean="0"/>
              <a:t>‹#›</a:t>
            </a:fld>
            <a:endParaRPr lang="en-IN"/>
          </a:p>
        </p:txBody>
      </p:sp>
    </p:spTree>
    <p:extLst>
      <p:ext uri="{BB962C8B-B14F-4D97-AF65-F5344CB8AC3E}">
        <p14:creationId val="765006565"/>
      </p:ext>
    </p:extLst>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a:extLst>
              <a:ext uri="{FF2B5EF4-FFF2-40B4-BE49-F238E27FC236}">
                <a16:creationId xmlns:a16="http://schemas.microsoft.com/office/drawing/2014/main" id="{7407964C-093F-4D8F-98DF-8DFEF2EF9BF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52257E-6C1B-4668-A710-C8AA1AF7C9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98855F-B206-4224-9C37-CADFD6B4249B}"/>
              </a:ext>
            </a:extLst>
          </p:cNvPr>
          <p:cNvSpPr>
            <a:spLocks noGrp="1"/>
          </p:cNvSpPr>
          <p:nvPr>
            <p:ph type="dt" sz="half" idx="10"/>
          </p:nvPr>
        </p:nvSpPr>
        <p:spPr/>
        <p:txBody>
          <a:bodyPr/>
          <a:lstStyle/>
          <a:p>
            <a:fld id="{3710D1ED-A294-496D-97AA-B8EA1E84565C}" type="datetimeFigureOut">
              <a:rPr lang="en-IN" smtClean="0"/>
              <a:t>28-10-2024</a:t>
            </a:fld>
            <a:endParaRPr lang="en-IN"/>
          </a:p>
        </p:txBody>
      </p:sp>
      <p:sp>
        <p:nvSpPr>
          <p:cNvPr id="5" name="Footer Placeholder 4">
            <a:extLst>
              <a:ext uri="{FF2B5EF4-FFF2-40B4-BE49-F238E27FC236}">
                <a16:creationId xmlns:a16="http://schemas.microsoft.com/office/drawing/2014/main" id="{EBD67256-D68B-4CFF-B079-A83C8C3EAE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A03739-F82A-4979-9B69-D87E6A868DD1}"/>
              </a:ext>
            </a:extLst>
          </p:cNvPr>
          <p:cNvSpPr>
            <a:spLocks noGrp="1"/>
          </p:cNvSpPr>
          <p:nvPr>
            <p:ph type="sldNum" sz="quarter" idx="12"/>
          </p:nvPr>
        </p:nvSpPr>
        <p:spPr/>
        <p:txBody>
          <a:bodyPr/>
          <a:lstStyle/>
          <a:p>
            <a:fld id="{A67E0B04-8E41-4D07-A808-734738C4B665}" type="slidenum">
              <a:rPr lang="en-IN" smtClean="0"/>
              <a:t>‹#›</a:t>
            </a:fld>
            <a:endParaRPr lang="en-IN"/>
          </a:p>
        </p:txBody>
      </p:sp>
    </p:spTree>
    <p:extLst>
      <p:ext uri="{BB962C8B-B14F-4D97-AF65-F5344CB8AC3E}">
        <p14:creationId val="2830021642"/>
      </p:ext>
    </p:extLst>
  </p:cSld>
  <p:clrMapOvr>
    <a:masterClrMapping/>
  </p:clrMapOvr>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a:extLst>
              <a:ext uri="{FF2B5EF4-FFF2-40B4-BE49-F238E27FC236}">
                <a16:creationId xmlns:a16="http://schemas.microsoft.com/office/drawing/2014/main" id="{417EF9D2-D9BA-4DA3-A430-B13D8DACCA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B9BD4A-F29E-4B00-BEEC-BFD90092D1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5E5D92-8F5D-4D46-A5F8-C17742452113}"/>
              </a:ext>
            </a:extLst>
          </p:cNvPr>
          <p:cNvSpPr>
            <a:spLocks noGrp="1"/>
          </p:cNvSpPr>
          <p:nvPr>
            <p:ph type="dt" sz="half" idx="10"/>
          </p:nvPr>
        </p:nvSpPr>
        <p:spPr/>
        <p:txBody>
          <a:bodyPr/>
          <a:lstStyle/>
          <a:p>
            <a:fld id="{3710D1ED-A294-496D-97AA-B8EA1E84565C}" type="datetimeFigureOut">
              <a:rPr lang="en-IN" smtClean="0"/>
              <a:t>28-10-2024</a:t>
            </a:fld>
            <a:endParaRPr lang="en-IN"/>
          </a:p>
        </p:txBody>
      </p:sp>
      <p:sp>
        <p:nvSpPr>
          <p:cNvPr id="5" name="Footer Placeholder 4">
            <a:extLst>
              <a:ext uri="{FF2B5EF4-FFF2-40B4-BE49-F238E27FC236}">
                <a16:creationId xmlns:a16="http://schemas.microsoft.com/office/drawing/2014/main" id="{25D8BC74-FB9B-4227-B81F-D5D837A2D4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AC8483-B4EC-4355-B725-A29815F40A6A}"/>
              </a:ext>
            </a:extLst>
          </p:cNvPr>
          <p:cNvSpPr>
            <a:spLocks noGrp="1"/>
          </p:cNvSpPr>
          <p:nvPr>
            <p:ph type="sldNum" sz="quarter" idx="12"/>
          </p:nvPr>
        </p:nvSpPr>
        <p:spPr/>
        <p:txBody>
          <a:bodyPr/>
          <a:lstStyle/>
          <a:p>
            <a:fld id="{A67E0B04-8E41-4D07-A808-734738C4B665}" type="slidenum">
              <a:rPr lang="en-IN" smtClean="0"/>
              <a:t>‹#›</a:t>
            </a:fld>
            <a:endParaRPr lang="en-IN"/>
          </a:p>
        </p:txBody>
      </p:sp>
    </p:spTree>
    <p:extLst>
      <p:ext uri="{BB962C8B-B14F-4D97-AF65-F5344CB8AC3E}">
        <p14:creationId val="1319493477"/>
      </p:ext>
    </p:extLst>
  </p:cSld>
  <p:clrMapOvr>
    <a:masterClrMapping/>
  </p:clrMapOvr>
  <p:transition/>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 preserve="1">
  <p:cSld name="Title and Text">
    <p:spTree>
      <p:nvGrpSpPr>
        <p:cNvPr id="1" name=""/>
        <p:cNvGrpSpPr/>
        <p:nvPr/>
      </p:nvGrpSpPr>
      <p:grpSpPr>
        <a:xfrm>
          <a:off x="0" y="0"/>
          <a:ext cx="0" cy="0"/>
        </a:xfrm>
      </p:grpSpPr>
      <p:sp>
        <p:nvSpPr>
          <p:cNvPr id="2" name="Title 1">
            <a:extLst>
              <a:ext uri="{FF2B5EF4-FFF2-40B4-BE49-F238E27FC236}">
                <a16:creationId xmlns:a16="http://schemas.microsoft.com/office/drawing/2014/main" id="{9C6F8429-4059-420B-978F-2ECBBD8994FE}"/>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6CEBA0-6735-4DBF-9DA9-1ECE9892A6D0}"/>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50548E-67BB-470A-9213-CBE2A8044E0C}"/>
              </a:ext>
            </a:extLst>
          </p:cNvPr>
          <p:cNvSpPr>
            <a:spLocks noGrp="1"/>
          </p:cNvSpPr>
          <p:nvPr>
            <p:ph type="dt" sz="half" idx="10"/>
          </p:nvPr>
        </p:nvSpPr>
        <p:spPr/>
        <p:txBody>
          <a:bodyPr/>
          <a:lstStyle/>
          <a:p>
            <a:fld id="{3710D1ED-A294-496D-97AA-B8EA1E84565C}" type="datetimeFigureOut">
              <a:rPr lang="en-IN" smtClean="0"/>
              <a:t>28-10-2024</a:t>
            </a:fld>
            <a:endParaRPr lang="en-IN"/>
          </a:p>
        </p:txBody>
      </p:sp>
      <p:sp>
        <p:nvSpPr>
          <p:cNvPr id="5" name="Footer Placeholder 4">
            <a:extLst>
              <a:ext uri="{FF2B5EF4-FFF2-40B4-BE49-F238E27FC236}">
                <a16:creationId xmlns:a16="http://schemas.microsoft.com/office/drawing/2014/main" id="{66323C71-B82D-4039-8DAD-10C753B5D8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EB885C-2903-462B-834C-7C1C1F41531C}"/>
              </a:ext>
            </a:extLst>
          </p:cNvPr>
          <p:cNvSpPr>
            <a:spLocks noGrp="1"/>
          </p:cNvSpPr>
          <p:nvPr>
            <p:ph type="sldNum" sz="quarter" idx="12"/>
          </p:nvPr>
        </p:nvSpPr>
        <p:spPr/>
        <p:txBody>
          <a:bodyPr/>
          <a:lstStyle/>
          <a:p>
            <a:fld id="{A67E0B04-8E41-4D07-A808-734738C4B665}" type="slidenum">
              <a:rPr lang="en-IN" smtClean="0"/>
              <a:t>‹#›</a:t>
            </a:fld>
            <a:endParaRPr lang="en-IN"/>
          </a:p>
        </p:txBody>
      </p:sp>
    </p:spTree>
    <p:extLst>
      <p:ext uri="{BB962C8B-B14F-4D97-AF65-F5344CB8AC3E}">
        <p14:creationId val="2835355635"/>
      </p:ext>
    </p:extLst>
  </p:cSld>
  <p:clrMapOvr>
    <a:masterClrMapping/>
  </p:clrMapOvr>
  <p:transition/>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a:extLst>
              <a:ext uri="{FF2B5EF4-FFF2-40B4-BE49-F238E27FC236}">
                <a16:creationId xmlns:a16="http://schemas.microsoft.com/office/drawing/2014/main" id="{C27EF3FC-0CF1-4B47-A41A-ABDCE19AF2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E404D0A-0A66-4F96-AEE5-66E0FC5248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F2B70A5-03C7-48A1-B6E4-0BC2F83E45B4}"/>
              </a:ext>
            </a:extLst>
          </p:cNvPr>
          <p:cNvSpPr>
            <a:spLocks noGrp="1"/>
          </p:cNvSpPr>
          <p:nvPr>
            <p:ph type="dt" sz="half" idx="10"/>
          </p:nvPr>
        </p:nvSpPr>
        <p:spPr/>
        <p:txBody>
          <a:bodyPr/>
          <a:lstStyle/>
          <a:p>
            <a:fld id="{3710D1ED-A294-496D-97AA-B8EA1E84565C}" type="datetimeFigureOut">
              <a:rPr lang="en-IN" smtClean="0"/>
              <a:t>28-10-2024</a:t>
            </a:fld>
            <a:endParaRPr lang="en-IN"/>
          </a:p>
        </p:txBody>
      </p:sp>
      <p:sp>
        <p:nvSpPr>
          <p:cNvPr id="5" name="Footer Placeholder 4">
            <a:extLst>
              <a:ext uri="{FF2B5EF4-FFF2-40B4-BE49-F238E27FC236}">
                <a16:creationId xmlns:a16="http://schemas.microsoft.com/office/drawing/2014/main" id="{7F4F262E-FC15-490A-A02C-A8D13AAEF6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BE58FC-85EA-468C-A70E-A7F2B9F1B266}"/>
              </a:ext>
            </a:extLst>
          </p:cNvPr>
          <p:cNvSpPr>
            <a:spLocks noGrp="1"/>
          </p:cNvSpPr>
          <p:nvPr>
            <p:ph type="sldNum" sz="quarter" idx="12"/>
          </p:nvPr>
        </p:nvSpPr>
        <p:spPr/>
        <p:txBody>
          <a:bodyPr/>
          <a:lstStyle/>
          <a:p>
            <a:fld id="{A67E0B04-8E41-4D07-A808-734738C4B665}" type="slidenum">
              <a:rPr lang="en-IN" smtClean="0"/>
              <a:t>‹#›</a:t>
            </a:fld>
            <a:endParaRPr lang="en-IN"/>
          </a:p>
        </p:txBody>
      </p:sp>
    </p:spTree>
    <p:extLst>
      <p:ext uri="{BB962C8B-B14F-4D97-AF65-F5344CB8AC3E}">
        <p14:creationId val="3714933301"/>
      </p:ext>
    </p:extLst>
  </p:cSld>
  <p:clrMapOvr>
    <a:masterClrMapping/>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3CFC9638-B843-41F5-AFFE-E4FCCE3517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111E59-CD11-421E-89C4-AAEE6C059F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EB0A8F-DEB3-496A-8EA3-539387F99A09}"/>
              </a:ext>
            </a:extLst>
          </p:cNvPr>
          <p:cNvSpPr>
            <a:spLocks noGrp="1"/>
          </p:cNvSpPr>
          <p:nvPr>
            <p:ph type="dt" sz="half" idx="10"/>
          </p:nvPr>
        </p:nvSpPr>
        <p:spPr/>
        <p:txBody>
          <a:bodyPr/>
          <a:lstStyle/>
          <a:p>
            <a:fld id="{3710D1ED-A294-496D-97AA-B8EA1E84565C}" type="datetimeFigureOut">
              <a:rPr lang="en-IN" smtClean="0"/>
              <a:t>28-10-2024</a:t>
            </a:fld>
            <a:endParaRPr lang="en-IN"/>
          </a:p>
        </p:txBody>
      </p:sp>
      <p:sp>
        <p:nvSpPr>
          <p:cNvPr id="5" name="Footer Placeholder 4">
            <a:extLst>
              <a:ext uri="{FF2B5EF4-FFF2-40B4-BE49-F238E27FC236}">
                <a16:creationId xmlns:a16="http://schemas.microsoft.com/office/drawing/2014/main" id="{5D0E0568-10A2-4995-9779-67521977C9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73556E-5A63-4AD1-B3BB-E2F8BCF09C1A}"/>
              </a:ext>
            </a:extLst>
          </p:cNvPr>
          <p:cNvSpPr>
            <a:spLocks noGrp="1"/>
          </p:cNvSpPr>
          <p:nvPr>
            <p:ph type="sldNum" sz="quarter" idx="12"/>
          </p:nvPr>
        </p:nvSpPr>
        <p:spPr/>
        <p:txBody>
          <a:bodyPr/>
          <a:lstStyle/>
          <a:p>
            <a:fld id="{A67E0B04-8E41-4D07-A808-734738C4B665}" type="slidenum">
              <a:rPr lang="en-IN" smtClean="0"/>
              <a:t>‹#›</a:t>
            </a:fld>
            <a:endParaRPr lang="en-IN"/>
          </a:p>
        </p:txBody>
      </p:sp>
    </p:spTree>
    <p:extLst>
      <p:ext uri="{BB962C8B-B14F-4D97-AF65-F5344CB8AC3E}">
        <p14:creationId val="1995517826"/>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title=""/>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title=""/>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title=""/>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title=""/>
          <p:cNvSpPr>
            <a:spLocks noGrp="1"/>
          </p:cNvSpPr>
          <p:nvPr>
            <p:ph type="dt" sz="half" idx="5"/>
          </p:nvPr>
        </p:nvSpPr>
        <p:spPr/>
        <p:txBody>
          <a:bodyPr/>
          <a:lstStyle/>
          <a:p>
            <a:fld id="{CE09BF5D-49DC-4AF2-A12A-CF5F6A2683E0}" type="datetimeFigureOut">
              <a:rPr lang="en-US" smtClean="0"/>
              <a:t>11/7/2009</a:t>
            </a:fld>
            <a:endParaRPr lang="en-US"/>
          </a:p>
        </p:txBody>
      </p:sp>
      <p:sp>
        <p:nvSpPr>
          <p:cNvPr id="8" name="Footer Placeholder 7" title=""/>
          <p:cNvSpPr>
            <a:spLocks noGrp="1"/>
          </p:cNvSpPr>
          <p:nvPr>
            <p:ph type="ftr" sz="quarter" idx="6"/>
          </p:nvPr>
        </p:nvSpPr>
        <p:spPr/>
        <p:txBody>
          <a:bodyPr/>
          <a:lstStyle/>
          <a:p>
            <a:endParaRPr lang="en-US"/>
          </a:p>
        </p:txBody>
      </p:sp>
      <p:sp>
        <p:nvSpPr>
          <p:cNvPr id="9" name="Slide Number Placeholder 8" title=""/>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a:extLst>
              <a:ext uri="{FF2B5EF4-FFF2-40B4-BE49-F238E27FC236}">
                <a16:creationId xmlns:a16="http://schemas.microsoft.com/office/drawing/2014/main" id="{C832391E-E6E3-4570-A143-4FE580BF5C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6634E6F-D0A0-446A-BD1A-4AD9E0E212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FD066A-3E20-40E6-A200-A2D9F6C8DB70}"/>
              </a:ext>
            </a:extLst>
          </p:cNvPr>
          <p:cNvSpPr>
            <a:spLocks noGrp="1"/>
          </p:cNvSpPr>
          <p:nvPr>
            <p:ph type="dt" sz="half" idx="10"/>
          </p:nvPr>
        </p:nvSpPr>
        <p:spPr/>
        <p:txBody>
          <a:bodyPr/>
          <a:lstStyle/>
          <a:p>
            <a:fld id="{3710D1ED-A294-496D-97AA-B8EA1E84565C}" type="datetimeFigureOut">
              <a:rPr lang="en-IN" smtClean="0"/>
              <a:t>28-10-2024</a:t>
            </a:fld>
            <a:endParaRPr lang="en-IN"/>
          </a:p>
        </p:txBody>
      </p:sp>
      <p:sp>
        <p:nvSpPr>
          <p:cNvPr id="5" name="Footer Placeholder 4">
            <a:extLst>
              <a:ext uri="{FF2B5EF4-FFF2-40B4-BE49-F238E27FC236}">
                <a16:creationId xmlns:a16="http://schemas.microsoft.com/office/drawing/2014/main" id="{25D3574D-25C1-4BC1-8D0F-28994A2A33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F82DD6-A36F-40FB-87B2-7E6028E6E626}"/>
              </a:ext>
            </a:extLst>
          </p:cNvPr>
          <p:cNvSpPr>
            <a:spLocks noGrp="1"/>
          </p:cNvSpPr>
          <p:nvPr>
            <p:ph type="sldNum" sz="quarter" idx="12"/>
          </p:nvPr>
        </p:nvSpPr>
        <p:spPr/>
        <p:txBody>
          <a:bodyPr/>
          <a:lstStyle/>
          <a:p>
            <a:fld id="{A67E0B04-8E41-4D07-A808-734738C4B665}" type="slidenum">
              <a:rPr lang="en-IN" smtClean="0"/>
              <a:t>‹#›</a:t>
            </a:fld>
            <a:endParaRPr lang="en-IN"/>
          </a:p>
        </p:txBody>
      </p:sp>
    </p:spTree>
    <p:extLst>
      <p:ext uri="{BB962C8B-B14F-4D97-AF65-F5344CB8AC3E}">
        <p14:creationId val="2354837484"/>
      </p:ext>
    </p:extLst>
  </p:cSld>
  <p:clrMapOvr>
    <a:masterClrMapping/>
  </p:clrMapOvr>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a:extLst>
              <a:ext uri="{FF2B5EF4-FFF2-40B4-BE49-F238E27FC236}">
                <a16:creationId xmlns:a16="http://schemas.microsoft.com/office/drawing/2014/main" id="{ED093189-5D5C-4D4F-B6DE-0D04FC7ACB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6D00AF-0F95-4DD7-B250-B6F893245D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BEE5101-B322-43DA-811E-C0FAE81718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9475EE4-778B-44C5-8763-3A7DCA2313C3}"/>
              </a:ext>
            </a:extLst>
          </p:cNvPr>
          <p:cNvSpPr>
            <a:spLocks noGrp="1"/>
          </p:cNvSpPr>
          <p:nvPr>
            <p:ph type="dt" sz="half" idx="10"/>
          </p:nvPr>
        </p:nvSpPr>
        <p:spPr/>
        <p:txBody>
          <a:bodyPr/>
          <a:lstStyle/>
          <a:p>
            <a:fld id="{3710D1ED-A294-496D-97AA-B8EA1E84565C}" type="datetimeFigureOut">
              <a:rPr lang="en-IN" smtClean="0"/>
              <a:t>28-10-2024</a:t>
            </a:fld>
            <a:endParaRPr lang="en-IN"/>
          </a:p>
        </p:txBody>
      </p:sp>
      <p:sp>
        <p:nvSpPr>
          <p:cNvPr id="6" name="Footer Placeholder 5">
            <a:extLst>
              <a:ext uri="{FF2B5EF4-FFF2-40B4-BE49-F238E27FC236}">
                <a16:creationId xmlns:a16="http://schemas.microsoft.com/office/drawing/2014/main" id="{FC721090-F703-4AC3-A8FF-FFBFCF2A0C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3AC1BA-57F6-40D3-9064-991A6D9AE7CC}"/>
              </a:ext>
            </a:extLst>
          </p:cNvPr>
          <p:cNvSpPr>
            <a:spLocks noGrp="1"/>
          </p:cNvSpPr>
          <p:nvPr>
            <p:ph type="sldNum" sz="quarter" idx="12"/>
          </p:nvPr>
        </p:nvSpPr>
        <p:spPr/>
        <p:txBody>
          <a:bodyPr/>
          <a:lstStyle/>
          <a:p>
            <a:fld id="{A67E0B04-8E41-4D07-A808-734738C4B665}" type="slidenum">
              <a:rPr lang="en-IN" smtClean="0"/>
              <a:t>‹#›</a:t>
            </a:fld>
            <a:endParaRPr lang="en-IN"/>
          </a:p>
        </p:txBody>
      </p:sp>
    </p:spTree>
    <p:extLst>
      <p:ext uri="{BB962C8B-B14F-4D97-AF65-F5344CB8AC3E}">
        <p14:creationId val="982172050"/>
      </p:ext>
    </p:extLst>
  </p:cSld>
  <p:clrMapOvr>
    <a:masterClrMapping/>
  </p:clrMapOvr>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a:extLst>
              <a:ext uri="{FF2B5EF4-FFF2-40B4-BE49-F238E27FC236}">
                <a16:creationId xmlns:a16="http://schemas.microsoft.com/office/drawing/2014/main" id="{83DE0730-0FAB-4EA3-A07C-87A2860CFB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7BF33F-B72A-4DD6-8266-E9CD4164B8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69173C-BC26-4A71-A838-85EF789587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B846994-6CCF-4BE7-94D8-8373AD19F9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C7E219-1F5F-4996-B21A-F6640B2510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2919A5E-A96B-4316-A5DD-4A8A1D7ED54C}"/>
              </a:ext>
            </a:extLst>
          </p:cNvPr>
          <p:cNvSpPr>
            <a:spLocks noGrp="1"/>
          </p:cNvSpPr>
          <p:nvPr>
            <p:ph type="dt" sz="half" idx="10"/>
          </p:nvPr>
        </p:nvSpPr>
        <p:spPr/>
        <p:txBody>
          <a:bodyPr/>
          <a:lstStyle/>
          <a:p>
            <a:fld id="{3710D1ED-A294-496D-97AA-B8EA1E84565C}" type="datetimeFigureOut">
              <a:rPr lang="en-IN" smtClean="0"/>
              <a:t>28-10-2024</a:t>
            </a:fld>
            <a:endParaRPr lang="en-IN"/>
          </a:p>
        </p:txBody>
      </p:sp>
      <p:sp>
        <p:nvSpPr>
          <p:cNvPr id="8" name="Footer Placeholder 7">
            <a:extLst>
              <a:ext uri="{FF2B5EF4-FFF2-40B4-BE49-F238E27FC236}">
                <a16:creationId xmlns:a16="http://schemas.microsoft.com/office/drawing/2014/main" id="{1832B7BC-BD19-415E-BDBB-391AFDCE691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21B7618-B5A1-4C34-9D2E-162E4D4BBE4F}"/>
              </a:ext>
            </a:extLst>
          </p:cNvPr>
          <p:cNvSpPr>
            <a:spLocks noGrp="1"/>
          </p:cNvSpPr>
          <p:nvPr>
            <p:ph type="sldNum" sz="quarter" idx="12"/>
          </p:nvPr>
        </p:nvSpPr>
        <p:spPr/>
        <p:txBody>
          <a:bodyPr/>
          <a:lstStyle/>
          <a:p>
            <a:fld id="{A67E0B04-8E41-4D07-A808-734738C4B665}" type="slidenum">
              <a:rPr lang="en-IN" smtClean="0"/>
              <a:t>‹#›</a:t>
            </a:fld>
            <a:endParaRPr lang="en-IN"/>
          </a:p>
        </p:txBody>
      </p:sp>
    </p:spTree>
    <p:extLst>
      <p:ext uri="{BB962C8B-B14F-4D97-AF65-F5344CB8AC3E}">
        <p14:creationId val="421223832"/>
      </p:ext>
    </p:extLst>
  </p:cSld>
  <p:clrMapOvr>
    <a:masterClrMapping/>
  </p:clrMapOvr>
  <p:transition/>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a:extLst>
              <a:ext uri="{FF2B5EF4-FFF2-40B4-BE49-F238E27FC236}">
                <a16:creationId xmlns:a16="http://schemas.microsoft.com/office/drawing/2014/main" id="{721FB4C7-BCDA-4C19-9733-8E8A52EA7CD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2D35731-1A6E-4FAB-95CD-A301195E85A6}"/>
              </a:ext>
            </a:extLst>
          </p:cNvPr>
          <p:cNvSpPr>
            <a:spLocks noGrp="1"/>
          </p:cNvSpPr>
          <p:nvPr>
            <p:ph type="dt" sz="half" idx="10"/>
          </p:nvPr>
        </p:nvSpPr>
        <p:spPr/>
        <p:txBody>
          <a:bodyPr/>
          <a:lstStyle/>
          <a:p>
            <a:fld id="{3710D1ED-A294-496D-97AA-B8EA1E84565C}" type="datetimeFigureOut">
              <a:rPr lang="en-IN" smtClean="0"/>
              <a:t>28-10-2024</a:t>
            </a:fld>
            <a:endParaRPr lang="en-IN"/>
          </a:p>
        </p:txBody>
      </p:sp>
      <p:sp>
        <p:nvSpPr>
          <p:cNvPr id="4" name="Footer Placeholder 3">
            <a:extLst>
              <a:ext uri="{FF2B5EF4-FFF2-40B4-BE49-F238E27FC236}">
                <a16:creationId xmlns:a16="http://schemas.microsoft.com/office/drawing/2014/main" id="{7C32C6DB-D8C2-47CC-A445-583361355E5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C4DC9D4-A76B-4840-BEC3-3558C89D682E}"/>
              </a:ext>
            </a:extLst>
          </p:cNvPr>
          <p:cNvSpPr>
            <a:spLocks noGrp="1"/>
          </p:cNvSpPr>
          <p:nvPr>
            <p:ph type="sldNum" sz="quarter" idx="12"/>
          </p:nvPr>
        </p:nvSpPr>
        <p:spPr/>
        <p:txBody>
          <a:bodyPr/>
          <a:lstStyle/>
          <a:p>
            <a:fld id="{A67E0B04-8E41-4D07-A808-734738C4B665}" type="slidenum">
              <a:rPr lang="en-IN" smtClean="0"/>
              <a:t>‹#›</a:t>
            </a:fld>
            <a:endParaRPr lang="en-IN"/>
          </a:p>
        </p:txBody>
      </p:sp>
    </p:spTree>
    <p:extLst>
      <p:ext uri="{BB962C8B-B14F-4D97-AF65-F5344CB8AC3E}">
        <p14:creationId val="2092187721"/>
      </p:ext>
    </p:extLst>
  </p:cSld>
  <p:clrMapOvr>
    <a:masterClrMapping/>
  </p:clrMapOvr>
  <p:transition/>
  <p:timing/>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a:extLst>
              <a:ext uri="{FF2B5EF4-FFF2-40B4-BE49-F238E27FC236}">
                <a16:creationId xmlns:a16="http://schemas.microsoft.com/office/drawing/2014/main" id="{94C932ED-6180-4B75-8A1E-FDCC84BC30C1}"/>
              </a:ext>
            </a:extLst>
          </p:cNvPr>
          <p:cNvSpPr>
            <a:spLocks noGrp="1"/>
          </p:cNvSpPr>
          <p:nvPr>
            <p:ph type="dt" sz="half" idx="10"/>
          </p:nvPr>
        </p:nvSpPr>
        <p:spPr/>
        <p:txBody>
          <a:bodyPr/>
          <a:lstStyle/>
          <a:p>
            <a:fld id="{3710D1ED-A294-496D-97AA-B8EA1E84565C}" type="datetimeFigureOut">
              <a:rPr lang="en-IN" smtClean="0"/>
              <a:t>28-10-2024</a:t>
            </a:fld>
            <a:endParaRPr lang="en-IN"/>
          </a:p>
        </p:txBody>
      </p:sp>
      <p:sp>
        <p:nvSpPr>
          <p:cNvPr id="3" name="Footer Placeholder 2">
            <a:extLst>
              <a:ext uri="{FF2B5EF4-FFF2-40B4-BE49-F238E27FC236}">
                <a16:creationId xmlns:a16="http://schemas.microsoft.com/office/drawing/2014/main" id="{13D1D6EF-9E59-45D5-8556-91A3E1B7153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9FFF22A-B0E2-42B3-924C-DFBD428A8BC8}"/>
              </a:ext>
            </a:extLst>
          </p:cNvPr>
          <p:cNvSpPr>
            <a:spLocks noGrp="1"/>
          </p:cNvSpPr>
          <p:nvPr>
            <p:ph type="sldNum" sz="quarter" idx="12"/>
          </p:nvPr>
        </p:nvSpPr>
        <p:spPr/>
        <p:txBody>
          <a:bodyPr/>
          <a:lstStyle/>
          <a:p>
            <a:fld id="{A67E0B04-8E41-4D07-A808-734738C4B665}" type="slidenum">
              <a:rPr lang="en-IN" smtClean="0"/>
              <a:t>‹#›</a:t>
            </a:fld>
            <a:endParaRPr lang="en-IN"/>
          </a:p>
        </p:txBody>
      </p:sp>
    </p:spTree>
    <p:extLst>
      <p:ext uri="{BB962C8B-B14F-4D97-AF65-F5344CB8AC3E}">
        <p14:creationId val="2730010463"/>
      </p:ext>
    </p:extLst>
  </p:cSld>
  <p:clrMapOvr>
    <a:masterClrMapping/>
  </p:clrMapOvr>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0B08C418-9521-4D82-B98D-24C4A91811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96C4C06-51E6-4D1A-8DCD-8D1B44C205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CE01DB-E6C9-4813-849B-5AB8315A39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B93986-EFF3-4EBB-B5DF-688FC9033723}"/>
              </a:ext>
            </a:extLst>
          </p:cNvPr>
          <p:cNvSpPr>
            <a:spLocks noGrp="1"/>
          </p:cNvSpPr>
          <p:nvPr>
            <p:ph type="dt" sz="half" idx="10"/>
          </p:nvPr>
        </p:nvSpPr>
        <p:spPr/>
        <p:txBody>
          <a:bodyPr/>
          <a:lstStyle/>
          <a:p>
            <a:fld id="{3710D1ED-A294-496D-97AA-B8EA1E84565C}" type="datetimeFigureOut">
              <a:rPr lang="en-IN" smtClean="0"/>
              <a:t>28-10-2024</a:t>
            </a:fld>
            <a:endParaRPr lang="en-IN"/>
          </a:p>
        </p:txBody>
      </p:sp>
      <p:sp>
        <p:nvSpPr>
          <p:cNvPr id="6" name="Footer Placeholder 5">
            <a:extLst>
              <a:ext uri="{FF2B5EF4-FFF2-40B4-BE49-F238E27FC236}">
                <a16:creationId xmlns:a16="http://schemas.microsoft.com/office/drawing/2014/main" id="{BBC95408-2DE7-456C-8714-59A625BBDF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8DC552-1597-4591-80E0-6906ECCD53FE}"/>
              </a:ext>
            </a:extLst>
          </p:cNvPr>
          <p:cNvSpPr>
            <a:spLocks noGrp="1"/>
          </p:cNvSpPr>
          <p:nvPr>
            <p:ph type="sldNum" sz="quarter" idx="12"/>
          </p:nvPr>
        </p:nvSpPr>
        <p:spPr/>
        <p:txBody>
          <a:bodyPr/>
          <a:lstStyle/>
          <a:p>
            <a:fld id="{A67E0B04-8E41-4D07-A808-734738C4B665}" type="slidenum">
              <a:rPr lang="en-IN" smtClean="0"/>
              <a:t>‹#›</a:t>
            </a:fld>
            <a:endParaRPr lang="en-IN"/>
          </a:p>
        </p:txBody>
      </p:sp>
    </p:spTree>
    <p:extLst>
      <p:ext uri="{BB962C8B-B14F-4D97-AF65-F5344CB8AC3E}">
        <p14:creationId val="912503295"/>
      </p:ext>
    </p:extLst>
  </p:cSld>
  <p:clrMapOvr>
    <a:masterClrMapping/>
  </p:clrMapOvr>
  <p:transition/>
  <p:timing/>
</p:sldLayout>
</file>

<file path=ppt/slideLayouts/slideLayout5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id="{6D904219-DBDE-4867-A739-E128007635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DB81A1A-CED6-4ECB-9953-BF19FEE1B0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2C84681-9611-4F21-935D-2DEDFDBAAE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41CCDF-D07A-4536-AEBD-B2AC13A7CF3E}"/>
              </a:ext>
            </a:extLst>
          </p:cNvPr>
          <p:cNvSpPr>
            <a:spLocks noGrp="1"/>
          </p:cNvSpPr>
          <p:nvPr>
            <p:ph type="dt" sz="half" idx="10"/>
          </p:nvPr>
        </p:nvSpPr>
        <p:spPr/>
        <p:txBody>
          <a:bodyPr/>
          <a:lstStyle/>
          <a:p>
            <a:fld id="{3710D1ED-A294-496D-97AA-B8EA1E84565C}" type="datetimeFigureOut">
              <a:rPr lang="en-IN" smtClean="0"/>
              <a:t>28-10-2024</a:t>
            </a:fld>
            <a:endParaRPr lang="en-IN"/>
          </a:p>
        </p:txBody>
      </p:sp>
      <p:sp>
        <p:nvSpPr>
          <p:cNvPr id="6" name="Footer Placeholder 5">
            <a:extLst>
              <a:ext uri="{FF2B5EF4-FFF2-40B4-BE49-F238E27FC236}">
                <a16:creationId xmlns:a16="http://schemas.microsoft.com/office/drawing/2014/main" id="{AD588662-5E16-4EB3-A7DC-B7D88475B6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82B405-8903-4CA5-A141-2EAD85FAB103}"/>
              </a:ext>
            </a:extLst>
          </p:cNvPr>
          <p:cNvSpPr>
            <a:spLocks noGrp="1"/>
          </p:cNvSpPr>
          <p:nvPr>
            <p:ph type="sldNum" sz="quarter" idx="12"/>
          </p:nvPr>
        </p:nvSpPr>
        <p:spPr/>
        <p:txBody>
          <a:bodyPr/>
          <a:lstStyle/>
          <a:p>
            <a:fld id="{A67E0B04-8E41-4D07-A808-734738C4B665}" type="slidenum">
              <a:rPr lang="en-IN" smtClean="0"/>
              <a:t>‹#›</a:t>
            </a:fld>
            <a:endParaRPr lang="en-IN"/>
          </a:p>
        </p:txBody>
      </p:sp>
    </p:spTree>
    <p:extLst>
      <p:ext uri="{BB962C8B-B14F-4D97-AF65-F5344CB8AC3E}">
        <p14:creationId val="765006565"/>
      </p:ext>
    </p:extLst>
  </p:cSld>
  <p:clrMapOvr>
    <a:masterClrMapping/>
  </p:clrMapOvr>
  <p:transition/>
  <p:timing/>
</p:sldLayout>
</file>

<file path=ppt/slideLayouts/slideLayout5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a:extLst>
              <a:ext uri="{FF2B5EF4-FFF2-40B4-BE49-F238E27FC236}">
                <a16:creationId xmlns:a16="http://schemas.microsoft.com/office/drawing/2014/main" id="{7407964C-093F-4D8F-98DF-8DFEF2EF9BF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52257E-6C1B-4668-A710-C8AA1AF7C9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98855F-B206-4224-9C37-CADFD6B4249B}"/>
              </a:ext>
            </a:extLst>
          </p:cNvPr>
          <p:cNvSpPr>
            <a:spLocks noGrp="1"/>
          </p:cNvSpPr>
          <p:nvPr>
            <p:ph type="dt" sz="half" idx="10"/>
          </p:nvPr>
        </p:nvSpPr>
        <p:spPr/>
        <p:txBody>
          <a:bodyPr/>
          <a:lstStyle/>
          <a:p>
            <a:fld id="{3710D1ED-A294-496D-97AA-B8EA1E84565C}" type="datetimeFigureOut">
              <a:rPr lang="en-IN" smtClean="0"/>
              <a:t>28-10-2024</a:t>
            </a:fld>
            <a:endParaRPr lang="en-IN"/>
          </a:p>
        </p:txBody>
      </p:sp>
      <p:sp>
        <p:nvSpPr>
          <p:cNvPr id="5" name="Footer Placeholder 4">
            <a:extLst>
              <a:ext uri="{FF2B5EF4-FFF2-40B4-BE49-F238E27FC236}">
                <a16:creationId xmlns:a16="http://schemas.microsoft.com/office/drawing/2014/main" id="{EBD67256-D68B-4CFF-B079-A83C8C3EAE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A03739-F82A-4979-9B69-D87E6A868DD1}"/>
              </a:ext>
            </a:extLst>
          </p:cNvPr>
          <p:cNvSpPr>
            <a:spLocks noGrp="1"/>
          </p:cNvSpPr>
          <p:nvPr>
            <p:ph type="sldNum" sz="quarter" idx="12"/>
          </p:nvPr>
        </p:nvSpPr>
        <p:spPr/>
        <p:txBody>
          <a:bodyPr/>
          <a:lstStyle/>
          <a:p>
            <a:fld id="{A67E0B04-8E41-4D07-A808-734738C4B665}" type="slidenum">
              <a:rPr lang="en-IN" smtClean="0"/>
              <a:t>‹#›</a:t>
            </a:fld>
            <a:endParaRPr lang="en-IN"/>
          </a:p>
        </p:txBody>
      </p:sp>
    </p:spTree>
    <p:extLst>
      <p:ext uri="{BB962C8B-B14F-4D97-AF65-F5344CB8AC3E}">
        <p14:creationId val="2830021642"/>
      </p:ext>
    </p:extLst>
  </p:cSld>
  <p:clrMapOvr>
    <a:masterClrMapping/>
  </p:clrMapOvr>
  <p:transition/>
  <p:timing/>
</p:sldLayout>
</file>

<file path=ppt/slideLayouts/slideLayout5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a:extLst>
              <a:ext uri="{FF2B5EF4-FFF2-40B4-BE49-F238E27FC236}">
                <a16:creationId xmlns:a16="http://schemas.microsoft.com/office/drawing/2014/main" id="{417EF9D2-D9BA-4DA3-A430-B13D8DACCA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B9BD4A-F29E-4B00-BEEC-BFD90092D1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5E5D92-8F5D-4D46-A5F8-C17742452113}"/>
              </a:ext>
            </a:extLst>
          </p:cNvPr>
          <p:cNvSpPr>
            <a:spLocks noGrp="1"/>
          </p:cNvSpPr>
          <p:nvPr>
            <p:ph type="dt" sz="half" idx="10"/>
          </p:nvPr>
        </p:nvSpPr>
        <p:spPr/>
        <p:txBody>
          <a:bodyPr/>
          <a:lstStyle/>
          <a:p>
            <a:fld id="{3710D1ED-A294-496D-97AA-B8EA1E84565C}" type="datetimeFigureOut">
              <a:rPr lang="en-IN" smtClean="0"/>
              <a:t>28-10-2024</a:t>
            </a:fld>
            <a:endParaRPr lang="en-IN"/>
          </a:p>
        </p:txBody>
      </p:sp>
      <p:sp>
        <p:nvSpPr>
          <p:cNvPr id="5" name="Footer Placeholder 4">
            <a:extLst>
              <a:ext uri="{FF2B5EF4-FFF2-40B4-BE49-F238E27FC236}">
                <a16:creationId xmlns:a16="http://schemas.microsoft.com/office/drawing/2014/main" id="{25D8BC74-FB9B-4227-B81F-D5D837A2D4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AC8483-B4EC-4355-B725-A29815F40A6A}"/>
              </a:ext>
            </a:extLst>
          </p:cNvPr>
          <p:cNvSpPr>
            <a:spLocks noGrp="1"/>
          </p:cNvSpPr>
          <p:nvPr>
            <p:ph type="sldNum" sz="quarter" idx="12"/>
          </p:nvPr>
        </p:nvSpPr>
        <p:spPr/>
        <p:txBody>
          <a:bodyPr/>
          <a:lstStyle/>
          <a:p>
            <a:fld id="{A67E0B04-8E41-4D07-A808-734738C4B665}" type="slidenum">
              <a:rPr lang="en-IN" smtClean="0"/>
              <a:t>‹#›</a:t>
            </a:fld>
            <a:endParaRPr lang="en-IN"/>
          </a:p>
        </p:txBody>
      </p:sp>
    </p:spTree>
    <p:extLst>
      <p:ext uri="{BB962C8B-B14F-4D97-AF65-F5344CB8AC3E}">
        <p14:creationId val="1319493477"/>
      </p:ext>
    </p:extLst>
  </p:cSld>
  <p:clrMapOvr>
    <a:masterClrMapping/>
  </p:clrMapOvr>
  <p:transition/>
  <p:timing/>
</p:sldLayout>
</file>

<file path=ppt/slideLayouts/slideLayout5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 preserve="1">
  <p:cSld name="Title and Text">
    <p:spTree>
      <p:nvGrpSpPr>
        <p:cNvPr id="1" name=""/>
        <p:cNvGrpSpPr/>
        <p:nvPr/>
      </p:nvGrpSpPr>
      <p:grpSpPr>
        <a:xfrm>
          <a:off x="0" y="0"/>
          <a:ext cx="0" cy="0"/>
        </a:xfrm>
      </p:grpSpPr>
      <p:sp>
        <p:nvSpPr>
          <p:cNvPr id="2" name="Title 1">
            <a:extLst>
              <a:ext uri="{FF2B5EF4-FFF2-40B4-BE49-F238E27FC236}">
                <a16:creationId xmlns:a16="http://schemas.microsoft.com/office/drawing/2014/main" id="{9C6F8429-4059-420B-978F-2ECBBD8994FE}"/>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6CEBA0-6735-4DBF-9DA9-1ECE9892A6D0}"/>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50548E-67BB-470A-9213-CBE2A8044E0C}"/>
              </a:ext>
            </a:extLst>
          </p:cNvPr>
          <p:cNvSpPr>
            <a:spLocks noGrp="1"/>
          </p:cNvSpPr>
          <p:nvPr>
            <p:ph type="dt" sz="half" idx="10"/>
          </p:nvPr>
        </p:nvSpPr>
        <p:spPr/>
        <p:txBody>
          <a:bodyPr/>
          <a:lstStyle/>
          <a:p>
            <a:fld id="{3710D1ED-A294-496D-97AA-B8EA1E84565C}" type="datetimeFigureOut">
              <a:rPr lang="en-IN" smtClean="0"/>
              <a:t>28-10-2024</a:t>
            </a:fld>
            <a:endParaRPr lang="en-IN"/>
          </a:p>
        </p:txBody>
      </p:sp>
      <p:sp>
        <p:nvSpPr>
          <p:cNvPr id="5" name="Footer Placeholder 4">
            <a:extLst>
              <a:ext uri="{FF2B5EF4-FFF2-40B4-BE49-F238E27FC236}">
                <a16:creationId xmlns:a16="http://schemas.microsoft.com/office/drawing/2014/main" id="{66323C71-B82D-4039-8DAD-10C753B5D8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EB885C-2903-462B-834C-7C1C1F41531C}"/>
              </a:ext>
            </a:extLst>
          </p:cNvPr>
          <p:cNvSpPr>
            <a:spLocks noGrp="1"/>
          </p:cNvSpPr>
          <p:nvPr>
            <p:ph type="sldNum" sz="quarter" idx="12"/>
          </p:nvPr>
        </p:nvSpPr>
        <p:spPr/>
        <p:txBody>
          <a:bodyPr/>
          <a:lstStyle/>
          <a:p>
            <a:fld id="{A67E0B04-8E41-4D07-A808-734738C4B665}" type="slidenum">
              <a:rPr lang="en-IN" smtClean="0"/>
              <a:t>‹#›</a:t>
            </a:fld>
            <a:endParaRPr lang="en-IN"/>
          </a:p>
        </p:txBody>
      </p:sp>
    </p:spTree>
    <p:extLst>
      <p:ext uri="{BB962C8B-B14F-4D97-AF65-F5344CB8AC3E}">
        <p14:creationId val="2835355635"/>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Date Placeholder 2" title=""/>
          <p:cNvSpPr>
            <a:spLocks noGrp="1"/>
          </p:cNvSpPr>
          <p:nvPr>
            <p:ph type="dt" sz="half" idx="1"/>
          </p:nvPr>
        </p:nvSpPr>
        <p:spPr/>
        <p:txBody>
          <a:bodyPr/>
          <a:lstStyle/>
          <a:p>
            <a:fld id="{36B99959-DBD7-4366-93EB-8B5D0EE51940}" type="datetimeFigureOut">
              <a:rPr lang="en-US" smtClean="0"/>
              <a:t>11/7/2009</a:t>
            </a:fld>
            <a:endParaRPr lang="en-US"/>
          </a:p>
        </p:txBody>
      </p:sp>
      <p:sp>
        <p:nvSpPr>
          <p:cNvPr id="4" name="Footer Placeholder 3" title=""/>
          <p:cNvSpPr>
            <a:spLocks noGrp="1"/>
          </p:cNvSpPr>
          <p:nvPr>
            <p:ph type="ftr" sz="quarter" idx="2"/>
          </p:nvPr>
        </p:nvSpPr>
        <p:spPr/>
        <p:txBody>
          <a:bodyPr/>
          <a:lstStyle/>
          <a:p>
            <a:endParaRPr lang="en-US"/>
          </a:p>
        </p:txBody>
      </p:sp>
      <p:sp>
        <p:nvSpPr>
          <p:cNvPr id="5" name="Slide Number Placeholder 4" title=""/>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p:nvPr>
        </p:nvSpPr>
        <p:spPr/>
        <p:txBody>
          <a:bodyPr/>
          <a:lstStyle/>
          <a:p>
            <a:fld id="{96762B8F-48FE-4072-B9F6-2DCB65A397A7}" type="datetimeFigureOut">
              <a:rPr lang="en-US" smtClean="0"/>
              <a:t>11/7/2009</a:t>
            </a:fld>
            <a:endParaRPr lang="en-US"/>
          </a:p>
        </p:txBody>
      </p:sp>
      <p:sp>
        <p:nvSpPr>
          <p:cNvPr id="3" name="Footer Placeholder 2" title=""/>
          <p:cNvSpPr>
            <a:spLocks noGrp="1"/>
          </p:cNvSpPr>
          <p:nvPr>
            <p:ph type="ftr" sz="quarter" idx="1"/>
          </p:nvPr>
        </p:nvSpPr>
        <p:spPr/>
        <p:txBody>
          <a:bodyPr/>
          <a:lstStyle/>
          <a:p>
            <a:endParaRPr lang="en-US"/>
          </a:p>
        </p:txBody>
      </p:sp>
      <p:sp>
        <p:nvSpPr>
          <p:cNvPr id="4" name="Slide Number Placeholder 3" title=""/>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title=""/>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20D56CB0-655B-4E63-A303-2553EA55ED46}"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title=""/>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FC117077-E6F0-4331-B08C-D6C17BCBD736}"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&#65279;<?xml version="1.0" encoding="utf-8" standalone="yes"?><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slideLayout" Target="../slideLayouts/slideLayout23.xml" /><Relationship Id="rId13" Type="http://schemas.openxmlformats.org/officeDocument/2006/relationships/image" Target="../media/image1.png" /><Relationship Id="rId14" Type="http://schemas.openxmlformats.org/officeDocument/2006/relationships/image" Target="../media/image2.png" /><Relationship Id="rId15"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&#65279;<?xml version="1.0" encoding="utf-8" standalone="yes"?><Relationships xmlns="http://schemas.openxmlformats.org/package/2006/relationships"><Relationship Id="rId1" Type="http://schemas.openxmlformats.org/officeDocument/2006/relationships/slideLayout" Target="../slideLayouts/slideLayout24.xml" /><Relationship Id="rId10" Type="http://schemas.openxmlformats.org/officeDocument/2006/relationships/slideLayout" Target="../slideLayouts/slideLayout33.xml" /><Relationship Id="rId11" Type="http://schemas.openxmlformats.org/officeDocument/2006/relationships/slideLayout" Target="../slideLayouts/slideLayout34.xml" /><Relationship Id="rId12" Type="http://schemas.openxmlformats.org/officeDocument/2006/relationships/slideLayout" Target="../slideLayouts/slideLayout35.xml" /><Relationship Id="rId13" Type="http://schemas.openxmlformats.org/officeDocument/2006/relationships/image" Target="../media/image1.png" /><Relationship Id="rId14" Type="http://schemas.openxmlformats.org/officeDocument/2006/relationships/image" Target="../media/image2.png" /><Relationship Id="rId15" Type="http://schemas.openxmlformats.org/officeDocument/2006/relationships/theme" Target="../theme/theme3.xml" /><Relationship Id="rId2" Type="http://schemas.openxmlformats.org/officeDocument/2006/relationships/slideLayout" Target="../slideLayouts/slideLayout25.xml" /><Relationship Id="rId3" Type="http://schemas.openxmlformats.org/officeDocument/2006/relationships/slideLayout" Target="../slideLayouts/slideLayout26.xml" /><Relationship Id="rId4" Type="http://schemas.openxmlformats.org/officeDocument/2006/relationships/slideLayout" Target="../slideLayouts/slideLayout27.xml" /><Relationship Id="rId5" Type="http://schemas.openxmlformats.org/officeDocument/2006/relationships/slideLayout" Target="../slideLayouts/slideLayout28.xml" /><Relationship Id="rId6" Type="http://schemas.openxmlformats.org/officeDocument/2006/relationships/slideLayout" Target="../slideLayouts/slideLayout29.xml" /><Relationship Id="rId7" Type="http://schemas.openxmlformats.org/officeDocument/2006/relationships/slideLayout" Target="../slideLayouts/slideLayout30.xml" /><Relationship Id="rId8" Type="http://schemas.openxmlformats.org/officeDocument/2006/relationships/slideLayout" Target="../slideLayouts/slideLayout31.xml" /><Relationship Id="rId9" Type="http://schemas.openxmlformats.org/officeDocument/2006/relationships/slideLayout" Target="../slideLayouts/slideLayout32.xml" /></Relationships>
</file>

<file path=ppt/slideMasters/_rels/slideMaster4.xml.rels>&#65279;<?xml version="1.0" encoding="utf-8" standalone="yes"?><Relationships xmlns="http://schemas.openxmlformats.org/package/2006/relationships"><Relationship Id="rId1" Type="http://schemas.openxmlformats.org/officeDocument/2006/relationships/slideLayout" Target="../slideLayouts/slideLayout36.xml" /><Relationship Id="rId10" Type="http://schemas.openxmlformats.org/officeDocument/2006/relationships/slideLayout" Target="../slideLayouts/slideLayout45.xml" /><Relationship Id="rId11" Type="http://schemas.openxmlformats.org/officeDocument/2006/relationships/slideLayout" Target="../slideLayouts/slideLayout46.xml" /><Relationship Id="rId12" Type="http://schemas.openxmlformats.org/officeDocument/2006/relationships/slideLayout" Target="../slideLayouts/slideLayout47.xml" /><Relationship Id="rId13" Type="http://schemas.openxmlformats.org/officeDocument/2006/relationships/theme" Target="../theme/theme4.xml" /><Relationship Id="rId2" Type="http://schemas.openxmlformats.org/officeDocument/2006/relationships/slideLayout" Target="../slideLayouts/slideLayout37.xml" /><Relationship Id="rId3" Type="http://schemas.openxmlformats.org/officeDocument/2006/relationships/slideLayout" Target="../slideLayouts/slideLayout38.xml" /><Relationship Id="rId4" Type="http://schemas.openxmlformats.org/officeDocument/2006/relationships/slideLayout" Target="../slideLayouts/slideLayout39.xml" /><Relationship Id="rId5" Type="http://schemas.openxmlformats.org/officeDocument/2006/relationships/slideLayout" Target="../slideLayouts/slideLayout40.xml" /><Relationship Id="rId6" Type="http://schemas.openxmlformats.org/officeDocument/2006/relationships/slideLayout" Target="../slideLayouts/slideLayout41.xml" /><Relationship Id="rId7" Type="http://schemas.openxmlformats.org/officeDocument/2006/relationships/slideLayout" Target="../slideLayouts/slideLayout42.xml" /><Relationship Id="rId8" Type="http://schemas.openxmlformats.org/officeDocument/2006/relationships/slideLayout" Target="../slideLayouts/slideLayout43.xml" /><Relationship Id="rId9" Type="http://schemas.openxmlformats.org/officeDocument/2006/relationships/slideLayout" Target="../slideLayouts/slideLayout44.xml" /></Relationships>
</file>

<file path=ppt/slideMasters/_rels/slideMaster5.xml.rels>&#65279;<?xml version="1.0" encoding="utf-8" standalone="yes"?><Relationships xmlns="http://schemas.openxmlformats.org/package/2006/relationships"><Relationship Id="rId1" Type="http://schemas.openxmlformats.org/officeDocument/2006/relationships/slideLayout" Target="../slideLayouts/slideLayout48.xml" /><Relationship Id="rId10" Type="http://schemas.openxmlformats.org/officeDocument/2006/relationships/slideLayout" Target="../slideLayouts/slideLayout57.xml" /><Relationship Id="rId11" Type="http://schemas.openxmlformats.org/officeDocument/2006/relationships/slideLayout" Target="../slideLayouts/slideLayout58.xml" /><Relationship Id="rId12" Type="http://schemas.openxmlformats.org/officeDocument/2006/relationships/slideLayout" Target="../slideLayouts/slideLayout59.xml" /><Relationship Id="rId13" Type="http://schemas.openxmlformats.org/officeDocument/2006/relationships/theme" Target="../theme/theme5.xml" /><Relationship Id="rId2" Type="http://schemas.openxmlformats.org/officeDocument/2006/relationships/slideLayout" Target="../slideLayouts/slideLayout49.xml" /><Relationship Id="rId3" Type="http://schemas.openxmlformats.org/officeDocument/2006/relationships/slideLayout" Target="../slideLayouts/slideLayout50.xml" /><Relationship Id="rId4" Type="http://schemas.openxmlformats.org/officeDocument/2006/relationships/slideLayout" Target="../slideLayouts/slideLayout51.xml" /><Relationship Id="rId5" Type="http://schemas.openxmlformats.org/officeDocument/2006/relationships/slideLayout" Target="../slideLayouts/slideLayout52.xml" /><Relationship Id="rId6" Type="http://schemas.openxmlformats.org/officeDocument/2006/relationships/slideLayout" Target="../slideLayouts/slideLayout53.xml" /><Relationship Id="rId7" Type="http://schemas.openxmlformats.org/officeDocument/2006/relationships/slideLayout" Target="../slideLayouts/slideLayout54.xml" /><Relationship Id="rId8" Type="http://schemas.openxmlformats.org/officeDocument/2006/relationships/slideLayout" Target="../slideLayouts/slideLayout55.xml" /><Relationship Id="rId9" Type="http://schemas.openxmlformats.org/officeDocument/2006/relationships/slideLayout" Target="../slideLayouts/slideLayout56.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title=""/>
        <p:cNvGrpSpPr/>
        <p:nvPr/>
      </p:nvGrpSpPr>
      <p:grpSpPr>
        <a:xfrm>
          <a:off x="0" y="0"/>
          <a:ext cx="0" cy="0"/>
        </a:xfrm>
      </p:grpSpPr>
      <p:sp>
        <p:nvSpPr>
          <p:cNvPr id="2" name="Title Placeholder 1" title=""/>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title=""/>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title=""/>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title=""/>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3">
        <a:schemeClr val="bg1"/>
      </p:bgRef>
    </p:bg>
    <p:spTree>
      <p:nvGrpSpPr>
        <p:cNvPr id="1" name=""/>
        <p:cNvGrpSpPr/>
        <p:nvPr/>
      </p:nvGrpSpPr>
      <p:grpSpPr>
        <a:xfrm>
          <a:off x="0" y="0"/>
          <a: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Eigth level</a:t>
            </a:r>
          </a:p>
          <a:p>
            <a:pPr lvl="8"/>
            <a:r>
              <a:rPr lang="en-US"/>
              <a:t>Ninth level</a:t>
            </a:r>
          </a:p>
          <a:p>
            <a:pPr lvl="4"/>
            <a:endParaRPr lang="en-US"/>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defPPr>
              <a:defRPr lang="en-US"/>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CBC1C18-307B-4F68-A007-B5B542270E8D}" type="datetimeFigureOut">
              <a:rPr lang="en-US"/>
              <a:t>10/28/2024</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defPPr>
              <a:defRPr lang="en-US"/>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defPPr>
              <a:defRPr lang="en-US"/>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D22F896-40B5-4ADD-8801-0D06FADFA095}" type="slidenum">
              <a:rPr lang="en-US"/>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Tree>
    <p:extLst>
      <p:ext uri="{BB962C8B-B14F-4D97-AF65-F5344CB8AC3E}">
        <p14:creationId val="3963852294"/>
      </p:ext>
    </p:extLst>
  </p:cSld>
  <p:clrMap bg1="dk1" tx1="lt1" bg2="dk2" tx2="lt2" accent1="accent1" accent2="accent2" accent3="accent3" accent4="accent4" accent5="accent5" accent6="accent6" hlink="hlink" folHlink="folHlink"/>
  <p:sldLayoutIdLst>
    <p:sldLayoutId id="2147483660"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Lst>
  <p:transition/>
  <p:timing/>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3">
        <a:schemeClr val="bg1"/>
      </p:bgRef>
    </p:bg>
    <p:spTree>
      <p:nvGrpSpPr>
        <p:cNvPr id="1" name=""/>
        <p:cNvGrpSpPr/>
        <p:nvPr/>
      </p:nvGrpSpPr>
      <p:grpSpPr>
        <a:xfrm>
          <a:off x="0" y="0"/>
          <a: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Eigth level</a:t>
            </a:r>
          </a:p>
          <a:p>
            <a:pPr lvl="8"/>
            <a:r>
              <a:rPr lang="en-US"/>
              <a:t>Ninth level</a:t>
            </a:r>
          </a:p>
          <a:p>
            <a:pPr lvl="4"/>
            <a:endParaRPr lang="en-US"/>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defPPr>
              <a:defRPr lang="en-US"/>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CBC1C18-307B-4F68-A007-B5B542270E8D}" type="datetimeFigureOut">
              <a:rPr lang="en-US"/>
              <a:t>10/28/2024</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defPPr>
              <a:defRPr lang="en-US"/>
            </a:defPPr>
            <a:lvl1pPr marL="0" algn="r" defTabSz="914400" rtl="0" eaLnBrk="1" latinLnBrk="0" hangingPunct="1">
              <a:defRPr sz="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defPPr>
              <a:defRPr lang="en-US"/>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D22F896-40B5-4ADD-8801-0D06FADFA095}" type="slidenum">
              <a:rPr lang="en-US"/>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p:txBody>
      </p:sp>
    </p:spTree>
    <p:extLst>
      <p:ext uri="{BB962C8B-B14F-4D97-AF65-F5344CB8AC3E}">
        <p14:creationId val="3963852294"/>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Lst>
  <p:transition/>
  <p:timing/>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a:extLst>
              <a:ext uri="{FF2B5EF4-FFF2-40B4-BE49-F238E27FC236}">
                <a16:creationId xmlns:a16="http://schemas.microsoft.com/office/drawing/2014/main" id="{2D99885E-0B5D-4F93-A39B-239A2CFE6E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88AB29-8A9D-4F9D-9E56-314DCEB4C9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389B47-EDED-4296-BD9A-3387C060B6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10D1ED-A294-496D-97AA-B8EA1E84565C}" type="datetimeFigureOut">
              <a:rPr lang="en-IN" smtClean="0"/>
              <a:t>28-10-2024</a:t>
            </a:fld>
            <a:endParaRPr lang="en-IN"/>
          </a:p>
        </p:txBody>
      </p:sp>
      <p:sp>
        <p:nvSpPr>
          <p:cNvPr id="5" name="Footer Placeholder 4">
            <a:extLst>
              <a:ext uri="{FF2B5EF4-FFF2-40B4-BE49-F238E27FC236}">
                <a16:creationId xmlns:a16="http://schemas.microsoft.com/office/drawing/2014/main" id="{4F51F5C2-B244-44D1-9A1E-EF98F49D36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a:extLst>
              <a:ext uri="{FF2B5EF4-FFF2-40B4-BE49-F238E27FC236}">
                <a16:creationId xmlns:a16="http://schemas.microsoft.com/office/drawing/2014/main" id="{DDA19798-96F2-44F7-8422-E2761F172C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67E0B04-8E41-4D07-A808-734738C4B665}" type="slidenum">
              <a:rPr lang="en-IN" smtClean="0"/>
              <a:t>‹#›</a:t>
            </a:fld>
            <a:endParaRPr lang="en-IN"/>
          </a:p>
        </p:txBody>
      </p:sp>
    </p:spTree>
    <p:extLst>
      <p:ext uri="{BB962C8B-B14F-4D97-AF65-F5344CB8AC3E}">
        <p14:creationId val="1755402520"/>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Lst>
  <p:transition/>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a:extLst>
              <a:ext uri="{FF2B5EF4-FFF2-40B4-BE49-F238E27FC236}">
                <a16:creationId xmlns:a16="http://schemas.microsoft.com/office/drawing/2014/main" id="{2D99885E-0B5D-4F93-A39B-239A2CFE6E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88AB29-8A9D-4F9D-9E56-314DCEB4C9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389B47-EDED-4296-BD9A-3387C060B6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10D1ED-A294-496D-97AA-B8EA1E84565C}" type="datetimeFigureOut">
              <a:rPr lang="en-IN" smtClean="0"/>
              <a:t>28-10-2024</a:t>
            </a:fld>
            <a:endParaRPr lang="en-IN"/>
          </a:p>
        </p:txBody>
      </p:sp>
      <p:sp>
        <p:nvSpPr>
          <p:cNvPr id="5" name="Footer Placeholder 4">
            <a:extLst>
              <a:ext uri="{FF2B5EF4-FFF2-40B4-BE49-F238E27FC236}">
                <a16:creationId xmlns:a16="http://schemas.microsoft.com/office/drawing/2014/main" id="{4F51F5C2-B244-44D1-9A1E-EF98F49D36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a:extLst>
              <a:ext uri="{FF2B5EF4-FFF2-40B4-BE49-F238E27FC236}">
                <a16:creationId xmlns:a16="http://schemas.microsoft.com/office/drawing/2014/main" id="{DDA19798-96F2-44F7-8422-E2761F172C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67E0B04-8E41-4D07-A808-734738C4B665}" type="slidenum">
              <a:rPr lang="en-IN" smtClean="0"/>
              <a:t>‹#›</a:t>
            </a:fld>
            <a:endParaRPr lang="en-IN"/>
          </a:p>
        </p:txBody>
      </p:sp>
    </p:spTree>
    <p:extLst>
      <p:ext uri="{BB962C8B-B14F-4D97-AF65-F5344CB8AC3E}">
        <p14:creationId val="1755402520"/>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Lst>
  <p:transition/>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image" Target="../media/image4.jpeg" /><Relationship Id="rId3" Type="http://schemas.openxmlformats.org/officeDocument/2006/relationships/image" Target="../media/image5.jpe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59.xml" /><Relationship Id="rId2" Type="http://schemas.openxmlformats.org/officeDocument/2006/relationships/image" Target="../media/image15.png"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59.xml" /><Relationship Id="rId2" Type="http://schemas.openxmlformats.org/officeDocument/2006/relationships/image" Target="../media/image16.png"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59.xml" /><Relationship Id="rId2" Type="http://schemas.openxmlformats.org/officeDocument/2006/relationships/image" Target="../media/image17.jpe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59.xml" /><Relationship Id="rId2" Type="http://schemas.openxmlformats.org/officeDocument/2006/relationships/image" Target="../media/image18.png"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59.xml" /><Relationship Id="rId2" Type="http://schemas.openxmlformats.org/officeDocument/2006/relationships/image" Target="../media/image7.png"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6.jpeg" /><Relationship Id="rId5" Type="http://schemas.openxmlformats.org/officeDocument/2006/relationships/image" Target="../media/image3.jpe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7.png" /><Relationship Id="rId5" Type="http://schemas.openxmlformats.org/officeDocument/2006/relationships/image" Target="../media/image3.jpe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8.png" /><Relationship Id="rId5" Type="http://schemas.openxmlformats.org/officeDocument/2006/relationships/image" Target="../media/image9.png" /><Relationship Id="rId6" Type="http://schemas.openxmlformats.org/officeDocument/2006/relationships/image" Target="../media/image3.jpeg"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10.png" /><Relationship Id="rId5" Type="http://schemas.openxmlformats.org/officeDocument/2006/relationships/image" Target="../media/image3.jpeg"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35.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11.jpeg" /><Relationship Id="rId5" Type="http://schemas.openxmlformats.org/officeDocument/2006/relationships/image" Target="../media/image3.jpeg"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48.xml" /><Relationship Id="rId2" Type="http://schemas.openxmlformats.org/officeDocument/2006/relationships/image" Target="../media/image12.jpeg"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59.xml" /><Relationship Id="rId2" Type="http://schemas.openxmlformats.org/officeDocument/2006/relationships/image" Target="../media/image13.jpeg"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59.xml" /><Relationship Id="rId2" Type="http://schemas.openxmlformats.org/officeDocument/2006/relationships/image" Target="../media/image14.jpeg"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blipFill rotWithShape="1">
          <a:blip r:embed="rId3"/>
          <a:stretch>
            <a:fillRect/>
          </a:stretch>
        </a:blipFill>
        <a:effectLst/>
      </p:bgPr>
    </p:bg>
    <p:spTree>
      <p:nvGrpSpPr>
        <p:cNvPr id="1" name=""/>
        <p:cNvGrpSpPr/>
        <p:nvPr/>
      </p:nvGrpSpPr>
      <p:grpSpPr>
        <a:xfrm>
          <a:off x="0" y="0"/>
          <a:ext cx="0" cy="0"/>
        </a:xfrm>
      </p:grpSpPr>
      <p:sp>
        <p:nvSpPr>
          <p:cNvPr id="2" name="Title 1">
            <a:extLst>
              <a:ext uri="{FF2B5EF4-FFF2-40B4-BE49-F238E27FC236}">
                <a16:creationId xmlns:a16="http://schemas.microsoft.com/office/drawing/2014/main" id="{8F77D88F-D7D3-4406-9FED-D033D376A6F5}"/>
              </a:ext>
            </a:extLst>
          </p:cNvPr>
          <p:cNvSpPr>
            <a:spLocks noGrp="1"/>
          </p:cNvSpPr>
          <p:nvPr>
            <p:ph type="ctrTitle"/>
          </p:nvPr>
        </p:nvSpPr>
        <p:spPr>
          <a:xfrm>
            <a:off x="1969804" y="3428998"/>
            <a:ext cx="3972924" cy="2268559"/>
          </a:xfrm>
        </p:spPr>
        <p:txBody>
          <a:bodyPr vert="horz" lIns="91440" tIns="45720" rIns="91440" bIns="45720" rtlCol="0">
            <a:normAutofit/>
          </a:bodyPr>
          <a:lstStyle/>
          <a:p>
            <a:r>
              <a:rPr lang="en-US" sz="4800"/>
              <a:t>Calculator Web App</a:t>
            </a:r>
          </a:p>
        </p:txBody>
      </p:sp>
      <p:sp>
        <p:nvSpPr>
          <p:cNvPr id="3" name="Subtitle 2">
            <a:extLst>
              <a:ext uri="{FF2B5EF4-FFF2-40B4-BE49-F238E27FC236}">
                <a16:creationId xmlns:a16="http://schemas.microsoft.com/office/drawing/2014/main" id="{4822295F-DBB1-48E9-98BA-309623172E47}"/>
              </a:ext>
            </a:extLst>
          </p:cNvPr>
          <p:cNvSpPr>
            <a:spLocks noGrp="1"/>
          </p:cNvSpPr>
          <p:nvPr>
            <p:ph type="subTitle" idx="1"/>
          </p:nvPr>
        </p:nvSpPr>
        <p:spPr>
          <a:xfrm>
            <a:off x="2124907" y="2268786"/>
            <a:ext cx="3817821" cy="1160213"/>
          </a:xfrm>
        </p:spPr>
        <p:txBody>
          <a:bodyPr vert="horz" lIns="91440" tIns="45720" rIns="91440" bIns="45720" rtlCol="0">
            <a:normAutofit/>
          </a:bodyPr>
          <a:lstStyle/>
          <a:p>
            <a:r>
              <a:rPr lang="en-US"/>
              <a:t>An overview of HTML, CSS, and JavaScript code</a:t>
            </a:r>
          </a:p>
        </p:txBody>
      </p:sp>
      <p:pic>
        <p:nvPicPr>
          <p:cNvPr id="4" name="Picture 3" descr="A calculator with a display&#10;&#10;Description automatically generated">
            <a:extLst>
              <a:ext uri="{FF2B5EF4-FFF2-40B4-BE49-F238E27FC236}">
                <a16:creationId xmlns:a16="http://schemas.microsoft.com/office/drawing/2014/main" id="{997C34BE-CCE5-0E54-E827-A1C13817095B}"/>
              </a:ext>
            </a:extLst>
          </p:cNvPr>
          <p:cNvPicPr>
            <a:picLocks noChangeAspect="1"/>
          </p:cNvPicPr>
          <p:nvPr/>
        </p:nvPicPr>
        <p:blipFill>
          <a:blip r:embed="rId2">
            <a:extLst>
              <a:ext uri="{837473B0-CC2E-450A-ABE3-18F120FF3D39}">
                <a1611:picAttrSrcUrl xmlns:a1611="http://schemas.microsoft.com/office/drawing/2016/11/main" r:id="rId4" r:embed=""/>
              </a:ext>
            </a:extLst>
          </a:blip>
          <a:srcRect l="21350" r="17822" b="1"/>
          <a:stretch>
            <a:fillRect/>
          </a:stretch>
        </p:blipFill>
        <p:spPr>
          <a:xfrm>
            <a:off x="6749807" y="227"/>
            <a:ext cx="4635113" cy="6858000"/>
          </a:xfrm>
          <a:prstGeom prst="rect">
            <a:avLst/>
          </a:prstGeom>
          <a:ln w="12700">
            <a:solidFill>
              <a:schemeClr val="tx1"/>
            </a:solidFill>
          </a:ln>
        </p:spPr>
      </p:pic>
    </p:spTree>
    <p:extLst>
      <p:ext uri="{BB962C8B-B14F-4D97-AF65-F5344CB8AC3E}">
        <p14:creationId val="3434628726"/>
      </p:ext>
    </p:extLst>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20" name="Rectangle 1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a:p>
        </p:txBody>
      </p:sp>
      <p:sp>
        <p:nvSpPr>
          <p:cNvPr id="2" name="Title 1">
            <a:extLst>
              <a:ext uri="{FF2B5EF4-FFF2-40B4-BE49-F238E27FC236}">
                <a16:creationId xmlns:a16="http://schemas.microsoft.com/office/drawing/2014/main" id="{315836EE-4C0B-47FF-A8AA-1587A0803A17}"/>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Profile Section</a:t>
            </a:r>
          </a:p>
        </p:txBody>
      </p:sp>
      <p:sp>
        <p:nvSpPr>
          <p:cNvPr id="19"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4"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4"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a:p>
        </p:txBody>
      </p:sp>
      <p:sp>
        <p:nvSpPr>
          <p:cNvPr id="3" name="Text Placeholder 2">
            <a:extLst>
              <a:ext uri="{FF2B5EF4-FFF2-40B4-BE49-F238E27FC236}">
                <a16:creationId xmlns:a16="http://schemas.microsoft.com/office/drawing/2014/main" id="{B14F0B27-0696-469B-B49A-766B0967213C}"/>
              </a:ext>
            </a:extLst>
          </p:cNvPr>
          <p:cNvSpPr>
            <a:spLocks noGrp="1"/>
          </p:cNvSpPr>
          <p:nvPr>
            <p:ph type="body" idx="1"/>
          </p:nvPr>
        </p:nvSpPr>
        <p:spPr>
          <a:xfrm>
            <a:off x="630936" y="2807208"/>
            <a:ext cx="3429000" cy="3410712"/>
          </a:xfrm>
        </p:spPr>
        <p:txBody>
          <a:bodyPr vert="horz" lIns="91440" tIns="45720" rIns="91440" bIns="45720" rtlCol="0" anchor="t">
            <a:normAutofit/>
          </a:bodyPr>
          <a:lstStyle/>
          <a:p>
            <a:pPr marL="0"/>
            <a:r>
              <a:rPr lang="en-US" sz="2200"/>
              <a:t>Uses &lt;header&gt; for profile image and &lt;h2&gt; for name, employing semantic HTML.</a:t>
            </a:r>
          </a:p>
        </p:txBody>
      </p:sp>
      <p:pic>
        <p:nvPicPr>
          <p:cNvPr id="4" name="Picture 3" descr="A person standing on a rock&#10;&#10;Description automatically generated">
            <a:extLst>
              <a:ext uri="{FF2B5EF4-FFF2-40B4-BE49-F238E27FC236}">
                <a16:creationId xmlns:a16="http://schemas.microsoft.com/office/drawing/2014/main" id="{47A28898-ABA0-9193-93A4-FAF14C036F58}"/>
              </a:ext>
            </a:extLst>
          </p:cNvPr>
          <p:cNvPicPr>
            <a:picLocks noChangeAspect="1"/>
          </p:cNvPicPr>
          <p:nvPr/>
        </p:nvPicPr>
        <p:blipFill>
          <a:blip r:embed="rId2"/>
          <a:stretch>
            <a:fillRect/>
          </a:stretch>
        </p:blipFill>
        <p:spPr>
          <a:xfrm>
            <a:off x="4654296" y="1789366"/>
            <a:ext cx="6903720" cy="3279267"/>
          </a:xfrm>
          <a:prstGeom prst="rect">
            <a:avLst/>
          </a:prstGeom>
        </p:spPr>
      </p:pic>
    </p:spTree>
    <p:extLst>
      <p:ext uri="{BB962C8B-B14F-4D97-AF65-F5344CB8AC3E}">
        <p14:creationId val="2232411778"/>
      </p:ext>
    </p:extLst>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a:p>
        </p:txBody>
      </p:sp>
      <p:sp>
        <p:nvSpPr>
          <p:cNvPr id="2" name="Title 1">
            <a:extLst>
              <a:ext uri="{FF2B5EF4-FFF2-40B4-BE49-F238E27FC236}">
                <a16:creationId xmlns:a16="http://schemas.microsoft.com/office/drawing/2014/main" id="{2C216D66-48D5-4B5C-861D-53F0A6FFF00D}"/>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000" kern="1200">
                <a:solidFill>
                  <a:schemeClr val="tx1"/>
                </a:solidFill>
                <a:latin typeface="+mj-lt"/>
                <a:ea typeface="+mj-ea"/>
                <a:cs typeface="+mj-cs"/>
              </a:rPr>
              <a:t>About Me &amp; Education</a:t>
            </a:r>
          </a:p>
        </p:txBody>
      </p:sp>
      <p:sp>
        <p:nvSpPr>
          <p:cNvPr id="11"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4"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4"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a:p>
        </p:txBody>
      </p:sp>
      <p:sp>
        <p:nvSpPr>
          <p:cNvPr id="3" name="Text Placeholder 2">
            <a:extLst>
              <a:ext uri="{FF2B5EF4-FFF2-40B4-BE49-F238E27FC236}">
                <a16:creationId xmlns:a16="http://schemas.microsoft.com/office/drawing/2014/main" id="{C3F94651-BE79-4B13-8F48-E92025E773BB}"/>
              </a:ext>
            </a:extLst>
          </p:cNvPr>
          <p:cNvSpPr>
            <a:spLocks noGrp="1"/>
          </p:cNvSpPr>
          <p:nvPr>
            <p:ph type="body" idx="1"/>
          </p:nvPr>
        </p:nvSpPr>
        <p:spPr>
          <a:xfrm>
            <a:off x="630936" y="2807208"/>
            <a:ext cx="3429000" cy="3410712"/>
          </a:xfrm>
        </p:spPr>
        <p:txBody>
          <a:bodyPr vert="horz" lIns="91440" tIns="45720" rIns="91440" bIns="45720" rtlCol="0" anchor="t">
            <a:normAutofit/>
          </a:bodyPr>
          <a:lstStyle/>
          <a:p>
            <a:r>
              <a:rPr lang="en-US" sz="2200"/>
              <a:t>Sections organize content, with lists for clarity and gave all the section relating some info about me a unique but same class name so can easily make changes in all of them</a:t>
            </a:r>
          </a:p>
        </p:txBody>
      </p:sp>
      <p:pic>
        <p:nvPicPr>
          <p:cNvPr id="4" name="Picture 3" descr="A screenshot of a computer&#10;&#10;Description automatically generated">
            <a:extLst>
              <a:ext uri="{FF2B5EF4-FFF2-40B4-BE49-F238E27FC236}">
                <a16:creationId xmlns:a16="http://schemas.microsoft.com/office/drawing/2014/main" id="{C3A97EA7-8699-FB0A-D607-CF95E92322F4}"/>
              </a:ext>
            </a:extLst>
          </p:cNvPr>
          <p:cNvPicPr>
            <a:picLocks noChangeAspect="1"/>
          </p:cNvPicPr>
          <p:nvPr/>
        </p:nvPicPr>
        <p:blipFill>
          <a:blip r:embed="rId2"/>
          <a:stretch>
            <a:fillRect/>
          </a:stretch>
        </p:blipFill>
        <p:spPr>
          <a:xfrm>
            <a:off x="4654296" y="1737588"/>
            <a:ext cx="6903720" cy="3382823"/>
          </a:xfrm>
          <a:prstGeom prst="rect">
            <a:avLst/>
          </a:prstGeom>
        </p:spPr>
      </p:pic>
    </p:spTree>
    <p:extLst>
      <p:ext uri="{BB962C8B-B14F-4D97-AF65-F5344CB8AC3E}">
        <p14:creationId val="4277233319"/>
      </p:ext>
    </p:extLst>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24" name="Rectangle 23">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a:p>
        </p:txBody>
      </p:sp>
      <p:sp>
        <p:nvSpPr>
          <p:cNvPr id="2" name="Title 1">
            <a:extLst>
              <a:ext uri="{FF2B5EF4-FFF2-40B4-BE49-F238E27FC236}">
                <a16:creationId xmlns:a16="http://schemas.microsoft.com/office/drawing/2014/main" id="{F43791AF-3F66-403E-AB05-EF640AA21588}"/>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4800" kern="1200">
                <a:solidFill>
                  <a:schemeClr val="tx1"/>
                </a:solidFill>
                <a:latin typeface="+mj-lt"/>
                <a:ea typeface="+mj-ea"/>
                <a:cs typeface="+mj-cs"/>
              </a:rPr>
              <a:t>Skills &amp; Hobbies</a:t>
            </a:r>
          </a:p>
        </p:txBody>
      </p:sp>
      <p:sp>
        <p:nvSpPr>
          <p:cNvPr id="26"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a:p>
        </p:txBody>
      </p:sp>
      <p:sp>
        <p:nvSpPr>
          <p:cNvPr id="3" name="Text Placeholder 2">
            <a:extLst>
              <a:ext uri="{FF2B5EF4-FFF2-40B4-BE49-F238E27FC236}">
                <a16:creationId xmlns:a16="http://schemas.microsoft.com/office/drawing/2014/main" id="{5F3AE83C-BFB9-490F-807D-0DE1646188A1}"/>
              </a:ext>
            </a:extLst>
          </p:cNvPr>
          <p:cNvSpPr>
            <a:spLocks noGrp="1"/>
          </p:cNvSpPr>
          <p:nvPr>
            <p:ph type="body" idx="1"/>
          </p:nvPr>
        </p:nvSpPr>
        <p:spPr>
          <a:xfrm>
            <a:off x="4654295" y="502920"/>
            <a:ext cx="6894576" cy="1463040"/>
          </a:xfrm>
        </p:spPr>
        <p:txBody>
          <a:bodyPr vert="horz" lIns="91440" tIns="45720" rIns="91440" bIns="45720" rtlCol="0" anchor="ctr">
            <a:normAutofit/>
          </a:bodyPr>
          <a:lstStyle/>
          <a:p>
            <a:r>
              <a:rPr lang="en-US" sz="2200"/>
              <a:t>Highlights skills and hobbies using bullet points. </a:t>
            </a:r>
          </a:p>
          <a:p>
            <a:r>
              <a:rPr lang="en-US" sz="2200"/>
              <a:t>Can also use &lt;hr&gt; tag to show sepration and adjust the css accordingly</a:t>
            </a:r>
          </a:p>
        </p:txBody>
      </p:sp>
      <p:pic>
        <p:nvPicPr>
          <p:cNvPr id="4" name="Picture 3" descr="A group of kids holding instruments&#10;&#10;Description automatically generated">
            <a:extLst>
              <a:ext uri="{FF2B5EF4-FFF2-40B4-BE49-F238E27FC236}">
                <a16:creationId xmlns:a16="http://schemas.microsoft.com/office/drawing/2014/main" id="{1557E288-7E1E-AC94-155E-6058C96AEB33}"/>
              </a:ext>
            </a:extLst>
          </p:cNvPr>
          <p:cNvPicPr>
            <a:picLocks noChangeAspect="1"/>
          </p:cNvPicPr>
          <p:nvPr/>
        </p:nvPicPr>
        <p:blipFill>
          <a:blip r:embed="rId2">
            <a:extLst>
              <a:ext uri="{837473B0-CC2E-450A-ABE3-18F120FF3D39}">
                <a1611:picAttrSrcUrl xmlns:a1611="http://schemas.microsoft.com/office/drawing/2016/11/main" r:id="rId3" r:embed=""/>
              </a:ext>
            </a:extLst>
          </a:blip>
          <a:stretch>
            <a:fillRect/>
          </a:stretch>
        </p:blipFill>
        <p:spPr>
          <a:xfrm>
            <a:off x="2130552" y="2290936"/>
            <a:ext cx="7918704" cy="3959352"/>
          </a:xfrm>
          <a:prstGeom prst="rect">
            <a:avLst/>
          </a:prstGeom>
        </p:spPr>
      </p:pic>
    </p:spTree>
    <p:extLst>
      <p:ext uri="{BB962C8B-B14F-4D97-AF65-F5344CB8AC3E}">
        <p14:creationId val="373774208"/>
      </p:ext>
    </p:extLst>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9" name="Rectangle 8">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a:p>
        </p:txBody>
      </p:sp>
      <p:sp>
        <p:nvSpPr>
          <p:cNvPr id="11" name="Freeform: Shape 10">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a:p>
        </p:txBody>
      </p:sp>
      <p:sp>
        <p:nvSpPr>
          <p:cNvPr id="2" name="Title 1">
            <a:extLst>
              <a:ext uri="{FF2B5EF4-FFF2-40B4-BE49-F238E27FC236}">
                <a16:creationId xmlns:a16="http://schemas.microsoft.com/office/drawing/2014/main" id="{FE316186-1D97-418F-8EEB-5ACD6B317124}"/>
              </a:ext>
            </a:extLst>
          </p:cNvPr>
          <p:cNvSpPr>
            <a:spLocks noGrp="1"/>
          </p:cNvSpPr>
          <p:nvPr>
            <p:ph type="title"/>
          </p:nvPr>
        </p:nvSpPr>
        <p:spPr>
          <a:xfrm>
            <a:off x="838200" y="609600"/>
            <a:ext cx="3739341" cy="1330839"/>
          </a:xfrm>
        </p:spPr>
        <p:txBody>
          <a:bodyPr vert="horz" lIns="91440" tIns="45720" rIns="91440" bIns="45720" rtlCol="0" anchor="ctr">
            <a:normAutofit/>
          </a:bodyPr>
          <a:lstStyle/>
          <a:p>
            <a:r>
              <a:rPr lang="en-US" kern="1200">
                <a:solidFill>
                  <a:schemeClr val="tx1"/>
                </a:solidFill>
                <a:latin typeface="+mj-lt"/>
                <a:ea typeface="+mj-ea"/>
                <a:cs typeface="+mj-cs"/>
              </a:rPr>
              <a:t>Achievements &amp; Contact</a:t>
            </a:r>
          </a:p>
        </p:txBody>
      </p:sp>
      <p:sp>
        <p:nvSpPr>
          <p:cNvPr id="3" name="Text Placeholder 2">
            <a:extLst>
              <a:ext uri="{FF2B5EF4-FFF2-40B4-BE49-F238E27FC236}">
                <a16:creationId xmlns:a16="http://schemas.microsoft.com/office/drawing/2014/main" id="{2E635213-E484-4576-9AB8-208D94A4B003}"/>
              </a:ext>
            </a:extLst>
          </p:cNvPr>
          <p:cNvSpPr>
            <a:spLocks noGrp="1"/>
          </p:cNvSpPr>
          <p:nvPr>
            <p:ph type="body" idx="1"/>
          </p:nvPr>
        </p:nvSpPr>
        <p:spPr>
          <a:xfrm>
            <a:off x="862366" y="2194102"/>
            <a:ext cx="3427001" cy="3908586"/>
          </a:xfrm>
        </p:spPr>
        <p:txBody>
          <a:bodyPr vert="horz" lIns="91440" tIns="45720" rIns="91440" bIns="45720" rtlCol="0">
            <a:normAutofit/>
          </a:bodyPr>
          <a:lstStyle/>
          <a:p>
            <a:r>
              <a:rPr lang="en-US" sz="2000"/>
              <a:t>Lists achievements and contact information with links.</a:t>
            </a:r>
          </a:p>
          <a:p>
            <a:r>
              <a:rPr lang="en-US" sz="2000"/>
              <a:t>Also use anchor tag to add hyperlink to all the contact information</a:t>
            </a:r>
          </a:p>
        </p:txBody>
      </p:sp>
      <p:pic>
        <p:nvPicPr>
          <p:cNvPr id="4" name="Picture 3" descr="A screenshot of a contact page&#10;&#10;Description automatically generated">
            <a:extLst>
              <a:ext uri="{FF2B5EF4-FFF2-40B4-BE49-F238E27FC236}">
                <a16:creationId xmlns:a16="http://schemas.microsoft.com/office/drawing/2014/main" id="{45B687C9-A26B-E9AF-B31D-A8761E023700}"/>
              </a:ext>
            </a:extLst>
          </p:cNvPr>
          <p:cNvPicPr>
            <a:picLocks noChangeAspect="1"/>
          </p:cNvPicPr>
          <p:nvPr/>
        </p:nvPicPr>
        <p:blipFill>
          <a:blip r:embed="rId2"/>
          <a:stretch>
            <a:fillRect/>
          </a:stretch>
        </p:blipFill>
        <p:spPr>
          <a:xfrm>
            <a:off x="5445457" y="1994412"/>
            <a:ext cx="6155141" cy="2892916"/>
          </a:xfrm>
          <a:prstGeom prst="rect">
            <a:avLst/>
          </a:prstGeom>
        </p:spPr>
      </p:pic>
    </p:spTree>
    <p:extLst>
      <p:ext uri="{BB962C8B-B14F-4D97-AF65-F5344CB8AC3E}">
        <p14:creationId val="223561237"/>
      </p:ext>
    </p:extLst>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13" name="Rectangle 1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a:p>
        </p:txBody>
      </p:sp>
      <p:sp>
        <p:nvSpPr>
          <p:cNvPr id="2" name="Title 1">
            <a:extLst>
              <a:ext uri="{FF2B5EF4-FFF2-40B4-BE49-F238E27FC236}">
                <a16:creationId xmlns:a16="http://schemas.microsoft.com/office/drawing/2014/main" id="{518581FA-61B4-4F41-ACEF-6A756E9962D8}"/>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400"/>
              <a:t>Conclusion</a:t>
            </a:r>
          </a:p>
        </p:txBody>
      </p:sp>
      <p:sp>
        <p:nvSpPr>
          <p:cNvPr id="1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a:p>
        </p:txBody>
      </p:sp>
      <p:sp>
        <p:nvSpPr>
          <p:cNvPr id="3" name="Text Placeholder 2">
            <a:extLst>
              <a:ext uri="{FF2B5EF4-FFF2-40B4-BE49-F238E27FC236}">
                <a16:creationId xmlns:a16="http://schemas.microsoft.com/office/drawing/2014/main" id="{66C7FB5B-352E-45E5-A058-A18B973C04EE}"/>
              </a:ext>
            </a:extLst>
          </p:cNvPr>
          <p:cNvSpPr>
            <a:spLocks noGrp="1"/>
          </p:cNvSpPr>
          <p:nvPr>
            <p:ph type="body" idx="1"/>
          </p:nvPr>
        </p:nvSpPr>
        <p:spPr>
          <a:xfrm>
            <a:off x="572493" y="2071316"/>
            <a:ext cx="6713552" cy="4119172"/>
          </a:xfrm>
        </p:spPr>
        <p:txBody>
          <a:bodyPr vert="horz" lIns="91440" tIns="45720" rIns="91440" bIns="45720" rtlCol="0" anchor="t">
            <a:normAutofit/>
          </a:bodyPr>
          <a:lstStyle/>
          <a:p>
            <a:r>
              <a:rPr lang="en-US" sz="2200"/>
              <a:t>Reflection on the project and invitation for feedback.</a:t>
            </a:r>
          </a:p>
          <a:p>
            <a:r>
              <a:rPr lang="en-US" sz="2200"/>
              <a:t>Mostly CSS was used to do all the styling html is only used to provide basic structure to our code.</a:t>
            </a:r>
          </a:p>
        </p:txBody>
      </p:sp>
      <p:pic>
        <p:nvPicPr>
          <p:cNvPr id="4" name="Picture 3" descr="A screen shot of a computer program&#10;&#10;Description automatically generated">
            <a:extLst>
              <a:ext uri="{FF2B5EF4-FFF2-40B4-BE49-F238E27FC236}">
                <a16:creationId xmlns:a16="http://schemas.microsoft.com/office/drawing/2014/main" id="{B78C0DFC-7314-934B-8B2D-5F1BCDCBC2BE}"/>
              </a:ext>
            </a:extLst>
          </p:cNvPr>
          <p:cNvPicPr>
            <a:picLocks noChangeAspect="1"/>
          </p:cNvPicPr>
          <p:nvPr/>
        </p:nvPicPr>
        <p:blipFill>
          <a:blip r:embed="rId2"/>
          <a:srcRect r="17744" b="-1"/>
          <a:stretch>
            <a:fillRect/>
          </a:stretch>
        </p:blipFill>
        <p:spPr>
          <a:xfrm>
            <a:off x="7675658" y="2093976"/>
            <a:ext cx="3941064" cy="4096512"/>
          </a:xfrm>
          <a:prstGeom prst="rect">
            <a:avLst/>
          </a:prstGeom>
        </p:spPr>
      </p:pic>
    </p:spTree>
    <p:extLst>
      <p:ext uri="{BB962C8B-B14F-4D97-AF65-F5344CB8AC3E}">
        <p14:creationId val="682512115"/>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blipFill rotWithShape="1">
          <a:blip r:embed="rId5"/>
          <a:stretch>
            <a:fillRect/>
          </a:stretch>
        </a:blipFill>
        <a:effectLst/>
      </p:bgPr>
    </p:bg>
    <p:spTree>
      <p:nvGrpSpPr>
        <p:cNvPr id="1" name=""/>
        <p:cNvGrpSpPr/>
        <p:nvPr/>
      </p:nvGrpSpPr>
      <p:grpSpPr>
        <a:xfrm>
          <a:off x="0" y="0"/>
          <a:ext cx="0" cy="0"/>
        </a:xfrm>
      </p:grpSpPr>
      <p:pic>
        <p:nvPicPr>
          <p:cNvPr id="15" name="Picture 14">
            <a:extLst>
              <a:ext uri="{FF2B5EF4-FFF2-40B4-BE49-F238E27FC236}">
                <a16:creationId xmlns:a16="http://schemas.microsoft.com/office/drawing/2014/main" id="{C64ED39C-5C58-4353-B1A6-982FB540E4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9" name="Picture 18">
            <a:extLst>
              <a:ext uri="{FF2B5EF4-FFF2-40B4-BE49-F238E27FC236}">
                <a16:creationId xmlns:a16="http://schemas.microsoft.com/office/drawing/2014/main" id="{04F3EDC4-B948-4D45-A39B-271F1A1A16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1" name="Rectangle 20">
            <a:extLst>
              <a:ext uri="{FF2B5EF4-FFF2-40B4-BE49-F238E27FC236}">
                <a16:creationId xmlns:a16="http://schemas.microsoft.com/office/drawing/2014/main" id="{EF9EEB06-EB25-4896-9640-DF9F862CD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rgbClr val="FFFFFF"/>
                </a:solidFill>
                <a:latin typeface="Arial"/>
                <a:ea typeface="+mn-ea"/>
                <a:cs typeface="+mn-cs"/>
              </a:defRPr>
            </a:lvl1pPr>
            <a:lvl2pPr marL="457200" algn="l" defTabSz="914400" rtl="0" eaLnBrk="1" latinLnBrk="0" hangingPunct="1">
              <a:defRPr sz="1800" kern="1200">
                <a:solidFill>
                  <a:srgbClr val="FFFFFF"/>
                </a:solidFill>
                <a:latin typeface="Arial"/>
                <a:ea typeface="+mn-ea"/>
                <a:cs typeface="+mn-cs"/>
              </a:defRPr>
            </a:lvl2pPr>
            <a:lvl3pPr marL="914400" algn="l" defTabSz="914400" rtl="0" eaLnBrk="1" latinLnBrk="0" hangingPunct="1">
              <a:defRPr sz="1800" kern="1200">
                <a:solidFill>
                  <a:srgbClr val="FFFFFF"/>
                </a:solidFill>
                <a:latin typeface="Arial"/>
                <a:ea typeface="+mn-ea"/>
                <a:cs typeface="+mn-cs"/>
              </a:defRPr>
            </a:lvl3pPr>
            <a:lvl4pPr marL="1371600" algn="l" defTabSz="914400" rtl="0" eaLnBrk="1" latinLnBrk="0" hangingPunct="1">
              <a:defRPr sz="1800" kern="1200">
                <a:solidFill>
                  <a:srgbClr val="FFFFFF"/>
                </a:solidFill>
                <a:latin typeface="Arial"/>
                <a:ea typeface="+mn-ea"/>
                <a:cs typeface="+mn-cs"/>
              </a:defRPr>
            </a:lvl4pPr>
            <a:lvl5pPr marL="1828800" algn="l" defTabSz="914400" rtl="0" eaLnBrk="1" latinLnBrk="0" hangingPunct="1">
              <a:defRPr sz="1800" kern="1200">
                <a:solidFill>
                  <a:srgbClr val="FFFFFF"/>
                </a:solidFill>
                <a:latin typeface="Arial"/>
                <a:ea typeface="+mn-ea"/>
                <a:cs typeface="+mn-cs"/>
              </a:defRPr>
            </a:lvl5pPr>
            <a:lvl6pPr marL="2286000" algn="l" defTabSz="914400" rtl="0" eaLnBrk="1" latinLnBrk="0" hangingPunct="1">
              <a:defRPr sz="1800" kern="1200">
                <a:solidFill>
                  <a:srgbClr val="FFFFFF"/>
                </a:solidFill>
                <a:latin typeface="Arial"/>
                <a:ea typeface="+mn-ea"/>
                <a:cs typeface="+mn-cs"/>
              </a:defRPr>
            </a:lvl6pPr>
            <a:lvl7pPr marL="2743200" algn="l" defTabSz="914400" rtl="0" eaLnBrk="1" latinLnBrk="0" hangingPunct="1">
              <a:defRPr sz="1800" kern="1200">
                <a:solidFill>
                  <a:srgbClr val="FFFFFF"/>
                </a:solidFill>
                <a:latin typeface="Arial"/>
                <a:ea typeface="+mn-ea"/>
                <a:cs typeface="+mn-cs"/>
              </a:defRPr>
            </a:lvl7pPr>
            <a:lvl8pPr marL="3200400" algn="l" defTabSz="914400" rtl="0" eaLnBrk="1" latinLnBrk="0" hangingPunct="1">
              <a:defRPr sz="1800" kern="1200">
                <a:solidFill>
                  <a:srgbClr val="FFFFFF"/>
                </a:solidFill>
                <a:latin typeface="Arial"/>
                <a:ea typeface="+mn-ea"/>
                <a:cs typeface="+mn-cs"/>
              </a:defRPr>
            </a:lvl8pPr>
            <a:lvl9pPr marL="3657600" algn="l" defTabSz="914400" rtl="0" eaLnBrk="1" latinLnBrk="0" hangingPunct="1">
              <a:defRPr sz="1800" kern="1200">
                <a:solidFill>
                  <a:srgbClr val="FFFFFF"/>
                </a:solidFill>
                <a:latin typeface="Arial"/>
                <a:ea typeface="+mn-ea"/>
                <a:cs typeface="+mn-cs"/>
              </a:defRPr>
            </a:lvl9pPr>
          </a:lstStyle>
          <a:p/>
        </p:txBody>
      </p:sp>
      <p:sp>
        <p:nvSpPr>
          <p:cNvPr id="23" name="Rectangle 22">
            <a:extLst>
              <a:ext uri="{FF2B5EF4-FFF2-40B4-BE49-F238E27FC236}">
                <a16:creationId xmlns:a16="http://schemas.microsoft.com/office/drawing/2014/main" id="{C0ADD3B2-C8EF-4E30-94FE-46CE8565A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rgbClr val="FFFFFF"/>
                </a:solidFill>
                <a:latin typeface="Arial"/>
                <a:ea typeface="+mn-ea"/>
                <a:cs typeface="+mn-cs"/>
              </a:defRPr>
            </a:lvl1pPr>
            <a:lvl2pPr marL="457200" algn="l" defTabSz="914400" rtl="0" eaLnBrk="1" latinLnBrk="0" hangingPunct="1">
              <a:defRPr sz="1800" kern="1200">
                <a:solidFill>
                  <a:srgbClr val="FFFFFF"/>
                </a:solidFill>
                <a:latin typeface="Arial"/>
                <a:ea typeface="+mn-ea"/>
                <a:cs typeface="+mn-cs"/>
              </a:defRPr>
            </a:lvl2pPr>
            <a:lvl3pPr marL="914400" algn="l" defTabSz="914400" rtl="0" eaLnBrk="1" latinLnBrk="0" hangingPunct="1">
              <a:defRPr sz="1800" kern="1200">
                <a:solidFill>
                  <a:srgbClr val="FFFFFF"/>
                </a:solidFill>
                <a:latin typeface="Arial"/>
                <a:ea typeface="+mn-ea"/>
                <a:cs typeface="+mn-cs"/>
              </a:defRPr>
            </a:lvl3pPr>
            <a:lvl4pPr marL="1371600" algn="l" defTabSz="914400" rtl="0" eaLnBrk="1" latinLnBrk="0" hangingPunct="1">
              <a:defRPr sz="1800" kern="1200">
                <a:solidFill>
                  <a:srgbClr val="FFFFFF"/>
                </a:solidFill>
                <a:latin typeface="Arial"/>
                <a:ea typeface="+mn-ea"/>
                <a:cs typeface="+mn-cs"/>
              </a:defRPr>
            </a:lvl4pPr>
            <a:lvl5pPr marL="1828800" algn="l" defTabSz="914400" rtl="0" eaLnBrk="1" latinLnBrk="0" hangingPunct="1">
              <a:defRPr sz="1800" kern="1200">
                <a:solidFill>
                  <a:srgbClr val="FFFFFF"/>
                </a:solidFill>
                <a:latin typeface="Arial"/>
                <a:ea typeface="+mn-ea"/>
                <a:cs typeface="+mn-cs"/>
              </a:defRPr>
            </a:lvl5pPr>
            <a:lvl6pPr marL="2286000" algn="l" defTabSz="914400" rtl="0" eaLnBrk="1" latinLnBrk="0" hangingPunct="1">
              <a:defRPr sz="1800" kern="1200">
                <a:solidFill>
                  <a:srgbClr val="FFFFFF"/>
                </a:solidFill>
                <a:latin typeface="Arial"/>
                <a:ea typeface="+mn-ea"/>
                <a:cs typeface="+mn-cs"/>
              </a:defRPr>
            </a:lvl6pPr>
            <a:lvl7pPr marL="2743200" algn="l" defTabSz="914400" rtl="0" eaLnBrk="1" latinLnBrk="0" hangingPunct="1">
              <a:defRPr sz="1800" kern="1200">
                <a:solidFill>
                  <a:srgbClr val="FFFFFF"/>
                </a:solidFill>
                <a:latin typeface="Arial"/>
                <a:ea typeface="+mn-ea"/>
                <a:cs typeface="+mn-cs"/>
              </a:defRPr>
            </a:lvl7pPr>
            <a:lvl8pPr marL="3200400" algn="l" defTabSz="914400" rtl="0" eaLnBrk="1" latinLnBrk="0" hangingPunct="1">
              <a:defRPr sz="1800" kern="1200">
                <a:solidFill>
                  <a:srgbClr val="FFFFFF"/>
                </a:solidFill>
                <a:latin typeface="Arial"/>
                <a:ea typeface="+mn-ea"/>
                <a:cs typeface="+mn-cs"/>
              </a:defRPr>
            </a:lvl8pPr>
            <a:lvl9pPr marL="3657600" algn="l" defTabSz="914400" rtl="0" eaLnBrk="1" latinLnBrk="0" hangingPunct="1">
              <a:defRPr sz="1800" kern="1200">
                <a:solidFill>
                  <a:srgbClr val="FFFFFF"/>
                </a:solidFill>
                <a:latin typeface="Arial"/>
                <a:ea typeface="+mn-ea"/>
                <a:cs typeface="+mn-cs"/>
              </a:defRPr>
            </a:lvl9pPr>
          </a:lstStyle>
          <a:p/>
        </p:txBody>
      </p:sp>
      <p:sp>
        <p:nvSpPr>
          <p:cNvPr id="25" name="Rectangle 24">
            <a:extLst>
              <a:ext uri="{FF2B5EF4-FFF2-40B4-BE49-F238E27FC236}">
                <a16:creationId xmlns:a16="http://schemas.microsoft.com/office/drawing/2014/main" id="{445F83B1-F54F-40AD-BA63-450DBA39E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rgbClr val="FFFFFF"/>
                </a:solidFill>
                <a:latin typeface="Arial"/>
                <a:ea typeface="+mn-ea"/>
                <a:cs typeface="+mn-cs"/>
              </a:defRPr>
            </a:lvl1pPr>
            <a:lvl2pPr marL="457200" algn="l" defTabSz="914400" rtl="0" eaLnBrk="1" latinLnBrk="0" hangingPunct="1">
              <a:defRPr sz="1800" kern="1200">
                <a:solidFill>
                  <a:srgbClr val="FFFFFF"/>
                </a:solidFill>
                <a:latin typeface="Arial"/>
                <a:ea typeface="+mn-ea"/>
                <a:cs typeface="+mn-cs"/>
              </a:defRPr>
            </a:lvl2pPr>
            <a:lvl3pPr marL="914400" algn="l" defTabSz="914400" rtl="0" eaLnBrk="1" latinLnBrk="0" hangingPunct="1">
              <a:defRPr sz="1800" kern="1200">
                <a:solidFill>
                  <a:srgbClr val="FFFFFF"/>
                </a:solidFill>
                <a:latin typeface="Arial"/>
                <a:ea typeface="+mn-ea"/>
                <a:cs typeface="+mn-cs"/>
              </a:defRPr>
            </a:lvl3pPr>
            <a:lvl4pPr marL="1371600" algn="l" defTabSz="914400" rtl="0" eaLnBrk="1" latinLnBrk="0" hangingPunct="1">
              <a:defRPr sz="1800" kern="1200">
                <a:solidFill>
                  <a:srgbClr val="FFFFFF"/>
                </a:solidFill>
                <a:latin typeface="Arial"/>
                <a:ea typeface="+mn-ea"/>
                <a:cs typeface="+mn-cs"/>
              </a:defRPr>
            </a:lvl4pPr>
            <a:lvl5pPr marL="1828800" algn="l" defTabSz="914400" rtl="0" eaLnBrk="1" latinLnBrk="0" hangingPunct="1">
              <a:defRPr sz="1800" kern="1200">
                <a:solidFill>
                  <a:srgbClr val="FFFFFF"/>
                </a:solidFill>
                <a:latin typeface="Arial"/>
                <a:ea typeface="+mn-ea"/>
                <a:cs typeface="+mn-cs"/>
              </a:defRPr>
            </a:lvl5pPr>
            <a:lvl6pPr marL="2286000" algn="l" defTabSz="914400" rtl="0" eaLnBrk="1" latinLnBrk="0" hangingPunct="1">
              <a:defRPr sz="1800" kern="1200">
                <a:solidFill>
                  <a:srgbClr val="FFFFFF"/>
                </a:solidFill>
                <a:latin typeface="Arial"/>
                <a:ea typeface="+mn-ea"/>
                <a:cs typeface="+mn-cs"/>
              </a:defRPr>
            </a:lvl6pPr>
            <a:lvl7pPr marL="2743200" algn="l" defTabSz="914400" rtl="0" eaLnBrk="1" latinLnBrk="0" hangingPunct="1">
              <a:defRPr sz="1800" kern="1200">
                <a:solidFill>
                  <a:srgbClr val="FFFFFF"/>
                </a:solidFill>
                <a:latin typeface="Arial"/>
                <a:ea typeface="+mn-ea"/>
                <a:cs typeface="+mn-cs"/>
              </a:defRPr>
            </a:lvl7pPr>
            <a:lvl8pPr marL="3200400" algn="l" defTabSz="914400" rtl="0" eaLnBrk="1" latinLnBrk="0" hangingPunct="1">
              <a:defRPr sz="1800" kern="1200">
                <a:solidFill>
                  <a:srgbClr val="FFFFFF"/>
                </a:solidFill>
                <a:latin typeface="Arial"/>
                <a:ea typeface="+mn-ea"/>
                <a:cs typeface="+mn-cs"/>
              </a:defRPr>
            </a:lvl8pPr>
            <a:lvl9pPr marL="3657600" algn="l" defTabSz="914400" rtl="0" eaLnBrk="1" latinLnBrk="0" hangingPunct="1">
              <a:defRPr sz="1800" kern="1200">
                <a:solidFill>
                  <a:srgbClr val="FFFFFF"/>
                </a:solidFill>
                <a:latin typeface="Arial"/>
                <a:ea typeface="+mn-ea"/>
                <a:cs typeface="+mn-cs"/>
              </a:defRPr>
            </a:lvl9pPr>
          </a:lstStyle>
          <a:p/>
        </p:txBody>
      </p:sp>
      <p:sp>
        <p:nvSpPr>
          <p:cNvPr id="27" name="Rectangle 26">
            <a:extLst>
              <a:ext uri="{FF2B5EF4-FFF2-40B4-BE49-F238E27FC236}">
                <a16:creationId xmlns:a16="http://schemas.microsoft.com/office/drawing/2014/main" id="{FDB95BEA-3FB6-4D2E-826F-34F5A828D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rgbClr val="FFFFFF"/>
                </a:solidFill>
                <a:latin typeface="Arial"/>
                <a:ea typeface="+mn-ea"/>
                <a:cs typeface="+mn-cs"/>
              </a:defRPr>
            </a:lvl1pPr>
            <a:lvl2pPr marL="457200" algn="l" defTabSz="914400" rtl="0" eaLnBrk="1" latinLnBrk="0" hangingPunct="1">
              <a:defRPr sz="1800" kern="1200">
                <a:solidFill>
                  <a:srgbClr val="FFFFFF"/>
                </a:solidFill>
                <a:latin typeface="Arial"/>
                <a:ea typeface="+mn-ea"/>
                <a:cs typeface="+mn-cs"/>
              </a:defRPr>
            </a:lvl2pPr>
            <a:lvl3pPr marL="914400" algn="l" defTabSz="914400" rtl="0" eaLnBrk="1" latinLnBrk="0" hangingPunct="1">
              <a:defRPr sz="1800" kern="1200">
                <a:solidFill>
                  <a:srgbClr val="FFFFFF"/>
                </a:solidFill>
                <a:latin typeface="Arial"/>
                <a:ea typeface="+mn-ea"/>
                <a:cs typeface="+mn-cs"/>
              </a:defRPr>
            </a:lvl3pPr>
            <a:lvl4pPr marL="1371600" algn="l" defTabSz="914400" rtl="0" eaLnBrk="1" latinLnBrk="0" hangingPunct="1">
              <a:defRPr sz="1800" kern="1200">
                <a:solidFill>
                  <a:srgbClr val="FFFFFF"/>
                </a:solidFill>
                <a:latin typeface="Arial"/>
                <a:ea typeface="+mn-ea"/>
                <a:cs typeface="+mn-cs"/>
              </a:defRPr>
            </a:lvl4pPr>
            <a:lvl5pPr marL="1828800" algn="l" defTabSz="914400" rtl="0" eaLnBrk="1" latinLnBrk="0" hangingPunct="1">
              <a:defRPr sz="1800" kern="1200">
                <a:solidFill>
                  <a:srgbClr val="FFFFFF"/>
                </a:solidFill>
                <a:latin typeface="Arial"/>
                <a:ea typeface="+mn-ea"/>
                <a:cs typeface="+mn-cs"/>
              </a:defRPr>
            </a:lvl5pPr>
            <a:lvl6pPr marL="2286000" algn="l" defTabSz="914400" rtl="0" eaLnBrk="1" latinLnBrk="0" hangingPunct="1">
              <a:defRPr sz="1800" kern="1200">
                <a:solidFill>
                  <a:srgbClr val="FFFFFF"/>
                </a:solidFill>
                <a:latin typeface="Arial"/>
                <a:ea typeface="+mn-ea"/>
                <a:cs typeface="+mn-cs"/>
              </a:defRPr>
            </a:lvl6pPr>
            <a:lvl7pPr marL="2743200" algn="l" defTabSz="914400" rtl="0" eaLnBrk="1" latinLnBrk="0" hangingPunct="1">
              <a:defRPr sz="1800" kern="1200">
                <a:solidFill>
                  <a:srgbClr val="FFFFFF"/>
                </a:solidFill>
                <a:latin typeface="Arial"/>
                <a:ea typeface="+mn-ea"/>
                <a:cs typeface="+mn-cs"/>
              </a:defRPr>
            </a:lvl7pPr>
            <a:lvl8pPr marL="3200400" algn="l" defTabSz="914400" rtl="0" eaLnBrk="1" latinLnBrk="0" hangingPunct="1">
              <a:defRPr sz="1800" kern="1200">
                <a:solidFill>
                  <a:srgbClr val="FFFFFF"/>
                </a:solidFill>
                <a:latin typeface="Arial"/>
                <a:ea typeface="+mn-ea"/>
                <a:cs typeface="+mn-cs"/>
              </a:defRPr>
            </a:lvl8pPr>
            <a:lvl9pPr marL="3657600" algn="l" defTabSz="914400" rtl="0" eaLnBrk="1" latinLnBrk="0" hangingPunct="1">
              <a:defRPr sz="1800" kern="1200">
                <a:solidFill>
                  <a:srgbClr val="FFFFFF"/>
                </a:solidFill>
                <a:latin typeface="Arial"/>
                <a:ea typeface="+mn-ea"/>
                <a:cs typeface="+mn-cs"/>
              </a:defRPr>
            </a:lvl9pPr>
          </a:lstStyle>
          <a:p/>
        </p:txBody>
      </p:sp>
      <p:sp>
        <p:nvSpPr>
          <p:cNvPr id="29" name="TextBox 28">
            <a:extLst>
              <a:ext uri="{FF2B5EF4-FFF2-40B4-BE49-F238E27FC236}">
                <a16:creationId xmlns:a16="http://schemas.microsoft.com/office/drawing/2014/main" id="{3B1E3CD1-7E99-4217-9DC2-6D558D00536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Aft>
                <a:spcPts val="600"/>
              </a:spcAft>
            </a:pP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useBgFill="1">
        <p:nvSpPr>
          <p:cNvPr id="31" name="Rectangle 30">
            <a:extLst>
              <a:ext uri="{FF2B5EF4-FFF2-40B4-BE49-F238E27FC236}">
                <a16:creationId xmlns:a16="http://schemas.microsoft.com/office/drawing/2014/main" id="{43BBAF34-367D-4E18-A62E-4602BD908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432" y="-2718"/>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rial"/>
                <a:ea typeface="+mn-ea"/>
                <a:cs typeface="+mn-cs"/>
              </a:defRPr>
            </a:lvl1pPr>
            <a:lvl2pPr marL="457200" algn="l" defTabSz="914400" rtl="0" eaLnBrk="1" latinLnBrk="0" hangingPunct="1">
              <a:defRPr sz="1800" kern="1200">
                <a:solidFill>
                  <a:srgbClr val="FFFFFF"/>
                </a:solidFill>
                <a:latin typeface="Arial"/>
                <a:ea typeface="+mn-ea"/>
                <a:cs typeface="+mn-cs"/>
              </a:defRPr>
            </a:lvl2pPr>
            <a:lvl3pPr marL="914400" algn="l" defTabSz="914400" rtl="0" eaLnBrk="1" latinLnBrk="0" hangingPunct="1">
              <a:defRPr sz="1800" kern="1200">
                <a:solidFill>
                  <a:srgbClr val="FFFFFF"/>
                </a:solidFill>
                <a:latin typeface="Arial"/>
                <a:ea typeface="+mn-ea"/>
                <a:cs typeface="+mn-cs"/>
              </a:defRPr>
            </a:lvl3pPr>
            <a:lvl4pPr marL="1371600" algn="l" defTabSz="914400" rtl="0" eaLnBrk="1" latinLnBrk="0" hangingPunct="1">
              <a:defRPr sz="1800" kern="1200">
                <a:solidFill>
                  <a:srgbClr val="FFFFFF"/>
                </a:solidFill>
                <a:latin typeface="Arial"/>
                <a:ea typeface="+mn-ea"/>
                <a:cs typeface="+mn-cs"/>
              </a:defRPr>
            </a:lvl4pPr>
            <a:lvl5pPr marL="1828800" algn="l" defTabSz="914400" rtl="0" eaLnBrk="1" latinLnBrk="0" hangingPunct="1">
              <a:defRPr sz="1800" kern="1200">
                <a:solidFill>
                  <a:srgbClr val="FFFFFF"/>
                </a:solidFill>
                <a:latin typeface="Arial"/>
                <a:ea typeface="+mn-ea"/>
                <a:cs typeface="+mn-cs"/>
              </a:defRPr>
            </a:lvl5pPr>
            <a:lvl6pPr marL="2286000" algn="l" defTabSz="914400" rtl="0" eaLnBrk="1" latinLnBrk="0" hangingPunct="1">
              <a:defRPr sz="1800" kern="1200">
                <a:solidFill>
                  <a:srgbClr val="FFFFFF"/>
                </a:solidFill>
                <a:latin typeface="Arial"/>
                <a:ea typeface="+mn-ea"/>
                <a:cs typeface="+mn-cs"/>
              </a:defRPr>
            </a:lvl6pPr>
            <a:lvl7pPr marL="2743200" algn="l" defTabSz="914400" rtl="0" eaLnBrk="1" latinLnBrk="0" hangingPunct="1">
              <a:defRPr sz="1800" kern="1200">
                <a:solidFill>
                  <a:srgbClr val="FFFFFF"/>
                </a:solidFill>
                <a:latin typeface="Arial"/>
                <a:ea typeface="+mn-ea"/>
                <a:cs typeface="+mn-cs"/>
              </a:defRPr>
            </a:lvl7pPr>
            <a:lvl8pPr marL="3200400" algn="l" defTabSz="914400" rtl="0" eaLnBrk="1" latinLnBrk="0" hangingPunct="1">
              <a:defRPr sz="1800" kern="1200">
                <a:solidFill>
                  <a:srgbClr val="FFFFFF"/>
                </a:solidFill>
                <a:latin typeface="Arial"/>
                <a:ea typeface="+mn-ea"/>
                <a:cs typeface="+mn-cs"/>
              </a:defRPr>
            </a:lvl8pPr>
            <a:lvl9pPr marL="3657600" algn="l" defTabSz="914400" rtl="0" eaLnBrk="1" latinLnBrk="0" hangingPunct="1">
              <a:defRPr sz="1800" kern="1200">
                <a:solidFill>
                  <a:srgbClr val="FFFFFF"/>
                </a:solidFill>
                <a:latin typeface="Arial"/>
                <a:ea typeface="+mn-ea"/>
                <a:cs typeface="+mn-cs"/>
              </a:defRPr>
            </a:lvl9pPr>
          </a:lstStyle>
          <a:p>
            <a:pPr algn="ctr"/>
            <a:endParaRPr lang="en-US"/>
          </a:p>
        </p:txBody>
      </p:sp>
      <p:sp>
        <p:nvSpPr>
          <p:cNvPr id="33" name="Rectangle 32">
            <a:extLst>
              <a:ext uri="{FF2B5EF4-FFF2-40B4-BE49-F238E27FC236}">
                <a16:creationId xmlns:a16="http://schemas.microsoft.com/office/drawing/2014/main" id="{99A4CF08-858A-49E4-B707-4E7585D11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rial"/>
                <a:ea typeface="+mn-ea"/>
                <a:cs typeface="+mn-cs"/>
              </a:defRPr>
            </a:lvl1pPr>
            <a:lvl2pPr marL="457200" algn="l" defTabSz="914400" rtl="0" eaLnBrk="1" latinLnBrk="0" hangingPunct="1">
              <a:defRPr sz="1800" kern="1200">
                <a:solidFill>
                  <a:srgbClr val="FFFFFF"/>
                </a:solidFill>
                <a:latin typeface="Arial"/>
                <a:ea typeface="+mn-ea"/>
                <a:cs typeface="+mn-cs"/>
              </a:defRPr>
            </a:lvl2pPr>
            <a:lvl3pPr marL="914400" algn="l" defTabSz="914400" rtl="0" eaLnBrk="1" latinLnBrk="0" hangingPunct="1">
              <a:defRPr sz="1800" kern="1200">
                <a:solidFill>
                  <a:srgbClr val="FFFFFF"/>
                </a:solidFill>
                <a:latin typeface="Arial"/>
                <a:ea typeface="+mn-ea"/>
                <a:cs typeface="+mn-cs"/>
              </a:defRPr>
            </a:lvl3pPr>
            <a:lvl4pPr marL="1371600" algn="l" defTabSz="914400" rtl="0" eaLnBrk="1" latinLnBrk="0" hangingPunct="1">
              <a:defRPr sz="1800" kern="1200">
                <a:solidFill>
                  <a:srgbClr val="FFFFFF"/>
                </a:solidFill>
                <a:latin typeface="Arial"/>
                <a:ea typeface="+mn-ea"/>
                <a:cs typeface="+mn-cs"/>
              </a:defRPr>
            </a:lvl4pPr>
            <a:lvl5pPr marL="1828800" algn="l" defTabSz="914400" rtl="0" eaLnBrk="1" latinLnBrk="0" hangingPunct="1">
              <a:defRPr sz="1800" kern="1200">
                <a:solidFill>
                  <a:srgbClr val="FFFFFF"/>
                </a:solidFill>
                <a:latin typeface="Arial"/>
                <a:ea typeface="+mn-ea"/>
                <a:cs typeface="+mn-cs"/>
              </a:defRPr>
            </a:lvl5pPr>
            <a:lvl6pPr marL="2286000" algn="l" defTabSz="914400" rtl="0" eaLnBrk="1" latinLnBrk="0" hangingPunct="1">
              <a:defRPr sz="1800" kern="1200">
                <a:solidFill>
                  <a:srgbClr val="FFFFFF"/>
                </a:solidFill>
                <a:latin typeface="Arial"/>
                <a:ea typeface="+mn-ea"/>
                <a:cs typeface="+mn-cs"/>
              </a:defRPr>
            </a:lvl6pPr>
            <a:lvl7pPr marL="2743200" algn="l" defTabSz="914400" rtl="0" eaLnBrk="1" latinLnBrk="0" hangingPunct="1">
              <a:defRPr sz="1800" kern="1200">
                <a:solidFill>
                  <a:srgbClr val="FFFFFF"/>
                </a:solidFill>
                <a:latin typeface="Arial"/>
                <a:ea typeface="+mn-ea"/>
                <a:cs typeface="+mn-cs"/>
              </a:defRPr>
            </a:lvl7pPr>
            <a:lvl8pPr marL="3200400" algn="l" defTabSz="914400" rtl="0" eaLnBrk="1" latinLnBrk="0" hangingPunct="1">
              <a:defRPr sz="1800" kern="1200">
                <a:solidFill>
                  <a:srgbClr val="FFFFFF"/>
                </a:solidFill>
                <a:latin typeface="Arial"/>
                <a:ea typeface="+mn-ea"/>
                <a:cs typeface="+mn-cs"/>
              </a:defRPr>
            </a:lvl8pPr>
            <a:lvl9pPr marL="3657600" algn="l" defTabSz="914400" rtl="0" eaLnBrk="1" latinLnBrk="0" hangingPunct="1">
              <a:defRPr sz="1800" kern="1200">
                <a:solidFill>
                  <a:srgbClr val="FFFFFF"/>
                </a:solidFill>
                <a:latin typeface="Arial"/>
                <a:ea typeface="+mn-ea"/>
                <a:cs typeface="+mn-cs"/>
              </a:defRPr>
            </a:lvl9pPr>
          </a:lstStyle>
          <a:p>
            <a:pPr algn="ctr"/>
            <a:endParaRPr lang="en-US"/>
          </a:p>
        </p:txBody>
      </p:sp>
      <p:sp>
        <p:nvSpPr>
          <p:cNvPr id="35" name="Rectangle 34">
            <a:extLst>
              <a:ext uri="{FF2B5EF4-FFF2-40B4-BE49-F238E27FC236}">
                <a16:creationId xmlns:a16="http://schemas.microsoft.com/office/drawing/2014/main" id="{56938E62-910D-4D69-AA09-567AAAC37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rial"/>
                <a:ea typeface="+mn-ea"/>
                <a:cs typeface="+mn-cs"/>
              </a:defRPr>
            </a:lvl1pPr>
            <a:lvl2pPr marL="457200" algn="l" defTabSz="914400" rtl="0" eaLnBrk="1" latinLnBrk="0" hangingPunct="1">
              <a:defRPr sz="1800" kern="1200">
                <a:solidFill>
                  <a:srgbClr val="FFFFFF"/>
                </a:solidFill>
                <a:latin typeface="Arial"/>
                <a:ea typeface="+mn-ea"/>
                <a:cs typeface="+mn-cs"/>
              </a:defRPr>
            </a:lvl2pPr>
            <a:lvl3pPr marL="914400" algn="l" defTabSz="914400" rtl="0" eaLnBrk="1" latinLnBrk="0" hangingPunct="1">
              <a:defRPr sz="1800" kern="1200">
                <a:solidFill>
                  <a:srgbClr val="FFFFFF"/>
                </a:solidFill>
                <a:latin typeface="Arial"/>
                <a:ea typeface="+mn-ea"/>
                <a:cs typeface="+mn-cs"/>
              </a:defRPr>
            </a:lvl3pPr>
            <a:lvl4pPr marL="1371600" algn="l" defTabSz="914400" rtl="0" eaLnBrk="1" latinLnBrk="0" hangingPunct="1">
              <a:defRPr sz="1800" kern="1200">
                <a:solidFill>
                  <a:srgbClr val="FFFFFF"/>
                </a:solidFill>
                <a:latin typeface="Arial"/>
                <a:ea typeface="+mn-ea"/>
                <a:cs typeface="+mn-cs"/>
              </a:defRPr>
            </a:lvl4pPr>
            <a:lvl5pPr marL="1828800" algn="l" defTabSz="914400" rtl="0" eaLnBrk="1" latinLnBrk="0" hangingPunct="1">
              <a:defRPr sz="1800" kern="1200">
                <a:solidFill>
                  <a:srgbClr val="FFFFFF"/>
                </a:solidFill>
                <a:latin typeface="Arial"/>
                <a:ea typeface="+mn-ea"/>
                <a:cs typeface="+mn-cs"/>
              </a:defRPr>
            </a:lvl5pPr>
            <a:lvl6pPr marL="2286000" algn="l" defTabSz="914400" rtl="0" eaLnBrk="1" latinLnBrk="0" hangingPunct="1">
              <a:defRPr sz="1800" kern="1200">
                <a:solidFill>
                  <a:srgbClr val="FFFFFF"/>
                </a:solidFill>
                <a:latin typeface="Arial"/>
                <a:ea typeface="+mn-ea"/>
                <a:cs typeface="+mn-cs"/>
              </a:defRPr>
            </a:lvl6pPr>
            <a:lvl7pPr marL="2743200" algn="l" defTabSz="914400" rtl="0" eaLnBrk="1" latinLnBrk="0" hangingPunct="1">
              <a:defRPr sz="1800" kern="1200">
                <a:solidFill>
                  <a:srgbClr val="FFFFFF"/>
                </a:solidFill>
                <a:latin typeface="Arial"/>
                <a:ea typeface="+mn-ea"/>
                <a:cs typeface="+mn-cs"/>
              </a:defRPr>
            </a:lvl7pPr>
            <a:lvl8pPr marL="3200400" algn="l" defTabSz="914400" rtl="0" eaLnBrk="1" latinLnBrk="0" hangingPunct="1">
              <a:defRPr sz="1800" kern="1200">
                <a:solidFill>
                  <a:srgbClr val="FFFFFF"/>
                </a:solidFill>
                <a:latin typeface="Arial"/>
                <a:ea typeface="+mn-ea"/>
                <a:cs typeface="+mn-cs"/>
              </a:defRPr>
            </a:lvl8pPr>
            <a:lvl9pPr marL="3657600" algn="l" defTabSz="914400" rtl="0" eaLnBrk="1" latinLnBrk="0" hangingPunct="1">
              <a:defRPr sz="1800" kern="1200">
                <a:solidFill>
                  <a:srgbClr val="FFFFFF"/>
                </a:solidFill>
                <a:latin typeface="Arial"/>
                <a:ea typeface="+mn-ea"/>
                <a:cs typeface="+mn-cs"/>
              </a:defRPr>
            </a:lvl9pPr>
          </a:lstStyle>
          <a:p>
            <a:pPr algn="ctr"/>
            <a:endParaRPr lang="en-US"/>
          </a:p>
        </p:txBody>
      </p:sp>
      <p:sp>
        <p:nvSpPr>
          <p:cNvPr id="37" name="Rectangle 36">
            <a:extLst>
              <a:ext uri="{FF2B5EF4-FFF2-40B4-BE49-F238E27FC236}">
                <a16:creationId xmlns:a16="http://schemas.microsoft.com/office/drawing/2014/main" id="{A74E54C6-D084-4BC8-B3F9-8B9EC22A6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5" y="0"/>
            <a:ext cx="65268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rial"/>
                <a:ea typeface="+mn-ea"/>
                <a:cs typeface="+mn-cs"/>
              </a:defRPr>
            </a:lvl1pPr>
            <a:lvl2pPr marL="457200" algn="l" defTabSz="914400" rtl="0" eaLnBrk="1" latinLnBrk="0" hangingPunct="1">
              <a:defRPr sz="1800" kern="1200">
                <a:solidFill>
                  <a:srgbClr val="FFFFFF"/>
                </a:solidFill>
                <a:latin typeface="Arial"/>
                <a:ea typeface="+mn-ea"/>
                <a:cs typeface="+mn-cs"/>
              </a:defRPr>
            </a:lvl2pPr>
            <a:lvl3pPr marL="914400" algn="l" defTabSz="914400" rtl="0" eaLnBrk="1" latinLnBrk="0" hangingPunct="1">
              <a:defRPr sz="1800" kern="1200">
                <a:solidFill>
                  <a:srgbClr val="FFFFFF"/>
                </a:solidFill>
                <a:latin typeface="Arial"/>
                <a:ea typeface="+mn-ea"/>
                <a:cs typeface="+mn-cs"/>
              </a:defRPr>
            </a:lvl3pPr>
            <a:lvl4pPr marL="1371600" algn="l" defTabSz="914400" rtl="0" eaLnBrk="1" latinLnBrk="0" hangingPunct="1">
              <a:defRPr sz="1800" kern="1200">
                <a:solidFill>
                  <a:srgbClr val="FFFFFF"/>
                </a:solidFill>
                <a:latin typeface="Arial"/>
                <a:ea typeface="+mn-ea"/>
                <a:cs typeface="+mn-cs"/>
              </a:defRPr>
            </a:lvl4pPr>
            <a:lvl5pPr marL="1828800" algn="l" defTabSz="914400" rtl="0" eaLnBrk="1" latinLnBrk="0" hangingPunct="1">
              <a:defRPr sz="1800" kern="1200">
                <a:solidFill>
                  <a:srgbClr val="FFFFFF"/>
                </a:solidFill>
                <a:latin typeface="Arial"/>
                <a:ea typeface="+mn-ea"/>
                <a:cs typeface="+mn-cs"/>
              </a:defRPr>
            </a:lvl5pPr>
            <a:lvl6pPr marL="2286000" algn="l" defTabSz="914400" rtl="0" eaLnBrk="1" latinLnBrk="0" hangingPunct="1">
              <a:defRPr sz="1800" kern="1200">
                <a:solidFill>
                  <a:srgbClr val="FFFFFF"/>
                </a:solidFill>
                <a:latin typeface="Arial"/>
                <a:ea typeface="+mn-ea"/>
                <a:cs typeface="+mn-cs"/>
              </a:defRPr>
            </a:lvl6pPr>
            <a:lvl7pPr marL="2743200" algn="l" defTabSz="914400" rtl="0" eaLnBrk="1" latinLnBrk="0" hangingPunct="1">
              <a:defRPr sz="1800" kern="1200">
                <a:solidFill>
                  <a:srgbClr val="FFFFFF"/>
                </a:solidFill>
                <a:latin typeface="Arial"/>
                <a:ea typeface="+mn-ea"/>
                <a:cs typeface="+mn-cs"/>
              </a:defRPr>
            </a:lvl7pPr>
            <a:lvl8pPr marL="3200400" algn="l" defTabSz="914400" rtl="0" eaLnBrk="1" latinLnBrk="0" hangingPunct="1">
              <a:defRPr sz="1800" kern="1200">
                <a:solidFill>
                  <a:srgbClr val="FFFFFF"/>
                </a:solidFill>
                <a:latin typeface="Arial"/>
                <a:ea typeface="+mn-ea"/>
                <a:cs typeface="+mn-cs"/>
              </a:defRPr>
            </a:lvl8pPr>
            <a:lvl9pPr marL="3657600" algn="l" defTabSz="914400" rtl="0" eaLnBrk="1" latinLnBrk="0" hangingPunct="1">
              <a:defRPr sz="1800" kern="1200">
                <a:solidFill>
                  <a:srgbClr val="FFFFFF"/>
                </a:solidFill>
                <a:latin typeface="Arial"/>
                <a:ea typeface="+mn-ea"/>
                <a:cs typeface="+mn-cs"/>
              </a:defRPr>
            </a:lvl9pPr>
          </a:lstStyle>
          <a:p>
            <a:pPr algn="ctr"/>
            <a:endParaRPr lang="en-US"/>
          </a:p>
        </p:txBody>
      </p:sp>
      <p:sp>
        <p:nvSpPr>
          <p:cNvPr id="2" name="Title 1">
            <a:extLst>
              <a:ext uri="{FF2B5EF4-FFF2-40B4-BE49-F238E27FC236}">
                <a16:creationId xmlns:a16="http://schemas.microsoft.com/office/drawing/2014/main" id="{5D9E3B9D-D637-48BF-98CE-0A130BE253C4}"/>
              </a:ext>
            </a:extLst>
          </p:cNvPr>
          <p:cNvSpPr>
            <a:spLocks noGrp="1"/>
          </p:cNvSpPr>
          <p:nvPr>
            <p:ph type="title"/>
          </p:nvPr>
        </p:nvSpPr>
        <p:spPr>
          <a:xfrm>
            <a:off x="1974738" y="808056"/>
            <a:ext cx="4986954" cy="1077229"/>
          </a:xfrm>
        </p:spPr>
        <p:txBody>
          <a:bodyPr vert="horz" lIns="91440" tIns="45720" rIns="91440" bIns="45720" rtlCol="0" anchor="t">
            <a:normAutofit/>
          </a:bodyPr>
          <a:lstStyle/>
          <a:p>
            <a:pPr algn="l"/>
            <a:r>
              <a:rPr lang="en-US"/>
              <a:t>About Me</a:t>
            </a:r>
          </a:p>
        </p:txBody>
      </p:sp>
      <p:sp>
        <p:nvSpPr>
          <p:cNvPr id="3" name="Text Placeholder 2">
            <a:extLst>
              <a:ext uri="{FF2B5EF4-FFF2-40B4-BE49-F238E27FC236}">
                <a16:creationId xmlns:a16="http://schemas.microsoft.com/office/drawing/2014/main" id="{4012A621-85F6-422F-B54C-AE57A4853E5D}"/>
              </a:ext>
            </a:extLst>
          </p:cNvPr>
          <p:cNvSpPr>
            <a:spLocks noGrp="1"/>
          </p:cNvSpPr>
          <p:nvPr>
            <p:ph type="body" idx="1"/>
          </p:nvPr>
        </p:nvSpPr>
        <p:spPr>
          <a:xfrm>
            <a:off x="1974739" y="2052116"/>
            <a:ext cx="4901548" cy="3997828"/>
          </a:xfrm>
        </p:spPr>
        <p:txBody>
          <a:bodyPr vert="horz" lIns="91440" tIns="45720" rIns="91440" bIns="45720" rtlCol="0" anchor="ctr">
            <a:normAutofit/>
          </a:bodyPr>
          <a:lstStyle/>
          <a:p>
            <a:pPr marL="0">
              <a:lnSpc>
                <a:spcPct val="110000"/>
              </a:lnSpc>
            </a:pPr>
            <a:r>
              <a:rPr lang="en-US" sz="1800"/>
              <a:t>Welcome to my calculator! I’m Tanish Sharma, a dedicated 2nd-year Computer Science student specializing in web development. This calculator showcases my design philosophy, technical skills, and a collection of projects that demonstrate my ability to craft engaging user interfaces using HTML, CSS and Js . As an aspiring web designer, I'm passionate about creating impactful digital solutions and constantly expanding my knowledge of new technologies.</a:t>
            </a:r>
          </a:p>
        </p:txBody>
      </p:sp>
      <p:sp>
        <p:nvSpPr>
          <p:cNvPr id="38" name="Rectangle 37">
            <a:extLst>
              <a:ext uri="{FF2B5EF4-FFF2-40B4-BE49-F238E27FC236}">
                <a16:creationId xmlns:a16="http://schemas.microsoft.com/office/drawing/2014/main" id="{777713DB-A0B1-4507-9991-B6DCAE436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93970"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rial"/>
                <a:ea typeface="+mn-ea"/>
                <a:cs typeface="+mn-cs"/>
              </a:defRPr>
            </a:lvl1pPr>
            <a:lvl2pPr marL="457200" algn="l" defTabSz="914400" rtl="0" eaLnBrk="1" latinLnBrk="0" hangingPunct="1">
              <a:defRPr sz="1800" kern="1200">
                <a:solidFill>
                  <a:srgbClr val="FFFFFF"/>
                </a:solidFill>
                <a:latin typeface="Arial"/>
                <a:ea typeface="+mn-ea"/>
                <a:cs typeface="+mn-cs"/>
              </a:defRPr>
            </a:lvl2pPr>
            <a:lvl3pPr marL="914400" algn="l" defTabSz="914400" rtl="0" eaLnBrk="1" latinLnBrk="0" hangingPunct="1">
              <a:defRPr sz="1800" kern="1200">
                <a:solidFill>
                  <a:srgbClr val="FFFFFF"/>
                </a:solidFill>
                <a:latin typeface="Arial"/>
                <a:ea typeface="+mn-ea"/>
                <a:cs typeface="+mn-cs"/>
              </a:defRPr>
            </a:lvl3pPr>
            <a:lvl4pPr marL="1371600" algn="l" defTabSz="914400" rtl="0" eaLnBrk="1" latinLnBrk="0" hangingPunct="1">
              <a:defRPr sz="1800" kern="1200">
                <a:solidFill>
                  <a:srgbClr val="FFFFFF"/>
                </a:solidFill>
                <a:latin typeface="Arial"/>
                <a:ea typeface="+mn-ea"/>
                <a:cs typeface="+mn-cs"/>
              </a:defRPr>
            </a:lvl4pPr>
            <a:lvl5pPr marL="1828800" algn="l" defTabSz="914400" rtl="0" eaLnBrk="1" latinLnBrk="0" hangingPunct="1">
              <a:defRPr sz="1800" kern="1200">
                <a:solidFill>
                  <a:srgbClr val="FFFFFF"/>
                </a:solidFill>
                <a:latin typeface="Arial"/>
                <a:ea typeface="+mn-ea"/>
                <a:cs typeface="+mn-cs"/>
              </a:defRPr>
            </a:lvl5pPr>
            <a:lvl6pPr marL="2286000" algn="l" defTabSz="914400" rtl="0" eaLnBrk="1" latinLnBrk="0" hangingPunct="1">
              <a:defRPr sz="1800" kern="1200">
                <a:solidFill>
                  <a:srgbClr val="FFFFFF"/>
                </a:solidFill>
                <a:latin typeface="Arial"/>
                <a:ea typeface="+mn-ea"/>
                <a:cs typeface="+mn-cs"/>
              </a:defRPr>
            </a:lvl6pPr>
            <a:lvl7pPr marL="2743200" algn="l" defTabSz="914400" rtl="0" eaLnBrk="1" latinLnBrk="0" hangingPunct="1">
              <a:defRPr sz="1800" kern="1200">
                <a:solidFill>
                  <a:srgbClr val="FFFFFF"/>
                </a:solidFill>
                <a:latin typeface="Arial"/>
                <a:ea typeface="+mn-ea"/>
                <a:cs typeface="+mn-cs"/>
              </a:defRPr>
            </a:lvl7pPr>
            <a:lvl8pPr marL="3200400" algn="l" defTabSz="914400" rtl="0" eaLnBrk="1" latinLnBrk="0" hangingPunct="1">
              <a:defRPr sz="1800" kern="1200">
                <a:solidFill>
                  <a:srgbClr val="FFFFFF"/>
                </a:solidFill>
                <a:latin typeface="Arial"/>
                <a:ea typeface="+mn-ea"/>
                <a:cs typeface="+mn-cs"/>
              </a:defRPr>
            </a:lvl8pPr>
            <a:lvl9pPr marL="3657600" algn="l" defTabSz="914400" rtl="0" eaLnBrk="1" latinLnBrk="0" hangingPunct="1">
              <a:defRPr sz="1800" kern="1200">
                <a:solidFill>
                  <a:srgbClr val="FFFFFF"/>
                </a:solidFill>
                <a:latin typeface="Arial"/>
                <a:ea typeface="+mn-ea"/>
                <a:cs typeface="+mn-cs"/>
              </a:defRPr>
            </a:lvl9pPr>
          </a:lstStyle>
          <a:p>
            <a:pPr algn="ctr"/>
            <a:endParaRPr lang="en-US"/>
          </a:p>
        </p:txBody>
      </p:sp>
      <p:pic>
        <p:nvPicPr>
          <p:cNvPr id="7" name="Picture 6" descr="A black screen with white text&#10;&#10;Description automatically generated">
            <a:extLst>
              <a:ext uri="{FF2B5EF4-FFF2-40B4-BE49-F238E27FC236}">
                <a16:creationId xmlns:a16="http://schemas.microsoft.com/office/drawing/2014/main" id="{28F2B83D-0C4C-D8E8-0664-0E901321E6E8}"/>
              </a:ext>
            </a:extLst>
          </p:cNvPr>
          <p:cNvPicPr>
            <a:picLocks noChangeAspect="1"/>
          </p:cNvPicPr>
          <p:nvPr/>
        </p:nvPicPr>
        <p:blipFill>
          <a:blip r:embed="rId4">
            <a:extLst>
              <a:ext uri="{837473B0-CC2E-450A-ABE3-18F120FF3D39}">
                <a1611:picAttrSrcUrl xmlns:a1611="http://schemas.microsoft.com/office/drawing/2016/11/main" r:id="rId6" r:embed=""/>
              </a:ext>
            </a:extLst>
          </a:blip>
          <a:srcRect l="27713" r="21357"/>
          <a:stretch>
            <a:fillRect/>
          </a:stretch>
        </p:blipFill>
        <p:spPr>
          <a:xfrm>
            <a:off x="7534656" y="227"/>
            <a:ext cx="4657039" cy="6858000"/>
          </a:xfrm>
          <a:prstGeom prst="rect">
            <a:avLst/>
          </a:prstGeom>
        </p:spPr>
      </p:pic>
      <p:pic>
        <p:nvPicPr>
          <p:cNvPr id="36" name="Picture 35">
            <a:extLst>
              <a:ext uri="{FF2B5EF4-FFF2-40B4-BE49-F238E27FC236}">
                <a16:creationId xmlns:a16="http://schemas.microsoft.com/office/drawing/2014/main" id="{A9A96FF2-ACD7-48C4-BCE1-FC7F421086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tretch>
            <a:fillRect/>
          </a:stretch>
        </p:blipFill>
        <p:spPr>
          <a:xfrm>
            <a:off x="7542372" y="0"/>
            <a:ext cx="4649628" cy="6858000"/>
          </a:xfrm>
          <a:prstGeom prst="rect">
            <a:avLst/>
          </a:prstGeom>
        </p:spPr>
      </p:pic>
    </p:spTree>
    <p:extLst>
      <p:ext uri="{BB962C8B-B14F-4D97-AF65-F5344CB8AC3E}">
        <p14:creationId val="1119954951"/>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blipFill rotWithShape="1">
          <a:blip r:embed="rId5"/>
          <a:stretch>
            <a:fillRect/>
          </a:stretch>
        </a:blipFill>
        <a:effectLst/>
      </p:bgPr>
    </p:bg>
    <p:spTree>
      <p:nvGrpSpPr>
        <p:cNvPr id="1" name=""/>
        <p:cNvGrpSpPr/>
        <p:nvPr/>
      </p:nvGrpSpPr>
      <p:grpSpPr>
        <a:xfrm>
          <a:off x="0" y="0"/>
          <a:ext cx="0" cy="0"/>
        </a:xfrm>
      </p:grpSpPr>
      <p:pic>
        <p:nvPicPr>
          <p:cNvPr id="36" name="Picture 35">
            <a:extLst>
              <a:ext uri="{FF2B5EF4-FFF2-40B4-BE49-F238E27FC236}">
                <a16:creationId xmlns:a16="http://schemas.microsoft.com/office/drawing/2014/main" id="{DC95F854-2C62-40D6-B658-D11D34876F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7" name="Picture 36">
            <a:extLst>
              <a:ext uri="{FF2B5EF4-FFF2-40B4-BE49-F238E27FC236}">
                <a16:creationId xmlns:a16="http://schemas.microsoft.com/office/drawing/2014/main" id="{90161D53-4A9C-4725-9E3C-064E8B3A0C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8" name="Rectangle 37">
            <a:extLst>
              <a:ext uri="{FF2B5EF4-FFF2-40B4-BE49-F238E27FC236}">
                <a16:creationId xmlns:a16="http://schemas.microsoft.com/office/drawing/2014/main" id="{70C80B70-9A5C-46A1-BA7D-690BADB59F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rgbClr val="FFFFFF"/>
                </a:solidFill>
                <a:latin typeface="Arial"/>
                <a:ea typeface="+mn-ea"/>
                <a:cs typeface="+mn-cs"/>
              </a:defRPr>
            </a:lvl1pPr>
            <a:lvl2pPr marL="457200" algn="l" defTabSz="914400" rtl="0" eaLnBrk="1" latinLnBrk="0" hangingPunct="1">
              <a:defRPr sz="1800" kern="1200">
                <a:solidFill>
                  <a:srgbClr val="FFFFFF"/>
                </a:solidFill>
                <a:latin typeface="Arial"/>
                <a:ea typeface="+mn-ea"/>
                <a:cs typeface="+mn-cs"/>
              </a:defRPr>
            </a:lvl2pPr>
            <a:lvl3pPr marL="914400" algn="l" defTabSz="914400" rtl="0" eaLnBrk="1" latinLnBrk="0" hangingPunct="1">
              <a:defRPr sz="1800" kern="1200">
                <a:solidFill>
                  <a:srgbClr val="FFFFFF"/>
                </a:solidFill>
                <a:latin typeface="Arial"/>
                <a:ea typeface="+mn-ea"/>
                <a:cs typeface="+mn-cs"/>
              </a:defRPr>
            </a:lvl3pPr>
            <a:lvl4pPr marL="1371600" algn="l" defTabSz="914400" rtl="0" eaLnBrk="1" latinLnBrk="0" hangingPunct="1">
              <a:defRPr sz="1800" kern="1200">
                <a:solidFill>
                  <a:srgbClr val="FFFFFF"/>
                </a:solidFill>
                <a:latin typeface="Arial"/>
                <a:ea typeface="+mn-ea"/>
                <a:cs typeface="+mn-cs"/>
              </a:defRPr>
            </a:lvl4pPr>
            <a:lvl5pPr marL="1828800" algn="l" defTabSz="914400" rtl="0" eaLnBrk="1" latinLnBrk="0" hangingPunct="1">
              <a:defRPr sz="1800" kern="1200">
                <a:solidFill>
                  <a:srgbClr val="FFFFFF"/>
                </a:solidFill>
                <a:latin typeface="Arial"/>
                <a:ea typeface="+mn-ea"/>
                <a:cs typeface="+mn-cs"/>
              </a:defRPr>
            </a:lvl5pPr>
            <a:lvl6pPr marL="2286000" algn="l" defTabSz="914400" rtl="0" eaLnBrk="1" latinLnBrk="0" hangingPunct="1">
              <a:defRPr sz="1800" kern="1200">
                <a:solidFill>
                  <a:srgbClr val="FFFFFF"/>
                </a:solidFill>
                <a:latin typeface="Arial"/>
                <a:ea typeface="+mn-ea"/>
                <a:cs typeface="+mn-cs"/>
              </a:defRPr>
            </a:lvl6pPr>
            <a:lvl7pPr marL="2743200" algn="l" defTabSz="914400" rtl="0" eaLnBrk="1" latinLnBrk="0" hangingPunct="1">
              <a:defRPr sz="1800" kern="1200">
                <a:solidFill>
                  <a:srgbClr val="FFFFFF"/>
                </a:solidFill>
                <a:latin typeface="Arial"/>
                <a:ea typeface="+mn-ea"/>
                <a:cs typeface="+mn-cs"/>
              </a:defRPr>
            </a:lvl7pPr>
            <a:lvl8pPr marL="3200400" algn="l" defTabSz="914400" rtl="0" eaLnBrk="1" latinLnBrk="0" hangingPunct="1">
              <a:defRPr sz="1800" kern="1200">
                <a:solidFill>
                  <a:srgbClr val="FFFFFF"/>
                </a:solidFill>
                <a:latin typeface="Arial"/>
                <a:ea typeface="+mn-ea"/>
                <a:cs typeface="+mn-cs"/>
              </a:defRPr>
            </a:lvl8pPr>
            <a:lvl9pPr marL="3657600" algn="l" defTabSz="914400" rtl="0" eaLnBrk="1" latinLnBrk="0" hangingPunct="1">
              <a:defRPr sz="1800" kern="1200">
                <a:solidFill>
                  <a:srgbClr val="FFFFFF"/>
                </a:solidFill>
                <a:latin typeface="Arial"/>
                <a:ea typeface="+mn-ea"/>
                <a:cs typeface="+mn-cs"/>
              </a:defRPr>
            </a:lvl9pPr>
          </a:lstStyle>
          <a:p/>
        </p:txBody>
      </p:sp>
      <p:sp>
        <p:nvSpPr>
          <p:cNvPr id="39" name="Rectangle 38">
            <a:extLst>
              <a:ext uri="{FF2B5EF4-FFF2-40B4-BE49-F238E27FC236}">
                <a16:creationId xmlns:a16="http://schemas.microsoft.com/office/drawing/2014/main" id="{82602C6A-CE3E-40EA-BA03-E7FA0CA89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rgbClr val="FFFFFF"/>
                </a:solidFill>
                <a:latin typeface="Arial"/>
                <a:ea typeface="+mn-ea"/>
                <a:cs typeface="+mn-cs"/>
              </a:defRPr>
            </a:lvl1pPr>
            <a:lvl2pPr marL="457200" algn="l" defTabSz="914400" rtl="0" eaLnBrk="1" latinLnBrk="0" hangingPunct="1">
              <a:defRPr sz="1800" kern="1200">
                <a:solidFill>
                  <a:srgbClr val="FFFFFF"/>
                </a:solidFill>
                <a:latin typeface="Arial"/>
                <a:ea typeface="+mn-ea"/>
                <a:cs typeface="+mn-cs"/>
              </a:defRPr>
            </a:lvl2pPr>
            <a:lvl3pPr marL="914400" algn="l" defTabSz="914400" rtl="0" eaLnBrk="1" latinLnBrk="0" hangingPunct="1">
              <a:defRPr sz="1800" kern="1200">
                <a:solidFill>
                  <a:srgbClr val="FFFFFF"/>
                </a:solidFill>
                <a:latin typeface="Arial"/>
                <a:ea typeface="+mn-ea"/>
                <a:cs typeface="+mn-cs"/>
              </a:defRPr>
            </a:lvl3pPr>
            <a:lvl4pPr marL="1371600" algn="l" defTabSz="914400" rtl="0" eaLnBrk="1" latinLnBrk="0" hangingPunct="1">
              <a:defRPr sz="1800" kern="1200">
                <a:solidFill>
                  <a:srgbClr val="FFFFFF"/>
                </a:solidFill>
                <a:latin typeface="Arial"/>
                <a:ea typeface="+mn-ea"/>
                <a:cs typeface="+mn-cs"/>
              </a:defRPr>
            </a:lvl4pPr>
            <a:lvl5pPr marL="1828800" algn="l" defTabSz="914400" rtl="0" eaLnBrk="1" latinLnBrk="0" hangingPunct="1">
              <a:defRPr sz="1800" kern="1200">
                <a:solidFill>
                  <a:srgbClr val="FFFFFF"/>
                </a:solidFill>
                <a:latin typeface="Arial"/>
                <a:ea typeface="+mn-ea"/>
                <a:cs typeface="+mn-cs"/>
              </a:defRPr>
            </a:lvl5pPr>
            <a:lvl6pPr marL="2286000" algn="l" defTabSz="914400" rtl="0" eaLnBrk="1" latinLnBrk="0" hangingPunct="1">
              <a:defRPr sz="1800" kern="1200">
                <a:solidFill>
                  <a:srgbClr val="FFFFFF"/>
                </a:solidFill>
                <a:latin typeface="Arial"/>
                <a:ea typeface="+mn-ea"/>
                <a:cs typeface="+mn-cs"/>
              </a:defRPr>
            </a:lvl6pPr>
            <a:lvl7pPr marL="2743200" algn="l" defTabSz="914400" rtl="0" eaLnBrk="1" latinLnBrk="0" hangingPunct="1">
              <a:defRPr sz="1800" kern="1200">
                <a:solidFill>
                  <a:srgbClr val="FFFFFF"/>
                </a:solidFill>
                <a:latin typeface="Arial"/>
                <a:ea typeface="+mn-ea"/>
                <a:cs typeface="+mn-cs"/>
              </a:defRPr>
            </a:lvl7pPr>
            <a:lvl8pPr marL="3200400" algn="l" defTabSz="914400" rtl="0" eaLnBrk="1" latinLnBrk="0" hangingPunct="1">
              <a:defRPr sz="1800" kern="1200">
                <a:solidFill>
                  <a:srgbClr val="FFFFFF"/>
                </a:solidFill>
                <a:latin typeface="Arial"/>
                <a:ea typeface="+mn-ea"/>
                <a:cs typeface="+mn-cs"/>
              </a:defRPr>
            </a:lvl8pPr>
            <a:lvl9pPr marL="3657600" algn="l" defTabSz="914400" rtl="0" eaLnBrk="1" latinLnBrk="0" hangingPunct="1">
              <a:defRPr sz="1800" kern="1200">
                <a:solidFill>
                  <a:srgbClr val="FFFFFF"/>
                </a:solidFill>
                <a:latin typeface="Arial"/>
                <a:ea typeface="+mn-ea"/>
                <a:cs typeface="+mn-cs"/>
              </a:defRPr>
            </a:lvl9pPr>
          </a:lstStyle>
          <a:p/>
        </p:txBody>
      </p:sp>
      <p:sp>
        <p:nvSpPr>
          <p:cNvPr id="40" name="Rectangle 39">
            <a:extLst>
              <a:ext uri="{FF2B5EF4-FFF2-40B4-BE49-F238E27FC236}">
                <a16:creationId xmlns:a16="http://schemas.microsoft.com/office/drawing/2014/main" id="{64340D51-F280-4F51-B172-11E1FDA32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rgbClr val="FFFFFF"/>
                </a:solidFill>
                <a:latin typeface="Arial"/>
                <a:ea typeface="+mn-ea"/>
                <a:cs typeface="+mn-cs"/>
              </a:defRPr>
            </a:lvl1pPr>
            <a:lvl2pPr marL="457200" algn="l" defTabSz="914400" rtl="0" eaLnBrk="1" latinLnBrk="0" hangingPunct="1">
              <a:defRPr sz="1800" kern="1200">
                <a:solidFill>
                  <a:srgbClr val="FFFFFF"/>
                </a:solidFill>
                <a:latin typeface="Arial"/>
                <a:ea typeface="+mn-ea"/>
                <a:cs typeface="+mn-cs"/>
              </a:defRPr>
            </a:lvl2pPr>
            <a:lvl3pPr marL="914400" algn="l" defTabSz="914400" rtl="0" eaLnBrk="1" latinLnBrk="0" hangingPunct="1">
              <a:defRPr sz="1800" kern="1200">
                <a:solidFill>
                  <a:srgbClr val="FFFFFF"/>
                </a:solidFill>
                <a:latin typeface="Arial"/>
                <a:ea typeface="+mn-ea"/>
                <a:cs typeface="+mn-cs"/>
              </a:defRPr>
            </a:lvl3pPr>
            <a:lvl4pPr marL="1371600" algn="l" defTabSz="914400" rtl="0" eaLnBrk="1" latinLnBrk="0" hangingPunct="1">
              <a:defRPr sz="1800" kern="1200">
                <a:solidFill>
                  <a:srgbClr val="FFFFFF"/>
                </a:solidFill>
                <a:latin typeface="Arial"/>
                <a:ea typeface="+mn-ea"/>
                <a:cs typeface="+mn-cs"/>
              </a:defRPr>
            </a:lvl4pPr>
            <a:lvl5pPr marL="1828800" algn="l" defTabSz="914400" rtl="0" eaLnBrk="1" latinLnBrk="0" hangingPunct="1">
              <a:defRPr sz="1800" kern="1200">
                <a:solidFill>
                  <a:srgbClr val="FFFFFF"/>
                </a:solidFill>
                <a:latin typeface="Arial"/>
                <a:ea typeface="+mn-ea"/>
                <a:cs typeface="+mn-cs"/>
              </a:defRPr>
            </a:lvl5pPr>
            <a:lvl6pPr marL="2286000" algn="l" defTabSz="914400" rtl="0" eaLnBrk="1" latinLnBrk="0" hangingPunct="1">
              <a:defRPr sz="1800" kern="1200">
                <a:solidFill>
                  <a:srgbClr val="FFFFFF"/>
                </a:solidFill>
                <a:latin typeface="Arial"/>
                <a:ea typeface="+mn-ea"/>
                <a:cs typeface="+mn-cs"/>
              </a:defRPr>
            </a:lvl6pPr>
            <a:lvl7pPr marL="2743200" algn="l" defTabSz="914400" rtl="0" eaLnBrk="1" latinLnBrk="0" hangingPunct="1">
              <a:defRPr sz="1800" kern="1200">
                <a:solidFill>
                  <a:srgbClr val="FFFFFF"/>
                </a:solidFill>
                <a:latin typeface="Arial"/>
                <a:ea typeface="+mn-ea"/>
                <a:cs typeface="+mn-cs"/>
              </a:defRPr>
            </a:lvl7pPr>
            <a:lvl8pPr marL="3200400" algn="l" defTabSz="914400" rtl="0" eaLnBrk="1" latinLnBrk="0" hangingPunct="1">
              <a:defRPr sz="1800" kern="1200">
                <a:solidFill>
                  <a:srgbClr val="FFFFFF"/>
                </a:solidFill>
                <a:latin typeface="Arial"/>
                <a:ea typeface="+mn-ea"/>
                <a:cs typeface="+mn-cs"/>
              </a:defRPr>
            </a:lvl8pPr>
            <a:lvl9pPr marL="3657600" algn="l" defTabSz="914400" rtl="0" eaLnBrk="1" latinLnBrk="0" hangingPunct="1">
              <a:defRPr sz="1800" kern="1200">
                <a:solidFill>
                  <a:srgbClr val="FFFFFF"/>
                </a:solidFill>
                <a:latin typeface="Arial"/>
                <a:ea typeface="+mn-ea"/>
                <a:cs typeface="+mn-cs"/>
              </a:defRPr>
            </a:lvl9pPr>
          </a:lstStyle>
          <a:p/>
        </p:txBody>
      </p:sp>
      <p:sp>
        <p:nvSpPr>
          <p:cNvPr id="41" name="Rectangle 40">
            <a:extLst>
              <a:ext uri="{FF2B5EF4-FFF2-40B4-BE49-F238E27FC236}">
                <a16:creationId xmlns:a16="http://schemas.microsoft.com/office/drawing/2014/main" id="{55B8B74D-B680-4DAF-AD79-72B672F97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rgbClr val="FFFFFF"/>
                </a:solidFill>
                <a:latin typeface="Arial"/>
                <a:ea typeface="+mn-ea"/>
                <a:cs typeface="+mn-cs"/>
              </a:defRPr>
            </a:lvl1pPr>
            <a:lvl2pPr marL="457200" algn="l" defTabSz="914400" rtl="0" eaLnBrk="1" latinLnBrk="0" hangingPunct="1">
              <a:defRPr sz="1800" kern="1200">
                <a:solidFill>
                  <a:srgbClr val="FFFFFF"/>
                </a:solidFill>
                <a:latin typeface="Arial"/>
                <a:ea typeface="+mn-ea"/>
                <a:cs typeface="+mn-cs"/>
              </a:defRPr>
            </a:lvl2pPr>
            <a:lvl3pPr marL="914400" algn="l" defTabSz="914400" rtl="0" eaLnBrk="1" latinLnBrk="0" hangingPunct="1">
              <a:defRPr sz="1800" kern="1200">
                <a:solidFill>
                  <a:srgbClr val="FFFFFF"/>
                </a:solidFill>
                <a:latin typeface="Arial"/>
                <a:ea typeface="+mn-ea"/>
                <a:cs typeface="+mn-cs"/>
              </a:defRPr>
            </a:lvl3pPr>
            <a:lvl4pPr marL="1371600" algn="l" defTabSz="914400" rtl="0" eaLnBrk="1" latinLnBrk="0" hangingPunct="1">
              <a:defRPr sz="1800" kern="1200">
                <a:solidFill>
                  <a:srgbClr val="FFFFFF"/>
                </a:solidFill>
                <a:latin typeface="Arial"/>
                <a:ea typeface="+mn-ea"/>
                <a:cs typeface="+mn-cs"/>
              </a:defRPr>
            </a:lvl4pPr>
            <a:lvl5pPr marL="1828800" algn="l" defTabSz="914400" rtl="0" eaLnBrk="1" latinLnBrk="0" hangingPunct="1">
              <a:defRPr sz="1800" kern="1200">
                <a:solidFill>
                  <a:srgbClr val="FFFFFF"/>
                </a:solidFill>
                <a:latin typeface="Arial"/>
                <a:ea typeface="+mn-ea"/>
                <a:cs typeface="+mn-cs"/>
              </a:defRPr>
            </a:lvl5pPr>
            <a:lvl6pPr marL="2286000" algn="l" defTabSz="914400" rtl="0" eaLnBrk="1" latinLnBrk="0" hangingPunct="1">
              <a:defRPr sz="1800" kern="1200">
                <a:solidFill>
                  <a:srgbClr val="FFFFFF"/>
                </a:solidFill>
                <a:latin typeface="Arial"/>
                <a:ea typeface="+mn-ea"/>
                <a:cs typeface="+mn-cs"/>
              </a:defRPr>
            </a:lvl6pPr>
            <a:lvl7pPr marL="2743200" algn="l" defTabSz="914400" rtl="0" eaLnBrk="1" latinLnBrk="0" hangingPunct="1">
              <a:defRPr sz="1800" kern="1200">
                <a:solidFill>
                  <a:srgbClr val="FFFFFF"/>
                </a:solidFill>
                <a:latin typeface="Arial"/>
                <a:ea typeface="+mn-ea"/>
                <a:cs typeface="+mn-cs"/>
              </a:defRPr>
            </a:lvl7pPr>
            <a:lvl8pPr marL="3200400" algn="l" defTabSz="914400" rtl="0" eaLnBrk="1" latinLnBrk="0" hangingPunct="1">
              <a:defRPr sz="1800" kern="1200">
                <a:solidFill>
                  <a:srgbClr val="FFFFFF"/>
                </a:solidFill>
                <a:latin typeface="Arial"/>
                <a:ea typeface="+mn-ea"/>
                <a:cs typeface="+mn-cs"/>
              </a:defRPr>
            </a:lvl8pPr>
            <a:lvl9pPr marL="3657600" algn="l" defTabSz="914400" rtl="0" eaLnBrk="1" latinLnBrk="0" hangingPunct="1">
              <a:defRPr sz="1800" kern="1200">
                <a:solidFill>
                  <a:srgbClr val="FFFFFF"/>
                </a:solidFill>
                <a:latin typeface="Arial"/>
                <a:ea typeface="+mn-ea"/>
                <a:cs typeface="+mn-cs"/>
              </a:defRPr>
            </a:lvl9pPr>
          </a:lstStyle>
          <a:p/>
        </p:txBody>
      </p:sp>
      <p:sp>
        <p:nvSpPr>
          <p:cNvPr id="42" name="TextBox 41">
            <a:extLst>
              <a:ext uri="{FF2B5EF4-FFF2-40B4-BE49-F238E27FC236}">
                <a16:creationId xmlns:a16="http://schemas.microsoft.com/office/drawing/2014/main" id="{D4191BFE-FC52-4EAE-8EC7-82BADBC4050F}"/>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Aft>
                <a:spcPts val="600"/>
              </a:spcAft>
            </a:pP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useBgFill="1">
        <p:nvSpPr>
          <p:cNvPr id="43" name="Rectangle 42">
            <a:extLst>
              <a:ext uri="{FF2B5EF4-FFF2-40B4-BE49-F238E27FC236}">
                <a16:creationId xmlns:a16="http://schemas.microsoft.com/office/drawing/2014/main" id="{56F1FB06-F0E6-428A-91F1-9D35F2260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rial"/>
                <a:ea typeface="+mn-ea"/>
                <a:cs typeface="+mn-cs"/>
              </a:defRPr>
            </a:lvl1pPr>
            <a:lvl2pPr marL="457200" algn="l" defTabSz="914400" rtl="0" eaLnBrk="1" latinLnBrk="0" hangingPunct="1">
              <a:defRPr sz="1800" kern="1200">
                <a:solidFill>
                  <a:srgbClr val="FFFFFF"/>
                </a:solidFill>
                <a:latin typeface="Arial"/>
                <a:ea typeface="+mn-ea"/>
                <a:cs typeface="+mn-cs"/>
              </a:defRPr>
            </a:lvl2pPr>
            <a:lvl3pPr marL="914400" algn="l" defTabSz="914400" rtl="0" eaLnBrk="1" latinLnBrk="0" hangingPunct="1">
              <a:defRPr sz="1800" kern="1200">
                <a:solidFill>
                  <a:srgbClr val="FFFFFF"/>
                </a:solidFill>
                <a:latin typeface="Arial"/>
                <a:ea typeface="+mn-ea"/>
                <a:cs typeface="+mn-cs"/>
              </a:defRPr>
            </a:lvl3pPr>
            <a:lvl4pPr marL="1371600" algn="l" defTabSz="914400" rtl="0" eaLnBrk="1" latinLnBrk="0" hangingPunct="1">
              <a:defRPr sz="1800" kern="1200">
                <a:solidFill>
                  <a:srgbClr val="FFFFFF"/>
                </a:solidFill>
                <a:latin typeface="Arial"/>
                <a:ea typeface="+mn-ea"/>
                <a:cs typeface="+mn-cs"/>
              </a:defRPr>
            </a:lvl4pPr>
            <a:lvl5pPr marL="1828800" algn="l" defTabSz="914400" rtl="0" eaLnBrk="1" latinLnBrk="0" hangingPunct="1">
              <a:defRPr sz="1800" kern="1200">
                <a:solidFill>
                  <a:srgbClr val="FFFFFF"/>
                </a:solidFill>
                <a:latin typeface="Arial"/>
                <a:ea typeface="+mn-ea"/>
                <a:cs typeface="+mn-cs"/>
              </a:defRPr>
            </a:lvl5pPr>
            <a:lvl6pPr marL="2286000" algn="l" defTabSz="914400" rtl="0" eaLnBrk="1" latinLnBrk="0" hangingPunct="1">
              <a:defRPr sz="1800" kern="1200">
                <a:solidFill>
                  <a:srgbClr val="FFFFFF"/>
                </a:solidFill>
                <a:latin typeface="Arial"/>
                <a:ea typeface="+mn-ea"/>
                <a:cs typeface="+mn-cs"/>
              </a:defRPr>
            </a:lvl6pPr>
            <a:lvl7pPr marL="2743200" algn="l" defTabSz="914400" rtl="0" eaLnBrk="1" latinLnBrk="0" hangingPunct="1">
              <a:defRPr sz="1800" kern="1200">
                <a:solidFill>
                  <a:srgbClr val="FFFFFF"/>
                </a:solidFill>
                <a:latin typeface="Arial"/>
                <a:ea typeface="+mn-ea"/>
                <a:cs typeface="+mn-cs"/>
              </a:defRPr>
            </a:lvl7pPr>
            <a:lvl8pPr marL="3200400" algn="l" defTabSz="914400" rtl="0" eaLnBrk="1" latinLnBrk="0" hangingPunct="1">
              <a:defRPr sz="1800" kern="1200">
                <a:solidFill>
                  <a:srgbClr val="FFFFFF"/>
                </a:solidFill>
                <a:latin typeface="Arial"/>
                <a:ea typeface="+mn-ea"/>
                <a:cs typeface="+mn-cs"/>
              </a:defRPr>
            </a:lvl8pPr>
            <a:lvl9pPr marL="3657600" algn="l" defTabSz="914400" rtl="0" eaLnBrk="1" latinLnBrk="0" hangingPunct="1">
              <a:defRPr sz="1800" kern="1200">
                <a:solidFill>
                  <a:srgbClr val="FFFFFF"/>
                </a:solidFill>
                <a:latin typeface="Arial"/>
                <a:ea typeface="+mn-ea"/>
                <a:cs typeface="+mn-cs"/>
              </a:defRPr>
            </a:lvl9pPr>
          </a:lstStyle>
          <a:p>
            <a:pPr algn="ctr"/>
            <a:endParaRPr lang="en-US"/>
          </a:p>
        </p:txBody>
      </p:sp>
      <p:pic>
        <p:nvPicPr>
          <p:cNvPr id="44" name="Picture 43">
            <a:extLst>
              <a:ext uri="{FF2B5EF4-FFF2-40B4-BE49-F238E27FC236}">
                <a16:creationId xmlns:a16="http://schemas.microsoft.com/office/drawing/2014/main" id="{49F38281-421B-43AB-9C21-DA043769CC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5" name="Picture 44">
            <a:extLst>
              <a:ext uri="{FF2B5EF4-FFF2-40B4-BE49-F238E27FC236}">
                <a16:creationId xmlns:a16="http://schemas.microsoft.com/office/drawing/2014/main" id="{0803AE92-FCC4-4BD1-8558-A715E5C2BA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6" name="Rectangle 45">
            <a:extLst>
              <a:ext uri="{FF2B5EF4-FFF2-40B4-BE49-F238E27FC236}">
                <a16:creationId xmlns:a16="http://schemas.microsoft.com/office/drawing/2014/main" id="{77715E93-3D77-48E1-BD5B-41F458573C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rial"/>
                <a:ea typeface="+mn-ea"/>
                <a:cs typeface="+mn-cs"/>
              </a:defRPr>
            </a:lvl1pPr>
            <a:lvl2pPr marL="457200" algn="l" defTabSz="914400" rtl="0" eaLnBrk="1" latinLnBrk="0" hangingPunct="1">
              <a:defRPr sz="1800" kern="1200">
                <a:solidFill>
                  <a:srgbClr val="FFFFFF"/>
                </a:solidFill>
                <a:latin typeface="Arial"/>
                <a:ea typeface="+mn-ea"/>
                <a:cs typeface="+mn-cs"/>
              </a:defRPr>
            </a:lvl2pPr>
            <a:lvl3pPr marL="914400" algn="l" defTabSz="914400" rtl="0" eaLnBrk="1" latinLnBrk="0" hangingPunct="1">
              <a:defRPr sz="1800" kern="1200">
                <a:solidFill>
                  <a:srgbClr val="FFFFFF"/>
                </a:solidFill>
                <a:latin typeface="Arial"/>
                <a:ea typeface="+mn-ea"/>
                <a:cs typeface="+mn-cs"/>
              </a:defRPr>
            </a:lvl3pPr>
            <a:lvl4pPr marL="1371600" algn="l" defTabSz="914400" rtl="0" eaLnBrk="1" latinLnBrk="0" hangingPunct="1">
              <a:defRPr sz="1800" kern="1200">
                <a:solidFill>
                  <a:srgbClr val="FFFFFF"/>
                </a:solidFill>
                <a:latin typeface="Arial"/>
                <a:ea typeface="+mn-ea"/>
                <a:cs typeface="+mn-cs"/>
              </a:defRPr>
            </a:lvl4pPr>
            <a:lvl5pPr marL="1828800" algn="l" defTabSz="914400" rtl="0" eaLnBrk="1" latinLnBrk="0" hangingPunct="1">
              <a:defRPr sz="1800" kern="1200">
                <a:solidFill>
                  <a:srgbClr val="FFFFFF"/>
                </a:solidFill>
                <a:latin typeface="Arial"/>
                <a:ea typeface="+mn-ea"/>
                <a:cs typeface="+mn-cs"/>
              </a:defRPr>
            </a:lvl5pPr>
            <a:lvl6pPr marL="2286000" algn="l" defTabSz="914400" rtl="0" eaLnBrk="1" latinLnBrk="0" hangingPunct="1">
              <a:defRPr sz="1800" kern="1200">
                <a:solidFill>
                  <a:srgbClr val="FFFFFF"/>
                </a:solidFill>
                <a:latin typeface="Arial"/>
                <a:ea typeface="+mn-ea"/>
                <a:cs typeface="+mn-cs"/>
              </a:defRPr>
            </a:lvl6pPr>
            <a:lvl7pPr marL="2743200" algn="l" defTabSz="914400" rtl="0" eaLnBrk="1" latinLnBrk="0" hangingPunct="1">
              <a:defRPr sz="1800" kern="1200">
                <a:solidFill>
                  <a:srgbClr val="FFFFFF"/>
                </a:solidFill>
                <a:latin typeface="Arial"/>
                <a:ea typeface="+mn-ea"/>
                <a:cs typeface="+mn-cs"/>
              </a:defRPr>
            </a:lvl7pPr>
            <a:lvl8pPr marL="3200400" algn="l" defTabSz="914400" rtl="0" eaLnBrk="1" latinLnBrk="0" hangingPunct="1">
              <a:defRPr sz="1800" kern="1200">
                <a:solidFill>
                  <a:srgbClr val="FFFFFF"/>
                </a:solidFill>
                <a:latin typeface="Arial"/>
                <a:ea typeface="+mn-ea"/>
                <a:cs typeface="+mn-cs"/>
              </a:defRPr>
            </a:lvl8pPr>
            <a:lvl9pPr marL="3657600" algn="l" defTabSz="914400" rtl="0" eaLnBrk="1" latinLnBrk="0" hangingPunct="1">
              <a:defRPr sz="1800" kern="1200">
                <a:solidFill>
                  <a:srgbClr val="FFFFFF"/>
                </a:solidFill>
                <a:latin typeface="Arial"/>
                <a:ea typeface="+mn-ea"/>
                <a:cs typeface="+mn-cs"/>
              </a:defRPr>
            </a:lvl9pPr>
          </a:lstStyle>
          <a:p>
            <a:pPr algn="ctr"/>
            <a:endParaRPr lang="en-US"/>
          </a:p>
        </p:txBody>
      </p:sp>
      <p:sp>
        <p:nvSpPr>
          <p:cNvPr id="47" name="Rectangle 46">
            <a:extLst>
              <a:ext uri="{FF2B5EF4-FFF2-40B4-BE49-F238E27FC236}">
                <a16:creationId xmlns:a16="http://schemas.microsoft.com/office/drawing/2014/main" id="{4BF3C7A5-2E37-47B2-8EFB-9C8C0BB73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rial"/>
                <a:ea typeface="+mn-ea"/>
                <a:cs typeface="+mn-cs"/>
              </a:defRPr>
            </a:lvl1pPr>
            <a:lvl2pPr marL="457200" algn="l" defTabSz="914400" rtl="0" eaLnBrk="1" latinLnBrk="0" hangingPunct="1">
              <a:defRPr sz="1800" kern="1200">
                <a:solidFill>
                  <a:srgbClr val="FFFFFF"/>
                </a:solidFill>
                <a:latin typeface="Arial"/>
                <a:ea typeface="+mn-ea"/>
                <a:cs typeface="+mn-cs"/>
              </a:defRPr>
            </a:lvl2pPr>
            <a:lvl3pPr marL="914400" algn="l" defTabSz="914400" rtl="0" eaLnBrk="1" latinLnBrk="0" hangingPunct="1">
              <a:defRPr sz="1800" kern="1200">
                <a:solidFill>
                  <a:srgbClr val="FFFFFF"/>
                </a:solidFill>
                <a:latin typeface="Arial"/>
                <a:ea typeface="+mn-ea"/>
                <a:cs typeface="+mn-cs"/>
              </a:defRPr>
            </a:lvl3pPr>
            <a:lvl4pPr marL="1371600" algn="l" defTabSz="914400" rtl="0" eaLnBrk="1" latinLnBrk="0" hangingPunct="1">
              <a:defRPr sz="1800" kern="1200">
                <a:solidFill>
                  <a:srgbClr val="FFFFFF"/>
                </a:solidFill>
                <a:latin typeface="Arial"/>
                <a:ea typeface="+mn-ea"/>
                <a:cs typeface="+mn-cs"/>
              </a:defRPr>
            </a:lvl4pPr>
            <a:lvl5pPr marL="1828800" algn="l" defTabSz="914400" rtl="0" eaLnBrk="1" latinLnBrk="0" hangingPunct="1">
              <a:defRPr sz="1800" kern="1200">
                <a:solidFill>
                  <a:srgbClr val="FFFFFF"/>
                </a:solidFill>
                <a:latin typeface="Arial"/>
                <a:ea typeface="+mn-ea"/>
                <a:cs typeface="+mn-cs"/>
              </a:defRPr>
            </a:lvl5pPr>
            <a:lvl6pPr marL="2286000" algn="l" defTabSz="914400" rtl="0" eaLnBrk="1" latinLnBrk="0" hangingPunct="1">
              <a:defRPr sz="1800" kern="1200">
                <a:solidFill>
                  <a:srgbClr val="FFFFFF"/>
                </a:solidFill>
                <a:latin typeface="Arial"/>
                <a:ea typeface="+mn-ea"/>
                <a:cs typeface="+mn-cs"/>
              </a:defRPr>
            </a:lvl6pPr>
            <a:lvl7pPr marL="2743200" algn="l" defTabSz="914400" rtl="0" eaLnBrk="1" latinLnBrk="0" hangingPunct="1">
              <a:defRPr sz="1800" kern="1200">
                <a:solidFill>
                  <a:srgbClr val="FFFFFF"/>
                </a:solidFill>
                <a:latin typeface="Arial"/>
                <a:ea typeface="+mn-ea"/>
                <a:cs typeface="+mn-cs"/>
              </a:defRPr>
            </a:lvl7pPr>
            <a:lvl8pPr marL="3200400" algn="l" defTabSz="914400" rtl="0" eaLnBrk="1" latinLnBrk="0" hangingPunct="1">
              <a:defRPr sz="1800" kern="1200">
                <a:solidFill>
                  <a:srgbClr val="FFFFFF"/>
                </a:solidFill>
                <a:latin typeface="Arial"/>
                <a:ea typeface="+mn-ea"/>
                <a:cs typeface="+mn-cs"/>
              </a:defRPr>
            </a:lvl8pPr>
            <a:lvl9pPr marL="3657600" algn="l" defTabSz="914400" rtl="0" eaLnBrk="1" latinLnBrk="0" hangingPunct="1">
              <a:defRPr sz="1800" kern="1200">
                <a:solidFill>
                  <a:srgbClr val="FFFFFF"/>
                </a:solidFill>
                <a:latin typeface="Arial"/>
                <a:ea typeface="+mn-ea"/>
                <a:cs typeface="+mn-cs"/>
              </a:defRPr>
            </a:lvl9pPr>
          </a:lstStyle>
          <a:p>
            <a:pPr algn="ctr"/>
            <a:endParaRPr lang="en-US"/>
          </a:p>
        </p:txBody>
      </p:sp>
      <p:sp>
        <p:nvSpPr>
          <p:cNvPr id="48" name="Rectangle 47">
            <a:extLst>
              <a:ext uri="{FF2B5EF4-FFF2-40B4-BE49-F238E27FC236}">
                <a16:creationId xmlns:a16="http://schemas.microsoft.com/office/drawing/2014/main" id="{7D0CD9FA-8F00-49A2-A360-7954B6555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rial"/>
                <a:ea typeface="+mn-ea"/>
                <a:cs typeface="+mn-cs"/>
              </a:defRPr>
            </a:lvl1pPr>
            <a:lvl2pPr marL="457200" algn="l" defTabSz="914400" rtl="0" eaLnBrk="1" latinLnBrk="0" hangingPunct="1">
              <a:defRPr sz="1800" kern="1200">
                <a:solidFill>
                  <a:srgbClr val="FFFFFF"/>
                </a:solidFill>
                <a:latin typeface="Arial"/>
                <a:ea typeface="+mn-ea"/>
                <a:cs typeface="+mn-cs"/>
              </a:defRPr>
            </a:lvl2pPr>
            <a:lvl3pPr marL="914400" algn="l" defTabSz="914400" rtl="0" eaLnBrk="1" latinLnBrk="0" hangingPunct="1">
              <a:defRPr sz="1800" kern="1200">
                <a:solidFill>
                  <a:srgbClr val="FFFFFF"/>
                </a:solidFill>
                <a:latin typeface="Arial"/>
                <a:ea typeface="+mn-ea"/>
                <a:cs typeface="+mn-cs"/>
              </a:defRPr>
            </a:lvl3pPr>
            <a:lvl4pPr marL="1371600" algn="l" defTabSz="914400" rtl="0" eaLnBrk="1" latinLnBrk="0" hangingPunct="1">
              <a:defRPr sz="1800" kern="1200">
                <a:solidFill>
                  <a:srgbClr val="FFFFFF"/>
                </a:solidFill>
                <a:latin typeface="Arial"/>
                <a:ea typeface="+mn-ea"/>
                <a:cs typeface="+mn-cs"/>
              </a:defRPr>
            </a:lvl4pPr>
            <a:lvl5pPr marL="1828800" algn="l" defTabSz="914400" rtl="0" eaLnBrk="1" latinLnBrk="0" hangingPunct="1">
              <a:defRPr sz="1800" kern="1200">
                <a:solidFill>
                  <a:srgbClr val="FFFFFF"/>
                </a:solidFill>
                <a:latin typeface="Arial"/>
                <a:ea typeface="+mn-ea"/>
                <a:cs typeface="+mn-cs"/>
              </a:defRPr>
            </a:lvl5pPr>
            <a:lvl6pPr marL="2286000" algn="l" defTabSz="914400" rtl="0" eaLnBrk="1" latinLnBrk="0" hangingPunct="1">
              <a:defRPr sz="1800" kern="1200">
                <a:solidFill>
                  <a:srgbClr val="FFFFFF"/>
                </a:solidFill>
                <a:latin typeface="Arial"/>
                <a:ea typeface="+mn-ea"/>
                <a:cs typeface="+mn-cs"/>
              </a:defRPr>
            </a:lvl6pPr>
            <a:lvl7pPr marL="2743200" algn="l" defTabSz="914400" rtl="0" eaLnBrk="1" latinLnBrk="0" hangingPunct="1">
              <a:defRPr sz="1800" kern="1200">
                <a:solidFill>
                  <a:srgbClr val="FFFFFF"/>
                </a:solidFill>
                <a:latin typeface="Arial"/>
                <a:ea typeface="+mn-ea"/>
                <a:cs typeface="+mn-cs"/>
              </a:defRPr>
            </a:lvl7pPr>
            <a:lvl8pPr marL="3200400" algn="l" defTabSz="914400" rtl="0" eaLnBrk="1" latinLnBrk="0" hangingPunct="1">
              <a:defRPr sz="1800" kern="1200">
                <a:solidFill>
                  <a:srgbClr val="FFFFFF"/>
                </a:solidFill>
                <a:latin typeface="Arial"/>
                <a:ea typeface="+mn-ea"/>
                <a:cs typeface="+mn-cs"/>
              </a:defRPr>
            </a:lvl8pPr>
            <a:lvl9pPr marL="3657600" algn="l" defTabSz="914400" rtl="0" eaLnBrk="1" latinLnBrk="0" hangingPunct="1">
              <a:defRPr sz="1800" kern="1200">
                <a:solidFill>
                  <a:srgbClr val="FFFFFF"/>
                </a:solidFill>
                <a:latin typeface="Arial"/>
                <a:ea typeface="+mn-ea"/>
                <a:cs typeface="+mn-cs"/>
              </a:defRPr>
            </a:lvl9pPr>
          </a:lstStyle>
          <a:p>
            <a:pPr algn="ctr"/>
            <a:endParaRPr lang="en-US"/>
          </a:p>
        </p:txBody>
      </p:sp>
      <p:sp>
        <p:nvSpPr>
          <p:cNvPr id="2" name="Title 1">
            <a:extLst>
              <a:ext uri="{FF2B5EF4-FFF2-40B4-BE49-F238E27FC236}">
                <a16:creationId xmlns:a16="http://schemas.microsoft.com/office/drawing/2014/main" id="{FA5977AF-95B9-491B-8F40-F55B2377C8E2}"/>
              </a:ext>
            </a:extLst>
          </p:cNvPr>
          <p:cNvSpPr>
            <a:spLocks noGrp="1"/>
          </p:cNvSpPr>
          <p:nvPr>
            <p:ph type="title"/>
          </p:nvPr>
        </p:nvSpPr>
        <p:spPr>
          <a:xfrm>
            <a:off x="7559704" y="808056"/>
            <a:ext cx="3013024" cy="1077229"/>
          </a:xfrm>
        </p:spPr>
        <p:txBody>
          <a:bodyPr vert="horz" lIns="91440" tIns="45720" rIns="91440" bIns="45720" rtlCol="0" anchor="t">
            <a:normAutofit/>
          </a:bodyPr>
          <a:lstStyle/>
          <a:p>
            <a:pPr algn="l"/>
            <a:r>
              <a:rPr lang="en-US"/>
              <a:t>HTML Structure</a:t>
            </a:r>
          </a:p>
        </p:txBody>
      </p:sp>
      <p:pic>
        <p:nvPicPr>
          <p:cNvPr id="4" name="Picture 3" descr="A screen shot of a computer program&#10;&#10;Description automatically generated">
            <a:extLst>
              <a:ext uri="{FF2B5EF4-FFF2-40B4-BE49-F238E27FC236}">
                <a16:creationId xmlns:a16="http://schemas.microsoft.com/office/drawing/2014/main" id="{54904D27-FA09-4721-CA8D-DAB6F34FACE9}"/>
              </a:ext>
            </a:extLst>
          </p:cNvPr>
          <p:cNvPicPr>
            <a:picLocks noChangeAspect="1"/>
          </p:cNvPicPr>
          <p:nvPr/>
        </p:nvPicPr>
        <p:blipFill>
          <a:blip r:embed="rId4"/>
          <a:stretch>
            <a:fillRect/>
          </a:stretch>
        </p:blipFill>
        <p:spPr>
          <a:xfrm>
            <a:off x="1659296" y="1328226"/>
            <a:ext cx="4914867" cy="4202211"/>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gradFill>
          </a:ln>
          <a:effectLst>
            <a:innerShdw blurRad="127000">
              <a:prstClr val="black">
                <a:alpha val="90000"/>
              </a:prstClr>
            </a:innerShdw>
          </a:effectLst>
        </p:spPr>
      </p:pic>
      <p:sp>
        <p:nvSpPr>
          <p:cNvPr id="3" name="Text Placeholder 2">
            <a:extLst>
              <a:ext uri="{FF2B5EF4-FFF2-40B4-BE49-F238E27FC236}">
                <a16:creationId xmlns:a16="http://schemas.microsoft.com/office/drawing/2014/main" id="{7487A285-490B-46A3-8C8D-9A0E1C962712}"/>
              </a:ext>
            </a:extLst>
          </p:cNvPr>
          <p:cNvSpPr>
            <a:spLocks noGrp="1"/>
          </p:cNvSpPr>
          <p:nvPr>
            <p:ph type="body" idx="1"/>
          </p:nvPr>
        </p:nvSpPr>
        <p:spPr>
          <a:xfrm>
            <a:off x="7556290" y="2052116"/>
            <a:ext cx="3016439" cy="3997828"/>
          </a:xfrm>
        </p:spPr>
        <p:txBody>
          <a:bodyPr vert="horz" lIns="91440" tIns="45720" rIns="91440" bIns="45720" rtlCol="0" anchor="ctr">
            <a:normAutofit/>
          </a:bodyPr>
          <a:lstStyle/>
          <a:p>
            <a:r>
              <a:rPr lang="en-US" sz="1600"/>
              <a:t>The HTML code defines the structure of the calculator, including the input box and buttons for operations.</a:t>
            </a:r>
          </a:p>
        </p:txBody>
      </p:sp>
      <p:sp>
        <p:nvSpPr>
          <p:cNvPr id="49" name="Rectangle 48">
            <a:extLst>
              <a:ext uri="{FF2B5EF4-FFF2-40B4-BE49-F238E27FC236}">
                <a16:creationId xmlns:a16="http://schemas.microsoft.com/office/drawing/2014/main" id="{B854F6E2-46D5-4157-85E0-BC5E00221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rial"/>
                <a:ea typeface="+mn-ea"/>
                <a:cs typeface="+mn-cs"/>
              </a:defRPr>
            </a:lvl1pPr>
            <a:lvl2pPr marL="457200" algn="l" defTabSz="914400" rtl="0" eaLnBrk="1" latinLnBrk="0" hangingPunct="1">
              <a:defRPr sz="1800" kern="1200">
                <a:solidFill>
                  <a:srgbClr val="FFFFFF"/>
                </a:solidFill>
                <a:latin typeface="Arial"/>
                <a:ea typeface="+mn-ea"/>
                <a:cs typeface="+mn-cs"/>
              </a:defRPr>
            </a:lvl2pPr>
            <a:lvl3pPr marL="914400" algn="l" defTabSz="914400" rtl="0" eaLnBrk="1" latinLnBrk="0" hangingPunct="1">
              <a:defRPr sz="1800" kern="1200">
                <a:solidFill>
                  <a:srgbClr val="FFFFFF"/>
                </a:solidFill>
                <a:latin typeface="Arial"/>
                <a:ea typeface="+mn-ea"/>
                <a:cs typeface="+mn-cs"/>
              </a:defRPr>
            </a:lvl3pPr>
            <a:lvl4pPr marL="1371600" algn="l" defTabSz="914400" rtl="0" eaLnBrk="1" latinLnBrk="0" hangingPunct="1">
              <a:defRPr sz="1800" kern="1200">
                <a:solidFill>
                  <a:srgbClr val="FFFFFF"/>
                </a:solidFill>
                <a:latin typeface="Arial"/>
                <a:ea typeface="+mn-ea"/>
                <a:cs typeface="+mn-cs"/>
              </a:defRPr>
            </a:lvl4pPr>
            <a:lvl5pPr marL="1828800" algn="l" defTabSz="914400" rtl="0" eaLnBrk="1" latinLnBrk="0" hangingPunct="1">
              <a:defRPr sz="1800" kern="1200">
                <a:solidFill>
                  <a:srgbClr val="FFFFFF"/>
                </a:solidFill>
                <a:latin typeface="Arial"/>
                <a:ea typeface="+mn-ea"/>
                <a:cs typeface="+mn-cs"/>
              </a:defRPr>
            </a:lvl5pPr>
            <a:lvl6pPr marL="2286000" algn="l" defTabSz="914400" rtl="0" eaLnBrk="1" latinLnBrk="0" hangingPunct="1">
              <a:defRPr sz="1800" kern="1200">
                <a:solidFill>
                  <a:srgbClr val="FFFFFF"/>
                </a:solidFill>
                <a:latin typeface="Arial"/>
                <a:ea typeface="+mn-ea"/>
                <a:cs typeface="+mn-cs"/>
              </a:defRPr>
            </a:lvl6pPr>
            <a:lvl7pPr marL="2743200" algn="l" defTabSz="914400" rtl="0" eaLnBrk="1" latinLnBrk="0" hangingPunct="1">
              <a:defRPr sz="1800" kern="1200">
                <a:solidFill>
                  <a:srgbClr val="FFFFFF"/>
                </a:solidFill>
                <a:latin typeface="Arial"/>
                <a:ea typeface="+mn-ea"/>
                <a:cs typeface="+mn-cs"/>
              </a:defRPr>
            </a:lvl7pPr>
            <a:lvl8pPr marL="3200400" algn="l" defTabSz="914400" rtl="0" eaLnBrk="1" latinLnBrk="0" hangingPunct="1">
              <a:defRPr sz="1800" kern="1200">
                <a:solidFill>
                  <a:srgbClr val="FFFFFF"/>
                </a:solidFill>
                <a:latin typeface="Arial"/>
                <a:ea typeface="+mn-ea"/>
                <a:cs typeface="+mn-cs"/>
              </a:defRPr>
            </a:lvl8pPr>
            <a:lvl9pPr marL="3657600" algn="l" defTabSz="914400" rtl="0" eaLnBrk="1" latinLnBrk="0" hangingPunct="1">
              <a:defRPr sz="1800" kern="1200">
                <a:solidFill>
                  <a:srgbClr val="FFFFFF"/>
                </a:solidFill>
                <a:latin typeface="Arial"/>
                <a:ea typeface="+mn-ea"/>
                <a:cs typeface="+mn-cs"/>
              </a:defRPr>
            </a:lvl9pPr>
          </a:lstStyle>
          <a:p>
            <a:pPr algn="ctr"/>
            <a:endParaRPr lang="en-US"/>
          </a:p>
        </p:txBody>
      </p:sp>
    </p:spTree>
    <p:extLst>
      <p:ext uri="{BB962C8B-B14F-4D97-AF65-F5344CB8AC3E}">
        <p14:creationId val="4096492320"/>
      </p:ext>
    </p:extLst>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blipFill rotWithShape="1">
          <a:blip r:embed="rId6"/>
          <a:stretch>
            <a:fillRect/>
          </a:stretch>
        </a:blipFill>
        <a:effectLst/>
      </p:bgPr>
    </p:bg>
    <p:spTree>
      <p:nvGrpSpPr>
        <p:cNvPr id="1" name=""/>
        <p:cNvGrpSpPr/>
        <p:nvPr/>
      </p:nvGrpSpPr>
      <p:grpSpPr>
        <a:xfrm>
          <a:off x="0" y="0"/>
          <a:ext cx="0" cy="0"/>
        </a:xfrm>
      </p:grpSpPr>
      <p:pic>
        <p:nvPicPr>
          <p:cNvPr id="7" name="Picture 6">
            <a:extLst>
              <a:ext uri="{FF2B5EF4-FFF2-40B4-BE49-F238E27FC236}">
                <a16:creationId xmlns:a16="http://schemas.microsoft.com/office/drawing/2014/main" id="{F27B0059-A81C-43BC-A94C-AFA9006B05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9" name="Picture 8">
            <a:extLst>
              <a:ext uri="{FF2B5EF4-FFF2-40B4-BE49-F238E27FC236}">
                <a16:creationId xmlns:a16="http://schemas.microsoft.com/office/drawing/2014/main" id="{5FDFB639-4A33-46B7-AF21-F41E8C9808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1" name="Rectangle 10">
            <a:extLst>
              <a:ext uri="{FF2B5EF4-FFF2-40B4-BE49-F238E27FC236}">
                <a16:creationId xmlns:a16="http://schemas.microsoft.com/office/drawing/2014/main" id="{7429AB43-3A1D-4642-B887-CB756F0F4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rgbClr val="FFFFFF"/>
                </a:solidFill>
                <a:latin typeface="Arial"/>
                <a:ea typeface="+mn-ea"/>
                <a:cs typeface="+mn-cs"/>
              </a:defRPr>
            </a:lvl1pPr>
            <a:lvl2pPr marL="457200" algn="l" defTabSz="914400" rtl="0" eaLnBrk="1" latinLnBrk="0" hangingPunct="1">
              <a:defRPr sz="1800" kern="1200">
                <a:solidFill>
                  <a:srgbClr val="FFFFFF"/>
                </a:solidFill>
                <a:latin typeface="Arial"/>
                <a:ea typeface="+mn-ea"/>
                <a:cs typeface="+mn-cs"/>
              </a:defRPr>
            </a:lvl2pPr>
            <a:lvl3pPr marL="914400" algn="l" defTabSz="914400" rtl="0" eaLnBrk="1" latinLnBrk="0" hangingPunct="1">
              <a:defRPr sz="1800" kern="1200">
                <a:solidFill>
                  <a:srgbClr val="FFFFFF"/>
                </a:solidFill>
                <a:latin typeface="Arial"/>
                <a:ea typeface="+mn-ea"/>
                <a:cs typeface="+mn-cs"/>
              </a:defRPr>
            </a:lvl3pPr>
            <a:lvl4pPr marL="1371600" algn="l" defTabSz="914400" rtl="0" eaLnBrk="1" latinLnBrk="0" hangingPunct="1">
              <a:defRPr sz="1800" kern="1200">
                <a:solidFill>
                  <a:srgbClr val="FFFFFF"/>
                </a:solidFill>
                <a:latin typeface="Arial"/>
                <a:ea typeface="+mn-ea"/>
                <a:cs typeface="+mn-cs"/>
              </a:defRPr>
            </a:lvl4pPr>
            <a:lvl5pPr marL="1828800" algn="l" defTabSz="914400" rtl="0" eaLnBrk="1" latinLnBrk="0" hangingPunct="1">
              <a:defRPr sz="1800" kern="1200">
                <a:solidFill>
                  <a:srgbClr val="FFFFFF"/>
                </a:solidFill>
                <a:latin typeface="Arial"/>
                <a:ea typeface="+mn-ea"/>
                <a:cs typeface="+mn-cs"/>
              </a:defRPr>
            </a:lvl5pPr>
            <a:lvl6pPr marL="2286000" algn="l" defTabSz="914400" rtl="0" eaLnBrk="1" latinLnBrk="0" hangingPunct="1">
              <a:defRPr sz="1800" kern="1200">
                <a:solidFill>
                  <a:srgbClr val="FFFFFF"/>
                </a:solidFill>
                <a:latin typeface="Arial"/>
                <a:ea typeface="+mn-ea"/>
                <a:cs typeface="+mn-cs"/>
              </a:defRPr>
            </a:lvl6pPr>
            <a:lvl7pPr marL="2743200" algn="l" defTabSz="914400" rtl="0" eaLnBrk="1" latinLnBrk="0" hangingPunct="1">
              <a:defRPr sz="1800" kern="1200">
                <a:solidFill>
                  <a:srgbClr val="FFFFFF"/>
                </a:solidFill>
                <a:latin typeface="Arial"/>
                <a:ea typeface="+mn-ea"/>
                <a:cs typeface="+mn-cs"/>
              </a:defRPr>
            </a:lvl7pPr>
            <a:lvl8pPr marL="3200400" algn="l" defTabSz="914400" rtl="0" eaLnBrk="1" latinLnBrk="0" hangingPunct="1">
              <a:defRPr sz="1800" kern="1200">
                <a:solidFill>
                  <a:srgbClr val="FFFFFF"/>
                </a:solidFill>
                <a:latin typeface="Arial"/>
                <a:ea typeface="+mn-ea"/>
                <a:cs typeface="+mn-cs"/>
              </a:defRPr>
            </a:lvl8pPr>
            <a:lvl9pPr marL="3657600" algn="l" defTabSz="914400" rtl="0" eaLnBrk="1" latinLnBrk="0" hangingPunct="1">
              <a:defRPr sz="1800" kern="1200">
                <a:solidFill>
                  <a:srgbClr val="FFFFFF"/>
                </a:solidFill>
                <a:latin typeface="Arial"/>
                <a:ea typeface="+mn-ea"/>
                <a:cs typeface="+mn-cs"/>
              </a:defRPr>
            </a:lvl9pPr>
          </a:lstStyle>
          <a:p/>
        </p:txBody>
      </p:sp>
      <p:sp>
        <p:nvSpPr>
          <p:cNvPr id="13" name="Rectangle 12">
            <a:extLst>
              <a:ext uri="{FF2B5EF4-FFF2-40B4-BE49-F238E27FC236}">
                <a16:creationId xmlns:a16="http://schemas.microsoft.com/office/drawing/2014/main" id="{4724194C-DF68-4C18-9784-BF0509369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rgbClr val="FFFFFF"/>
                </a:solidFill>
                <a:latin typeface="Arial"/>
                <a:ea typeface="+mn-ea"/>
                <a:cs typeface="+mn-cs"/>
              </a:defRPr>
            </a:lvl1pPr>
            <a:lvl2pPr marL="457200" algn="l" defTabSz="914400" rtl="0" eaLnBrk="1" latinLnBrk="0" hangingPunct="1">
              <a:defRPr sz="1800" kern="1200">
                <a:solidFill>
                  <a:srgbClr val="FFFFFF"/>
                </a:solidFill>
                <a:latin typeface="Arial"/>
                <a:ea typeface="+mn-ea"/>
                <a:cs typeface="+mn-cs"/>
              </a:defRPr>
            </a:lvl2pPr>
            <a:lvl3pPr marL="914400" algn="l" defTabSz="914400" rtl="0" eaLnBrk="1" latinLnBrk="0" hangingPunct="1">
              <a:defRPr sz="1800" kern="1200">
                <a:solidFill>
                  <a:srgbClr val="FFFFFF"/>
                </a:solidFill>
                <a:latin typeface="Arial"/>
                <a:ea typeface="+mn-ea"/>
                <a:cs typeface="+mn-cs"/>
              </a:defRPr>
            </a:lvl3pPr>
            <a:lvl4pPr marL="1371600" algn="l" defTabSz="914400" rtl="0" eaLnBrk="1" latinLnBrk="0" hangingPunct="1">
              <a:defRPr sz="1800" kern="1200">
                <a:solidFill>
                  <a:srgbClr val="FFFFFF"/>
                </a:solidFill>
                <a:latin typeface="Arial"/>
                <a:ea typeface="+mn-ea"/>
                <a:cs typeface="+mn-cs"/>
              </a:defRPr>
            </a:lvl4pPr>
            <a:lvl5pPr marL="1828800" algn="l" defTabSz="914400" rtl="0" eaLnBrk="1" latinLnBrk="0" hangingPunct="1">
              <a:defRPr sz="1800" kern="1200">
                <a:solidFill>
                  <a:srgbClr val="FFFFFF"/>
                </a:solidFill>
                <a:latin typeface="Arial"/>
                <a:ea typeface="+mn-ea"/>
                <a:cs typeface="+mn-cs"/>
              </a:defRPr>
            </a:lvl5pPr>
            <a:lvl6pPr marL="2286000" algn="l" defTabSz="914400" rtl="0" eaLnBrk="1" latinLnBrk="0" hangingPunct="1">
              <a:defRPr sz="1800" kern="1200">
                <a:solidFill>
                  <a:srgbClr val="FFFFFF"/>
                </a:solidFill>
                <a:latin typeface="Arial"/>
                <a:ea typeface="+mn-ea"/>
                <a:cs typeface="+mn-cs"/>
              </a:defRPr>
            </a:lvl6pPr>
            <a:lvl7pPr marL="2743200" algn="l" defTabSz="914400" rtl="0" eaLnBrk="1" latinLnBrk="0" hangingPunct="1">
              <a:defRPr sz="1800" kern="1200">
                <a:solidFill>
                  <a:srgbClr val="FFFFFF"/>
                </a:solidFill>
                <a:latin typeface="Arial"/>
                <a:ea typeface="+mn-ea"/>
                <a:cs typeface="+mn-cs"/>
              </a:defRPr>
            </a:lvl7pPr>
            <a:lvl8pPr marL="3200400" algn="l" defTabSz="914400" rtl="0" eaLnBrk="1" latinLnBrk="0" hangingPunct="1">
              <a:defRPr sz="1800" kern="1200">
                <a:solidFill>
                  <a:srgbClr val="FFFFFF"/>
                </a:solidFill>
                <a:latin typeface="Arial"/>
                <a:ea typeface="+mn-ea"/>
                <a:cs typeface="+mn-cs"/>
              </a:defRPr>
            </a:lvl8pPr>
            <a:lvl9pPr marL="3657600" algn="l" defTabSz="914400" rtl="0" eaLnBrk="1" latinLnBrk="0" hangingPunct="1">
              <a:defRPr sz="1800" kern="1200">
                <a:solidFill>
                  <a:srgbClr val="FFFFFF"/>
                </a:solidFill>
                <a:latin typeface="Arial"/>
                <a:ea typeface="+mn-ea"/>
                <a:cs typeface="+mn-cs"/>
              </a:defRPr>
            </a:lvl9pPr>
          </a:lstStyle>
          <a:p/>
        </p:txBody>
      </p:sp>
      <p:sp>
        <p:nvSpPr>
          <p:cNvPr id="15" name="Rectangle 14">
            <a:extLst>
              <a:ext uri="{FF2B5EF4-FFF2-40B4-BE49-F238E27FC236}">
                <a16:creationId xmlns:a16="http://schemas.microsoft.com/office/drawing/2014/main" id="{D9E1061F-7397-4DC0-B015-FE8B496E5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rgbClr val="FFFFFF"/>
                </a:solidFill>
                <a:latin typeface="Arial"/>
                <a:ea typeface="+mn-ea"/>
                <a:cs typeface="+mn-cs"/>
              </a:defRPr>
            </a:lvl1pPr>
            <a:lvl2pPr marL="457200" algn="l" defTabSz="914400" rtl="0" eaLnBrk="1" latinLnBrk="0" hangingPunct="1">
              <a:defRPr sz="1800" kern="1200">
                <a:solidFill>
                  <a:srgbClr val="FFFFFF"/>
                </a:solidFill>
                <a:latin typeface="Arial"/>
                <a:ea typeface="+mn-ea"/>
                <a:cs typeface="+mn-cs"/>
              </a:defRPr>
            </a:lvl2pPr>
            <a:lvl3pPr marL="914400" algn="l" defTabSz="914400" rtl="0" eaLnBrk="1" latinLnBrk="0" hangingPunct="1">
              <a:defRPr sz="1800" kern="1200">
                <a:solidFill>
                  <a:srgbClr val="FFFFFF"/>
                </a:solidFill>
                <a:latin typeface="Arial"/>
                <a:ea typeface="+mn-ea"/>
                <a:cs typeface="+mn-cs"/>
              </a:defRPr>
            </a:lvl3pPr>
            <a:lvl4pPr marL="1371600" algn="l" defTabSz="914400" rtl="0" eaLnBrk="1" latinLnBrk="0" hangingPunct="1">
              <a:defRPr sz="1800" kern="1200">
                <a:solidFill>
                  <a:srgbClr val="FFFFFF"/>
                </a:solidFill>
                <a:latin typeface="Arial"/>
                <a:ea typeface="+mn-ea"/>
                <a:cs typeface="+mn-cs"/>
              </a:defRPr>
            </a:lvl4pPr>
            <a:lvl5pPr marL="1828800" algn="l" defTabSz="914400" rtl="0" eaLnBrk="1" latinLnBrk="0" hangingPunct="1">
              <a:defRPr sz="1800" kern="1200">
                <a:solidFill>
                  <a:srgbClr val="FFFFFF"/>
                </a:solidFill>
                <a:latin typeface="Arial"/>
                <a:ea typeface="+mn-ea"/>
                <a:cs typeface="+mn-cs"/>
              </a:defRPr>
            </a:lvl5pPr>
            <a:lvl6pPr marL="2286000" algn="l" defTabSz="914400" rtl="0" eaLnBrk="1" latinLnBrk="0" hangingPunct="1">
              <a:defRPr sz="1800" kern="1200">
                <a:solidFill>
                  <a:srgbClr val="FFFFFF"/>
                </a:solidFill>
                <a:latin typeface="Arial"/>
                <a:ea typeface="+mn-ea"/>
                <a:cs typeface="+mn-cs"/>
              </a:defRPr>
            </a:lvl6pPr>
            <a:lvl7pPr marL="2743200" algn="l" defTabSz="914400" rtl="0" eaLnBrk="1" latinLnBrk="0" hangingPunct="1">
              <a:defRPr sz="1800" kern="1200">
                <a:solidFill>
                  <a:srgbClr val="FFFFFF"/>
                </a:solidFill>
                <a:latin typeface="Arial"/>
                <a:ea typeface="+mn-ea"/>
                <a:cs typeface="+mn-cs"/>
              </a:defRPr>
            </a:lvl7pPr>
            <a:lvl8pPr marL="3200400" algn="l" defTabSz="914400" rtl="0" eaLnBrk="1" latinLnBrk="0" hangingPunct="1">
              <a:defRPr sz="1800" kern="1200">
                <a:solidFill>
                  <a:srgbClr val="FFFFFF"/>
                </a:solidFill>
                <a:latin typeface="Arial"/>
                <a:ea typeface="+mn-ea"/>
                <a:cs typeface="+mn-cs"/>
              </a:defRPr>
            </a:lvl8pPr>
            <a:lvl9pPr marL="3657600" algn="l" defTabSz="914400" rtl="0" eaLnBrk="1" latinLnBrk="0" hangingPunct="1">
              <a:defRPr sz="1800" kern="1200">
                <a:solidFill>
                  <a:srgbClr val="FFFFFF"/>
                </a:solidFill>
                <a:latin typeface="Arial"/>
                <a:ea typeface="+mn-ea"/>
                <a:cs typeface="+mn-cs"/>
              </a:defRPr>
            </a:lvl9pPr>
          </a:lstStyle>
          <a:p/>
        </p:txBody>
      </p:sp>
      <p:sp>
        <p:nvSpPr>
          <p:cNvPr id="17" name="Rectangle 16">
            <a:extLst>
              <a:ext uri="{FF2B5EF4-FFF2-40B4-BE49-F238E27FC236}">
                <a16:creationId xmlns:a16="http://schemas.microsoft.com/office/drawing/2014/main" id="{F437D5C7-9531-4995-9E48-D69D04DE3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rgbClr val="FFFFFF"/>
                </a:solidFill>
                <a:latin typeface="Arial"/>
                <a:ea typeface="+mn-ea"/>
                <a:cs typeface="+mn-cs"/>
              </a:defRPr>
            </a:lvl1pPr>
            <a:lvl2pPr marL="457200" algn="l" defTabSz="914400" rtl="0" eaLnBrk="1" latinLnBrk="0" hangingPunct="1">
              <a:defRPr sz="1800" kern="1200">
                <a:solidFill>
                  <a:srgbClr val="FFFFFF"/>
                </a:solidFill>
                <a:latin typeface="Arial"/>
                <a:ea typeface="+mn-ea"/>
                <a:cs typeface="+mn-cs"/>
              </a:defRPr>
            </a:lvl2pPr>
            <a:lvl3pPr marL="914400" algn="l" defTabSz="914400" rtl="0" eaLnBrk="1" latinLnBrk="0" hangingPunct="1">
              <a:defRPr sz="1800" kern="1200">
                <a:solidFill>
                  <a:srgbClr val="FFFFFF"/>
                </a:solidFill>
                <a:latin typeface="Arial"/>
                <a:ea typeface="+mn-ea"/>
                <a:cs typeface="+mn-cs"/>
              </a:defRPr>
            </a:lvl3pPr>
            <a:lvl4pPr marL="1371600" algn="l" defTabSz="914400" rtl="0" eaLnBrk="1" latinLnBrk="0" hangingPunct="1">
              <a:defRPr sz="1800" kern="1200">
                <a:solidFill>
                  <a:srgbClr val="FFFFFF"/>
                </a:solidFill>
                <a:latin typeface="Arial"/>
                <a:ea typeface="+mn-ea"/>
                <a:cs typeface="+mn-cs"/>
              </a:defRPr>
            </a:lvl4pPr>
            <a:lvl5pPr marL="1828800" algn="l" defTabSz="914400" rtl="0" eaLnBrk="1" latinLnBrk="0" hangingPunct="1">
              <a:defRPr sz="1800" kern="1200">
                <a:solidFill>
                  <a:srgbClr val="FFFFFF"/>
                </a:solidFill>
                <a:latin typeface="Arial"/>
                <a:ea typeface="+mn-ea"/>
                <a:cs typeface="+mn-cs"/>
              </a:defRPr>
            </a:lvl5pPr>
            <a:lvl6pPr marL="2286000" algn="l" defTabSz="914400" rtl="0" eaLnBrk="1" latinLnBrk="0" hangingPunct="1">
              <a:defRPr sz="1800" kern="1200">
                <a:solidFill>
                  <a:srgbClr val="FFFFFF"/>
                </a:solidFill>
                <a:latin typeface="Arial"/>
                <a:ea typeface="+mn-ea"/>
                <a:cs typeface="+mn-cs"/>
              </a:defRPr>
            </a:lvl6pPr>
            <a:lvl7pPr marL="2743200" algn="l" defTabSz="914400" rtl="0" eaLnBrk="1" latinLnBrk="0" hangingPunct="1">
              <a:defRPr sz="1800" kern="1200">
                <a:solidFill>
                  <a:srgbClr val="FFFFFF"/>
                </a:solidFill>
                <a:latin typeface="Arial"/>
                <a:ea typeface="+mn-ea"/>
                <a:cs typeface="+mn-cs"/>
              </a:defRPr>
            </a:lvl7pPr>
            <a:lvl8pPr marL="3200400" algn="l" defTabSz="914400" rtl="0" eaLnBrk="1" latinLnBrk="0" hangingPunct="1">
              <a:defRPr sz="1800" kern="1200">
                <a:solidFill>
                  <a:srgbClr val="FFFFFF"/>
                </a:solidFill>
                <a:latin typeface="Arial"/>
                <a:ea typeface="+mn-ea"/>
                <a:cs typeface="+mn-cs"/>
              </a:defRPr>
            </a:lvl8pPr>
            <a:lvl9pPr marL="3657600" algn="l" defTabSz="914400" rtl="0" eaLnBrk="1" latinLnBrk="0" hangingPunct="1">
              <a:defRPr sz="1800" kern="1200">
                <a:solidFill>
                  <a:srgbClr val="FFFFFF"/>
                </a:solidFill>
                <a:latin typeface="Arial"/>
                <a:ea typeface="+mn-ea"/>
                <a:cs typeface="+mn-cs"/>
              </a:defRPr>
            </a:lvl9pPr>
          </a:lstStyle>
          <a:p/>
        </p:txBody>
      </p:sp>
      <p:sp>
        <p:nvSpPr>
          <p:cNvPr id="19" name="TextBox 18">
            <a:extLst>
              <a:ext uri="{FF2B5EF4-FFF2-40B4-BE49-F238E27FC236}">
                <a16:creationId xmlns:a16="http://schemas.microsoft.com/office/drawing/2014/main" id="{AB07B7CC-035B-4D16-82AE-30F50EBA775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Aft>
                <a:spcPts val="600"/>
              </a:spcAft>
            </a:pP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useBgFill="1">
        <p:nvSpPr>
          <p:cNvPr id="21" name="Rectangle 20">
            <a:extLst>
              <a:ext uri="{FF2B5EF4-FFF2-40B4-BE49-F238E27FC236}">
                <a16:creationId xmlns:a16="http://schemas.microsoft.com/office/drawing/2014/main" id="{D38BE2D9-AD4F-4B3F-9B7E-E9BD71A5CE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rial"/>
                <a:ea typeface="+mn-ea"/>
                <a:cs typeface="+mn-cs"/>
              </a:defRPr>
            </a:lvl1pPr>
            <a:lvl2pPr marL="457200" algn="l" defTabSz="914400" rtl="0" eaLnBrk="1" latinLnBrk="0" hangingPunct="1">
              <a:defRPr sz="1800" kern="1200">
                <a:solidFill>
                  <a:srgbClr val="FFFFFF"/>
                </a:solidFill>
                <a:latin typeface="Arial"/>
                <a:ea typeface="+mn-ea"/>
                <a:cs typeface="+mn-cs"/>
              </a:defRPr>
            </a:lvl2pPr>
            <a:lvl3pPr marL="914400" algn="l" defTabSz="914400" rtl="0" eaLnBrk="1" latinLnBrk="0" hangingPunct="1">
              <a:defRPr sz="1800" kern="1200">
                <a:solidFill>
                  <a:srgbClr val="FFFFFF"/>
                </a:solidFill>
                <a:latin typeface="Arial"/>
                <a:ea typeface="+mn-ea"/>
                <a:cs typeface="+mn-cs"/>
              </a:defRPr>
            </a:lvl3pPr>
            <a:lvl4pPr marL="1371600" algn="l" defTabSz="914400" rtl="0" eaLnBrk="1" latinLnBrk="0" hangingPunct="1">
              <a:defRPr sz="1800" kern="1200">
                <a:solidFill>
                  <a:srgbClr val="FFFFFF"/>
                </a:solidFill>
                <a:latin typeface="Arial"/>
                <a:ea typeface="+mn-ea"/>
                <a:cs typeface="+mn-cs"/>
              </a:defRPr>
            </a:lvl4pPr>
            <a:lvl5pPr marL="1828800" algn="l" defTabSz="914400" rtl="0" eaLnBrk="1" latinLnBrk="0" hangingPunct="1">
              <a:defRPr sz="1800" kern="1200">
                <a:solidFill>
                  <a:srgbClr val="FFFFFF"/>
                </a:solidFill>
                <a:latin typeface="Arial"/>
                <a:ea typeface="+mn-ea"/>
                <a:cs typeface="+mn-cs"/>
              </a:defRPr>
            </a:lvl5pPr>
            <a:lvl6pPr marL="2286000" algn="l" defTabSz="914400" rtl="0" eaLnBrk="1" latinLnBrk="0" hangingPunct="1">
              <a:defRPr sz="1800" kern="1200">
                <a:solidFill>
                  <a:srgbClr val="FFFFFF"/>
                </a:solidFill>
                <a:latin typeface="Arial"/>
                <a:ea typeface="+mn-ea"/>
                <a:cs typeface="+mn-cs"/>
              </a:defRPr>
            </a:lvl6pPr>
            <a:lvl7pPr marL="2743200" algn="l" defTabSz="914400" rtl="0" eaLnBrk="1" latinLnBrk="0" hangingPunct="1">
              <a:defRPr sz="1800" kern="1200">
                <a:solidFill>
                  <a:srgbClr val="FFFFFF"/>
                </a:solidFill>
                <a:latin typeface="Arial"/>
                <a:ea typeface="+mn-ea"/>
                <a:cs typeface="+mn-cs"/>
              </a:defRPr>
            </a:lvl7pPr>
            <a:lvl8pPr marL="3200400" algn="l" defTabSz="914400" rtl="0" eaLnBrk="1" latinLnBrk="0" hangingPunct="1">
              <a:defRPr sz="1800" kern="1200">
                <a:solidFill>
                  <a:srgbClr val="FFFFFF"/>
                </a:solidFill>
                <a:latin typeface="Arial"/>
                <a:ea typeface="+mn-ea"/>
                <a:cs typeface="+mn-cs"/>
              </a:defRPr>
            </a:lvl8pPr>
            <a:lvl9pPr marL="3657600" algn="l" defTabSz="914400" rtl="0" eaLnBrk="1" latinLnBrk="0" hangingPunct="1">
              <a:defRPr sz="1800" kern="1200">
                <a:solidFill>
                  <a:srgbClr val="FFFFFF"/>
                </a:solidFill>
                <a:latin typeface="Arial"/>
                <a:ea typeface="+mn-ea"/>
                <a:cs typeface="+mn-cs"/>
              </a:defRPr>
            </a:lvl9pPr>
          </a:lstStyle>
          <a:p>
            <a:pPr algn="ctr"/>
            <a:endParaRPr lang="en-US"/>
          </a:p>
        </p:txBody>
      </p:sp>
      <p:pic>
        <p:nvPicPr>
          <p:cNvPr id="23" name="Picture 22">
            <a:extLst>
              <a:ext uri="{FF2B5EF4-FFF2-40B4-BE49-F238E27FC236}">
                <a16:creationId xmlns:a16="http://schemas.microsoft.com/office/drawing/2014/main" id="{4C30FC58-6AB6-423E-A568-0AD576A6B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5" name="Picture 24">
            <a:extLst>
              <a:ext uri="{FF2B5EF4-FFF2-40B4-BE49-F238E27FC236}">
                <a16:creationId xmlns:a16="http://schemas.microsoft.com/office/drawing/2014/main" id="{90FD3BDA-FC2E-4CA6-9F05-D858278DA7F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7" name="Rectangle 26">
            <a:extLst>
              <a:ext uri="{FF2B5EF4-FFF2-40B4-BE49-F238E27FC236}">
                <a16:creationId xmlns:a16="http://schemas.microsoft.com/office/drawing/2014/main" id="{C8DC1AC3-4630-4390-BC31-F12EB1CC5B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rial"/>
                <a:ea typeface="+mn-ea"/>
                <a:cs typeface="+mn-cs"/>
              </a:defRPr>
            </a:lvl1pPr>
            <a:lvl2pPr marL="457200" algn="l" defTabSz="914400" rtl="0" eaLnBrk="1" latinLnBrk="0" hangingPunct="1">
              <a:defRPr sz="1800" kern="1200">
                <a:solidFill>
                  <a:srgbClr val="FFFFFF"/>
                </a:solidFill>
                <a:latin typeface="Arial"/>
                <a:ea typeface="+mn-ea"/>
                <a:cs typeface="+mn-cs"/>
              </a:defRPr>
            </a:lvl2pPr>
            <a:lvl3pPr marL="914400" algn="l" defTabSz="914400" rtl="0" eaLnBrk="1" latinLnBrk="0" hangingPunct="1">
              <a:defRPr sz="1800" kern="1200">
                <a:solidFill>
                  <a:srgbClr val="FFFFFF"/>
                </a:solidFill>
                <a:latin typeface="Arial"/>
                <a:ea typeface="+mn-ea"/>
                <a:cs typeface="+mn-cs"/>
              </a:defRPr>
            </a:lvl3pPr>
            <a:lvl4pPr marL="1371600" algn="l" defTabSz="914400" rtl="0" eaLnBrk="1" latinLnBrk="0" hangingPunct="1">
              <a:defRPr sz="1800" kern="1200">
                <a:solidFill>
                  <a:srgbClr val="FFFFFF"/>
                </a:solidFill>
                <a:latin typeface="Arial"/>
                <a:ea typeface="+mn-ea"/>
                <a:cs typeface="+mn-cs"/>
              </a:defRPr>
            </a:lvl4pPr>
            <a:lvl5pPr marL="1828800" algn="l" defTabSz="914400" rtl="0" eaLnBrk="1" latinLnBrk="0" hangingPunct="1">
              <a:defRPr sz="1800" kern="1200">
                <a:solidFill>
                  <a:srgbClr val="FFFFFF"/>
                </a:solidFill>
                <a:latin typeface="Arial"/>
                <a:ea typeface="+mn-ea"/>
                <a:cs typeface="+mn-cs"/>
              </a:defRPr>
            </a:lvl5pPr>
            <a:lvl6pPr marL="2286000" algn="l" defTabSz="914400" rtl="0" eaLnBrk="1" latinLnBrk="0" hangingPunct="1">
              <a:defRPr sz="1800" kern="1200">
                <a:solidFill>
                  <a:srgbClr val="FFFFFF"/>
                </a:solidFill>
                <a:latin typeface="Arial"/>
                <a:ea typeface="+mn-ea"/>
                <a:cs typeface="+mn-cs"/>
              </a:defRPr>
            </a:lvl6pPr>
            <a:lvl7pPr marL="2743200" algn="l" defTabSz="914400" rtl="0" eaLnBrk="1" latinLnBrk="0" hangingPunct="1">
              <a:defRPr sz="1800" kern="1200">
                <a:solidFill>
                  <a:srgbClr val="FFFFFF"/>
                </a:solidFill>
                <a:latin typeface="Arial"/>
                <a:ea typeface="+mn-ea"/>
                <a:cs typeface="+mn-cs"/>
              </a:defRPr>
            </a:lvl7pPr>
            <a:lvl8pPr marL="3200400" algn="l" defTabSz="914400" rtl="0" eaLnBrk="1" latinLnBrk="0" hangingPunct="1">
              <a:defRPr sz="1800" kern="1200">
                <a:solidFill>
                  <a:srgbClr val="FFFFFF"/>
                </a:solidFill>
                <a:latin typeface="Arial"/>
                <a:ea typeface="+mn-ea"/>
                <a:cs typeface="+mn-cs"/>
              </a:defRPr>
            </a:lvl8pPr>
            <a:lvl9pPr marL="3657600" algn="l" defTabSz="914400" rtl="0" eaLnBrk="1" latinLnBrk="0" hangingPunct="1">
              <a:defRPr sz="1800" kern="1200">
                <a:solidFill>
                  <a:srgbClr val="FFFFFF"/>
                </a:solidFill>
                <a:latin typeface="Arial"/>
                <a:ea typeface="+mn-ea"/>
                <a:cs typeface="+mn-cs"/>
              </a:defRPr>
            </a:lvl9pPr>
          </a:lstStyle>
          <a:p>
            <a:pPr algn="ctr"/>
            <a:endParaRPr lang="en-US"/>
          </a:p>
        </p:txBody>
      </p:sp>
      <p:sp>
        <p:nvSpPr>
          <p:cNvPr id="29" name="Rectangle 28">
            <a:extLst>
              <a:ext uri="{FF2B5EF4-FFF2-40B4-BE49-F238E27FC236}">
                <a16:creationId xmlns:a16="http://schemas.microsoft.com/office/drawing/2014/main" id="{E78570DE-2DC8-4293-A023-CACE6A49C3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rial"/>
                <a:ea typeface="+mn-ea"/>
                <a:cs typeface="+mn-cs"/>
              </a:defRPr>
            </a:lvl1pPr>
            <a:lvl2pPr marL="457200" algn="l" defTabSz="914400" rtl="0" eaLnBrk="1" latinLnBrk="0" hangingPunct="1">
              <a:defRPr sz="1800" kern="1200">
                <a:solidFill>
                  <a:srgbClr val="FFFFFF"/>
                </a:solidFill>
                <a:latin typeface="Arial"/>
                <a:ea typeface="+mn-ea"/>
                <a:cs typeface="+mn-cs"/>
              </a:defRPr>
            </a:lvl2pPr>
            <a:lvl3pPr marL="914400" algn="l" defTabSz="914400" rtl="0" eaLnBrk="1" latinLnBrk="0" hangingPunct="1">
              <a:defRPr sz="1800" kern="1200">
                <a:solidFill>
                  <a:srgbClr val="FFFFFF"/>
                </a:solidFill>
                <a:latin typeface="Arial"/>
                <a:ea typeface="+mn-ea"/>
                <a:cs typeface="+mn-cs"/>
              </a:defRPr>
            </a:lvl3pPr>
            <a:lvl4pPr marL="1371600" algn="l" defTabSz="914400" rtl="0" eaLnBrk="1" latinLnBrk="0" hangingPunct="1">
              <a:defRPr sz="1800" kern="1200">
                <a:solidFill>
                  <a:srgbClr val="FFFFFF"/>
                </a:solidFill>
                <a:latin typeface="Arial"/>
                <a:ea typeface="+mn-ea"/>
                <a:cs typeface="+mn-cs"/>
              </a:defRPr>
            </a:lvl4pPr>
            <a:lvl5pPr marL="1828800" algn="l" defTabSz="914400" rtl="0" eaLnBrk="1" latinLnBrk="0" hangingPunct="1">
              <a:defRPr sz="1800" kern="1200">
                <a:solidFill>
                  <a:srgbClr val="FFFFFF"/>
                </a:solidFill>
                <a:latin typeface="Arial"/>
                <a:ea typeface="+mn-ea"/>
                <a:cs typeface="+mn-cs"/>
              </a:defRPr>
            </a:lvl5pPr>
            <a:lvl6pPr marL="2286000" algn="l" defTabSz="914400" rtl="0" eaLnBrk="1" latinLnBrk="0" hangingPunct="1">
              <a:defRPr sz="1800" kern="1200">
                <a:solidFill>
                  <a:srgbClr val="FFFFFF"/>
                </a:solidFill>
                <a:latin typeface="Arial"/>
                <a:ea typeface="+mn-ea"/>
                <a:cs typeface="+mn-cs"/>
              </a:defRPr>
            </a:lvl6pPr>
            <a:lvl7pPr marL="2743200" algn="l" defTabSz="914400" rtl="0" eaLnBrk="1" latinLnBrk="0" hangingPunct="1">
              <a:defRPr sz="1800" kern="1200">
                <a:solidFill>
                  <a:srgbClr val="FFFFFF"/>
                </a:solidFill>
                <a:latin typeface="Arial"/>
                <a:ea typeface="+mn-ea"/>
                <a:cs typeface="+mn-cs"/>
              </a:defRPr>
            </a:lvl7pPr>
            <a:lvl8pPr marL="3200400" algn="l" defTabSz="914400" rtl="0" eaLnBrk="1" latinLnBrk="0" hangingPunct="1">
              <a:defRPr sz="1800" kern="1200">
                <a:solidFill>
                  <a:srgbClr val="FFFFFF"/>
                </a:solidFill>
                <a:latin typeface="Arial"/>
                <a:ea typeface="+mn-ea"/>
                <a:cs typeface="+mn-cs"/>
              </a:defRPr>
            </a:lvl8pPr>
            <a:lvl9pPr marL="3657600" algn="l" defTabSz="914400" rtl="0" eaLnBrk="1" latinLnBrk="0" hangingPunct="1">
              <a:defRPr sz="1800" kern="1200">
                <a:solidFill>
                  <a:srgbClr val="FFFFFF"/>
                </a:solidFill>
                <a:latin typeface="Arial"/>
                <a:ea typeface="+mn-ea"/>
                <a:cs typeface="+mn-cs"/>
              </a:defRPr>
            </a:lvl9pPr>
          </a:lstStyle>
          <a:p>
            <a:pPr algn="ctr"/>
            <a:endParaRPr lang="en-US"/>
          </a:p>
        </p:txBody>
      </p:sp>
      <p:sp>
        <p:nvSpPr>
          <p:cNvPr id="31" name="Rectangle 30">
            <a:extLst>
              <a:ext uri="{FF2B5EF4-FFF2-40B4-BE49-F238E27FC236}">
                <a16:creationId xmlns:a16="http://schemas.microsoft.com/office/drawing/2014/main" id="{A3964831-AF1D-4885-9268-283DB8320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rial"/>
                <a:ea typeface="+mn-ea"/>
                <a:cs typeface="+mn-cs"/>
              </a:defRPr>
            </a:lvl1pPr>
            <a:lvl2pPr marL="457200" algn="l" defTabSz="914400" rtl="0" eaLnBrk="1" latinLnBrk="0" hangingPunct="1">
              <a:defRPr sz="1800" kern="1200">
                <a:solidFill>
                  <a:srgbClr val="FFFFFF"/>
                </a:solidFill>
                <a:latin typeface="Arial"/>
                <a:ea typeface="+mn-ea"/>
                <a:cs typeface="+mn-cs"/>
              </a:defRPr>
            </a:lvl2pPr>
            <a:lvl3pPr marL="914400" algn="l" defTabSz="914400" rtl="0" eaLnBrk="1" latinLnBrk="0" hangingPunct="1">
              <a:defRPr sz="1800" kern="1200">
                <a:solidFill>
                  <a:srgbClr val="FFFFFF"/>
                </a:solidFill>
                <a:latin typeface="Arial"/>
                <a:ea typeface="+mn-ea"/>
                <a:cs typeface="+mn-cs"/>
              </a:defRPr>
            </a:lvl3pPr>
            <a:lvl4pPr marL="1371600" algn="l" defTabSz="914400" rtl="0" eaLnBrk="1" latinLnBrk="0" hangingPunct="1">
              <a:defRPr sz="1800" kern="1200">
                <a:solidFill>
                  <a:srgbClr val="FFFFFF"/>
                </a:solidFill>
                <a:latin typeface="Arial"/>
                <a:ea typeface="+mn-ea"/>
                <a:cs typeface="+mn-cs"/>
              </a:defRPr>
            </a:lvl4pPr>
            <a:lvl5pPr marL="1828800" algn="l" defTabSz="914400" rtl="0" eaLnBrk="1" latinLnBrk="0" hangingPunct="1">
              <a:defRPr sz="1800" kern="1200">
                <a:solidFill>
                  <a:srgbClr val="FFFFFF"/>
                </a:solidFill>
                <a:latin typeface="Arial"/>
                <a:ea typeface="+mn-ea"/>
                <a:cs typeface="+mn-cs"/>
              </a:defRPr>
            </a:lvl5pPr>
            <a:lvl6pPr marL="2286000" algn="l" defTabSz="914400" rtl="0" eaLnBrk="1" latinLnBrk="0" hangingPunct="1">
              <a:defRPr sz="1800" kern="1200">
                <a:solidFill>
                  <a:srgbClr val="FFFFFF"/>
                </a:solidFill>
                <a:latin typeface="Arial"/>
                <a:ea typeface="+mn-ea"/>
                <a:cs typeface="+mn-cs"/>
              </a:defRPr>
            </a:lvl6pPr>
            <a:lvl7pPr marL="2743200" algn="l" defTabSz="914400" rtl="0" eaLnBrk="1" latinLnBrk="0" hangingPunct="1">
              <a:defRPr sz="1800" kern="1200">
                <a:solidFill>
                  <a:srgbClr val="FFFFFF"/>
                </a:solidFill>
                <a:latin typeface="Arial"/>
                <a:ea typeface="+mn-ea"/>
                <a:cs typeface="+mn-cs"/>
              </a:defRPr>
            </a:lvl7pPr>
            <a:lvl8pPr marL="3200400" algn="l" defTabSz="914400" rtl="0" eaLnBrk="1" latinLnBrk="0" hangingPunct="1">
              <a:defRPr sz="1800" kern="1200">
                <a:solidFill>
                  <a:srgbClr val="FFFFFF"/>
                </a:solidFill>
                <a:latin typeface="Arial"/>
                <a:ea typeface="+mn-ea"/>
                <a:cs typeface="+mn-cs"/>
              </a:defRPr>
            </a:lvl8pPr>
            <a:lvl9pPr marL="3657600" algn="l" defTabSz="914400" rtl="0" eaLnBrk="1" latinLnBrk="0" hangingPunct="1">
              <a:defRPr sz="1800" kern="1200">
                <a:solidFill>
                  <a:srgbClr val="FFFFFF"/>
                </a:solidFill>
                <a:latin typeface="Arial"/>
                <a:ea typeface="+mn-ea"/>
                <a:cs typeface="+mn-cs"/>
              </a:defRPr>
            </a:lvl9pPr>
          </a:lstStyle>
          <a:p>
            <a:pPr algn="ctr"/>
            <a:endParaRPr lang="en-US"/>
          </a:p>
        </p:txBody>
      </p:sp>
      <p:sp>
        <p:nvSpPr>
          <p:cNvPr id="2" name="Title 1">
            <a:extLst>
              <a:ext uri="{FF2B5EF4-FFF2-40B4-BE49-F238E27FC236}">
                <a16:creationId xmlns:a16="http://schemas.microsoft.com/office/drawing/2014/main" id="{0808A1A0-58C0-4B58-A2DB-3754545D821E}"/>
              </a:ext>
            </a:extLst>
          </p:cNvPr>
          <p:cNvSpPr>
            <a:spLocks noGrp="1"/>
          </p:cNvSpPr>
          <p:nvPr>
            <p:ph type="title"/>
          </p:nvPr>
        </p:nvSpPr>
        <p:spPr>
          <a:xfrm>
            <a:off x="1964444" y="808056"/>
            <a:ext cx="3974905" cy="1077229"/>
          </a:xfrm>
        </p:spPr>
        <p:txBody>
          <a:bodyPr vert="horz" lIns="91440" tIns="45720" rIns="91440" bIns="45720" rtlCol="0" anchor="t">
            <a:normAutofit/>
          </a:bodyPr>
          <a:lstStyle/>
          <a:p>
            <a:pPr algn="l"/>
            <a:r>
              <a:rPr lang="en-US"/>
              <a:t>CSS Styling</a:t>
            </a:r>
          </a:p>
        </p:txBody>
      </p:sp>
      <p:sp>
        <p:nvSpPr>
          <p:cNvPr id="3" name="Text Placeholder 2">
            <a:extLst>
              <a:ext uri="{FF2B5EF4-FFF2-40B4-BE49-F238E27FC236}">
                <a16:creationId xmlns:a16="http://schemas.microsoft.com/office/drawing/2014/main" id="{D9899255-685D-4AFB-BF2B-8DECD2105026}"/>
              </a:ext>
            </a:extLst>
          </p:cNvPr>
          <p:cNvSpPr>
            <a:spLocks noGrp="1"/>
          </p:cNvSpPr>
          <p:nvPr>
            <p:ph type="body" idx="1"/>
          </p:nvPr>
        </p:nvSpPr>
        <p:spPr>
          <a:xfrm>
            <a:off x="1969803" y="2052116"/>
            <a:ext cx="3966801" cy="3997828"/>
          </a:xfrm>
        </p:spPr>
        <p:txBody>
          <a:bodyPr vert="horz" lIns="91440" tIns="45720" rIns="91440" bIns="45720" rtlCol="0" anchor="ctr">
            <a:normAutofit/>
          </a:bodyPr>
          <a:lstStyle/>
          <a:p>
            <a:pPr marL="344170" indent="-337820"/>
            <a:r>
              <a:rPr lang="en-US" sz="1800"/>
              <a:t>The CSS code styles the calculator, making it visually appealing and responsive, using grid layout and hover effects.</a:t>
            </a:r>
            <a:endParaRPr lang="en-US"/>
          </a:p>
          <a:p>
            <a:pPr marL="344170" indent="-337820"/>
            <a:r>
              <a:rPr lang="en-US" sz="1800">
                <a:cs typeface="Arial"/>
              </a:rPr>
              <a:t>All the tabular buttons, dark theme and placing is done using CSS to make it look appealing .</a:t>
            </a:r>
          </a:p>
        </p:txBody>
      </p:sp>
      <p:pic>
        <p:nvPicPr>
          <p:cNvPr id="5" name="Picture 4" descr="A screenshot of a calculator&#10;&#10;Description automatically generated">
            <a:extLst>
              <a:ext uri="{FF2B5EF4-FFF2-40B4-BE49-F238E27FC236}">
                <a16:creationId xmlns:a16="http://schemas.microsoft.com/office/drawing/2014/main" id="{8199CD9B-696B-391E-C22B-334BC0E6BE37}"/>
              </a:ext>
            </a:extLst>
          </p:cNvPr>
          <p:cNvPicPr>
            <a:picLocks noChangeAspect="1"/>
          </p:cNvPicPr>
          <p:nvPr/>
        </p:nvPicPr>
        <p:blipFill>
          <a:blip r:embed="rId4"/>
          <a:srcRect l="21174" r="8721" b="1"/>
          <a:stretch>
            <a:fillRect/>
          </a:stretch>
        </p:blipFill>
        <p:spPr>
          <a:xfrm>
            <a:off x="6747481" y="2"/>
            <a:ext cx="4636987" cy="3422917"/>
          </a:xfrm>
          <a:prstGeom prst="rect">
            <a:avLst/>
          </a:prstGeom>
          <a:ln w="12700">
            <a:solidFill>
              <a:schemeClr val="tx1"/>
            </a:solidFill>
          </a:ln>
        </p:spPr>
      </p:pic>
      <p:pic>
        <p:nvPicPr>
          <p:cNvPr id="4" name="Picture 3" descr="A screenshot of a computer program&#10;&#10;Description automatically generated">
            <a:extLst>
              <a:ext uri="{FF2B5EF4-FFF2-40B4-BE49-F238E27FC236}">
                <a16:creationId xmlns:a16="http://schemas.microsoft.com/office/drawing/2014/main" id="{8B46710B-2278-94BC-6144-0B0070FE0047}"/>
              </a:ext>
            </a:extLst>
          </p:cNvPr>
          <p:cNvPicPr>
            <a:picLocks noChangeAspect="1"/>
          </p:cNvPicPr>
          <p:nvPr/>
        </p:nvPicPr>
        <p:blipFill>
          <a:blip r:embed="rId5"/>
          <a:srcRect t="1298" r="-4" b="-4"/>
          <a:stretch>
            <a:fillRect/>
          </a:stretch>
        </p:blipFill>
        <p:spPr>
          <a:xfrm>
            <a:off x="6747933" y="3425633"/>
            <a:ext cx="4636987" cy="3432592"/>
          </a:xfrm>
          <a:prstGeom prst="rect">
            <a:avLst/>
          </a:prstGeom>
          <a:ln w="12700">
            <a:solidFill>
              <a:schemeClr val="tx1"/>
            </a:solidFill>
          </a:ln>
        </p:spPr>
      </p:pic>
      <p:sp>
        <p:nvSpPr>
          <p:cNvPr id="33" name="Rectangle 32">
            <a:extLst>
              <a:ext uri="{FF2B5EF4-FFF2-40B4-BE49-F238E27FC236}">
                <a16:creationId xmlns:a16="http://schemas.microsoft.com/office/drawing/2014/main" id="{A15780AC-6386-4A3B-B9A1-1727DEE0B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rial"/>
                <a:ea typeface="+mn-ea"/>
                <a:cs typeface="+mn-cs"/>
              </a:defRPr>
            </a:lvl1pPr>
            <a:lvl2pPr marL="457200" algn="l" defTabSz="914400" rtl="0" eaLnBrk="1" latinLnBrk="0" hangingPunct="1">
              <a:defRPr sz="1800" kern="1200">
                <a:solidFill>
                  <a:srgbClr val="FFFFFF"/>
                </a:solidFill>
                <a:latin typeface="Arial"/>
                <a:ea typeface="+mn-ea"/>
                <a:cs typeface="+mn-cs"/>
              </a:defRPr>
            </a:lvl2pPr>
            <a:lvl3pPr marL="914400" algn="l" defTabSz="914400" rtl="0" eaLnBrk="1" latinLnBrk="0" hangingPunct="1">
              <a:defRPr sz="1800" kern="1200">
                <a:solidFill>
                  <a:srgbClr val="FFFFFF"/>
                </a:solidFill>
                <a:latin typeface="Arial"/>
                <a:ea typeface="+mn-ea"/>
                <a:cs typeface="+mn-cs"/>
              </a:defRPr>
            </a:lvl3pPr>
            <a:lvl4pPr marL="1371600" algn="l" defTabSz="914400" rtl="0" eaLnBrk="1" latinLnBrk="0" hangingPunct="1">
              <a:defRPr sz="1800" kern="1200">
                <a:solidFill>
                  <a:srgbClr val="FFFFFF"/>
                </a:solidFill>
                <a:latin typeface="Arial"/>
                <a:ea typeface="+mn-ea"/>
                <a:cs typeface="+mn-cs"/>
              </a:defRPr>
            </a:lvl4pPr>
            <a:lvl5pPr marL="1828800" algn="l" defTabSz="914400" rtl="0" eaLnBrk="1" latinLnBrk="0" hangingPunct="1">
              <a:defRPr sz="1800" kern="1200">
                <a:solidFill>
                  <a:srgbClr val="FFFFFF"/>
                </a:solidFill>
                <a:latin typeface="Arial"/>
                <a:ea typeface="+mn-ea"/>
                <a:cs typeface="+mn-cs"/>
              </a:defRPr>
            </a:lvl5pPr>
            <a:lvl6pPr marL="2286000" algn="l" defTabSz="914400" rtl="0" eaLnBrk="1" latinLnBrk="0" hangingPunct="1">
              <a:defRPr sz="1800" kern="1200">
                <a:solidFill>
                  <a:srgbClr val="FFFFFF"/>
                </a:solidFill>
                <a:latin typeface="Arial"/>
                <a:ea typeface="+mn-ea"/>
                <a:cs typeface="+mn-cs"/>
              </a:defRPr>
            </a:lvl6pPr>
            <a:lvl7pPr marL="2743200" algn="l" defTabSz="914400" rtl="0" eaLnBrk="1" latinLnBrk="0" hangingPunct="1">
              <a:defRPr sz="1800" kern="1200">
                <a:solidFill>
                  <a:srgbClr val="FFFFFF"/>
                </a:solidFill>
                <a:latin typeface="Arial"/>
                <a:ea typeface="+mn-ea"/>
                <a:cs typeface="+mn-cs"/>
              </a:defRPr>
            </a:lvl7pPr>
            <a:lvl8pPr marL="3200400" algn="l" defTabSz="914400" rtl="0" eaLnBrk="1" latinLnBrk="0" hangingPunct="1">
              <a:defRPr sz="1800" kern="1200">
                <a:solidFill>
                  <a:srgbClr val="FFFFFF"/>
                </a:solidFill>
                <a:latin typeface="Arial"/>
                <a:ea typeface="+mn-ea"/>
                <a:cs typeface="+mn-cs"/>
              </a:defRPr>
            </a:lvl8pPr>
            <a:lvl9pPr marL="3657600" algn="l" defTabSz="914400" rtl="0" eaLnBrk="1" latinLnBrk="0" hangingPunct="1">
              <a:defRPr sz="1800" kern="1200">
                <a:solidFill>
                  <a:srgbClr val="FFFFFF"/>
                </a:solidFill>
                <a:latin typeface="Arial"/>
                <a:ea typeface="+mn-ea"/>
                <a:cs typeface="+mn-cs"/>
              </a:defRPr>
            </a:lvl9pPr>
          </a:lstStyle>
          <a:p>
            <a:pPr algn="ctr"/>
            <a:endParaRPr lang="en-US"/>
          </a:p>
        </p:txBody>
      </p:sp>
    </p:spTree>
    <p:extLst>
      <p:ext uri="{BB962C8B-B14F-4D97-AF65-F5344CB8AC3E}">
        <p14:creationId val="1236315641"/>
      </p:ext>
    </p:extLst>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blipFill rotWithShape="1">
          <a:blip r:embed="rId5"/>
          <a:stretch>
            <a:fillRect/>
          </a:stretch>
        </a:blipFill>
        <a:effectLst/>
      </p:bgPr>
    </p:bg>
    <p:spTree>
      <p:nvGrpSpPr>
        <p:cNvPr id="1" name=""/>
        <p:cNvGrpSpPr/>
        <p:nvPr/>
      </p:nvGrpSpPr>
      <p:grpSpPr>
        <a:xfrm>
          <a:off x="0" y="0"/>
          <a:ext cx="0" cy="0"/>
        </a:xfrm>
      </p:grpSpPr>
      <p:pic>
        <p:nvPicPr>
          <p:cNvPr id="9" name="Picture 8">
            <a:extLst>
              <a:ext uri="{FF2B5EF4-FFF2-40B4-BE49-F238E27FC236}">
                <a16:creationId xmlns:a16="http://schemas.microsoft.com/office/drawing/2014/main" id="{C64ED39C-5C58-4353-B1A6-982FB540E4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1" name="Picture 10">
            <a:extLst>
              <a:ext uri="{FF2B5EF4-FFF2-40B4-BE49-F238E27FC236}">
                <a16:creationId xmlns:a16="http://schemas.microsoft.com/office/drawing/2014/main" id="{04F3EDC4-B948-4D45-A39B-271F1A1A16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id="{EF9EEB06-EB25-4896-9640-DF9F862CD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rgbClr val="FFFFFF"/>
                </a:solidFill>
                <a:latin typeface="Arial"/>
                <a:ea typeface="+mn-ea"/>
                <a:cs typeface="+mn-cs"/>
              </a:defRPr>
            </a:lvl1pPr>
            <a:lvl2pPr marL="457200" algn="l" defTabSz="914400" rtl="0" eaLnBrk="1" latinLnBrk="0" hangingPunct="1">
              <a:defRPr sz="1800" kern="1200">
                <a:solidFill>
                  <a:srgbClr val="FFFFFF"/>
                </a:solidFill>
                <a:latin typeface="Arial"/>
                <a:ea typeface="+mn-ea"/>
                <a:cs typeface="+mn-cs"/>
              </a:defRPr>
            </a:lvl2pPr>
            <a:lvl3pPr marL="914400" algn="l" defTabSz="914400" rtl="0" eaLnBrk="1" latinLnBrk="0" hangingPunct="1">
              <a:defRPr sz="1800" kern="1200">
                <a:solidFill>
                  <a:srgbClr val="FFFFFF"/>
                </a:solidFill>
                <a:latin typeface="Arial"/>
                <a:ea typeface="+mn-ea"/>
                <a:cs typeface="+mn-cs"/>
              </a:defRPr>
            </a:lvl3pPr>
            <a:lvl4pPr marL="1371600" algn="l" defTabSz="914400" rtl="0" eaLnBrk="1" latinLnBrk="0" hangingPunct="1">
              <a:defRPr sz="1800" kern="1200">
                <a:solidFill>
                  <a:srgbClr val="FFFFFF"/>
                </a:solidFill>
                <a:latin typeface="Arial"/>
                <a:ea typeface="+mn-ea"/>
                <a:cs typeface="+mn-cs"/>
              </a:defRPr>
            </a:lvl4pPr>
            <a:lvl5pPr marL="1828800" algn="l" defTabSz="914400" rtl="0" eaLnBrk="1" latinLnBrk="0" hangingPunct="1">
              <a:defRPr sz="1800" kern="1200">
                <a:solidFill>
                  <a:srgbClr val="FFFFFF"/>
                </a:solidFill>
                <a:latin typeface="Arial"/>
                <a:ea typeface="+mn-ea"/>
                <a:cs typeface="+mn-cs"/>
              </a:defRPr>
            </a:lvl5pPr>
            <a:lvl6pPr marL="2286000" algn="l" defTabSz="914400" rtl="0" eaLnBrk="1" latinLnBrk="0" hangingPunct="1">
              <a:defRPr sz="1800" kern="1200">
                <a:solidFill>
                  <a:srgbClr val="FFFFFF"/>
                </a:solidFill>
                <a:latin typeface="Arial"/>
                <a:ea typeface="+mn-ea"/>
                <a:cs typeface="+mn-cs"/>
              </a:defRPr>
            </a:lvl6pPr>
            <a:lvl7pPr marL="2743200" algn="l" defTabSz="914400" rtl="0" eaLnBrk="1" latinLnBrk="0" hangingPunct="1">
              <a:defRPr sz="1800" kern="1200">
                <a:solidFill>
                  <a:srgbClr val="FFFFFF"/>
                </a:solidFill>
                <a:latin typeface="Arial"/>
                <a:ea typeface="+mn-ea"/>
                <a:cs typeface="+mn-cs"/>
              </a:defRPr>
            </a:lvl7pPr>
            <a:lvl8pPr marL="3200400" algn="l" defTabSz="914400" rtl="0" eaLnBrk="1" latinLnBrk="0" hangingPunct="1">
              <a:defRPr sz="1800" kern="1200">
                <a:solidFill>
                  <a:srgbClr val="FFFFFF"/>
                </a:solidFill>
                <a:latin typeface="Arial"/>
                <a:ea typeface="+mn-ea"/>
                <a:cs typeface="+mn-cs"/>
              </a:defRPr>
            </a:lvl8pPr>
            <a:lvl9pPr marL="3657600" algn="l" defTabSz="914400" rtl="0" eaLnBrk="1" latinLnBrk="0" hangingPunct="1">
              <a:defRPr sz="1800" kern="1200">
                <a:solidFill>
                  <a:srgbClr val="FFFFFF"/>
                </a:solidFill>
                <a:latin typeface="Arial"/>
                <a:ea typeface="+mn-ea"/>
                <a:cs typeface="+mn-cs"/>
              </a:defRPr>
            </a:lvl9pPr>
          </a:lstStyle>
          <a:p/>
        </p:txBody>
      </p:sp>
      <p:sp>
        <p:nvSpPr>
          <p:cNvPr id="15" name="Rectangle 14">
            <a:extLst>
              <a:ext uri="{FF2B5EF4-FFF2-40B4-BE49-F238E27FC236}">
                <a16:creationId xmlns:a16="http://schemas.microsoft.com/office/drawing/2014/main" id="{C0ADD3B2-C8EF-4E30-94FE-46CE8565A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rgbClr val="FFFFFF"/>
                </a:solidFill>
                <a:latin typeface="Arial"/>
                <a:ea typeface="+mn-ea"/>
                <a:cs typeface="+mn-cs"/>
              </a:defRPr>
            </a:lvl1pPr>
            <a:lvl2pPr marL="457200" algn="l" defTabSz="914400" rtl="0" eaLnBrk="1" latinLnBrk="0" hangingPunct="1">
              <a:defRPr sz="1800" kern="1200">
                <a:solidFill>
                  <a:srgbClr val="FFFFFF"/>
                </a:solidFill>
                <a:latin typeface="Arial"/>
                <a:ea typeface="+mn-ea"/>
                <a:cs typeface="+mn-cs"/>
              </a:defRPr>
            </a:lvl2pPr>
            <a:lvl3pPr marL="914400" algn="l" defTabSz="914400" rtl="0" eaLnBrk="1" latinLnBrk="0" hangingPunct="1">
              <a:defRPr sz="1800" kern="1200">
                <a:solidFill>
                  <a:srgbClr val="FFFFFF"/>
                </a:solidFill>
                <a:latin typeface="Arial"/>
                <a:ea typeface="+mn-ea"/>
                <a:cs typeface="+mn-cs"/>
              </a:defRPr>
            </a:lvl3pPr>
            <a:lvl4pPr marL="1371600" algn="l" defTabSz="914400" rtl="0" eaLnBrk="1" latinLnBrk="0" hangingPunct="1">
              <a:defRPr sz="1800" kern="1200">
                <a:solidFill>
                  <a:srgbClr val="FFFFFF"/>
                </a:solidFill>
                <a:latin typeface="Arial"/>
                <a:ea typeface="+mn-ea"/>
                <a:cs typeface="+mn-cs"/>
              </a:defRPr>
            </a:lvl4pPr>
            <a:lvl5pPr marL="1828800" algn="l" defTabSz="914400" rtl="0" eaLnBrk="1" latinLnBrk="0" hangingPunct="1">
              <a:defRPr sz="1800" kern="1200">
                <a:solidFill>
                  <a:srgbClr val="FFFFFF"/>
                </a:solidFill>
                <a:latin typeface="Arial"/>
                <a:ea typeface="+mn-ea"/>
                <a:cs typeface="+mn-cs"/>
              </a:defRPr>
            </a:lvl5pPr>
            <a:lvl6pPr marL="2286000" algn="l" defTabSz="914400" rtl="0" eaLnBrk="1" latinLnBrk="0" hangingPunct="1">
              <a:defRPr sz="1800" kern="1200">
                <a:solidFill>
                  <a:srgbClr val="FFFFFF"/>
                </a:solidFill>
                <a:latin typeface="Arial"/>
                <a:ea typeface="+mn-ea"/>
                <a:cs typeface="+mn-cs"/>
              </a:defRPr>
            </a:lvl6pPr>
            <a:lvl7pPr marL="2743200" algn="l" defTabSz="914400" rtl="0" eaLnBrk="1" latinLnBrk="0" hangingPunct="1">
              <a:defRPr sz="1800" kern="1200">
                <a:solidFill>
                  <a:srgbClr val="FFFFFF"/>
                </a:solidFill>
                <a:latin typeface="Arial"/>
                <a:ea typeface="+mn-ea"/>
                <a:cs typeface="+mn-cs"/>
              </a:defRPr>
            </a:lvl7pPr>
            <a:lvl8pPr marL="3200400" algn="l" defTabSz="914400" rtl="0" eaLnBrk="1" latinLnBrk="0" hangingPunct="1">
              <a:defRPr sz="1800" kern="1200">
                <a:solidFill>
                  <a:srgbClr val="FFFFFF"/>
                </a:solidFill>
                <a:latin typeface="Arial"/>
                <a:ea typeface="+mn-ea"/>
                <a:cs typeface="+mn-cs"/>
              </a:defRPr>
            </a:lvl8pPr>
            <a:lvl9pPr marL="3657600" algn="l" defTabSz="914400" rtl="0" eaLnBrk="1" latinLnBrk="0" hangingPunct="1">
              <a:defRPr sz="1800" kern="1200">
                <a:solidFill>
                  <a:srgbClr val="FFFFFF"/>
                </a:solidFill>
                <a:latin typeface="Arial"/>
                <a:ea typeface="+mn-ea"/>
                <a:cs typeface="+mn-cs"/>
              </a:defRPr>
            </a:lvl9pPr>
          </a:lstStyle>
          <a:p/>
        </p:txBody>
      </p:sp>
      <p:sp>
        <p:nvSpPr>
          <p:cNvPr id="17" name="Rectangle 16">
            <a:extLst>
              <a:ext uri="{FF2B5EF4-FFF2-40B4-BE49-F238E27FC236}">
                <a16:creationId xmlns:a16="http://schemas.microsoft.com/office/drawing/2014/main" id="{445F83B1-F54F-40AD-BA63-450DBA39E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rgbClr val="FFFFFF"/>
                </a:solidFill>
                <a:latin typeface="Arial"/>
                <a:ea typeface="+mn-ea"/>
                <a:cs typeface="+mn-cs"/>
              </a:defRPr>
            </a:lvl1pPr>
            <a:lvl2pPr marL="457200" algn="l" defTabSz="914400" rtl="0" eaLnBrk="1" latinLnBrk="0" hangingPunct="1">
              <a:defRPr sz="1800" kern="1200">
                <a:solidFill>
                  <a:srgbClr val="FFFFFF"/>
                </a:solidFill>
                <a:latin typeface="Arial"/>
                <a:ea typeface="+mn-ea"/>
                <a:cs typeface="+mn-cs"/>
              </a:defRPr>
            </a:lvl2pPr>
            <a:lvl3pPr marL="914400" algn="l" defTabSz="914400" rtl="0" eaLnBrk="1" latinLnBrk="0" hangingPunct="1">
              <a:defRPr sz="1800" kern="1200">
                <a:solidFill>
                  <a:srgbClr val="FFFFFF"/>
                </a:solidFill>
                <a:latin typeface="Arial"/>
                <a:ea typeface="+mn-ea"/>
                <a:cs typeface="+mn-cs"/>
              </a:defRPr>
            </a:lvl3pPr>
            <a:lvl4pPr marL="1371600" algn="l" defTabSz="914400" rtl="0" eaLnBrk="1" latinLnBrk="0" hangingPunct="1">
              <a:defRPr sz="1800" kern="1200">
                <a:solidFill>
                  <a:srgbClr val="FFFFFF"/>
                </a:solidFill>
                <a:latin typeface="Arial"/>
                <a:ea typeface="+mn-ea"/>
                <a:cs typeface="+mn-cs"/>
              </a:defRPr>
            </a:lvl4pPr>
            <a:lvl5pPr marL="1828800" algn="l" defTabSz="914400" rtl="0" eaLnBrk="1" latinLnBrk="0" hangingPunct="1">
              <a:defRPr sz="1800" kern="1200">
                <a:solidFill>
                  <a:srgbClr val="FFFFFF"/>
                </a:solidFill>
                <a:latin typeface="Arial"/>
                <a:ea typeface="+mn-ea"/>
                <a:cs typeface="+mn-cs"/>
              </a:defRPr>
            </a:lvl5pPr>
            <a:lvl6pPr marL="2286000" algn="l" defTabSz="914400" rtl="0" eaLnBrk="1" latinLnBrk="0" hangingPunct="1">
              <a:defRPr sz="1800" kern="1200">
                <a:solidFill>
                  <a:srgbClr val="FFFFFF"/>
                </a:solidFill>
                <a:latin typeface="Arial"/>
                <a:ea typeface="+mn-ea"/>
                <a:cs typeface="+mn-cs"/>
              </a:defRPr>
            </a:lvl6pPr>
            <a:lvl7pPr marL="2743200" algn="l" defTabSz="914400" rtl="0" eaLnBrk="1" latinLnBrk="0" hangingPunct="1">
              <a:defRPr sz="1800" kern="1200">
                <a:solidFill>
                  <a:srgbClr val="FFFFFF"/>
                </a:solidFill>
                <a:latin typeface="Arial"/>
                <a:ea typeface="+mn-ea"/>
                <a:cs typeface="+mn-cs"/>
              </a:defRPr>
            </a:lvl7pPr>
            <a:lvl8pPr marL="3200400" algn="l" defTabSz="914400" rtl="0" eaLnBrk="1" latinLnBrk="0" hangingPunct="1">
              <a:defRPr sz="1800" kern="1200">
                <a:solidFill>
                  <a:srgbClr val="FFFFFF"/>
                </a:solidFill>
                <a:latin typeface="Arial"/>
                <a:ea typeface="+mn-ea"/>
                <a:cs typeface="+mn-cs"/>
              </a:defRPr>
            </a:lvl8pPr>
            <a:lvl9pPr marL="3657600" algn="l" defTabSz="914400" rtl="0" eaLnBrk="1" latinLnBrk="0" hangingPunct="1">
              <a:defRPr sz="1800" kern="1200">
                <a:solidFill>
                  <a:srgbClr val="FFFFFF"/>
                </a:solidFill>
                <a:latin typeface="Arial"/>
                <a:ea typeface="+mn-ea"/>
                <a:cs typeface="+mn-cs"/>
              </a:defRPr>
            </a:lvl9pPr>
          </a:lstStyle>
          <a:p/>
        </p:txBody>
      </p:sp>
      <p:sp>
        <p:nvSpPr>
          <p:cNvPr id="19" name="Rectangle 18">
            <a:extLst>
              <a:ext uri="{FF2B5EF4-FFF2-40B4-BE49-F238E27FC236}">
                <a16:creationId xmlns:a16="http://schemas.microsoft.com/office/drawing/2014/main" id="{FDB95BEA-3FB6-4D2E-826F-34F5A828D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rgbClr val="FFFFFF"/>
                </a:solidFill>
                <a:latin typeface="Arial"/>
                <a:ea typeface="+mn-ea"/>
                <a:cs typeface="+mn-cs"/>
              </a:defRPr>
            </a:lvl1pPr>
            <a:lvl2pPr marL="457200" algn="l" defTabSz="914400" rtl="0" eaLnBrk="1" latinLnBrk="0" hangingPunct="1">
              <a:defRPr sz="1800" kern="1200">
                <a:solidFill>
                  <a:srgbClr val="FFFFFF"/>
                </a:solidFill>
                <a:latin typeface="Arial"/>
                <a:ea typeface="+mn-ea"/>
                <a:cs typeface="+mn-cs"/>
              </a:defRPr>
            </a:lvl2pPr>
            <a:lvl3pPr marL="914400" algn="l" defTabSz="914400" rtl="0" eaLnBrk="1" latinLnBrk="0" hangingPunct="1">
              <a:defRPr sz="1800" kern="1200">
                <a:solidFill>
                  <a:srgbClr val="FFFFFF"/>
                </a:solidFill>
                <a:latin typeface="Arial"/>
                <a:ea typeface="+mn-ea"/>
                <a:cs typeface="+mn-cs"/>
              </a:defRPr>
            </a:lvl3pPr>
            <a:lvl4pPr marL="1371600" algn="l" defTabSz="914400" rtl="0" eaLnBrk="1" latinLnBrk="0" hangingPunct="1">
              <a:defRPr sz="1800" kern="1200">
                <a:solidFill>
                  <a:srgbClr val="FFFFFF"/>
                </a:solidFill>
                <a:latin typeface="Arial"/>
                <a:ea typeface="+mn-ea"/>
                <a:cs typeface="+mn-cs"/>
              </a:defRPr>
            </a:lvl4pPr>
            <a:lvl5pPr marL="1828800" algn="l" defTabSz="914400" rtl="0" eaLnBrk="1" latinLnBrk="0" hangingPunct="1">
              <a:defRPr sz="1800" kern="1200">
                <a:solidFill>
                  <a:srgbClr val="FFFFFF"/>
                </a:solidFill>
                <a:latin typeface="Arial"/>
                <a:ea typeface="+mn-ea"/>
                <a:cs typeface="+mn-cs"/>
              </a:defRPr>
            </a:lvl5pPr>
            <a:lvl6pPr marL="2286000" algn="l" defTabSz="914400" rtl="0" eaLnBrk="1" latinLnBrk="0" hangingPunct="1">
              <a:defRPr sz="1800" kern="1200">
                <a:solidFill>
                  <a:srgbClr val="FFFFFF"/>
                </a:solidFill>
                <a:latin typeface="Arial"/>
                <a:ea typeface="+mn-ea"/>
                <a:cs typeface="+mn-cs"/>
              </a:defRPr>
            </a:lvl6pPr>
            <a:lvl7pPr marL="2743200" algn="l" defTabSz="914400" rtl="0" eaLnBrk="1" latinLnBrk="0" hangingPunct="1">
              <a:defRPr sz="1800" kern="1200">
                <a:solidFill>
                  <a:srgbClr val="FFFFFF"/>
                </a:solidFill>
                <a:latin typeface="Arial"/>
                <a:ea typeface="+mn-ea"/>
                <a:cs typeface="+mn-cs"/>
              </a:defRPr>
            </a:lvl7pPr>
            <a:lvl8pPr marL="3200400" algn="l" defTabSz="914400" rtl="0" eaLnBrk="1" latinLnBrk="0" hangingPunct="1">
              <a:defRPr sz="1800" kern="1200">
                <a:solidFill>
                  <a:srgbClr val="FFFFFF"/>
                </a:solidFill>
                <a:latin typeface="Arial"/>
                <a:ea typeface="+mn-ea"/>
                <a:cs typeface="+mn-cs"/>
              </a:defRPr>
            </a:lvl8pPr>
            <a:lvl9pPr marL="3657600" algn="l" defTabSz="914400" rtl="0" eaLnBrk="1" latinLnBrk="0" hangingPunct="1">
              <a:defRPr sz="1800" kern="1200">
                <a:solidFill>
                  <a:srgbClr val="FFFFFF"/>
                </a:solidFill>
                <a:latin typeface="Arial"/>
                <a:ea typeface="+mn-ea"/>
                <a:cs typeface="+mn-cs"/>
              </a:defRPr>
            </a:lvl9pPr>
          </a:lstStyle>
          <a:p/>
        </p:txBody>
      </p:sp>
      <p:sp>
        <p:nvSpPr>
          <p:cNvPr id="21" name="TextBox 20">
            <a:extLst>
              <a:ext uri="{FF2B5EF4-FFF2-40B4-BE49-F238E27FC236}">
                <a16:creationId xmlns:a16="http://schemas.microsoft.com/office/drawing/2014/main" id="{3B1E3CD1-7E99-4217-9DC2-6D558D00536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Aft>
                <a:spcPts val="600"/>
              </a:spcAft>
            </a:pP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useBgFill="1">
        <p:nvSpPr>
          <p:cNvPr id="23" name="Rectangle 22">
            <a:extLst>
              <a:ext uri="{FF2B5EF4-FFF2-40B4-BE49-F238E27FC236}">
                <a16:creationId xmlns:a16="http://schemas.microsoft.com/office/drawing/2014/main" id="{9CC119E4-ED34-4807-82AC-18986D7B8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rial"/>
                <a:ea typeface="+mn-ea"/>
                <a:cs typeface="+mn-cs"/>
              </a:defRPr>
            </a:lvl1pPr>
            <a:lvl2pPr marL="457200" algn="l" defTabSz="914400" rtl="0" eaLnBrk="1" latinLnBrk="0" hangingPunct="1">
              <a:defRPr sz="1800" kern="1200">
                <a:solidFill>
                  <a:srgbClr val="FFFFFF"/>
                </a:solidFill>
                <a:latin typeface="Arial"/>
                <a:ea typeface="+mn-ea"/>
                <a:cs typeface="+mn-cs"/>
              </a:defRPr>
            </a:lvl2pPr>
            <a:lvl3pPr marL="914400" algn="l" defTabSz="914400" rtl="0" eaLnBrk="1" latinLnBrk="0" hangingPunct="1">
              <a:defRPr sz="1800" kern="1200">
                <a:solidFill>
                  <a:srgbClr val="FFFFFF"/>
                </a:solidFill>
                <a:latin typeface="Arial"/>
                <a:ea typeface="+mn-ea"/>
                <a:cs typeface="+mn-cs"/>
              </a:defRPr>
            </a:lvl3pPr>
            <a:lvl4pPr marL="1371600" algn="l" defTabSz="914400" rtl="0" eaLnBrk="1" latinLnBrk="0" hangingPunct="1">
              <a:defRPr sz="1800" kern="1200">
                <a:solidFill>
                  <a:srgbClr val="FFFFFF"/>
                </a:solidFill>
                <a:latin typeface="Arial"/>
                <a:ea typeface="+mn-ea"/>
                <a:cs typeface="+mn-cs"/>
              </a:defRPr>
            </a:lvl4pPr>
            <a:lvl5pPr marL="1828800" algn="l" defTabSz="914400" rtl="0" eaLnBrk="1" latinLnBrk="0" hangingPunct="1">
              <a:defRPr sz="1800" kern="1200">
                <a:solidFill>
                  <a:srgbClr val="FFFFFF"/>
                </a:solidFill>
                <a:latin typeface="Arial"/>
                <a:ea typeface="+mn-ea"/>
                <a:cs typeface="+mn-cs"/>
              </a:defRPr>
            </a:lvl5pPr>
            <a:lvl6pPr marL="2286000" algn="l" defTabSz="914400" rtl="0" eaLnBrk="1" latinLnBrk="0" hangingPunct="1">
              <a:defRPr sz="1800" kern="1200">
                <a:solidFill>
                  <a:srgbClr val="FFFFFF"/>
                </a:solidFill>
                <a:latin typeface="Arial"/>
                <a:ea typeface="+mn-ea"/>
                <a:cs typeface="+mn-cs"/>
              </a:defRPr>
            </a:lvl6pPr>
            <a:lvl7pPr marL="2743200" algn="l" defTabSz="914400" rtl="0" eaLnBrk="1" latinLnBrk="0" hangingPunct="1">
              <a:defRPr sz="1800" kern="1200">
                <a:solidFill>
                  <a:srgbClr val="FFFFFF"/>
                </a:solidFill>
                <a:latin typeface="Arial"/>
                <a:ea typeface="+mn-ea"/>
                <a:cs typeface="+mn-cs"/>
              </a:defRPr>
            </a:lvl7pPr>
            <a:lvl8pPr marL="3200400" algn="l" defTabSz="914400" rtl="0" eaLnBrk="1" latinLnBrk="0" hangingPunct="1">
              <a:defRPr sz="1800" kern="1200">
                <a:solidFill>
                  <a:srgbClr val="FFFFFF"/>
                </a:solidFill>
                <a:latin typeface="Arial"/>
                <a:ea typeface="+mn-ea"/>
                <a:cs typeface="+mn-cs"/>
              </a:defRPr>
            </a:lvl8pPr>
            <a:lvl9pPr marL="3657600" algn="l" defTabSz="914400" rtl="0" eaLnBrk="1" latinLnBrk="0" hangingPunct="1">
              <a:defRPr sz="1800" kern="1200">
                <a:solidFill>
                  <a:srgbClr val="FFFFFF"/>
                </a:solidFill>
                <a:latin typeface="Arial"/>
                <a:ea typeface="+mn-ea"/>
                <a:cs typeface="+mn-cs"/>
              </a:defRPr>
            </a:lvl9pPr>
          </a:lstStyle>
          <a:p>
            <a:pPr algn="ctr"/>
            <a:endParaRPr lang="en-US"/>
          </a:p>
        </p:txBody>
      </p:sp>
      <p:pic>
        <p:nvPicPr>
          <p:cNvPr id="25" name="Picture 24">
            <a:extLst>
              <a:ext uri="{FF2B5EF4-FFF2-40B4-BE49-F238E27FC236}">
                <a16:creationId xmlns:a16="http://schemas.microsoft.com/office/drawing/2014/main" id="{4EFBB712-7987-4801-925F-1581897E33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7" name="Picture 26">
            <a:extLst>
              <a:ext uri="{FF2B5EF4-FFF2-40B4-BE49-F238E27FC236}">
                <a16:creationId xmlns:a16="http://schemas.microsoft.com/office/drawing/2014/main" id="{6BC30D49-073C-4A06-BB8A-C45E21A255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9" name="Rectangle 28">
            <a:extLst>
              <a:ext uri="{FF2B5EF4-FFF2-40B4-BE49-F238E27FC236}">
                <a16:creationId xmlns:a16="http://schemas.microsoft.com/office/drawing/2014/main" id="{73052665-B13E-4204-AAF1-3A7F35C10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rial"/>
                <a:ea typeface="+mn-ea"/>
                <a:cs typeface="+mn-cs"/>
              </a:defRPr>
            </a:lvl1pPr>
            <a:lvl2pPr marL="457200" algn="l" defTabSz="914400" rtl="0" eaLnBrk="1" latinLnBrk="0" hangingPunct="1">
              <a:defRPr sz="1800" kern="1200">
                <a:solidFill>
                  <a:srgbClr val="FFFFFF"/>
                </a:solidFill>
                <a:latin typeface="Arial"/>
                <a:ea typeface="+mn-ea"/>
                <a:cs typeface="+mn-cs"/>
              </a:defRPr>
            </a:lvl2pPr>
            <a:lvl3pPr marL="914400" algn="l" defTabSz="914400" rtl="0" eaLnBrk="1" latinLnBrk="0" hangingPunct="1">
              <a:defRPr sz="1800" kern="1200">
                <a:solidFill>
                  <a:srgbClr val="FFFFFF"/>
                </a:solidFill>
                <a:latin typeface="Arial"/>
                <a:ea typeface="+mn-ea"/>
                <a:cs typeface="+mn-cs"/>
              </a:defRPr>
            </a:lvl3pPr>
            <a:lvl4pPr marL="1371600" algn="l" defTabSz="914400" rtl="0" eaLnBrk="1" latinLnBrk="0" hangingPunct="1">
              <a:defRPr sz="1800" kern="1200">
                <a:solidFill>
                  <a:srgbClr val="FFFFFF"/>
                </a:solidFill>
                <a:latin typeface="Arial"/>
                <a:ea typeface="+mn-ea"/>
                <a:cs typeface="+mn-cs"/>
              </a:defRPr>
            </a:lvl4pPr>
            <a:lvl5pPr marL="1828800" algn="l" defTabSz="914400" rtl="0" eaLnBrk="1" latinLnBrk="0" hangingPunct="1">
              <a:defRPr sz="1800" kern="1200">
                <a:solidFill>
                  <a:srgbClr val="FFFFFF"/>
                </a:solidFill>
                <a:latin typeface="Arial"/>
                <a:ea typeface="+mn-ea"/>
                <a:cs typeface="+mn-cs"/>
              </a:defRPr>
            </a:lvl5pPr>
            <a:lvl6pPr marL="2286000" algn="l" defTabSz="914400" rtl="0" eaLnBrk="1" latinLnBrk="0" hangingPunct="1">
              <a:defRPr sz="1800" kern="1200">
                <a:solidFill>
                  <a:srgbClr val="FFFFFF"/>
                </a:solidFill>
                <a:latin typeface="Arial"/>
                <a:ea typeface="+mn-ea"/>
                <a:cs typeface="+mn-cs"/>
              </a:defRPr>
            </a:lvl6pPr>
            <a:lvl7pPr marL="2743200" algn="l" defTabSz="914400" rtl="0" eaLnBrk="1" latinLnBrk="0" hangingPunct="1">
              <a:defRPr sz="1800" kern="1200">
                <a:solidFill>
                  <a:srgbClr val="FFFFFF"/>
                </a:solidFill>
                <a:latin typeface="Arial"/>
                <a:ea typeface="+mn-ea"/>
                <a:cs typeface="+mn-cs"/>
              </a:defRPr>
            </a:lvl7pPr>
            <a:lvl8pPr marL="3200400" algn="l" defTabSz="914400" rtl="0" eaLnBrk="1" latinLnBrk="0" hangingPunct="1">
              <a:defRPr sz="1800" kern="1200">
                <a:solidFill>
                  <a:srgbClr val="FFFFFF"/>
                </a:solidFill>
                <a:latin typeface="Arial"/>
                <a:ea typeface="+mn-ea"/>
                <a:cs typeface="+mn-cs"/>
              </a:defRPr>
            </a:lvl8pPr>
            <a:lvl9pPr marL="3657600" algn="l" defTabSz="914400" rtl="0" eaLnBrk="1" latinLnBrk="0" hangingPunct="1">
              <a:defRPr sz="1800" kern="1200">
                <a:solidFill>
                  <a:srgbClr val="FFFFFF"/>
                </a:solidFill>
                <a:latin typeface="Arial"/>
                <a:ea typeface="+mn-ea"/>
                <a:cs typeface="+mn-cs"/>
              </a:defRPr>
            </a:lvl9pPr>
          </a:lstStyle>
          <a:p>
            <a:pPr algn="ctr"/>
            <a:endParaRPr lang="en-US"/>
          </a:p>
        </p:txBody>
      </p:sp>
      <p:sp>
        <p:nvSpPr>
          <p:cNvPr id="31" name="Rectangle 30">
            <a:extLst>
              <a:ext uri="{FF2B5EF4-FFF2-40B4-BE49-F238E27FC236}">
                <a16:creationId xmlns:a16="http://schemas.microsoft.com/office/drawing/2014/main" id="{1289894C-0ADA-4BDE-A05C-938921B32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rial"/>
                <a:ea typeface="+mn-ea"/>
                <a:cs typeface="+mn-cs"/>
              </a:defRPr>
            </a:lvl1pPr>
            <a:lvl2pPr marL="457200" algn="l" defTabSz="914400" rtl="0" eaLnBrk="1" latinLnBrk="0" hangingPunct="1">
              <a:defRPr sz="1800" kern="1200">
                <a:solidFill>
                  <a:srgbClr val="FFFFFF"/>
                </a:solidFill>
                <a:latin typeface="Arial"/>
                <a:ea typeface="+mn-ea"/>
                <a:cs typeface="+mn-cs"/>
              </a:defRPr>
            </a:lvl2pPr>
            <a:lvl3pPr marL="914400" algn="l" defTabSz="914400" rtl="0" eaLnBrk="1" latinLnBrk="0" hangingPunct="1">
              <a:defRPr sz="1800" kern="1200">
                <a:solidFill>
                  <a:srgbClr val="FFFFFF"/>
                </a:solidFill>
                <a:latin typeface="Arial"/>
                <a:ea typeface="+mn-ea"/>
                <a:cs typeface="+mn-cs"/>
              </a:defRPr>
            </a:lvl3pPr>
            <a:lvl4pPr marL="1371600" algn="l" defTabSz="914400" rtl="0" eaLnBrk="1" latinLnBrk="0" hangingPunct="1">
              <a:defRPr sz="1800" kern="1200">
                <a:solidFill>
                  <a:srgbClr val="FFFFFF"/>
                </a:solidFill>
                <a:latin typeface="Arial"/>
                <a:ea typeface="+mn-ea"/>
                <a:cs typeface="+mn-cs"/>
              </a:defRPr>
            </a:lvl4pPr>
            <a:lvl5pPr marL="1828800" algn="l" defTabSz="914400" rtl="0" eaLnBrk="1" latinLnBrk="0" hangingPunct="1">
              <a:defRPr sz="1800" kern="1200">
                <a:solidFill>
                  <a:srgbClr val="FFFFFF"/>
                </a:solidFill>
                <a:latin typeface="Arial"/>
                <a:ea typeface="+mn-ea"/>
                <a:cs typeface="+mn-cs"/>
              </a:defRPr>
            </a:lvl5pPr>
            <a:lvl6pPr marL="2286000" algn="l" defTabSz="914400" rtl="0" eaLnBrk="1" latinLnBrk="0" hangingPunct="1">
              <a:defRPr sz="1800" kern="1200">
                <a:solidFill>
                  <a:srgbClr val="FFFFFF"/>
                </a:solidFill>
                <a:latin typeface="Arial"/>
                <a:ea typeface="+mn-ea"/>
                <a:cs typeface="+mn-cs"/>
              </a:defRPr>
            </a:lvl6pPr>
            <a:lvl7pPr marL="2743200" algn="l" defTabSz="914400" rtl="0" eaLnBrk="1" latinLnBrk="0" hangingPunct="1">
              <a:defRPr sz="1800" kern="1200">
                <a:solidFill>
                  <a:srgbClr val="FFFFFF"/>
                </a:solidFill>
                <a:latin typeface="Arial"/>
                <a:ea typeface="+mn-ea"/>
                <a:cs typeface="+mn-cs"/>
              </a:defRPr>
            </a:lvl7pPr>
            <a:lvl8pPr marL="3200400" algn="l" defTabSz="914400" rtl="0" eaLnBrk="1" latinLnBrk="0" hangingPunct="1">
              <a:defRPr sz="1800" kern="1200">
                <a:solidFill>
                  <a:srgbClr val="FFFFFF"/>
                </a:solidFill>
                <a:latin typeface="Arial"/>
                <a:ea typeface="+mn-ea"/>
                <a:cs typeface="+mn-cs"/>
              </a:defRPr>
            </a:lvl8pPr>
            <a:lvl9pPr marL="3657600" algn="l" defTabSz="914400" rtl="0" eaLnBrk="1" latinLnBrk="0" hangingPunct="1">
              <a:defRPr sz="1800" kern="1200">
                <a:solidFill>
                  <a:srgbClr val="FFFFFF"/>
                </a:solidFill>
                <a:latin typeface="Arial"/>
                <a:ea typeface="+mn-ea"/>
                <a:cs typeface="+mn-cs"/>
              </a:defRPr>
            </a:lvl9pPr>
          </a:lstStyle>
          <a:p>
            <a:pPr algn="ctr"/>
            <a:endParaRPr lang="en-US"/>
          </a:p>
        </p:txBody>
      </p:sp>
      <p:sp>
        <p:nvSpPr>
          <p:cNvPr id="2" name="Title 1">
            <a:extLst>
              <a:ext uri="{FF2B5EF4-FFF2-40B4-BE49-F238E27FC236}">
                <a16:creationId xmlns:a16="http://schemas.microsoft.com/office/drawing/2014/main" id="{01EE7302-DB17-4BF5-BDBF-BED83775BA59}"/>
              </a:ext>
            </a:extLst>
          </p:cNvPr>
          <p:cNvSpPr>
            <a:spLocks noGrp="1"/>
          </p:cNvSpPr>
          <p:nvPr>
            <p:ph type="title"/>
          </p:nvPr>
        </p:nvSpPr>
        <p:spPr>
          <a:xfrm>
            <a:off x="7548117" y="808056"/>
            <a:ext cx="3024722" cy="1249344"/>
          </a:xfrm>
        </p:spPr>
        <p:txBody>
          <a:bodyPr vert="horz" lIns="91440" tIns="45720" rIns="91440" bIns="45720" rtlCol="0" anchor="t">
            <a:normAutofit/>
          </a:bodyPr>
          <a:lstStyle/>
          <a:p>
            <a:pPr algn="l"/>
            <a:r>
              <a:rPr lang="en-US" sz="2800"/>
              <a:t>JavaScript Functionality</a:t>
            </a:r>
          </a:p>
        </p:txBody>
      </p:sp>
      <p:pic>
        <p:nvPicPr>
          <p:cNvPr id="4" name="Picture 3" descr="A screen shot of a computer program&#10;&#10;Description automatically generated">
            <a:extLst>
              <a:ext uri="{FF2B5EF4-FFF2-40B4-BE49-F238E27FC236}">
                <a16:creationId xmlns:a16="http://schemas.microsoft.com/office/drawing/2014/main" id="{937222F6-7A3E-D98E-C884-78B28A9DC063}"/>
              </a:ext>
            </a:extLst>
          </p:cNvPr>
          <p:cNvPicPr>
            <a:picLocks noChangeAspect="1"/>
          </p:cNvPicPr>
          <p:nvPr/>
        </p:nvPicPr>
        <p:blipFill>
          <a:blip r:embed="rId4"/>
          <a:srcRect r="23048"/>
          <a:stretch>
            <a:fillRect/>
          </a:stretch>
        </p:blipFill>
        <p:spPr>
          <a:xfrm>
            <a:off x="1005401" y="227"/>
            <a:ext cx="5569814" cy="6858000"/>
          </a:xfrm>
          <a:prstGeom prst="rect">
            <a:avLst/>
          </a:prstGeom>
          <a:ln w="12700">
            <a:solidFill>
              <a:schemeClr val="tx1"/>
            </a:solidFill>
          </a:ln>
        </p:spPr>
      </p:pic>
      <p:sp>
        <p:nvSpPr>
          <p:cNvPr id="33" name="Rectangle 32">
            <a:extLst>
              <a:ext uri="{FF2B5EF4-FFF2-40B4-BE49-F238E27FC236}">
                <a16:creationId xmlns:a16="http://schemas.microsoft.com/office/drawing/2014/main" id="{F4BB9FA5-B097-4A0E-9BB6-442AF8470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rial"/>
                <a:ea typeface="+mn-ea"/>
                <a:cs typeface="+mn-cs"/>
              </a:defRPr>
            </a:lvl1pPr>
            <a:lvl2pPr marL="457200" algn="l" defTabSz="914400" rtl="0" eaLnBrk="1" latinLnBrk="0" hangingPunct="1">
              <a:defRPr sz="1800" kern="1200">
                <a:solidFill>
                  <a:srgbClr val="FFFFFF"/>
                </a:solidFill>
                <a:latin typeface="Arial"/>
                <a:ea typeface="+mn-ea"/>
                <a:cs typeface="+mn-cs"/>
              </a:defRPr>
            </a:lvl2pPr>
            <a:lvl3pPr marL="914400" algn="l" defTabSz="914400" rtl="0" eaLnBrk="1" latinLnBrk="0" hangingPunct="1">
              <a:defRPr sz="1800" kern="1200">
                <a:solidFill>
                  <a:srgbClr val="FFFFFF"/>
                </a:solidFill>
                <a:latin typeface="Arial"/>
                <a:ea typeface="+mn-ea"/>
                <a:cs typeface="+mn-cs"/>
              </a:defRPr>
            </a:lvl3pPr>
            <a:lvl4pPr marL="1371600" algn="l" defTabSz="914400" rtl="0" eaLnBrk="1" latinLnBrk="0" hangingPunct="1">
              <a:defRPr sz="1800" kern="1200">
                <a:solidFill>
                  <a:srgbClr val="FFFFFF"/>
                </a:solidFill>
                <a:latin typeface="Arial"/>
                <a:ea typeface="+mn-ea"/>
                <a:cs typeface="+mn-cs"/>
              </a:defRPr>
            </a:lvl4pPr>
            <a:lvl5pPr marL="1828800" algn="l" defTabSz="914400" rtl="0" eaLnBrk="1" latinLnBrk="0" hangingPunct="1">
              <a:defRPr sz="1800" kern="1200">
                <a:solidFill>
                  <a:srgbClr val="FFFFFF"/>
                </a:solidFill>
                <a:latin typeface="Arial"/>
                <a:ea typeface="+mn-ea"/>
                <a:cs typeface="+mn-cs"/>
              </a:defRPr>
            </a:lvl5pPr>
            <a:lvl6pPr marL="2286000" algn="l" defTabSz="914400" rtl="0" eaLnBrk="1" latinLnBrk="0" hangingPunct="1">
              <a:defRPr sz="1800" kern="1200">
                <a:solidFill>
                  <a:srgbClr val="FFFFFF"/>
                </a:solidFill>
                <a:latin typeface="Arial"/>
                <a:ea typeface="+mn-ea"/>
                <a:cs typeface="+mn-cs"/>
              </a:defRPr>
            </a:lvl6pPr>
            <a:lvl7pPr marL="2743200" algn="l" defTabSz="914400" rtl="0" eaLnBrk="1" latinLnBrk="0" hangingPunct="1">
              <a:defRPr sz="1800" kern="1200">
                <a:solidFill>
                  <a:srgbClr val="FFFFFF"/>
                </a:solidFill>
                <a:latin typeface="Arial"/>
                <a:ea typeface="+mn-ea"/>
                <a:cs typeface="+mn-cs"/>
              </a:defRPr>
            </a:lvl7pPr>
            <a:lvl8pPr marL="3200400" algn="l" defTabSz="914400" rtl="0" eaLnBrk="1" latinLnBrk="0" hangingPunct="1">
              <a:defRPr sz="1800" kern="1200">
                <a:solidFill>
                  <a:srgbClr val="FFFFFF"/>
                </a:solidFill>
                <a:latin typeface="Arial"/>
                <a:ea typeface="+mn-ea"/>
                <a:cs typeface="+mn-cs"/>
              </a:defRPr>
            </a:lvl8pPr>
            <a:lvl9pPr marL="3657600" algn="l" defTabSz="914400" rtl="0" eaLnBrk="1" latinLnBrk="0" hangingPunct="1">
              <a:defRPr sz="1800" kern="1200">
                <a:solidFill>
                  <a:srgbClr val="FFFFFF"/>
                </a:solidFill>
                <a:latin typeface="Arial"/>
                <a:ea typeface="+mn-ea"/>
                <a:cs typeface="+mn-cs"/>
              </a:defRPr>
            </a:lvl9pPr>
          </a:lstStyle>
          <a:p>
            <a:pPr algn="ctr"/>
            <a:endParaRPr lang="en-US"/>
          </a:p>
        </p:txBody>
      </p:sp>
      <p:sp>
        <p:nvSpPr>
          <p:cNvPr id="3" name="Text Placeholder 2">
            <a:extLst>
              <a:ext uri="{FF2B5EF4-FFF2-40B4-BE49-F238E27FC236}">
                <a16:creationId xmlns:a16="http://schemas.microsoft.com/office/drawing/2014/main" id="{E908DA41-46F3-4C18-BAF9-E17E4E1AB471}"/>
              </a:ext>
            </a:extLst>
          </p:cNvPr>
          <p:cNvSpPr>
            <a:spLocks noGrp="1"/>
          </p:cNvSpPr>
          <p:nvPr>
            <p:ph type="body" idx="1"/>
          </p:nvPr>
        </p:nvSpPr>
        <p:spPr>
          <a:xfrm>
            <a:off x="7560104" y="2200275"/>
            <a:ext cx="3012735" cy="3849669"/>
          </a:xfrm>
        </p:spPr>
        <p:txBody>
          <a:bodyPr vert="horz" lIns="91440" tIns="45720" rIns="91440" bIns="45720" rtlCol="0" anchor="ctr">
            <a:normAutofit/>
          </a:bodyPr>
          <a:lstStyle/>
          <a:p>
            <a:pPr marL="344170" indent="-337820"/>
            <a:r>
              <a:rPr lang="en-US" sz="1600"/>
              <a:t>JavaScript adds interactivity, handling button clicks to perform calculations and manage input display.</a:t>
            </a:r>
            <a:endParaRPr lang="en-US"/>
          </a:p>
          <a:p>
            <a:pPr marL="344170" indent="-337820"/>
            <a:r>
              <a:rPr lang="en-US" sz="1600">
                <a:cs typeface="Arial"/>
              </a:rPr>
              <a:t>With the help of it we make our calculations possible else no output will be generated.</a:t>
            </a:r>
          </a:p>
        </p:txBody>
      </p:sp>
      <p:sp>
        <p:nvSpPr>
          <p:cNvPr id="35" name="Rectangle 34">
            <a:extLst>
              <a:ext uri="{FF2B5EF4-FFF2-40B4-BE49-F238E27FC236}">
                <a16:creationId xmlns:a16="http://schemas.microsoft.com/office/drawing/2014/main" id="{13BD6F0D-CD23-489D-9F00-71B6A4CC9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rial"/>
                <a:ea typeface="+mn-ea"/>
                <a:cs typeface="+mn-cs"/>
              </a:defRPr>
            </a:lvl1pPr>
            <a:lvl2pPr marL="457200" algn="l" defTabSz="914400" rtl="0" eaLnBrk="1" latinLnBrk="0" hangingPunct="1">
              <a:defRPr sz="1800" kern="1200">
                <a:solidFill>
                  <a:srgbClr val="FFFFFF"/>
                </a:solidFill>
                <a:latin typeface="Arial"/>
                <a:ea typeface="+mn-ea"/>
                <a:cs typeface="+mn-cs"/>
              </a:defRPr>
            </a:lvl2pPr>
            <a:lvl3pPr marL="914400" algn="l" defTabSz="914400" rtl="0" eaLnBrk="1" latinLnBrk="0" hangingPunct="1">
              <a:defRPr sz="1800" kern="1200">
                <a:solidFill>
                  <a:srgbClr val="FFFFFF"/>
                </a:solidFill>
                <a:latin typeface="Arial"/>
                <a:ea typeface="+mn-ea"/>
                <a:cs typeface="+mn-cs"/>
              </a:defRPr>
            </a:lvl3pPr>
            <a:lvl4pPr marL="1371600" algn="l" defTabSz="914400" rtl="0" eaLnBrk="1" latinLnBrk="0" hangingPunct="1">
              <a:defRPr sz="1800" kern="1200">
                <a:solidFill>
                  <a:srgbClr val="FFFFFF"/>
                </a:solidFill>
                <a:latin typeface="Arial"/>
                <a:ea typeface="+mn-ea"/>
                <a:cs typeface="+mn-cs"/>
              </a:defRPr>
            </a:lvl4pPr>
            <a:lvl5pPr marL="1828800" algn="l" defTabSz="914400" rtl="0" eaLnBrk="1" latinLnBrk="0" hangingPunct="1">
              <a:defRPr sz="1800" kern="1200">
                <a:solidFill>
                  <a:srgbClr val="FFFFFF"/>
                </a:solidFill>
                <a:latin typeface="Arial"/>
                <a:ea typeface="+mn-ea"/>
                <a:cs typeface="+mn-cs"/>
              </a:defRPr>
            </a:lvl5pPr>
            <a:lvl6pPr marL="2286000" algn="l" defTabSz="914400" rtl="0" eaLnBrk="1" latinLnBrk="0" hangingPunct="1">
              <a:defRPr sz="1800" kern="1200">
                <a:solidFill>
                  <a:srgbClr val="FFFFFF"/>
                </a:solidFill>
                <a:latin typeface="Arial"/>
                <a:ea typeface="+mn-ea"/>
                <a:cs typeface="+mn-cs"/>
              </a:defRPr>
            </a:lvl6pPr>
            <a:lvl7pPr marL="2743200" algn="l" defTabSz="914400" rtl="0" eaLnBrk="1" latinLnBrk="0" hangingPunct="1">
              <a:defRPr sz="1800" kern="1200">
                <a:solidFill>
                  <a:srgbClr val="FFFFFF"/>
                </a:solidFill>
                <a:latin typeface="Arial"/>
                <a:ea typeface="+mn-ea"/>
                <a:cs typeface="+mn-cs"/>
              </a:defRPr>
            </a:lvl7pPr>
            <a:lvl8pPr marL="3200400" algn="l" defTabSz="914400" rtl="0" eaLnBrk="1" latinLnBrk="0" hangingPunct="1">
              <a:defRPr sz="1800" kern="1200">
                <a:solidFill>
                  <a:srgbClr val="FFFFFF"/>
                </a:solidFill>
                <a:latin typeface="Arial"/>
                <a:ea typeface="+mn-ea"/>
                <a:cs typeface="+mn-cs"/>
              </a:defRPr>
            </a:lvl8pPr>
            <a:lvl9pPr marL="3657600" algn="l" defTabSz="914400" rtl="0" eaLnBrk="1" latinLnBrk="0" hangingPunct="1">
              <a:defRPr sz="1800" kern="1200">
                <a:solidFill>
                  <a:srgbClr val="FFFFFF"/>
                </a:solidFill>
                <a:latin typeface="Arial"/>
                <a:ea typeface="+mn-ea"/>
                <a:cs typeface="+mn-cs"/>
              </a:defRPr>
            </a:lvl9pPr>
          </a:lstStyle>
          <a:p>
            <a:pPr algn="ctr"/>
            <a:endParaRPr lang="en-US"/>
          </a:p>
        </p:txBody>
      </p:sp>
    </p:spTree>
    <p:extLst>
      <p:ext uri="{BB962C8B-B14F-4D97-AF65-F5344CB8AC3E}">
        <p14:creationId val="14084385"/>
      </p:ext>
    </p:extLst>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blipFill rotWithShape="1">
          <a:blip r:embed="rId5"/>
          <a:stretch>
            <a:fillRect/>
          </a:stretch>
        </a:blipFill>
        <a:effectLst/>
      </p:bgPr>
    </p:bg>
    <p:spTree>
      <p:nvGrpSpPr>
        <p:cNvPr id="1" name=""/>
        <p:cNvGrpSpPr/>
        <p:nvPr/>
      </p:nvGrpSpPr>
      <p:grpSpPr>
        <a:xfrm>
          <a:off x="0" y="0"/>
          <a:ext cx="0" cy="0"/>
        </a:xfrm>
      </p:grpSpPr>
      <p:pic>
        <p:nvPicPr>
          <p:cNvPr id="52" name="Picture 51">
            <a:extLst>
              <a:ext uri="{FF2B5EF4-FFF2-40B4-BE49-F238E27FC236}">
                <a16:creationId xmlns:a16="http://schemas.microsoft.com/office/drawing/2014/main" id="{DC95F854-2C62-40D6-B658-D11D34876F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53" name="Picture 52">
            <a:extLst>
              <a:ext uri="{FF2B5EF4-FFF2-40B4-BE49-F238E27FC236}">
                <a16:creationId xmlns:a16="http://schemas.microsoft.com/office/drawing/2014/main" id="{90161D53-4A9C-4725-9E3C-064E8B3A0C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54" name="Rectangle 53">
            <a:extLst>
              <a:ext uri="{FF2B5EF4-FFF2-40B4-BE49-F238E27FC236}">
                <a16:creationId xmlns:a16="http://schemas.microsoft.com/office/drawing/2014/main" id="{70C80B70-9A5C-46A1-BA7D-690BADB59F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rgbClr val="FFFFFF"/>
                </a:solidFill>
                <a:latin typeface="Arial"/>
                <a:ea typeface="+mn-ea"/>
                <a:cs typeface="+mn-cs"/>
              </a:defRPr>
            </a:lvl1pPr>
            <a:lvl2pPr marL="457200" algn="l" defTabSz="914400" rtl="0" eaLnBrk="1" latinLnBrk="0" hangingPunct="1">
              <a:defRPr sz="1800" kern="1200">
                <a:solidFill>
                  <a:srgbClr val="FFFFFF"/>
                </a:solidFill>
                <a:latin typeface="Arial"/>
                <a:ea typeface="+mn-ea"/>
                <a:cs typeface="+mn-cs"/>
              </a:defRPr>
            </a:lvl2pPr>
            <a:lvl3pPr marL="914400" algn="l" defTabSz="914400" rtl="0" eaLnBrk="1" latinLnBrk="0" hangingPunct="1">
              <a:defRPr sz="1800" kern="1200">
                <a:solidFill>
                  <a:srgbClr val="FFFFFF"/>
                </a:solidFill>
                <a:latin typeface="Arial"/>
                <a:ea typeface="+mn-ea"/>
                <a:cs typeface="+mn-cs"/>
              </a:defRPr>
            </a:lvl3pPr>
            <a:lvl4pPr marL="1371600" algn="l" defTabSz="914400" rtl="0" eaLnBrk="1" latinLnBrk="0" hangingPunct="1">
              <a:defRPr sz="1800" kern="1200">
                <a:solidFill>
                  <a:srgbClr val="FFFFFF"/>
                </a:solidFill>
                <a:latin typeface="Arial"/>
                <a:ea typeface="+mn-ea"/>
                <a:cs typeface="+mn-cs"/>
              </a:defRPr>
            </a:lvl4pPr>
            <a:lvl5pPr marL="1828800" algn="l" defTabSz="914400" rtl="0" eaLnBrk="1" latinLnBrk="0" hangingPunct="1">
              <a:defRPr sz="1800" kern="1200">
                <a:solidFill>
                  <a:srgbClr val="FFFFFF"/>
                </a:solidFill>
                <a:latin typeface="Arial"/>
                <a:ea typeface="+mn-ea"/>
                <a:cs typeface="+mn-cs"/>
              </a:defRPr>
            </a:lvl5pPr>
            <a:lvl6pPr marL="2286000" algn="l" defTabSz="914400" rtl="0" eaLnBrk="1" latinLnBrk="0" hangingPunct="1">
              <a:defRPr sz="1800" kern="1200">
                <a:solidFill>
                  <a:srgbClr val="FFFFFF"/>
                </a:solidFill>
                <a:latin typeface="Arial"/>
                <a:ea typeface="+mn-ea"/>
                <a:cs typeface="+mn-cs"/>
              </a:defRPr>
            </a:lvl6pPr>
            <a:lvl7pPr marL="2743200" algn="l" defTabSz="914400" rtl="0" eaLnBrk="1" latinLnBrk="0" hangingPunct="1">
              <a:defRPr sz="1800" kern="1200">
                <a:solidFill>
                  <a:srgbClr val="FFFFFF"/>
                </a:solidFill>
                <a:latin typeface="Arial"/>
                <a:ea typeface="+mn-ea"/>
                <a:cs typeface="+mn-cs"/>
              </a:defRPr>
            </a:lvl7pPr>
            <a:lvl8pPr marL="3200400" algn="l" defTabSz="914400" rtl="0" eaLnBrk="1" latinLnBrk="0" hangingPunct="1">
              <a:defRPr sz="1800" kern="1200">
                <a:solidFill>
                  <a:srgbClr val="FFFFFF"/>
                </a:solidFill>
                <a:latin typeface="Arial"/>
                <a:ea typeface="+mn-ea"/>
                <a:cs typeface="+mn-cs"/>
              </a:defRPr>
            </a:lvl8pPr>
            <a:lvl9pPr marL="3657600" algn="l" defTabSz="914400" rtl="0" eaLnBrk="1" latinLnBrk="0" hangingPunct="1">
              <a:defRPr sz="1800" kern="1200">
                <a:solidFill>
                  <a:srgbClr val="FFFFFF"/>
                </a:solidFill>
                <a:latin typeface="Arial"/>
                <a:ea typeface="+mn-ea"/>
                <a:cs typeface="+mn-cs"/>
              </a:defRPr>
            </a:lvl9pPr>
          </a:lstStyle>
          <a:p/>
        </p:txBody>
      </p:sp>
      <p:sp>
        <p:nvSpPr>
          <p:cNvPr id="55" name="Rectangle 54">
            <a:extLst>
              <a:ext uri="{FF2B5EF4-FFF2-40B4-BE49-F238E27FC236}">
                <a16:creationId xmlns:a16="http://schemas.microsoft.com/office/drawing/2014/main" id="{82602C6A-CE3E-40EA-BA03-E7FA0CA89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rgbClr val="FFFFFF"/>
                </a:solidFill>
                <a:latin typeface="Arial"/>
                <a:ea typeface="+mn-ea"/>
                <a:cs typeface="+mn-cs"/>
              </a:defRPr>
            </a:lvl1pPr>
            <a:lvl2pPr marL="457200" algn="l" defTabSz="914400" rtl="0" eaLnBrk="1" latinLnBrk="0" hangingPunct="1">
              <a:defRPr sz="1800" kern="1200">
                <a:solidFill>
                  <a:srgbClr val="FFFFFF"/>
                </a:solidFill>
                <a:latin typeface="Arial"/>
                <a:ea typeface="+mn-ea"/>
                <a:cs typeface="+mn-cs"/>
              </a:defRPr>
            </a:lvl2pPr>
            <a:lvl3pPr marL="914400" algn="l" defTabSz="914400" rtl="0" eaLnBrk="1" latinLnBrk="0" hangingPunct="1">
              <a:defRPr sz="1800" kern="1200">
                <a:solidFill>
                  <a:srgbClr val="FFFFFF"/>
                </a:solidFill>
                <a:latin typeface="Arial"/>
                <a:ea typeface="+mn-ea"/>
                <a:cs typeface="+mn-cs"/>
              </a:defRPr>
            </a:lvl3pPr>
            <a:lvl4pPr marL="1371600" algn="l" defTabSz="914400" rtl="0" eaLnBrk="1" latinLnBrk="0" hangingPunct="1">
              <a:defRPr sz="1800" kern="1200">
                <a:solidFill>
                  <a:srgbClr val="FFFFFF"/>
                </a:solidFill>
                <a:latin typeface="Arial"/>
                <a:ea typeface="+mn-ea"/>
                <a:cs typeface="+mn-cs"/>
              </a:defRPr>
            </a:lvl4pPr>
            <a:lvl5pPr marL="1828800" algn="l" defTabSz="914400" rtl="0" eaLnBrk="1" latinLnBrk="0" hangingPunct="1">
              <a:defRPr sz="1800" kern="1200">
                <a:solidFill>
                  <a:srgbClr val="FFFFFF"/>
                </a:solidFill>
                <a:latin typeface="Arial"/>
                <a:ea typeface="+mn-ea"/>
                <a:cs typeface="+mn-cs"/>
              </a:defRPr>
            </a:lvl5pPr>
            <a:lvl6pPr marL="2286000" algn="l" defTabSz="914400" rtl="0" eaLnBrk="1" latinLnBrk="0" hangingPunct="1">
              <a:defRPr sz="1800" kern="1200">
                <a:solidFill>
                  <a:srgbClr val="FFFFFF"/>
                </a:solidFill>
                <a:latin typeface="Arial"/>
                <a:ea typeface="+mn-ea"/>
                <a:cs typeface="+mn-cs"/>
              </a:defRPr>
            </a:lvl6pPr>
            <a:lvl7pPr marL="2743200" algn="l" defTabSz="914400" rtl="0" eaLnBrk="1" latinLnBrk="0" hangingPunct="1">
              <a:defRPr sz="1800" kern="1200">
                <a:solidFill>
                  <a:srgbClr val="FFFFFF"/>
                </a:solidFill>
                <a:latin typeface="Arial"/>
                <a:ea typeface="+mn-ea"/>
                <a:cs typeface="+mn-cs"/>
              </a:defRPr>
            </a:lvl7pPr>
            <a:lvl8pPr marL="3200400" algn="l" defTabSz="914400" rtl="0" eaLnBrk="1" latinLnBrk="0" hangingPunct="1">
              <a:defRPr sz="1800" kern="1200">
                <a:solidFill>
                  <a:srgbClr val="FFFFFF"/>
                </a:solidFill>
                <a:latin typeface="Arial"/>
                <a:ea typeface="+mn-ea"/>
                <a:cs typeface="+mn-cs"/>
              </a:defRPr>
            </a:lvl8pPr>
            <a:lvl9pPr marL="3657600" algn="l" defTabSz="914400" rtl="0" eaLnBrk="1" latinLnBrk="0" hangingPunct="1">
              <a:defRPr sz="1800" kern="1200">
                <a:solidFill>
                  <a:srgbClr val="FFFFFF"/>
                </a:solidFill>
                <a:latin typeface="Arial"/>
                <a:ea typeface="+mn-ea"/>
                <a:cs typeface="+mn-cs"/>
              </a:defRPr>
            </a:lvl9pPr>
          </a:lstStyle>
          <a:p/>
        </p:txBody>
      </p:sp>
      <p:sp>
        <p:nvSpPr>
          <p:cNvPr id="56" name="Rectangle 55">
            <a:extLst>
              <a:ext uri="{FF2B5EF4-FFF2-40B4-BE49-F238E27FC236}">
                <a16:creationId xmlns:a16="http://schemas.microsoft.com/office/drawing/2014/main" id="{64340D51-F280-4F51-B172-11E1FDA32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rgbClr val="FFFFFF"/>
                </a:solidFill>
                <a:latin typeface="Arial"/>
                <a:ea typeface="+mn-ea"/>
                <a:cs typeface="+mn-cs"/>
              </a:defRPr>
            </a:lvl1pPr>
            <a:lvl2pPr marL="457200" algn="l" defTabSz="914400" rtl="0" eaLnBrk="1" latinLnBrk="0" hangingPunct="1">
              <a:defRPr sz="1800" kern="1200">
                <a:solidFill>
                  <a:srgbClr val="FFFFFF"/>
                </a:solidFill>
                <a:latin typeface="Arial"/>
                <a:ea typeface="+mn-ea"/>
                <a:cs typeface="+mn-cs"/>
              </a:defRPr>
            </a:lvl2pPr>
            <a:lvl3pPr marL="914400" algn="l" defTabSz="914400" rtl="0" eaLnBrk="1" latinLnBrk="0" hangingPunct="1">
              <a:defRPr sz="1800" kern="1200">
                <a:solidFill>
                  <a:srgbClr val="FFFFFF"/>
                </a:solidFill>
                <a:latin typeface="Arial"/>
                <a:ea typeface="+mn-ea"/>
                <a:cs typeface="+mn-cs"/>
              </a:defRPr>
            </a:lvl3pPr>
            <a:lvl4pPr marL="1371600" algn="l" defTabSz="914400" rtl="0" eaLnBrk="1" latinLnBrk="0" hangingPunct="1">
              <a:defRPr sz="1800" kern="1200">
                <a:solidFill>
                  <a:srgbClr val="FFFFFF"/>
                </a:solidFill>
                <a:latin typeface="Arial"/>
                <a:ea typeface="+mn-ea"/>
                <a:cs typeface="+mn-cs"/>
              </a:defRPr>
            </a:lvl4pPr>
            <a:lvl5pPr marL="1828800" algn="l" defTabSz="914400" rtl="0" eaLnBrk="1" latinLnBrk="0" hangingPunct="1">
              <a:defRPr sz="1800" kern="1200">
                <a:solidFill>
                  <a:srgbClr val="FFFFFF"/>
                </a:solidFill>
                <a:latin typeface="Arial"/>
                <a:ea typeface="+mn-ea"/>
                <a:cs typeface="+mn-cs"/>
              </a:defRPr>
            </a:lvl5pPr>
            <a:lvl6pPr marL="2286000" algn="l" defTabSz="914400" rtl="0" eaLnBrk="1" latinLnBrk="0" hangingPunct="1">
              <a:defRPr sz="1800" kern="1200">
                <a:solidFill>
                  <a:srgbClr val="FFFFFF"/>
                </a:solidFill>
                <a:latin typeface="Arial"/>
                <a:ea typeface="+mn-ea"/>
                <a:cs typeface="+mn-cs"/>
              </a:defRPr>
            </a:lvl6pPr>
            <a:lvl7pPr marL="2743200" algn="l" defTabSz="914400" rtl="0" eaLnBrk="1" latinLnBrk="0" hangingPunct="1">
              <a:defRPr sz="1800" kern="1200">
                <a:solidFill>
                  <a:srgbClr val="FFFFFF"/>
                </a:solidFill>
                <a:latin typeface="Arial"/>
                <a:ea typeface="+mn-ea"/>
                <a:cs typeface="+mn-cs"/>
              </a:defRPr>
            </a:lvl7pPr>
            <a:lvl8pPr marL="3200400" algn="l" defTabSz="914400" rtl="0" eaLnBrk="1" latinLnBrk="0" hangingPunct="1">
              <a:defRPr sz="1800" kern="1200">
                <a:solidFill>
                  <a:srgbClr val="FFFFFF"/>
                </a:solidFill>
                <a:latin typeface="Arial"/>
                <a:ea typeface="+mn-ea"/>
                <a:cs typeface="+mn-cs"/>
              </a:defRPr>
            </a:lvl8pPr>
            <a:lvl9pPr marL="3657600" algn="l" defTabSz="914400" rtl="0" eaLnBrk="1" latinLnBrk="0" hangingPunct="1">
              <a:defRPr sz="1800" kern="1200">
                <a:solidFill>
                  <a:srgbClr val="FFFFFF"/>
                </a:solidFill>
                <a:latin typeface="Arial"/>
                <a:ea typeface="+mn-ea"/>
                <a:cs typeface="+mn-cs"/>
              </a:defRPr>
            </a:lvl9pPr>
          </a:lstStyle>
          <a:p/>
        </p:txBody>
      </p:sp>
      <p:sp>
        <p:nvSpPr>
          <p:cNvPr id="57" name="Rectangle 56">
            <a:extLst>
              <a:ext uri="{FF2B5EF4-FFF2-40B4-BE49-F238E27FC236}">
                <a16:creationId xmlns:a16="http://schemas.microsoft.com/office/drawing/2014/main" id="{55B8B74D-B680-4DAF-AD79-72B672F97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914400" rtl="0" eaLnBrk="1" latinLnBrk="0" hangingPunct="1">
              <a:defRPr sz="1800" kern="1200">
                <a:solidFill>
                  <a:srgbClr val="FFFFFF"/>
                </a:solidFill>
                <a:latin typeface="Arial"/>
                <a:ea typeface="+mn-ea"/>
                <a:cs typeface="+mn-cs"/>
              </a:defRPr>
            </a:lvl1pPr>
            <a:lvl2pPr marL="457200" algn="l" defTabSz="914400" rtl="0" eaLnBrk="1" latinLnBrk="0" hangingPunct="1">
              <a:defRPr sz="1800" kern="1200">
                <a:solidFill>
                  <a:srgbClr val="FFFFFF"/>
                </a:solidFill>
                <a:latin typeface="Arial"/>
                <a:ea typeface="+mn-ea"/>
                <a:cs typeface="+mn-cs"/>
              </a:defRPr>
            </a:lvl2pPr>
            <a:lvl3pPr marL="914400" algn="l" defTabSz="914400" rtl="0" eaLnBrk="1" latinLnBrk="0" hangingPunct="1">
              <a:defRPr sz="1800" kern="1200">
                <a:solidFill>
                  <a:srgbClr val="FFFFFF"/>
                </a:solidFill>
                <a:latin typeface="Arial"/>
                <a:ea typeface="+mn-ea"/>
                <a:cs typeface="+mn-cs"/>
              </a:defRPr>
            </a:lvl3pPr>
            <a:lvl4pPr marL="1371600" algn="l" defTabSz="914400" rtl="0" eaLnBrk="1" latinLnBrk="0" hangingPunct="1">
              <a:defRPr sz="1800" kern="1200">
                <a:solidFill>
                  <a:srgbClr val="FFFFFF"/>
                </a:solidFill>
                <a:latin typeface="Arial"/>
                <a:ea typeface="+mn-ea"/>
                <a:cs typeface="+mn-cs"/>
              </a:defRPr>
            </a:lvl4pPr>
            <a:lvl5pPr marL="1828800" algn="l" defTabSz="914400" rtl="0" eaLnBrk="1" latinLnBrk="0" hangingPunct="1">
              <a:defRPr sz="1800" kern="1200">
                <a:solidFill>
                  <a:srgbClr val="FFFFFF"/>
                </a:solidFill>
                <a:latin typeface="Arial"/>
                <a:ea typeface="+mn-ea"/>
                <a:cs typeface="+mn-cs"/>
              </a:defRPr>
            </a:lvl5pPr>
            <a:lvl6pPr marL="2286000" algn="l" defTabSz="914400" rtl="0" eaLnBrk="1" latinLnBrk="0" hangingPunct="1">
              <a:defRPr sz="1800" kern="1200">
                <a:solidFill>
                  <a:srgbClr val="FFFFFF"/>
                </a:solidFill>
                <a:latin typeface="Arial"/>
                <a:ea typeface="+mn-ea"/>
                <a:cs typeface="+mn-cs"/>
              </a:defRPr>
            </a:lvl6pPr>
            <a:lvl7pPr marL="2743200" algn="l" defTabSz="914400" rtl="0" eaLnBrk="1" latinLnBrk="0" hangingPunct="1">
              <a:defRPr sz="1800" kern="1200">
                <a:solidFill>
                  <a:srgbClr val="FFFFFF"/>
                </a:solidFill>
                <a:latin typeface="Arial"/>
                <a:ea typeface="+mn-ea"/>
                <a:cs typeface="+mn-cs"/>
              </a:defRPr>
            </a:lvl7pPr>
            <a:lvl8pPr marL="3200400" algn="l" defTabSz="914400" rtl="0" eaLnBrk="1" latinLnBrk="0" hangingPunct="1">
              <a:defRPr sz="1800" kern="1200">
                <a:solidFill>
                  <a:srgbClr val="FFFFFF"/>
                </a:solidFill>
                <a:latin typeface="Arial"/>
                <a:ea typeface="+mn-ea"/>
                <a:cs typeface="+mn-cs"/>
              </a:defRPr>
            </a:lvl8pPr>
            <a:lvl9pPr marL="3657600" algn="l" defTabSz="914400" rtl="0" eaLnBrk="1" latinLnBrk="0" hangingPunct="1">
              <a:defRPr sz="1800" kern="1200">
                <a:solidFill>
                  <a:srgbClr val="FFFFFF"/>
                </a:solidFill>
                <a:latin typeface="Arial"/>
                <a:ea typeface="+mn-ea"/>
                <a:cs typeface="+mn-cs"/>
              </a:defRPr>
            </a:lvl9pPr>
          </a:lstStyle>
          <a:p/>
        </p:txBody>
      </p:sp>
      <p:sp>
        <p:nvSpPr>
          <p:cNvPr id="58" name="TextBox 57">
            <a:extLst>
              <a:ext uri="{FF2B5EF4-FFF2-40B4-BE49-F238E27FC236}">
                <a16:creationId xmlns:a16="http://schemas.microsoft.com/office/drawing/2014/main" id="{D4191BFE-FC52-4EAE-8EC7-82BADBC4050F}"/>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Aft>
                <a:spcPts val="600"/>
              </a:spcAft>
            </a:pP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useBgFill="1">
        <p:nvSpPr>
          <p:cNvPr id="59" name="Rectangle 58">
            <a:extLst>
              <a:ext uri="{FF2B5EF4-FFF2-40B4-BE49-F238E27FC236}">
                <a16:creationId xmlns:a16="http://schemas.microsoft.com/office/drawing/2014/main" id="{BAE659D6-F2D7-4631-904B-5219EDEEE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rial"/>
                <a:ea typeface="+mn-ea"/>
                <a:cs typeface="+mn-cs"/>
              </a:defRPr>
            </a:lvl1pPr>
            <a:lvl2pPr marL="457200" algn="l" defTabSz="914400" rtl="0" eaLnBrk="1" latinLnBrk="0" hangingPunct="1">
              <a:defRPr sz="1800" kern="1200">
                <a:solidFill>
                  <a:srgbClr val="FFFFFF"/>
                </a:solidFill>
                <a:latin typeface="Arial"/>
                <a:ea typeface="+mn-ea"/>
                <a:cs typeface="+mn-cs"/>
              </a:defRPr>
            </a:lvl2pPr>
            <a:lvl3pPr marL="914400" algn="l" defTabSz="914400" rtl="0" eaLnBrk="1" latinLnBrk="0" hangingPunct="1">
              <a:defRPr sz="1800" kern="1200">
                <a:solidFill>
                  <a:srgbClr val="FFFFFF"/>
                </a:solidFill>
                <a:latin typeface="Arial"/>
                <a:ea typeface="+mn-ea"/>
                <a:cs typeface="+mn-cs"/>
              </a:defRPr>
            </a:lvl3pPr>
            <a:lvl4pPr marL="1371600" algn="l" defTabSz="914400" rtl="0" eaLnBrk="1" latinLnBrk="0" hangingPunct="1">
              <a:defRPr sz="1800" kern="1200">
                <a:solidFill>
                  <a:srgbClr val="FFFFFF"/>
                </a:solidFill>
                <a:latin typeface="Arial"/>
                <a:ea typeface="+mn-ea"/>
                <a:cs typeface="+mn-cs"/>
              </a:defRPr>
            </a:lvl4pPr>
            <a:lvl5pPr marL="1828800" algn="l" defTabSz="914400" rtl="0" eaLnBrk="1" latinLnBrk="0" hangingPunct="1">
              <a:defRPr sz="1800" kern="1200">
                <a:solidFill>
                  <a:srgbClr val="FFFFFF"/>
                </a:solidFill>
                <a:latin typeface="Arial"/>
                <a:ea typeface="+mn-ea"/>
                <a:cs typeface="+mn-cs"/>
              </a:defRPr>
            </a:lvl5pPr>
            <a:lvl6pPr marL="2286000" algn="l" defTabSz="914400" rtl="0" eaLnBrk="1" latinLnBrk="0" hangingPunct="1">
              <a:defRPr sz="1800" kern="1200">
                <a:solidFill>
                  <a:srgbClr val="FFFFFF"/>
                </a:solidFill>
                <a:latin typeface="Arial"/>
                <a:ea typeface="+mn-ea"/>
                <a:cs typeface="+mn-cs"/>
              </a:defRPr>
            </a:lvl6pPr>
            <a:lvl7pPr marL="2743200" algn="l" defTabSz="914400" rtl="0" eaLnBrk="1" latinLnBrk="0" hangingPunct="1">
              <a:defRPr sz="1800" kern="1200">
                <a:solidFill>
                  <a:srgbClr val="FFFFFF"/>
                </a:solidFill>
                <a:latin typeface="Arial"/>
                <a:ea typeface="+mn-ea"/>
                <a:cs typeface="+mn-cs"/>
              </a:defRPr>
            </a:lvl7pPr>
            <a:lvl8pPr marL="3200400" algn="l" defTabSz="914400" rtl="0" eaLnBrk="1" latinLnBrk="0" hangingPunct="1">
              <a:defRPr sz="1800" kern="1200">
                <a:solidFill>
                  <a:srgbClr val="FFFFFF"/>
                </a:solidFill>
                <a:latin typeface="Arial"/>
                <a:ea typeface="+mn-ea"/>
                <a:cs typeface="+mn-cs"/>
              </a:defRPr>
            </a:lvl8pPr>
            <a:lvl9pPr marL="3657600" algn="l" defTabSz="914400" rtl="0" eaLnBrk="1" latinLnBrk="0" hangingPunct="1">
              <a:defRPr sz="1800" kern="1200">
                <a:solidFill>
                  <a:srgbClr val="FFFFFF"/>
                </a:solidFill>
                <a:latin typeface="Arial"/>
                <a:ea typeface="+mn-ea"/>
                <a:cs typeface="+mn-cs"/>
              </a:defRPr>
            </a:lvl9pPr>
          </a:lstStyle>
          <a:p>
            <a:pPr algn="ctr"/>
            <a:endParaRPr lang="en-US"/>
          </a:p>
        </p:txBody>
      </p:sp>
      <p:pic>
        <p:nvPicPr>
          <p:cNvPr id="60" name="Picture 59">
            <a:extLst>
              <a:ext uri="{FF2B5EF4-FFF2-40B4-BE49-F238E27FC236}">
                <a16:creationId xmlns:a16="http://schemas.microsoft.com/office/drawing/2014/main" id="{DCE472FB-5259-48F7-B10C-DE074EEA29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61" name="Picture 60">
            <a:extLst>
              <a:ext uri="{FF2B5EF4-FFF2-40B4-BE49-F238E27FC236}">
                <a16:creationId xmlns:a16="http://schemas.microsoft.com/office/drawing/2014/main" id="{2D8CF195-D394-4D6C-9286-875AA1E6152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62" name="Rectangle 61">
            <a:extLst>
              <a:ext uri="{FF2B5EF4-FFF2-40B4-BE49-F238E27FC236}">
                <a16:creationId xmlns:a16="http://schemas.microsoft.com/office/drawing/2014/main" id="{BF4AE0C0-6324-4801-BA00-25D693DA83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rial"/>
                <a:ea typeface="+mn-ea"/>
                <a:cs typeface="+mn-cs"/>
              </a:defRPr>
            </a:lvl1pPr>
            <a:lvl2pPr marL="457200" algn="l" defTabSz="914400" rtl="0" eaLnBrk="1" latinLnBrk="0" hangingPunct="1">
              <a:defRPr sz="1800" kern="1200">
                <a:solidFill>
                  <a:srgbClr val="FFFFFF"/>
                </a:solidFill>
                <a:latin typeface="Arial"/>
                <a:ea typeface="+mn-ea"/>
                <a:cs typeface="+mn-cs"/>
              </a:defRPr>
            </a:lvl2pPr>
            <a:lvl3pPr marL="914400" algn="l" defTabSz="914400" rtl="0" eaLnBrk="1" latinLnBrk="0" hangingPunct="1">
              <a:defRPr sz="1800" kern="1200">
                <a:solidFill>
                  <a:srgbClr val="FFFFFF"/>
                </a:solidFill>
                <a:latin typeface="Arial"/>
                <a:ea typeface="+mn-ea"/>
                <a:cs typeface="+mn-cs"/>
              </a:defRPr>
            </a:lvl3pPr>
            <a:lvl4pPr marL="1371600" algn="l" defTabSz="914400" rtl="0" eaLnBrk="1" latinLnBrk="0" hangingPunct="1">
              <a:defRPr sz="1800" kern="1200">
                <a:solidFill>
                  <a:srgbClr val="FFFFFF"/>
                </a:solidFill>
                <a:latin typeface="Arial"/>
                <a:ea typeface="+mn-ea"/>
                <a:cs typeface="+mn-cs"/>
              </a:defRPr>
            </a:lvl4pPr>
            <a:lvl5pPr marL="1828800" algn="l" defTabSz="914400" rtl="0" eaLnBrk="1" latinLnBrk="0" hangingPunct="1">
              <a:defRPr sz="1800" kern="1200">
                <a:solidFill>
                  <a:srgbClr val="FFFFFF"/>
                </a:solidFill>
                <a:latin typeface="Arial"/>
                <a:ea typeface="+mn-ea"/>
                <a:cs typeface="+mn-cs"/>
              </a:defRPr>
            </a:lvl5pPr>
            <a:lvl6pPr marL="2286000" algn="l" defTabSz="914400" rtl="0" eaLnBrk="1" latinLnBrk="0" hangingPunct="1">
              <a:defRPr sz="1800" kern="1200">
                <a:solidFill>
                  <a:srgbClr val="FFFFFF"/>
                </a:solidFill>
                <a:latin typeface="Arial"/>
                <a:ea typeface="+mn-ea"/>
                <a:cs typeface="+mn-cs"/>
              </a:defRPr>
            </a:lvl6pPr>
            <a:lvl7pPr marL="2743200" algn="l" defTabSz="914400" rtl="0" eaLnBrk="1" latinLnBrk="0" hangingPunct="1">
              <a:defRPr sz="1800" kern="1200">
                <a:solidFill>
                  <a:srgbClr val="FFFFFF"/>
                </a:solidFill>
                <a:latin typeface="Arial"/>
                <a:ea typeface="+mn-ea"/>
                <a:cs typeface="+mn-cs"/>
              </a:defRPr>
            </a:lvl7pPr>
            <a:lvl8pPr marL="3200400" algn="l" defTabSz="914400" rtl="0" eaLnBrk="1" latinLnBrk="0" hangingPunct="1">
              <a:defRPr sz="1800" kern="1200">
                <a:solidFill>
                  <a:srgbClr val="FFFFFF"/>
                </a:solidFill>
                <a:latin typeface="Arial"/>
                <a:ea typeface="+mn-ea"/>
                <a:cs typeface="+mn-cs"/>
              </a:defRPr>
            </a:lvl8pPr>
            <a:lvl9pPr marL="3657600" algn="l" defTabSz="914400" rtl="0" eaLnBrk="1" latinLnBrk="0" hangingPunct="1">
              <a:defRPr sz="1800" kern="1200">
                <a:solidFill>
                  <a:srgbClr val="FFFFFF"/>
                </a:solidFill>
                <a:latin typeface="Arial"/>
                <a:ea typeface="+mn-ea"/>
                <a:cs typeface="+mn-cs"/>
              </a:defRPr>
            </a:lvl9pPr>
          </a:lstStyle>
          <a:p>
            <a:pPr algn="ctr"/>
            <a:endParaRPr lang="en-US"/>
          </a:p>
        </p:txBody>
      </p:sp>
      <p:sp>
        <p:nvSpPr>
          <p:cNvPr id="63" name="Rectangle 62">
            <a:extLst>
              <a:ext uri="{FF2B5EF4-FFF2-40B4-BE49-F238E27FC236}">
                <a16:creationId xmlns:a16="http://schemas.microsoft.com/office/drawing/2014/main" id="{8EECC475-8B3B-41EE-906D-7EFA12B48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rial"/>
                <a:ea typeface="+mn-ea"/>
                <a:cs typeface="+mn-cs"/>
              </a:defRPr>
            </a:lvl1pPr>
            <a:lvl2pPr marL="457200" algn="l" defTabSz="914400" rtl="0" eaLnBrk="1" latinLnBrk="0" hangingPunct="1">
              <a:defRPr sz="1800" kern="1200">
                <a:solidFill>
                  <a:srgbClr val="FFFFFF"/>
                </a:solidFill>
                <a:latin typeface="Arial"/>
                <a:ea typeface="+mn-ea"/>
                <a:cs typeface="+mn-cs"/>
              </a:defRPr>
            </a:lvl2pPr>
            <a:lvl3pPr marL="914400" algn="l" defTabSz="914400" rtl="0" eaLnBrk="1" latinLnBrk="0" hangingPunct="1">
              <a:defRPr sz="1800" kern="1200">
                <a:solidFill>
                  <a:srgbClr val="FFFFFF"/>
                </a:solidFill>
                <a:latin typeface="Arial"/>
                <a:ea typeface="+mn-ea"/>
                <a:cs typeface="+mn-cs"/>
              </a:defRPr>
            </a:lvl3pPr>
            <a:lvl4pPr marL="1371600" algn="l" defTabSz="914400" rtl="0" eaLnBrk="1" latinLnBrk="0" hangingPunct="1">
              <a:defRPr sz="1800" kern="1200">
                <a:solidFill>
                  <a:srgbClr val="FFFFFF"/>
                </a:solidFill>
                <a:latin typeface="Arial"/>
                <a:ea typeface="+mn-ea"/>
                <a:cs typeface="+mn-cs"/>
              </a:defRPr>
            </a:lvl4pPr>
            <a:lvl5pPr marL="1828800" algn="l" defTabSz="914400" rtl="0" eaLnBrk="1" latinLnBrk="0" hangingPunct="1">
              <a:defRPr sz="1800" kern="1200">
                <a:solidFill>
                  <a:srgbClr val="FFFFFF"/>
                </a:solidFill>
                <a:latin typeface="Arial"/>
                <a:ea typeface="+mn-ea"/>
                <a:cs typeface="+mn-cs"/>
              </a:defRPr>
            </a:lvl5pPr>
            <a:lvl6pPr marL="2286000" algn="l" defTabSz="914400" rtl="0" eaLnBrk="1" latinLnBrk="0" hangingPunct="1">
              <a:defRPr sz="1800" kern="1200">
                <a:solidFill>
                  <a:srgbClr val="FFFFFF"/>
                </a:solidFill>
                <a:latin typeface="Arial"/>
                <a:ea typeface="+mn-ea"/>
                <a:cs typeface="+mn-cs"/>
              </a:defRPr>
            </a:lvl6pPr>
            <a:lvl7pPr marL="2743200" algn="l" defTabSz="914400" rtl="0" eaLnBrk="1" latinLnBrk="0" hangingPunct="1">
              <a:defRPr sz="1800" kern="1200">
                <a:solidFill>
                  <a:srgbClr val="FFFFFF"/>
                </a:solidFill>
                <a:latin typeface="Arial"/>
                <a:ea typeface="+mn-ea"/>
                <a:cs typeface="+mn-cs"/>
              </a:defRPr>
            </a:lvl7pPr>
            <a:lvl8pPr marL="3200400" algn="l" defTabSz="914400" rtl="0" eaLnBrk="1" latinLnBrk="0" hangingPunct="1">
              <a:defRPr sz="1800" kern="1200">
                <a:solidFill>
                  <a:srgbClr val="FFFFFF"/>
                </a:solidFill>
                <a:latin typeface="Arial"/>
                <a:ea typeface="+mn-ea"/>
                <a:cs typeface="+mn-cs"/>
              </a:defRPr>
            </a:lvl8pPr>
            <a:lvl9pPr marL="3657600" algn="l" defTabSz="914400" rtl="0" eaLnBrk="1" latinLnBrk="0" hangingPunct="1">
              <a:defRPr sz="1800" kern="1200">
                <a:solidFill>
                  <a:srgbClr val="FFFFFF"/>
                </a:solidFill>
                <a:latin typeface="Arial"/>
                <a:ea typeface="+mn-ea"/>
                <a:cs typeface="+mn-cs"/>
              </a:defRPr>
            </a:lvl9pPr>
          </a:lstStyle>
          <a:p>
            <a:pPr algn="ctr"/>
            <a:endParaRPr lang="en-US"/>
          </a:p>
        </p:txBody>
      </p:sp>
      <p:sp>
        <p:nvSpPr>
          <p:cNvPr id="64" name="Rectangle 63">
            <a:extLst>
              <a:ext uri="{FF2B5EF4-FFF2-40B4-BE49-F238E27FC236}">
                <a16:creationId xmlns:a16="http://schemas.microsoft.com/office/drawing/2014/main" id="{F4360626-F3B0-40AC-A439-F31C91ACB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rial"/>
                <a:ea typeface="+mn-ea"/>
                <a:cs typeface="+mn-cs"/>
              </a:defRPr>
            </a:lvl1pPr>
            <a:lvl2pPr marL="457200" algn="l" defTabSz="914400" rtl="0" eaLnBrk="1" latinLnBrk="0" hangingPunct="1">
              <a:defRPr sz="1800" kern="1200">
                <a:solidFill>
                  <a:srgbClr val="FFFFFF"/>
                </a:solidFill>
                <a:latin typeface="Arial"/>
                <a:ea typeface="+mn-ea"/>
                <a:cs typeface="+mn-cs"/>
              </a:defRPr>
            </a:lvl2pPr>
            <a:lvl3pPr marL="914400" algn="l" defTabSz="914400" rtl="0" eaLnBrk="1" latinLnBrk="0" hangingPunct="1">
              <a:defRPr sz="1800" kern="1200">
                <a:solidFill>
                  <a:srgbClr val="FFFFFF"/>
                </a:solidFill>
                <a:latin typeface="Arial"/>
                <a:ea typeface="+mn-ea"/>
                <a:cs typeface="+mn-cs"/>
              </a:defRPr>
            </a:lvl3pPr>
            <a:lvl4pPr marL="1371600" algn="l" defTabSz="914400" rtl="0" eaLnBrk="1" latinLnBrk="0" hangingPunct="1">
              <a:defRPr sz="1800" kern="1200">
                <a:solidFill>
                  <a:srgbClr val="FFFFFF"/>
                </a:solidFill>
                <a:latin typeface="Arial"/>
                <a:ea typeface="+mn-ea"/>
                <a:cs typeface="+mn-cs"/>
              </a:defRPr>
            </a:lvl4pPr>
            <a:lvl5pPr marL="1828800" algn="l" defTabSz="914400" rtl="0" eaLnBrk="1" latinLnBrk="0" hangingPunct="1">
              <a:defRPr sz="1800" kern="1200">
                <a:solidFill>
                  <a:srgbClr val="FFFFFF"/>
                </a:solidFill>
                <a:latin typeface="Arial"/>
                <a:ea typeface="+mn-ea"/>
                <a:cs typeface="+mn-cs"/>
              </a:defRPr>
            </a:lvl5pPr>
            <a:lvl6pPr marL="2286000" algn="l" defTabSz="914400" rtl="0" eaLnBrk="1" latinLnBrk="0" hangingPunct="1">
              <a:defRPr sz="1800" kern="1200">
                <a:solidFill>
                  <a:srgbClr val="FFFFFF"/>
                </a:solidFill>
                <a:latin typeface="Arial"/>
                <a:ea typeface="+mn-ea"/>
                <a:cs typeface="+mn-cs"/>
              </a:defRPr>
            </a:lvl6pPr>
            <a:lvl7pPr marL="2743200" algn="l" defTabSz="914400" rtl="0" eaLnBrk="1" latinLnBrk="0" hangingPunct="1">
              <a:defRPr sz="1800" kern="1200">
                <a:solidFill>
                  <a:srgbClr val="FFFFFF"/>
                </a:solidFill>
                <a:latin typeface="Arial"/>
                <a:ea typeface="+mn-ea"/>
                <a:cs typeface="+mn-cs"/>
              </a:defRPr>
            </a:lvl7pPr>
            <a:lvl8pPr marL="3200400" algn="l" defTabSz="914400" rtl="0" eaLnBrk="1" latinLnBrk="0" hangingPunct="1">
              <a:defRPr sz="1800" kern="1200">
                <a:solidFill>
                  <a:srgbClr val="FFFFFF"/>
                </a:solidFill>
                <a:latin typeface="Arial"/>
                <a:ea typeface="+mn-ea"/>
                <a:cs typeface="+mn-cs"/>
              </a:defRPr>
            </a:lvl8pPr>
            <a:lvl9pPr marL="3657600" algn="l" defTabSz="914400" rtl="0" eaLnBrk="1" latinLnBrk="0" hangingPunct="1">
              <a:defRPr sz="1800" kern="1200">
                <a:solidFill>
                  <a:srgbClr val="FFFFFF"/>
                </a:solidFill>
                <a:latin typeface="Arial"/>
                <a:ea typeface="+mn-ea"/>
                <a:cs typeface="+mn-cs"/>
              </a:defRPr>
            </a:lvl9pPr>
          </a:lstStyle>
          <a:p>
            <a:pPr algn="ctr"/>
            <a:endParaRPr lang="en-US"/>
          </a:p>
        </p:txBody>
      </p:sp>
      <p:sp>
        <p:nvSpPr>
          <p:cNvPr id="2" name="Title 1">
            <a:extLst>
              <a:ext uri="{FF2B5EF4-FFF2-40B4-BE49-F238E27FC236}">
                <a16:creationId xmlns:a16="http://schemas.microsoft.com/office/drawing/2014/main" id="{FBDB49E4-4B4C-4F10-AFB6-96A8AB74AE13}"/>
              </a:ext>
            </a:extLst>
          </p:cNvPr>
          <p:cNvSpPr>
            <a:spLocks noGrp="1"/>
          </p:cNvSpPr>
          <p:nvPr>
            <p:ph type="title"/>
          </p:nvPr>
        </p:nvSpPr>
        <p:spPr>
          <a:xfrm>
            <a:off x="1969803" y="808056"/>
            <a:ext cx="8608037" cy="1077229"/>
          </a:xfrm>
        </p:spPr>
        <p:txBody>
          <a:bodyPr vert="horz" lIns="91440" tIns="45720" rIns="91440" bIns="45720" rtlCol="0" anchor="t">
            <a:normAutofit/>
          </a:bodyPr>
          <a:lstStyle/>
          <a:p>
            <a:pPr algn="l"/>
            <a:r>
              <a:rPr lang="en-US"/>
              <a:t>Conclusion</a:t>
            </a:r>
          </a:p>
        </p:txBody>
      </p:sp>
      <p:sp>
        <p:nvSpPr>
          <p:cNvPr id="3" name="Text Placeholder 2">
            <a:extLst>
              <a:ext uri="{FF2B5EF4-FFF2-40B4-BE49-F238E27FC236}">
                <a16:creationId xmlns:a16="http://schemas.microsoft.com/office/drawing/2014/main" id="{6304393E-9EF0-4B73-921C-4B27F56CE113}"/>
              </a:ext>
            </a:extLst>
          </p:cNvPr>
          <p:cNvSpPr>
            <a:spLocks noGrp="1"/>
          </p:cNvSpPr>
          <p:nvPr>
            <p:ph type="body" idx="1"/>
          </p:nvPr>
        </p:nvSpPr>
        <p:spPr>
          <a:xfrm>
            <a:off x="1975805" y="2052116"/>
            <a:ext cx="2658877" cy="3997828"/>
          </a:xfrm>
        </p:spPr>
        <p:txBody>
          <a:bodyPr vert="horz" lIns="91440" tIns="45720" rIns="91440" bIns="45720" rtlCol="0" anchor="ctr">
            <a:normAutofit/>
          </a:bodyPr>
          <a:lstStyle/>
          <a:p>
            <a:pPr marL="344170" indent="-337820"/>
            <a:r>
              <a:rPr lang="en-US" sz="1600"/>
              <a:t>This project demonstrates my ability to integrate HTML, CSS, and JavaScript to create a functional web application.</a:t>
            </a:r>
            <a:endParaRPr lang="en-US"/>
          </a:p>
          <a:p>
            <a:pPr marL="344170" indent="-337820"/>
            <a:r>
              <a:rPr lang="en-US" sz="1600">
                <a:cs typeface="Arial"/>
              </a:rPr>
              <a:t>It also shows how we can link the files and make our website responsive</a:t>
            </a:r>
          </a:p>
        </p:txBody>
      </p:sp>
      <p:pic>
        <p:nvPicPr>
          <p:cNvPr id="4" name="Picture 3" descr="&quot;Conclusion&quot; Word Formed From Lettered Yellow Tiles · Free Stock Photo">
            <a:extLst>
              <a:ext uri="{FF2B5EF4-FFF2-40B4-BE49-F238E27FC236}">
                <a16:creationId xmlns:a16="http://schemas.microsoft.com/office/drawing/2014/main" id="{B47DF6A8-1C2F-80B9-8856-E6A7BF641E18}"/>
              </a:ext>
            </a:extLst>
          </p:cNvPr>
          <p:cNvPicPr>
            <a:picLocks noChangeAspect="1"/>
          </p:cNvPicPr>
          <p:nvPr/>
        </p:nvPicPr>
        <p:blipFill>
          <a:blip r:embed="rId4"/>
          <a:stretch>
            <a:fillRect/>
          </a:stretch>
        </p:blipFill>
        <p:spPr>
          <a:xfrm>
            <a:off x="5432992" y="2427180"/>
            <a:ext cx="4818974" cy="3216665"/>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gradFill>
          </a:ln>
          <a:effectLst>
            <a:innerShdw blurRad="127000">
              <a:prstClr val="black">
                <a:alpha val="90000"/>
              </a:prstClr>
            </a:innerShdw>
          </a:effectLst>
        </p:spPr>
      </p:pic>
      <p:sp>
        <p:nvSpPr>
          <p:cNvPr id="65" name="Rectangle 64">
            <a:extLst>
              <a:ext uri="{FF2B5EF4-FFF2-40B4-BE49-F238E27FC236}">
                <a16:creationId xmlns:a16="http://schemas.microsoft.com/office/drawing/2014/main" id="{748ACDD1-8E35-47F8-BD67-59FD2D1AFE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Arial"/>
                <a:ea typeface="+mn-ea"/>
                <a:cs typeface="+mn-cs"/>
              </a:defRPr>
            </a:lvl1pPr>
            <a:lvl2pPr marL="457200" algn="l" defTabSz="914400" rtl="0" eaLnBrk="1" latinLnBrk="0" hangingPunct="1">
              <a:defRPr sz="1800" kern="1200">
                <a:solidFill>
                  <a:srgbClr val="FFFFFF"/>
                </a:solidFill>
                <a:latin typeface="Arial"/>
                <a:ea typeface="+mn-ea"/>
                <a:cs typeface="+mn-cs"/>
              </a:defRPr>
            </a:lvl2pPr>
            <a:lvl3pPr marL="914400" algn="l" defTabSz="914400" rtl="0" eaLnBrk="1" latinLnBrk="0" hangingPunct="1">
              <a:defRPr sz="1800" kern="1200">
                <a:solidFill>
                  <a:srgbClr val="FFFFFF"/>
                </a:solidFill>
                <a:latin typeface="Arial"/>
                <a:ea typeface="+mn-ea"/>
                <a:cs typeface="+mn-cs"/>
              </a:defRPr>
            </a:lvl3pPr>
            <a:lvl4pPr marL="1371600" algn="l" defTabSz="914400" rtl="0" eaLnBrk="1" latinLnBrk="0" hangingPunct="1">
              <a:defRPr sz="1800" kern="1200">
                <a:solidFill>
                  <a:srgbClr val="FFFFFF"/>
                </a:solidFill>
                <a:latin typeface="Arial"/>
                <a:ea typeface="+mn-ea"/>
                <a:cs typeface="+mn-cs"/>
              </a:defRPr>
            </a:lvl4pPr>
            <a:lvl5pPr marL="1828800" algn="l" defTabSz="914400" rtl="0" eaLnBrk="1" latinLnBrk="0" hangingPunct="1">
              <a:defRPr sz="1800" kern="1200">
                <a:solidFill>
                  <a:srgbClr val="FFFFFF"/>
                </a:solidFill>
                <a:latin typeface="Arial"/>
                <a:ea typeface="+mn-ea"/>
                <a:cs typeface="+mn-cs"/>
              </a:defRPr>
            </a:lvl5pPr>
            <a:lvl6pPr marL="2286000" algn="l" defTabSz="914400" rtl="0" eaLnBrk="1" latinLnBrk="0" hangingPunct="1">
              <a:defRPr sz="1800" kern="1200">
                <a:solidFill>
                  <a:srgbClr val="FFFFFF"/>
                </a:solidFill>
                <a:latin typeface="Arial"/>
                <a:ea typeface="+mn-ea"/>
                <a:cs typeface="+mn-cs"/>
              </a:defRPr>
            </a:lvl6pPr>
            <a:lvl7pPr marL="2743200" algn="l" defTabSz="914400" rtl="0" eaLnBrk="1" latinLnBrk="0" hangingPunct="1">
              <a:defRPr sz="1800" kern="1200">
                <a:solidFill>
                  <a:srgbClr val="FFFFFF"/>
                </a:solidFill>
                <a:latin typeface="Arial"/>
                <a:ea typeface="+mn-ea"/>
                <a:cs typeface="+mn-cs"/>
              </a:defRPr>
            </a:lvl7pPr>
            <a:lvl8pPr marL="3200400" algn="l" defTabSz="914400" rtl="0" eaLnBrk="1" latinLnBrk="0" hangingPunct="1">
              <a:defRPr sz="1800" kern="1200">
                <a:solidFill>
                  <a:srgbClr val="FFFFFF"/>
                </a:solidFill>
                <a:latin typeface="Arial"/>
                <a:ea typeface="+mn-ea"/>
                <a:cs typeface="+mn-cs"/>
              </a:defRPr>
            </a:lvl8pPr>
            <a:lvl9pPr marL="3657600" algn="l" defTabSz="914400" rtl="0" eaLnBrk="1" latinLnBrk="0" hangingPunct="1">
              <a:defRPr sz="1800" kern="1200">
                <a:solidFill>
                  <a:srgbClr val="FFFFFF"/>
                </a:solidFill>
                <a:latin typeface="Arial"/>
                <a:ea typeface="+mn-ea"/>
                <a:cs typeface="+mn-cs"/>
              </a:defRPr>
            </a:lvl9pPr>
          </a:lstStyle>
          <a:p>
            <a:pPr algn="ctr"/>
            <a:endParaRPr lang="en-US"/>
          </a:p>
        </p:txBody>
      </p:sp>
    </p:spTree>
    <p:extLst>
      <p:ext uri="{BB962C8B-B14F-4D97-AF65-F5344CB8AC3E}">
        <p14:creationId val="498529304"/>
      </p:ext>
    </p:extLst>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57" name="Rectangle 56">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a:p>
        </p:txBody>
      </p:sp>
      <p:sp>
        <p:nvSpPr>
          <p:cNvPr id="2" name="Title 1">
            <a:extLst>
              <a:ext uri="{FF2B5EF4-FFF2-40B4-BE49-F238E27FC236}">
                <a16:creationId xmlns:a16="http://schemas.microsoft.com/office/drawing/2014/main" id="{C4A8289E-D9C5-432C-AB71-F45CA51E2DF2}"/>
              </a:ext>
            </a:extLst>
          </p:cNvPr>
          <p:cNvSpPr>
            <a:spLocks noGrp="1"/>
          </p:cNvSpPr>
          <p:nvPr>
            <p:ph type="ctrTitle"/>
          </p:nvPr>
        </p:nvSpPr>
        <p:spPr>
          <a:xfrm>
            <a:off x="638882" y="639193"/>
            <a:ext cx="3571810" cy="3573516"/>
          </a:xfrm>
        </p:spPr>
        <p:txBody>
          <a:bodyPr>
            <a:normAutofit/>
          </a:bodyPr>
          <a:lstStyle/>
          <a:p>
            <a:pPr algn="l"/>
            <a:r>
              <a:rPr lang="en-IN" sz="6600"/>
              <a:t>My Portfolio Project</a:t>
            </a:r>
          </a:p>
        </p:txBody>
      </p:sp>
      <p:sp>
        <p:nvSpPr>
          <p:cNvPr id="3" name="Subtitle 2">
            <a:extLst>
              <a:ext uri="{FF2B5EF4-FFF2-40B4-BE49-F238E27FC236}">
                <a16:creationId xmlns:a16="http://schemas.microsoft.com/office/drawing/2014/main" id="{69EEBB3A-1FDB-4738-A2AA-7109894A3089}"/>
              </a:ext>
            </a:extLst>
          </p:cNvPr>
          <p:cNvSpPr>
            <a:spLocks noGrp="1"/>
          </p:cNvSpPr>
          <p:nvPr>
            <p:ph type="subTitle" idx="1"/>
          </p:nvPr>
        </p:nvSpPr>
        <p:spPr>
          <a:xfrm>
            <a:off x="638882" y="4631161"/>
            <a:ext cx="3571810" cy="1559327"/>
          </a:xfrm>
        </p:spPr>
        <p:txBody>
          <a:bodyPr>
            <a:normAutofit/>
          </a:bodyPr>
          <a:lstStyle/>
          <a:p>
            <a:pPr algn="l"/>
            <a:r>
              <a:rPr lang="en-US"/>
              <a:t>Understanding My HTML and CSS Code</a:t>
            </a:r>
            <a:endParaRPr lang="en-IN"/>
          </a:p>
        </p:txBody>
      </p:sp>
      <p:sp>
        <p:nvSpPr>
          <p:cNvPr id="5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4"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4"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a:p>
        </p:txBody>
      </p:sp>
      <p:pic>
        <p:nvPicPr>
          <p:cNvPr id="4" name="Picture 3" descr="프로그래밍 Html 코드 · Free photo on Pixabay">
            <a:extLst>
              <a:ext uri="{FF2B5EF4-FFF2-40B4-BE49-F238E27FC236}">
                <a16:creationId xmlns:a16="http://schemas.microsoft.com/office/drawing/2014/main" id="{8C4FBBEF-46FD-981D-13B8-A8723E7D696A}"/>
              </a:ext>
            </a:extLst>
          </p:cNvPr>
          <p:cNvPicPr>
            <a:picLocks noChangeAspect="1"/>
          </p:cNvPicPr>
          <p:nvPr/>
        </p:nvPicPr>
        <p:blipFill>
          <a:blip r:embed="rId2"/>
          <a:srcRect r="9709" b="-1"/>
          <a:stretch>
            <a:fillRect/>
          </a:stretch>
        </p:blipFill>
        <p:spPr>
          <a:xfrm>
            <a:off x="4654296" y="748460"/>
            <a:ext cx="7214616" cy="5333647"/>
          </a:xfrm>
          <a:prstGeom prst="rect">
            <a:avLst/>
          </a:prstGeom>
        </p:spPr>
      </p:pic>
    </p:spTree>
    <p:extLst>
      <p:ext uri="{BB962C8B-B14F-4D97-AF65-F5344CB8AC3E}">
        <p14:creationId val="3298146229"/>
      </p:ext>
    </p:extLst>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22" name="Rectangle 2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a:p>
        </p:txBody>
      </p:sp>
      <p:pic>
        <p:nvPicPr>
          <p:cNvPr id="4" name="Picture 3" descr="Introduction – Arfath's Narrative Medicine Portfolio">
            <a:extLst>
              <a:ext uri="{FF2B5EF4-FFF2-40B4-BE49-F238E27FC236}">
                <a16:creationId xmlns:a16="http://schemas.microsoft.com/office/drawing/2014/main" id="{E843B747-3DF2-0116-BC6C-6F2EE2A938CC}"/>
              </a:ext>
            </a:extLst>
          </p:cNvPr>
          <p:cNvPicPr>
            <a:picLocks noChangeAspect="1"/>
          </p:cNvPicPr>
          <p:nvPr/>
        </p:nvPicPr>
        <p:blipFill>
          <a:blip r:embed="rId2"/>
          <a:srcRect l="7678" r="13011"/>
          <a:stretch>
            <a:fillRect/>
          </a:stretch>
        </p:blipFill>
        <p:spPr>
          <a:xfrm>
            <a:off x="1" y="10"/>
            <a:ext cx="9669642" cy="6857990"/>
          </a:xfrm>
          <a:prstGeom prst="rect">
            <a:avLst/>
          </a:prstGeom>
        </p:spPr>
      </p:pic>
      <p:sp>
        <p:nvSpPr>
          <p:cNvPr id="24" name="Rectangle 2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a:p>
        </p:txBody>
      </p:sp>
      <p:sp>
        <p:nvSpPr>
          <p:cNvPr id="2" name="Title 1">
            <a:extLst>
              <a:ext uri="{FF2B5EF4-FFF2-40B4-BE49-F238E27FC236}">
                <a16:creationId xmlns:a16="http://schemas.microsoft.com/office/drawing/2014/main" id="{B1EACF03-C590-426A-8400-0D5935D974C8}"/>
              </a:ext>
            </a:extLst>
          </p:cNvPr>
          <p:cNvSpPr>
            <a:spLocks noGrp="1"/>
          </p:cNvSpPr>
          <p:nvPr>
            <p:ph type="title"/>
          </p:nvPr>
        </p:nvSpPr>
        <p:spPr>
          <a:xfrm>
            <a:off x="7531610" y="365125"/>
            <a:ext cx="3822189" cy="1899912"/>
          </a:xfrm>
        </p:spPr>
        <p:txBody>
          <a:bodyPr vert="horz" lIns="91440" tIns="45720" rIns="91440" bIns="45720" rtlCol="0" anchor="ctr">
            <a:normAutofit/>
          </a:bodyPr>
          <a:lstStyle/>
          <a:p>
            <a:r>
              <a:rPr lang="en-US" sz="4000"/>
              <a:t>About Me:</a:t>
            </a:r>
          </a:p>
        </p:txBody>
      </p:sp>
      <p:sp>
        <p:nvSpPr>
          <p:cNvPr id="3" name="Text Placeholder 2">
            <a:extLst>
              <a:ext uri="{FF2B5EF4-FFF2-40B4-BE49-F238E27FC236}">
                <a16:creationId xmlns:a16="http://schemas.microsoft.com/office/drawing/2014/main" id="{43E23311-7AB6-4E95-8D39-E017A2FDFA4E}"/>
              </a:ext>
            </a:extLst>
          </p:cNvPr>
          <p:cNvSpPr>
            <a:spLocks noGrp="1"/>
          </p:cNvSpPr>
          <p:nvPr>
            <p:ph type="body" idx="1"/>
          </p:nvPr>
        </p:nvSpPr>
        <p:spPr>
          <a:xfrm>
            <a:off x="7531610" y="2434201"/>
            <a:ext cx="3822189" cy="3742762"/>
          </a:xfrm>
        </p:spPr>
        <p:txBody>
          <a:bodyPr vert="horz" lIns="91440" tIns="45720" rIns="91440" bIns="45720" rtlCol="0">
            <a:normAutofit/>
          </a:bodyPr>
          <a:lstStyle/>
          <a:p>
            <a:r>
              <a:rPr lang="en-US" sz="1900"/>
              <a:t>Welcome to my portfolio! I'm Tanish Sharma, a dedicated 2nd-year Computer Science student specializing in web development. This portfolio showcases my design philosophy, technical skills, and a collection of projects that demonstrate my ability to craft engaging user interfaces using HTML and CSS. As an aspiring web designer, I'm passionate about creating impactful digital solutions and constantly expanding my knowledge of new technologies.</a:t>
            </a:r>
          </a:p>
          <a:p>
            <a:pPr marL="0"/>
            <a:endParaRPr lang="en-US" sz="1900"/>
          </a:p>
        </p:txBody>
      </p:sp>
    </p:spTree>
    <p:extLst>
      <p:ext uri="{BB962C8B-B14F-4D97-AF65-F5344CB8AC3E}">
        <p14:creationId val="1533897741"/>
      </p:ext>
    </p:extLst>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17" name="Rectangle 1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a:p>
        </p:txBody>
      </p:sp>
      <p:sp>
        <p:nvSpPr>
          <p:cNvPr id="2" name="Title 1">
            <a:extLst>
              <a:ext uri="{FF2B5EF4-FFF2-40B4-BE49-F238E27FC236}">
                <a16:creationId xmlns:a16="http://schemas.microsoft.com/office/drawing/2014/main" id="{03F15467-25F0-4D02-8544-74AA919D2031}"/>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HTML Structure</a:t>
            </a:r>
          </a:p>
        </p:txBody>
      </p:sp>
      <p:sp>
        <p:nvSpPr>
          <p:cNvPr id="1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4"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4"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US"/>
          </a:p>
        </p:txBody>
      </p:sp>
      <p:sp>
        <p:nvSpPr>
          <p:cNvPr id="3" name="Text Placeholder 2">
            <a:extLst>
              <a:ext uri="{FF2B5EF4-FFF2-40B4-BE49-F238E27FC236}">
                <a16:creationId xmlns:a16="http://schemas.microsoft.com/office/drawing/2014/main" id="{3067B99E-EF40-4023-9F9B-92A697602D6C}"/>
              </a:ext>
            </a:extLst>
          </p:cNvPr>
          <p:cNvSpPr>
            <a:spLocks noGrp="1"/>
          </p:cNvSpPr>
          <p:nvPr>
            <p:ph type="body" idx="1"/>
          </p:nvPr>
        </p:nvSpPr>
        <p:spPr>
          <a:xfrm>
            <a:off x="630936" y="2807208"/>
            <a:ext cx="3429000" cy="3410712"/>
          </a:xfrm>
        </p:spPr>
        <p:txBody>
          <a:bodyPr vert="horz" lIns="91440" tIns="45720" rIns="91440" bIns="45720" rtlCol="0" anchor="t">
            <a:normAutofit/>
          </a:bodyPr>
          <a:lstStyle/>
          <a:p>
            <a:pPr marL="0"/>
            <a:r>
              <a:rPr lang="en-US" sz="2200"/>
              <a:t>Key Elements: &lt;!DOCTYPE html&gt;, &lt;html&gt;, &lt;head&gt; for meta info and styles.</a:t>
            </a:r>
          </a:p>
          <a:p>
            <a:pPr marL="0"/>
            <a:r>
              <a:rPr lang="en-US" sz="2200"/>
              <a:t>The mostly used tag are &lt;br&gt;(to break the line) &lt;hr&gt;(to create the horizontal rule) and &lt;section&gt; (to style each individual part)</a:t>
            </a:r>
          </a:p>
        </p:txBody>
      </p:sp>
      <p:pic>
        <p:nvPicPr>
          <p:cNvPr id="4" name="Picture 3">
            <a:extLst>
              <a:ext uri="{FF2B5EF4-FFF2-40B4-BE49-F238E27FC236}">
                <a16:creationId xmlns:a16="http://schemas.microsoft.com/office/drawing/2014/main" id="{60F37C12-EE94-2A34-5667-AED2B80328F3}"/>
              </a:ext>
            </a:extLst>
          </p:cNvPr>
          <p:cNvPicPr>
            <a:picLocks noChangeAspect="1"/>
          </p:cNvPicPr>
          <p:nvPr/>
        </p:nvPicPr>
        <p:blipFill>
          <a:blip r:embed="rId2">
            <a:extLst>
              <a:ext uri="{837473B0-CC2E-450A-ABE3-18F120FF3D39}">
                <a1611:picAttrSrcUrl xmlns:a1611="http://schemas.microsoft.com/office/drawing/2016/11/main" r:id="rId3" r:embed=""/>
              </a:ext>
            </a:extLst>
          </a:blip>
          <a:stretch>
            <a:fillRect/>
          </a:stretch>
        </p:blipFill>
        <p:spPr>
          <a:xfrm>
            <a:off x="4654296" y="1047217"/>
            <a:ext cx="6903720" cy="4763566"/>
          </a:xfrm>
          <a:prstGeom prst="rect">
            <a:avLst/>
          </a:prstGeom>
        </p:spPr>
      </p:pic>
      <p:sp>
        <p:nvSpPr>
          <p:cNvPr id="5" name="TextBox 4">
            <a:extLst>
              <a:ext uri="{FF2B5EF4-FFF2-40B4-BE49-F238E27FC236}">
                <a16:creationId xmlns:a16="http://schemas.microsoft.com/office/drawing/2014/main" id="{2CEEC4C1-76A6-ABA7-5426-E428FE5D649B}"/>
              </a:ext>
            </a:extLst>
          </p:cNvPr>
          <p:cNvSpPr txBox="1"/>
          <p:nvPr/>
        </p:nvSpPr>
        <p:spPr>
          <a:xfrm>
            <a:off x="2578652" y="7448826"/>
            <a:ext cx="7366000" cy="317500"/>
          </a:xfrm>
          <a:prstGeom prst="rect">
            <a:avLst/>
          </a:prstGeom>
        </p:spPr>
        <p:txBody>
          <a:bodyP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Aft>
                <a:spcPts val="600"/>
              </a:spcAft>
            </a:pPr>
            <a:r>
              <a:rPr lang="en-US" sz="1600"/>
              <a:t>ThePhoto by PhotoAuthor is licensed under CCYYSA.</a:t>
            </a:r>
          </a:p>
        </p:txBody>
      </p:sp>
    </p:spTree>
    <p:extLst>
      <p:ext uri="{BB962C8B-B14F-4D97-AF65-F5344CB8AC3E}">
        <p14:creationId val="3116091167"/>
      </p:ext>
    </p:extLst>
  </p:cSld>
  <p:clrMapOvr>
    <a:masterClrMapping/>
  </p:clrMapOvr>
  <p:transition/>
  <p:timing/>
</p:sld>
</file>

<file path=ppt/tags/tag1.xml><?xml version="1.0" encoding="utf-8"?>
<p:tagLst xmlns:p="http://schemas.openxmlformats.org/presentationml/2006/main">
  <p:tag name="AS_NET" val="7.0.20"/>
  <p:tag name="AS_OS" val="Microsoft Windows NT 10.0.20348.0"/>
  <p:tag name="AS_RELEASE_DATE" val="2024.03.14"/>
  <p:tag name="AS_TITLE" val="Aspose.Slides for .NET6"/>
  <p:tag name="AS_VERSION" val="24.3"/>
</p:tagLst>
</file>

<file path=ppt/theme/_rels/theme2.xml.rels>&#65279;<?xml version="1.0" encoding="utf-8" standalone="yes"?><Relationships xmlns="http://schemas.openxmlformats.org/package/2006/relationships"><Relationship Id="rId1" Type="http://schemas.openxmlformats.org/officeDocument/2006/relationships/image" Target="../media/image3.jpeg" /></Relationships>
</file>

<file path=ppt/theme/_rels/theme3.xml.rels>&#65279;<?xml version="1.0" encoding="utf-8" standalone="yes"?><Relationships xmlns="http://schemas.openxmlformats.org/package/2006/relationships"><Relationship Id="rId1" Type="http://schemas.openxmlformats.org/officeDocument/2006/relationships/image" Target="../media/image3.jpeg" /></Relationships>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Madison">
  <a:themeElements>
    <a:clrScheme name="Madison">
      <a:dk1>
        <a:sysClr val="windowText" lastClr="000000"/>
      </a:dk1>
      <a:lt1>
        <a:sysClr val="window" lastClr="FFFFFF"/>
      </a:lt1>
      <a:dk2>
        <a:srgbClr val="2D251F"/>
      </a:dk2>
      <a:lt2>
        <a:srgbClr val="FAE9C5"/>
      </a:lt2>
      <a:accent1>
        <a:srgbClr val="ED3846"/>
      </a:accent1>
      <a:accent2>
        <a:srgbClr val="F87184"/>
      </a:accent2>
      <a:accent3>
        <a:srgbClr val="EC9DA9"/>
      </a:accent3>
      <a:accent4>
        <a:srgbClr val="ECC190"/>
      </a:accent4>
      <a:accent5>
        <a:srgbClr val="FFB268"/>
      </a:accent5>
      <a:accent6>
        <a:srgbClr val="F98657"/>
      </a:accent6>
      <a:hlink>
        <a:srgbClr val="B97669"/>
      </a:hlink>
      <a:folHlink>
        <a:srgbClr val="9E9483"/>
      </a:folHlink>
    </a:clrScheme>
    <a:fontScheme name="Madison">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r:embed="rId1"/>
          <a:stretch>
            <a:fillRect/>
          </a:stretch>
        </a:blipFill>
      </a:bgFillStyleLst>
    </a:fmtScheme>
  </a:themeElements>
  <a:objectDefaults/>
  <a:extLst>
    <a:ext uri="{05A4C25C-085E-4340-85A3-A5531E510DB2}">
      <thm15:themeFamily xmlns:thm15="http://schemas.microsoft.com/office/thememl/2012/main" name="Madison" id="{025CB5FB-2DD3-45EE-B6F0-CC461540EB19}" vid="{BCCF8060-3FCB-4641-B728-8A589529B13F}"/>
    </a:ext>
  </a:extLst>
</a:theme>
</file>

<file path=ppt/theme/theme3.xml><?xml version="1.0" encoding="utf-8"?>
<a:theme xmlns:r="http://schemas.openxmlformats.org/officeDocument/2006/relationships" xmlns:a="http://schemas.openxmlformats.org/drawingml/2006/main" name="Madison">
  <a:themeElements>
    <a:clrScheme name="Madison">
      <a:dk1>
        <a:sysClr val="windowText" lastClr="000000"/>
      </a:dk1>
      <a:lt1>
        <a:sysClr val="window" lastClr="FFFFFF"/>
      </a:lt1>
      <a:dk2>
        <a:srgbClr val="2D251F"/>
      </a:dk2>
      <a:lt2>
        <a:srgbClr val="FAE9C5"/>
      </a:lt2>
      <a:accent1>
        <a:srgbClr val="ED3846"/>
      </a:accent1>
      <a:accent2>
        <a:srgbClr val="F87184"/>
      </a:accent2>
      <a:accent3>
        <a:srgbClr val="EC9DA9"/>
      </a:accent3>
      <a:accent4>
        <a:srgbClr val="ECC190"/>
      </a:accent4>
      <a:accent5>
        <a:srgbClr val="FFB268"/>
      </a:accent5>
      <a:accent6>
        <a:srgbClr val="F98657"/>
      </a:accent6>
      <a:hlink>
        <a:srgbClr val="B97669"/>
      </a:hlink>
      <a:folHlink>
        <a:srgbClr val="9E9483"/>
      </a:folHlink>
    </a:clrScheme>
    <a:fontScheme name="Madison">
      <a:majorFont>
        <a:latin typeface="Arial"/>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r:embed="rId1"/>
          <a:stretch>
            <a:fillRect/>
          </a:stretch>
        </a:blipFill>
      </a:bgFillStyleLst>
    </a:fmtScheme>
  </a:themeElements>
  <a:objectDefaults/>
  <a:extLst>
    <a:ext uri="{05A4C25C-085E-4340-85A3-A5531E510DB2}">
      <thm15:themeFamily xmlns:thm15="http://schemas.microsoft.com/office/thememl/2012/main" name="Madison" id="{025CB5FB-2DD3-45EE-B6F0-CC461540EB19}" vid="{BCCF8060-3FCB-4641-B728-8A589529B13F}"/>
    </a:ext>
  </a:extLst>
</a:theme>
</file>

<file path=ppt/theme/theme4.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41</Paragraphs>
  <Slides>14</Slides>
  <Notes>0</Notes>
  <TotalTime>1</TotalTime>
  <HiddenSlides>0</HiddenSlides>
  <MMClips>0</MMClips>
  <ScaleCrop>0</ScaleCrop>
  <HeadingPairs>
    <vt:vector baseType="variant" size="6">
      <vt:variant>
        <vt:lpstr>Fonts used</vt:lpstr>
      </vt:variant>
      <vt:variant>
        <vt:i4>6</vt:i4>
      </vt:variant>
      <vt:variant>
        <vt:lpstr>Theme</vt:lpstr>
      </vt:variant>
      <vt:variant>
        <vt:i4>1</vt:i4>
      </vt:variant>
      <vt:variant>
        <vt:lpstr>Slide Titles</vt:lpstr>
      </vt:variant>
      <vt:variant>
        <vt:i4>14</vt:i4>
      </vt:variant>
    </vt:vector>
  </HeadingPairs>
  <TitlesOfParts>
    <vt:vector baseType="lpstr" size="21">
      <vt:lpstr>Arial</vt:lpstr>
      <vt:lpstr>Calibri</vt:lpstr>
      <vt:lpstr>Wingdings</vt:lpstr>
      <vt:lpstr>Wingdings 3</vt:lpstr>
      <vt:lpstr>MS Shell Dlg 2</vt:lpstr>
      <vt:lpstr>Calibri Light</vt:lpstr>
      <vt:lpstr>Office Theme</vt:lpstr>
      <vt:lpstr>Calculator Web App</vt:lpstr>
      <vt:lpstr>About Me</vt:lpstr>
      <vt:lpstr>HTML Structure</vt:lpstr>
      <vt:lpstr>CSS Styling</vt:lpstr>
      <vt:lpstr>JavaScript Functionality</vt:lpstr>
      <vt:lpstr>Conclusion</vt:lpstr>
      <vt:lpstr>My Portfolio Project</vt:lpstr>
      <vt:lpstr>About Me:</vt:lpstr>
      <vt:lpstr>HTML Structure</vt:lpstr>
      <vt:lpstr>Profile Section</vt:lpstr>
      <vt:lpstr>About Me &amp; Education</vt:lpstr>
      <vt:lpstr>Skills &amp; Hobbies</vt:lpstr>
      <vt:lpstr>Achievements &amp; Contact</vt:lpstr>
      <vt:lpstr>Conclusion</vt:lpstr>
    </vt:vector>
  </TitlesOfParts>
  <LinksUpToDate>0</LinksUpToDate>
  <SharedDoc>0</SharedDoc>
  <HyperlinksChanged>0</HyperlinksChanged>
  <Application>Aspose.Slides for .NET</Application>
  <AppVersion>24.0300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2024-10-29T01:27:03.368</cp:lastPrinted>
  <dcterms:created xsi:type="dcterms:W3CDTF">2024-10-29T08:27:03Z</dcterms:created>
  <dcterms:modified xsi:type="dcterms:W3CDTF">2024-10-29T08:27:04Z</dcterms:modified>
</cp:coreProperties>
</file>