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2"/>
  </p:notesMasterIdLst>
  <p:sldIdLst>
    <p:sldId id="265" r:id="rId4"/>
    <p:sldId id="266" r:id="rId5"/>
    <p:sldId id="267" r:id="rId6"/>
    <p:sldId id="268" r:id="rId7"/>
    <p:sldId id="269" r:id="rId8"/>
    <p:sldId id="275" r:id="rId9"/>
    <p:sldId id="276" r:id="rId10"/>
    <p:sldId id="270" r:id="rId11"/>
  </p:sldIdLst>
  <p:sldSz cx="12192000" cy="6858000" type="screen16x9"/>
  <p:notesSz cx="6858000" cy="9144000"/>
  <p:custDataLst>
    <p:tags r:id="rId17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8C9"/>
    <a:srgbClr val="4887D3"/>
    <a:srgbClr val="BFD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5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4T21:13:44.229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7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7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7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77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40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4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74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7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2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3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73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7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59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04866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6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75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7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7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02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70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70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7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96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97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9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9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70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17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718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1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720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21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722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723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7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7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7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07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08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70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7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7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99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0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0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80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1048681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8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8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8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8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8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9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9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9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9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45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74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74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7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50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51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5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75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75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56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757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58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759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6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761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76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2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72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72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2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64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65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76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76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76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34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1048735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73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73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73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8" name=""/>
        <p:cNvGrpSpPr/>
        <p:nvPr/>
      </p:nvGrpSpPr>
      <p:grpSpPr/>
      <p:sp>
        <p:nvSpPr>
          <p:cNvPr id="104857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7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57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58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31" name=""/>
        <p:cNvGrpSpPr/>
        <p:nvPr/>
      </p:nvGrpSpPr>
      <p:grpSpPr/>
      <p:sp>
        <p:nvSpPr>
          <p:cNvPr id="1048653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54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655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56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8657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/>
      <p:sp>
        <p:nvSpPr>
          <p:cNvPr id="1048586" name="等腰三角形 5"/>
          <p:cNvSpPr/>
          <p:nvPr/>
        </p:nvSpPr>
        <p:spPr>
          <a:xfrm rot="16200000">
            <a:off x="6782435" y="1449070"/>
            <a:ext cx="6858635" cy="396049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587" name="等腰三角形 6"/>
          <p:cNvSpPr/>
          <p:nvPr/>
        </p:nvSpPr>
        <p:spPr>
          <a:xfrm rot="16200000">
            <a:off x="6824345" y="237490"/>
            <a:ext cx="5605145" cy="5131435"/>
          </a:xfrm>
          <a:prstGeom prst="triangle">
            <a:avLst>
              <a:gd name="adj" fmla="val 7538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588" name="等腰三角形 7"/>
          <p:cNvSpPr/>
          <p:nvPr/>
        </p:nvSpPr>
        <p:spPr>
          <a:xfrm>
            <a:off x="7171055" y="4300220"/>
            <a:ext cx="4912360" cy="2557780"/>
          </a:xfrm>
          <a:prstGeom prst="triangle">
            <a:avLst>
              <a:gd name="adj" fmla="val 3999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589" name="等腰三角形 8"/>
          <p:cNvSpPr/>
          <p:nvPr/>
        </p:nvSpPr>
        <p:spPr>
          <a:xfrm rot="10800000">
            <a:off x="1697990" y="0"/>
            <a:ext cx="10298430" cy="1505585"/>
          </a:xfrm>
          <a:prstGeom prst="triangle">
            <a:avLst>
              <a:gd name="adj" fmla="val 5642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590" name="矩形 12"/>
          <p:cNvSpPr/>
          <p:nvPr/>
        </p:nvSpPr>
        <p:spPr>
          <a:xfrm>
            <a:off x="970280" y="5348605"/>
            <a:ext cx="6170295" cy="4711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591" name="矩形 13"/>
          <p:cNvSpPr/>
          <p:nvPr/>
        </p:nvSpPr>
        <p:spPr>
          <a:xfrm>
            <a:off x="1181735" y="5399405"/>
            <a:ext cx="2762885" cy="3600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592" name="矩形 14"/>
          <p:cNvSpPr/>
          <p:nvPr/>
        </p:nvSpPr>
        <p:spPr>
          <a:xfrm>
            <a:off x="4168140" y="5400040"/>
            <a:ext cx="2762885" cy="3600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593" name="文本框 15"/>
          <p:cNvSpPr txBox="1"/>
          <p:nvPr/>
        </p:nvSpPr>
        <p:spPr>
          <a:xfrm>
            <a:off x="1485265" y="540004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制作人：徐锦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国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048594" name="文本框 16"/>
          <p:cNvSpPr txBox="1"/>
          <p:nvPr/>
        </p:nvSpPr>
        <p:spPr>
          <a:xfrm>
            <a:off x="4523740" y="539115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日期：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2023.02.24</a:t>
            </a:r>
            <a:endParaRPr lang="en-US" altLang="zh-CN">
              <a:solidFill>
                <a:schemeClr val="accent1">
                  <a:lumMod val="7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048595" name="椭圆 18"/>
          <p:cNvSpPr/>
          <p:nvPr/>
        </p:nvSpPr>
        <p:spPr>
          <a:xfrm>
            <a:off x="3626485" y="4418965"/>
            <a:ext cx="656590" cy="65659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pic>
        <p:nvPicPr>
          <p:cNvPr id="2097152" name="图片 17" descr="36324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4755" y="4547235"/>
            <a:ext cx="399415" cy="399415"/>
          </a:xfrm>
          <a:prstGeom prst="rect">
            <a:avLst/>
          </a:prstGeom>
        </p:spPr>
      </p:pic>
      <p:sp>
        <p:nvSpPr>
          <p:cNvPr id="1048596" name="文本框 3"/>
          <p:cNvSpPr txBox="1"/>
          <p:nvPr/>
        </p:nvSpPr>
        <p:spPr>
          <a:xfrm>
            <a:off x="1056005" y="1505585"/>
            <a:ext cx="1503680" cy="128524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0">
                <a:solidFill>
                  <a:schemeClr val="accent3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Git</a:t>
            </a:r>
            <a:endParaRPr lang="zh-CN" altLang="zh-CN" sz="8000">
              <a:solidFill>
                <a:schemeClr val="accent3"/>
              </a:solidFill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sp>
        <p:nvSpPr>
          <p:cNvPr id="1048597" name="文本框 1"/>
          <p:cNvSpPr txBox="1"/>
          <p:nvPr/>
        </p:nvSpPr>
        <p:spPr>
          <a:xfrm>
            <a:off x="970280" y="2924810"/>
            <a:ext cx="7467600" cy="782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en-US" altLang="zh-CN" sz="4400">
                <a:solidFill>
                  <a:schemeClr val="accent3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分布式版本控制系统</a:t>
            </a:r>
            <a:endParaRPr lang="en-US" altLang="zh-CN" sz="4400">
              <a:solidFill>
                <a:schemeClr val="accent3"/>
              </a:solidFill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/>
      <p:sp>
        <p:nvSpPr>
          <p:cNvPr id="1048603" name="文本框 5"/>
          <p:cNvSpPr txBox="1"/>
          <p:nvPr/>
        </p:nvSpPr>
        <p:spPr>
          <a:xfrm>
            <a:off x="4150360" y="771525"/>
            <a:ext cx="1702435" cy="8915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en-US" sz="5400" b="1">
                <a:solidFill>
                  <a:schemeClr val="accent1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目录</a:t>
            </a:r>
            <a:endParaRPr lang="zh-CN" altLang="en-US" sz="5400" b="1">
              <a:solidFill>
                <a:schemeClr val="accent1">
                  <a:lumMod val="7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604" name="文本框 6"/>
          <p:cNvSpPr txBox="1"/>
          <p:nvPr/>
        </p:nvSpPr>
        <p:spPr>
          <a:xfrm>
            <a:off x="5783580" y="1048385"/>
            <a:ext cx="2783840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accent1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CONTENTS</a:t>
            </a:r>
            <a:endParaRPr lang="en-US" altLang="zh-CN" sz="3600" b="1">
              <a:solidFill>
                <a:schemeClr val="accent1">
                  <a:lumMod val="7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cxnSp>
        <p:nvCxnSpPr>
          <p:cNvPr id="3145728" name="直接连接符 7"/>
          <p:cNvCxnSpPr/>
          <p:nvPr/>
        </p:nvCxnSpPr>
        <p:spPr>
          <a:xfrm>
            <a:off x="5102860" y="4027170"/>
            <a:ext cx="85471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13"/>
          <p:cNvGrpSpPr/>
          <p:nvPr/>
        </p:nvGrpSpPr>
        <p:grpSpPr>
          <a:xfrm>
            <a:off x="2279650" y="2212340"/>
            <a:ext cx="1295400" cy="1295400"/>
            <a:chOff x="3127" y="4050"/>
            <a:chExt cx="2040" cy="2040"/>
          </a:xfrm>
        </p:grpSpPr>
        <p:sp>
          <p:nvSpPr>
            <p:cNvPr id="1048605" name="椭圆 10"/>
            <p:cNvSpPr/>
            <p:nvPr/>
          </p:nvSpPr>
          <p:spPr>
            <a:xfrm>
              <a:off x="3127" y="4050"/>
              <a:ext cx="2040" cy="204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1048606" name="椭圆 12"/>
            <p:cNvSpPr/>
            <p:nvPr/>
          </p:nvSpPr>
          <p:spPr>
            <a:xfrm>
              <a:off x="3269" y="4192"/>
              <a:ext cx="1756" cy="175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</p:grpSp>
      <p:grpSp>
        <p:nvGrpSpPr>
          <p:cNvPr id="25" name="组合 14"/>
          <p:cNvGrpSpPr/>
          <p:nvPr/>
        </p:nvGrpSpPr>
        <p:grpSpPr>
          <a:xfrm>
            <a:off x="7583805" y="2212340"/>
            <a:ext cx="1295400" cy="1295400"/>
            <a:chOff x="3127" y="4050"/>
            <a:chExt cx="2040" cy="2040"/>
          </a:xfrm>
        </p:grpSpPr>
        <p:sp>
          <p:nvSpPr>
            <p:cNvPr id="1048607" name="椭圆 15"/>
            <p:cNvSpPr/>
            <p:nvPr/>
          </p:nvSpPr>
          <p:spPr>
            <a:xfrm>
              <a:off x="3127" y="4050"/>
              <a:ext cx="2040" cy="204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1048608" name="椭圆 16"/>
            <p:cNvSpPr/>
            <p:nvPr/>
          </p:nvSpPr>
          <p:spPr>
            <a:xfrm>
              <a:off x="3269" y="4192"/>
              <a:ext cx="1756" cy="175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</p:grpSp>
      <p:grpSp>
        <p:nvGrpSpPr>
          <p:cNvPr id="26" name="组合 17"/>
          <p:cNvGrpSpPr/>
          <p:nvPr/>
        </p:nvGrpSpPr>
        <p:grpSpPr>
          <a:xfrm>
            <a:off x="4882515" y="2212340"/>
            <a:ext cx="1295400" cy="1295400"/>
            <a:chOff x="3127" y="4050"/>
            <a:chExt cx="2040" cy="2040"/>
          </a:xfrm>
        </p:grpSpPr>
        <p:sp>
          <p:nvSpPr>
            <p:cNvPr id="1048609" name="椭圆 18"/>
            <p:cNvSpPr/>
            <p:nvPr/>
          </p:nvSpPr>
          <p:spPr>
            <a:xfrm>
              <a:off x="3127" y="4050"/>
              <a:ext cx="2040" cy="204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1048610" name="椭圆 19"/>
            <p:cNvSpPr/>
            <p:nvPr/>
          </p:nvSpPr>
          <p:spPr>
            <a:xfrm>
              <a:off x="3269" y="4192"/>
              <a:ext cx="1756" cy="175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</p:grpSp>
      <p:sp>
        <p:nvSpPr>
          <p:cNvPr id="1048611" name="文本框 23"/>
          <p:cNvSpPr txBox="1"/>
          <p:nvPr/>
        </p:nvSpPr>
        <p:spPr>
          <a:xfrm>
            <a:off x="2578100" y="2506980"/>
            <a:ext cx="767080" cy="6883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01</a:t>
            </a:r>
            <a:endParaRPr lang="en-US" altLang="zh-CN" sz="4000" b="1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1048612" name="文本框 24"/>
          <p:cNvSpPr txBox="1"/>
          <p:nvPr/>
        </p:nvSpPr>
        <p:spPr>
          <a:xfrm>
            <a:off x="5180965" y="2506980"/>
            <a:ext cx="767080" cy="6883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02</a:t>
            </a:r>
            <a:endParaRPr lang="en-US" altLang="zh-CN" sz="4000" b="1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1048613" name="文本框 25"/>
          <p:cNvSpPr txBox="1"/>
          <p:nvPr/>
        </p:nvSpPr>
        <p:spPr>
          <a:xfrm>
            <a:off x="7882255" y="2506345"/>
            <a:ext cx="767080" cy="68834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03</a:t>
            </a:r>
            <a:endParaRPr lang="en-US" altLang="zh-CN" sz="4000" b="1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1048614" name="文本框 27"/>
          <p:cNvSpPr txBox="1"/>
          <p:nvPr/>
        </p:nvSpPr>
        <p:spPr>
          <a:xfrm>
            <a:off x="2408555" y="4208780"/>
            <a:ext cx="1021080" cy="39624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latin typeface="思源黑体 CN Regular" panose="020B0500000000000000" charset="-122"/>
                <a:ea typeface="思源黑体 CN Regular" panose="020B0500000000000000" charset="-122"/>
              </a:rPr>
              <a:t>Git</a:t>
            </a:r>
            <a:r>
              <a:rPr lang="zh-CN" altLang="en-US" sz="2000" b="1">
                <a:latin typeface="思源黑体 CN Regular" panose="020B0500000000000000" charset="-122"/>
                <a:ea typeface="思源黑体 CN Regular" panose="020B0500000000000000" charset="-122"/>
              </a:rPr>
              <a:t>介绍</a:t>
            </a:r>
            <a:endParaRPr lang="zh-CN" altLang="en-US" sz="2000" b="1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615" name="文本框 29"/>
          <p:cNvSpPr txBox="1"/>
          <p:nvPr/>
        </p:nvSpPr>
        <p:spPr>
          <a:xfrm>
            <a:off x="5009515" y="4208780"/>
            <a:ext cx="1021080" cy="39624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latin typeface="思源黑体 CN Regular" panose="020B0500000000000000" charset="-122"/>
                <a:ea typeface="思源黑体 CN Regular" panose="020B0500000000000000" charset="-122"/>
              </a:rPr>
              <a:t>安装</a:t>
            </a:r>
            <a:r>
              <a:rPr lang="en-US" altLang="zh-CN" sz="2000" b="1">
                <a:latin typeface="思源黑体 CN Regular" panose="020B0500000000000000" charset="-122"/>
                <a:ea typeface="思源黑体 CN Regular" panose="020B0500000000000000" charset="-122"/>
              </a:rPr>
              <a:t>Git</a:t>
            </a:r>
            <a:endParaRPr lang="en-US" altLang="zh-CN" sz="2000" b="1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616" name="文本框 30"/>
          <p:cNvSpPr txBox="1"/>
          <p:nvPr/>
        </p:nvSpPr>
        <p:spPr>
          <a:xfrm>
            <a:off x="7320280" y="4208780"/>
            <a:ext cx="19697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latin typeface="思源黑体 CN Regular" panose="020B0500000000000000" charset="-122"/>
                <a:ea typeface="思源黑体 CN Regular" panose="020B0500000000000000" charset="-122"/>
              </a:rPr>
              <a:t>配置与基本</a:t>
            </a:r>
            <a:r>
              <a:rPr lang="zh-CN" altLang="en-US" sz="2000" b="1">
                <a:latin typeface="思源黑体 CN Regular" panose="020B0500000000000000" charset="-122"/>
                <a:ea typeface="思源黑体 CN Regular" panose="020B0500000000000000" charset="-122"/>
              </a:rPr>
              <a:t>操作</a:t>
            </a:r>
            <a:endParaRPr lang="zh-CN" altLang="en-US" sz="2000" b="1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cxnSp>
        <p:nvCxnSpPr>
          <p:cNvPr id="3145729" name="直接连接符 32"/>
          <p:cNvCxnSpPr/>
          <p:nvPr/>
        </p:nvCxnSpPr>
        <p:spPr>
          <a:xfrm>
            <a:off x="2499995" y="4027170"/>
            <a:ext cx="85471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连接符 33"/>
          <p:cNvCxnSpPr/>
          <p:nvPr/>
        </p:nvCxnSpPr>
        <p:spPr>
          <a:xfrm>
            <a:off x="7804150" y="4027170"/>
            <a:ext cx="85471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7" name="文本框 35"/>
          <p:cNvSpPr txBox="1"/>
          <p:nvPr/>
        </p:nvSpPr>
        <p:spPr>
          <a:xfrm>
            <a:off x="4413250" y="4866640"/>
            <a:ext cx="2233295" cy="815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Enter your content here as succinct as possible.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sp>
        <p:nvSpPr>
          <p:cNvPr id="1048618" name="文本框 36"/>
          <p:cNvSpPr txBox="1"/>
          <p:nvPr/>
        </p:nvSpPr>
        <p:spPr>
          <a:xfrm>
            <a:off x="1811020" y="4866640"/>
            <a:ext cx="2233295" cy="815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Enter your content here as succinct as possible.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sp>
        <p:nvSpPr>
          <p:cNvPr id="1048619" name="文本框 37"/>
          <p:cNvSpPr txBox="1"/>
          <p:nvPr/>
        </p:nvSpPr>
        <p:spPr>
          <a:xfrm>
            <a:off x="7115175" y="4866640"/>
            <a:ext cx="2233295" cy="815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Enter your content here as succinct as possible.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sp>
        <p:nvSpPr>
          <p:cNvPr id="1048620" name="矩形 39"/>
          <p:cNvSpPr/>
          <p:nvPr/>
        </p:nvSpPr>
        <p:spPr>
          <a:xfrm>
            <a:off x="0" y="0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621" name="矩形 40"/>
          <p:cNvSpPr/>
          <p:nvPr/>
        </p:nvSpPr>
        <p:spPr>
          <a:xfrm>
            <a:off x="0" y="635952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pic>
        <p:nvPicPr>
          <p:cNvPr id="2097153" name="图片 11" descr="logo@2x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3525" y="96520"/>
            <a:ext cx="838835" cy="3511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/>
      <p:sp>
        <p:nvSpPr>
          <p:cNvPr id="1048625" name="矩形 39"/>
          <p:cNvSpPr/>
          <p:nvPr/>
        </p:nvSpPr>
        <p:spPr>
          <a:xfrm>
            <a:off x="0" y="0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626" name="矩形 1"/>
          <p:cNvSpPr/>
          <p:nvPr/>
        </p:nvSpPr>
        <p:spPr>
          <a:xfrm>
            <a:off x="0" y="635952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627" name="文本框 10"/>
          <p:cNvSpPr txBox="1"/>
          <p:nvPr/>
        </p:nvSpPr>
        <p:spPr>
          <a:xfrm>
            <a:off x="5880100" y="1909445"/>
            <a:ext cx="57257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Git 可以在Gitee/GitHub开源平台上进行代码仓库的管理，包括上传，下载等操作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sp>
        <p:nvSpPr>
          <p:cNvPr id="1048628" name="椭圆 12"/>
          <p:cNvSpPr/>
          <p:nvPr/>
        </p:nvSpPr>
        <p:spPr>
          <a:xfrm>
            <a:off x="5443855" y="2216150"/>
            <a:ext cx="215900" cy="215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629" name="文本框 13"/>
          <p:cNvSpPr txBox="1"/>
          <p:nvPr/>
        </p:nvSpPr>
        <p:spPr>
          <a:xfrm>
            <a:off x="5880100" y="2976880"/>
            <a:ext cx="57257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Git 是一个开源的分布式版本控制系统，用于敏捷高效地处理任何或小或大的项目。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sp>
        <p:nvSpPr>
          <p:cNvPr id="1048630" name="椭圆 14"/>
          <p:cNvSpPr/>
          <p:nvPr/>
        </p:nvSpPr>
        <p:spPr>
          <a:xfrm>
            <a:off x="5443855" y="3283585"/>
            <a:ext cx="215900" cy="215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631" name="文本框 15"/>
          <p:cNvSpPr txBox="1"/>
          <p:nvPr/>
        </p:nvSpPr>
        <p:spPr>
          <a:xfrm>
            <a:off x="5880100" y="4079875"/>
            <a:ext cx="57257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Git 是 Linus Torvalds 为了帮助管理 Linux 内核开发而开发的一个开放源码的版本控制软件。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sp>
        <p:nvSpPr>
          <p:cNvPr id="1048632" name="椭圆 16"/>
          <p:cNvSpPr/>
          <p:nvPr/>
        </p:nvSpPr>
        <p:spPr>
          <a:xfrm>
            <a:off x="5443855" y="4386580"/>
            <a:ext cx="215900" cy="215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pic>
        <p:nvPicPr>
          <p:cNvPr id="2097154" name="图片 11" descr="logo@2x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3525" y="96520"/>
            <a:ext cx="838835" cy="351155"/>
          </a:xfrm>
          <a:prstGeom prst="rect">
            <a:avLst/>
          </a:prstGeom>
        </p:spPr>
      </p:pic>
      <p:pic>
        <p:nvPicPr>
          <p:cNvPr id="2097155" name="图片 20" descr="a71ea8d3fd1f4134ca7667d8251f95cad0c85ed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" y="1674495"/>
            <a:ext cx="4740910" cy="3458845"/>
          </a:xfrm>
          <a:prstGeom prst="rect">
            <a:avLst/>
          </a:prstGeom>
        </p:spPr>
      </p:pic>
      <p:sp>
        <p:nvSpPr>
          <p:cNvPr id="1048633" name="文本框 24"/>
          <p:cNvSpPr txBox="1"/>
          <p:nvPr/>
        </p:nvSpPr>
        <p:spPr>
          <a:xfrm>
            <a:off x="4583430" y="765175"/>
            <a:ext cx="23920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/>
              <a:t>Git</a:t>
            </a:r>
            <a:r>
              <a:rPr lang="zh-CN" altLang="en-US" sz="4800" b="1"/>
              <a:t>介绍</a:t>
            </a:r>
            <a:endParaRPr lang="zh-CN" altLang="en-US" sz="4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/>
      <p:sp>
        <p:nvSpPr>
          <p:cNvPr id="1048634" name="文本框 5"/>
          <p:cNvSpPr txBox="1"/>
          <p:nvPr/>
        </p:nvSpPr>
        <p:spPr>
          <a:xfrm>
            <a:off x="6456045" y="692785"/>
            <a:ext cx="45294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3200" b="1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在</a:t>
            </a:r>
            <a:r>
              <a:rPr lang="en-US" altLang="zh-CN" sz="3200" b="1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Windows</a:t>
            </a:r>
            <a:r>
              <a:rPr lang="zh-CN" altLang="en-US" sz="3200" b="1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平台上安装</a:t>
            </a:r>
            <a:endParaRPr lang="zh-CN" altLang="en-US" sz="3200" b="1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1048635" name="矩形 2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pic>
        <p:nvPicPr>
          <p:cNvPr id="2097156" name="图片 11" descr="logo@2x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3525" y="96520"/>
            <a:ext cx="838835" cy="351155"/>
          </a:xfrm>
          <a:prstGeom prst="rect">
            <a:avLst/>
          </a:prstGeom>
        </p:spPr>
      </p:pic>
      <p:pic>
        <p:nvPicPr>
          <p:cNvPr id="2097157" name="图片 3" descr="201401271312509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25" y="765175"/>
            <a:ext cx="3796665" cy="2553335"/>
          </a:xfrm>
          <a:prstGeom prst="rect">
            <a:avLst/>
          </a:prstGeom>
        </p:spPr>
      </p:pic>
      <p:sp>
        <p:nvSpPr>
          <p:cNvPr id="1048636" name="文本框 9"/>
          <p:cNvSpPr txBox="1"/>
          <p:nvPr/>
        </p:nvSpPr>
        <p:spPr>
          <a:xfrm>
            <a:off x="6007735" y="1557020"/>
            <a:ext cx="5272405" cy="16916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 Windows 平台上安装 Git </a:t>
            </a:r>
            <a:r>
              <a:rPr lang="zh-CN" altLang="en-US"/>
              <a:t>很轻松，有个叫做 msysGit 的项目提供了安装包，可以到 GitHub 的页面上下载 exe 安装文件并运行：</a:t>
            </a:r>
            <a:endParaRPr lang="zh-CN" altLang="en-US"/>
          </a:p>
          <a:p>
            <a:r>
              <a:rPr lang="zh-CN" altLang="en-US"/>
              <a:t>安装包下载地址：https://gitforwindows.org/</a:t>
            </a:r>
            <a:endParaRPr lang="zh-CN" altLang="en-US"/>
          </a:p>
          <a:p>
            <a:r>
              <a:rPr lang="zh-CN" altLang="en-US"/>
              <a:t>官网慢，可以用国内的镜像：https://npm.taobao.org/mirrors/git-for-windows/。</a:t>
            </a:r>
            <a:endParaRPr lang="zh-CN" altLang="en-US"/>
          </a:p>
        </p:txBody>
      </p:sp>
      <p:sp>
        <p:nvSpPr>
          <p:cNvPr id="1048637" name="文本框 12"/>
          <p:cNvSpPr txBox="1"/>
          <p:nvPr/>
        </p:nvSpPr>
        <p:spPr>
          <a:xfrm>
            <a:off x="6672580" y="3501390"/>
            <a:ext cx="40970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3200" b="1"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在Mac平台上安装</a:t>
            </a:r>
            <a:endParaRPr lang="zh-CN" altLang="en-US" sz="3200" b="1"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pic>
        <p:nvPicPr>
          <p:cNvPr id="2097158" name="图片 13" descr="18333fig0107-t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250" y="3797300"/>
            <a:ext cx="3621405" cy="2607945"/>
          </a:xfrm>
          <a:prstGeom prst="rect">
            <a:avLst/>
          </a:prstGeom>
        </p:spPr>
      </p:pic>
      <p:sp>
        <p:nvSpPr>
          <p:cNvPr id="1048638" name="文本框 14"/>
          <p:cNvSpPr txBox="1"/>
          <p:nvPr/>
        </p:nvSpPr>
        <p:spPr>
          <a:xfrm>
            <a:off x="6131560" y="4437380"/>
            <a:ext cx="5652770" cy="1424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 Mac 平台上安装 Git 最容易的当属使用图形化</a:t>
            </a:r>
            <a:endParaRPr lang="zh-CN" altLang="en-US"/>
          </a:p>
          <a:p>
            <a:r>
              <a:rPr lang="zh-CN" altLang="en-US"/>
              <a:t>的 Git 安装工具，下载地址为：</a:t>
            </a:r>
            <a:endParaRPr lang="zh-CN" altLang="en-US"/>
          </a:p>
          <a:p>
            <a:r>
              <a:rPr lang="zh-CN" altLang="en-US"/>
              <a:t>http://sourceforge.net/projects/git-osx-installer/</a:t>
            </a:r>
            <a:endParaRPr lang="zh-CN" altLang="en-US"/>
          </a:p>
          <a:p>
            <a:r>
              <a:rPr lang="zh-CN" altLang="en-US"/>
              <a:t>官网安装</a:t>
            </a:r>
            <a:r>
              <a:rPr lang="zh-CN" altLang="en-US"/>
              <a:t>方法：</a:t>
            </a:r>
            <a:endParaRPr lang="zh-CN" altLang="en-US"/>
          </a:p>
          <a:p>
            <a:r>
              <a:rPr lang="zh-CN" altLang="en-US"/>
              <a:t>https://git-scm.com/download/mac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/>
      <p:sp>
        <p:nvSpPr>
          <p:cNvPr id="1048639" name="矩形 39"/>
          <p:cNvSpPr/>
          <p:nvPr/>
        </p:nvSpPr>
        <p:spPr>
          <a:xfrm>
            <a:off x="0" y="0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640" name="文本框 41"/>
          <p:cNvSpPr txBox="1"/>
          <p:nvPr/>
        </p:nvSpPr>
        <p:spPr>
          <a:xfrm>
            <a:off x="225425" y="19050"/>
            <a:ext cx="1821179" cy="447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TITLE HERE</a:t>
            </a:r>
            <a:endParaRPr lang="en-US" altLang="zh-CN" sz="2400" b="1">
              <a:solidFill>
                <a:schemeClr val="accent2">
                  <a:lumMod val="40000"/>
                  <a:lumOff val="6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1048641" name="矩形 40"/>
          <p:cNvSpPr/>
          <p:nvPr/>
        </p:nvSpPr>
        <p:spPr>
          <a:xfrm>
            <a:off x="0" y="635952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642" name="任意多边形 1"/>
          <p:cNvSpPr/>
          <p:nvPr/>
        </p:nvSpPr>
        <p:spPr>
          <a:xfrm rot="16200000">
            <a:off x="-200660" y="2457450"/>
            <a:ext cx="3772535" cy="1885950"/>
          </a:xfrm>
          <a:custGeom>
            <a:avLst/>
            <a:gdLst>
              <a:gd name="connsiteX0" fmla="*/ 5103 w 5103"/>
              <a:gd name="connsiteY0" fmla="*/ 0 h 2551"/>
              <a:gd name="connsiteX1" fmla="*/ 2552 w 5103"/>
              <a:gd name="connsiteY1" fmla="*/ 2551 h 2551"/>
              <a:gd name="connsiteX2" fmla="*/ 0 w 5103"/>
              <a:gd name="connsiteY2" fmla="*/ 0 h 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3" h="2551">
                <a:moveTo>
                  <a:pt x="5103" y="0"/>
                </a:moveTo>
                <a:cubicBezTo>
                  <a:pt x="5103" y="1409"/>
                  <a:pt x="3961" y="2551"/>
                  <a:pt x="2552" y="2551"/>
                </a:cubicBezTo>
                <a:cubicBezTo>
                  <a:pt x="1142" y="2551"/>
                  <a:pt x="0" y="1409"/>
                  <a:pt x="0" y="0"/>
                </a:cubicBezTo>
              </a:path>
            </a:pathLst>
          </a:custGeom>
          <a:noFill/>
          <a:ln w="317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643" name="椭圆 2"/>
          <p:cNvSpPr/>
          <p:nvPr/>
        </p:nvSpPr>
        <p:spPr>
          <a:xfrm>
            <a:off x="1575435" y="1514475"/>
            <a:ext cx="863600" cy="863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644" name="椭圆 3"/>
          <p:cNvSpPr/>
          <p:nvPr/>
        </p:nvSpPr>
        <p:spPr>
          <a:xfrm>
            <a:off x="2198370" y="2969260"/>
            <a:ext cx="863600" cy="863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645" name="椭圆 4"/>
          <p:cNvSpPr/>
          <p:nvPr/>
        </p:nvSpPr>
        <p:spPr>
          <a:xfrm>
            <a:off x="1575435" y="4423410"/>
            <a:ext cx="863600" cy="863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646" name="文本框 10"/>
          <p:cNvSpPr txBox="1"/>
          <p:nvPr/>
        </p:nvSpPr>
        <p:spPr>
          <a:xfrm>
            <a:off x="3461385" y="1935479"/>
            <a:ext cx="8384540" cy="3710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在初次安装好后，我们应当先对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Git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配置用户名及邮箱，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这会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在提交时显示是谁提交的。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以下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操作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均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以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W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i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n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d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o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w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s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为例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，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在桌面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右键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鼠标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选择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i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t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B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a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s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h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（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我们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常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用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i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t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B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a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s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h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工具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来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进行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相关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操作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，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以下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教程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均在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i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t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B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a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s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h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下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完成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)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，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参照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输入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以下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命令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以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完成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配置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语法：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配置用户名：</a:t>
            </a:r>
            <a:r>
              <a:rPr lang="en-US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git config --global “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这里输入用户名</a:t>
            </a:r>
            <a:r>
              <a:rPr lang="en-US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”</a:t>
            </a:r>
            <a:endParaRPr lang="en-US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配置邮箱：</a:t>
            </a:r>
            <a:r>
              <a:rPr lang="en-US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git config --global 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这里填写邮箱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示例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：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i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t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c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o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n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f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i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-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-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l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o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b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a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l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"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T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a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n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ShuiDeXiaoAi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"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i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t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c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o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n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f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i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-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-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l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o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b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a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l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T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a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n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ShuiDeXiaoAi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@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163.com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sp>
        <p:nvSpPr>
          <p:cNvPr id="1048649" name="文本框 11"/>
          <p:cNvSpPr txBox="1"/>
          <p:nvPr/>
        </p:nvSpPr>
        <p:spPr>
          <a:xfrm>
            <a:off x="4583430" y="713105"/>
            <a:ext cx="6975954" cy="815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/>
              <a:t>配置与</a:t>
            </a:r>
            <a:r>
              <a:rPr lang="zh-CN" altLang="en-US" sz="4800" b="1"/>
              <a:t>基本操作</a:t>
            </a:r>
            <a:r>
              <a:rPr lang="en-US" altLang="zh-CN" sz="4800" b="1"/>
              <a:t>(</a:t>
            </a:r>
            <a:r>
              <a:rPr lang="en-US" altLang="zh-CN" sz="4800" b="1"/>
              <a:t>1</a:t>
            </a:r>
            <a:r>
              <a:rPr lang="en-US" altLang="zh-CN" sz="4800" b="1"/>
              <a:t>)</a:t>
            </a:r>
            <a:endParaRPr lang="zh-CN" altLang="en-US" sz="4800" b="1"/>
          </a:p>
        </p:txBody>
      </p:sp>
      <p:sp>
        <p:nvSpPr>
          <p:cNvPr id="1048650" name="文本框 12"/>
          <p:cNvSpPr txBox="1"/>
          <p:nvPr/>
        </p:nvSpPr>
        <p:spPr>
          <a:xfrm>
            <a:off x="2198370" y="3201034"/>
            <a:ext cx="1466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Bahnschrift SemiBold Condensed" panose="020B0502040204020203" charset="0"/>
                <a:cs typeface="Bahnschrift SemiBold Condensed" panose="020B0502040204020203" charset="0"/>
              </a:rPr>
              <a:t>config</a:t>
            </a:r>
            <a:endParaRPr lang="en-US" altLang="zh-CN" sz="2000"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/>
      <p:sp>
        <p:nvSpPr>
          <p:cNvPr id="1048782" name="矩形 39"/>
          <p:cNvSpPr/>
          <p:nvPr/>
        </p:nvSpPr>
        <p:spPr>
          <a:xfrm>
            <a:off x="0" y="0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783" name="文本框 41"/>
          <p:cNvSpPr txBox="1"/>
          <p:nvPr/>
        </p:nvSpPr>
        <p:spPr>
          <a:xfrm>
            <a:off x="225425" y="19050"/>
            <a:ext cx="1821179" cy="447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TITLE HERE</a:t>
            </a:r>
            <a:endParaRPr lang="en-US" altLang="zh-CN" sz="2400" b="1">
              <a:solidFill>
                <a:schemeClr val="accent2">
                  <a:lumMod val="40000"/>
                  <a:lumOff val="6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1048784" name="矩形 40"/>
          <p:cNvSpPr/>
          <p:nvPr/>
        </p:nvSpPr>
        <p:spPr>
          <a:xfrm>
            <a:off x="0" y="635952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785" name="任意多边形 1"/>
          <p:cNvSpPr/>
          <p:nvPr/>
        </p:nvSpPr>
        <p:spPr>
          <a:xfrm rot="16200000">
            <a:off x="-200660" y="2457450"/>
            <a:ext cx="3772535" cy="1885950"/>
          </a:xfrm>
          <a:custGeom>
            <a:avLst/>
            <a:gdLst>
              <a:gd name="connsiteX0" fmla="*/ 5103 w 5103"/>
              <a:gd name="connsiteY0" fmla="*/ 0 h 2551"/>
              <a:gd name="connsiteX1" fmla="*/ 2552 w 5103"/>
              <a:gd name="connsiteY1" fmla="*/ 2551 h 2551"/>
              <a:gd name="connsiteX2" fmla="*/ 0 w 5103"/>
              <a:gd name="connsiteY2" fmla="*/ 0 h 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3" h="2551">
                <a:moveTo>
                  <a:pt x="5103" y="0"/>
                </a:moveTo>
                <a:cubicBezTo>
                  <a:pt x="5103" y="1409"/>
                  <a:pt x="3961" y="2551"/>
                  <a:pt x="2552" y="2551"/>
                </a:cubicBezTo>
                <a:cubicBezTo>
                  <a:pt x="1142" y="2551"/>
                  <a:pt x="0" y="1409"/>
                  <a:pt x="0" y="0"/>
                </a:cubicBezTo>
              </a:path>
            </a:pathLst>
          </a:custGeom>
          <a:noFill/>
          <a:ln w="317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786" name="椭圆 2"/>
          <p:cNvSpPr/>
          <p:nvPr/>
        </p:nvSpPr>
        <p:spPr>
          <a:xfrm>
            <a:off x="1575435" y="1514475"/>
            <a:ext cx="863600" cy="863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787" name="椭圆 3"/>
          <p:cNvSpPr/>
          <p:nvPr/>
        </p:nvSpPr>
        <p:spPr>
          <a:xfrm>
            <a:off x="2198370" y="2969260"/>
            <a:ext cx="863600" cy="863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788" name="椭圆 4"/>
          <p:cNvSpPr/>
          <p:nvPr/>
        </p:nvSpPr>
        <p:spPr>
          <a:xfrm>
            <a:off x="1575435" y="4423410"/>
            <a:ext cx="863600" cy="863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790" name="文本框 5"/>
          <p:cNvSpPr txBox="1"/>
          <p:nvPr/>
        </p:nvSpPr>
        <p:spPr>
          <a:xfrm>
            <a:off x="3461385" y="2106610"/>
            <a:ext cx="6574790" cy="2987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clone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用于克隆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/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下载相应的仓库到本地计算机。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注意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：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在哪里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使用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命令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，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即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在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该位置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克隆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仓库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，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如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在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桌面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使用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i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t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B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a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s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h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即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在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桌面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上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克隆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一个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仓库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语法：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git clone 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这里写仓库的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地址</a:t>
            </a:r>
            <a:endParaRPr lang="en-US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示例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：</a:t>
            </a:r>
            <a:endParaRPr lang="en-US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i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t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c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l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o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n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e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h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t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t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p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s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: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/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/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i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t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e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e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.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c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o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m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/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T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a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n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ShuiDeXiaoAi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/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p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r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a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ctice</a:t>
            </a:r>
            <a:endParaRPr lang="en-US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sp>
        <p:nvSpPr>
          <p:cNvPr id="1048792" name="文本框 11"/>
          <p:cNvSpPr txBox="1"/>
          <p:nvPr/>
        </p:nvSpPr>
        <p:spPr>
          <a:xfrm>
            <a:off x="4583430" y="713105"/>
            <a:ext cx="5020310" cy="815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/>
              <a:t>配置与</a:t>
            </a:r>
            <a:r>
              <a:rPr lang="zh-CN" altLang="en-US" sz="4800" b="1"/>
              <a:t>基本操作</a:t>
            </a:r>
            <a:r>
              <a:rPr lang="en-US" altLang="zh-CN" sz="4800" b="1"/>
              <a:t>(</a:t>
            </a:r>
            <a:r>
              <a:rPr lang="en-US" altLang="zh-CN" sz="4800" b="1"/>
              <a:t>2</a:t>
            </a:r>
            <a:r>
              <a:rPr lang="en-US" altLang="zh-CN" sz="4800" b="1"/>
              <a:t>)</a:t>
            </a:r>
            <a:endParaRPr lang="zh-CN" altLang="en-US" sz="4800" b="1"/>
          </a:p>
        </p:txBody>
      </p:sp>
      <p:sp>
        <p:nvSpPr>
          <p:cNvPr id="1048794" name="文本框 13"/>
          <p:cNvSpPr txBox="1"/>
          <p:nvPr/>
        </p:nvSpPr>
        <p:spPr>
          <a:xfrm>
            <a:off x="2198370" y="3201351"/>
            <a:ext cx="1164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000">
                <a:latin typeface="Bahnschrift SemiBold Condensed" panose="020B0502040204020203" charset="0"/>
                <a:cs typeface="Bahnschrift SemiBold Condensed" panose="020B0502040204020203" charset="0"/>
              </a:rPr>
              <a:t>clone</a:t>
            </a:r>
            <a:endParaRPr lang="en-US" altLang="zh-CN" sz="2000"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/>
      <p:sp>
        <p:nvSpPr>
          <p:cNvPr id="1048801" name="矩形 39"/>
          <p:cNvSpPr/>
          <p:nvPr/>
        </p:nvSpPr>
        <p:spPr>
          <a:xfrm>
            <a:off x="0" y="0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802" name="文本框 41"/>
          <p:cNvSpPr txBox="1"/>
          <p:nvPr/>
        </p:nvSpPr>
        <p:spPr>
          <a:xfrm>
            <a:off x="225425" y="19050"/>
            <a:ext cx="1821179" cy="447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TITLE HERE</a:t>
            </a:r>
            <a:endParaRPr lang="en-US" altLang="zh-CN" sz="2400" b="1">
              <a:solidFill>
                <a:schemeClr val="accent2">
                  <a:lumMod val="40000"/>
                  <a:lumOff val="6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1048803" name="矩形 40"/>
          <p:cNvSpPr/>
          <p:nvPr/>
        </p:nvSpPr>
        <p:spPr>
          <a:xfrm>
            <a:off x="0" y="635952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804" name="任意多边形 1"/>
          <p:cNvSpPr/>
          <p:nvPr/>
        </p:nvSpPr>
        <p:spPr>
          <a:xfrm rot="16200000">
            <a:off x="-200660" y="2457450"/>
            <a:ext cx="3772535" cy="1885950"/>
          </a:xfrm>
          <a:custGeom>
            <a:avLst/>
            <a:gdLst>
              <a:gd name="connsiteX0" fmla="*/ 5103 w 5103"/>
              <a:gd name="connsiteY0" fmla="*/ 0 h 2551"/>
              <a:gd name="connsiteX1" fmla="*/ 2552 w 5103"/>
              <a:gd name="connsiteY1" fmla="*/ 2551 h 2551"/>
              <a:gd name="connsiteX2" fmla="*/ 0 w 5103"/>
              <a:gd name="connsiteY2" fmla="*/ 0 h 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3" h="2551">
                <a:moveTo>
                  <a:pt x="5103" y="0"/>
                </a:moveTo>
                <a:cubicBezTo>
                  <a:pt x="5103" y="1409"/>
                  <a:pt x="3961" y="2551"/>
                  <a:pt x="2552" y="2551"/>
                </a:cubicBezTo>
                <a:cubicBezTo>
                  <a:pt x="1142" y="2551"/>
                  <a:pt x="0" y="1409"/>
                  <a:pt x="0" y="0"/>
                </a:cubicBezTo>
              </a:path>
            </a:pathLst>
          </a:custGeom>
          <a:noFill/>
          <a:ln w="317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805" name="椭圆 2"/>
          <p:cNvSpPr/>
          <p:nvPr/>
        </p:nvSpPr>
        <p:spPr>
          <a:xfrm>
            <a:off x="1575435" y="1514475"/>
            <a:ext cx="863600" cy="863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806" name="椭圆 3"/>
          <p:cNvSpPr/>
          <p:nvPr/>
        </p:nvSpPr>
        <p:spPr>
          <a:xfrm>
            <a:off x="2198370" y="2969260"/>
            <a:ext cx="863600" cy="863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807" name="椭圆 4"/>
          <p:cNvSpPr/>
          <p:nvPr/>
        </p:nvSpPr>
        <p:spPr>
          <a:xfrm>
            <a:off x="1575435" y="4423410"/>
            <a:ext cx="863600" cy="863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808" name="文本框 5"/>
          <p:cNvSpPr txBox="1"/>
          <p:nvPr/>
        </p:nvSpPr>
        <p:spPr>
          <a:xfrm>
            <a:off x="3461385" y="1573530"/>
            <a:ext cx="6574790" cy="443483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p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u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s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h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用于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提交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到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远程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仓库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，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即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itee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/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i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t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h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u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b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平台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（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git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不能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直接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提交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仓库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，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应当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先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提交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到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本地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仓库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并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添加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更改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好的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项目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的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描述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才可以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）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语法：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1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、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提交到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本地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仓库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i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t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a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d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d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.</a:t>
            </a:r>
            <a:endParaRPr lang="en-US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2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、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添加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描述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i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t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c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o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m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m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i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t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-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m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"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这里填写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描述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"</a:t>
            </a:r>
            <a:endParaRPr lang="en-US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3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、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提交到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远程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仓库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i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t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p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u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s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h</a:t>
            </a:r>
            <a:endParaRPr lang="en-US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T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i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p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: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执行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完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i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t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p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u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s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h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后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若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提示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输入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账号密码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请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输入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，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否则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无法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提交</a:t>
            </a:r>
            <a:r>
              <a:rPr lang="zh-CN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。</a:t>
            </a:r>
            <a:endParaRPr lang="en-US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示例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：</a:t>
            </a:r>
            <a:endParaRPr lang="en-US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i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t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a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d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d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.</a:t>
            </a:r>
            <a:endParaRPr lang="en-US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i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t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c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o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m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m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i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t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-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m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"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f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i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l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e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"</a:t>
            </a:r>
            <a:endParaRPr lang="en-US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i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t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p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u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s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h</a:t>
            </a:r>
            <a:endParaRPr lang="en-US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sp>
        <p:nvSpPr>
          <p:cNvPr id="1048809" name="文本框 11"/>
          <p:cNvSpPr txBox="1"/>
          <p:nvPr/>
        </p:nvSpPr>
        <p:spPr>
          <a:xfrm>
            <a:off x="4583430" y="713105"/>
            <a:ext cx="5020310" cy="815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/>
              <a:t>配置与</a:t>
            </a:r>
            <a:r>
              <a:rPr lang="zh-CN" altLang="en-US" sz="4800" b="1"/>
              <a:t>基本操作</a:t>
            </a:r>
            <a:r>
              <a:rPr lang="en-US" altLang="zh-CN" sz="4800" b="1"/>
              <a:t>(</a:t>
            </a:r>
            <a:r>
              <a:rPr lang="en-US" altLang="zh-CN" sz="4800" b="1"/>
              <a:t>3</a:t>
            </a:r>
            <a:r>
              <a:rPr lang="en-US" altLang="zh-CN" sz="4800" b="1"/>
              <a:t>)</a:t>
            </a:r>
            <a:endParaRPr lang="zh-CN" altLang="en-US" sz="4800" b="1"/>
          </a:p>
        </p:txBody>
      </p:sp>
      <p:sp>
        <p:nvSpPr>
          <p:cNvPr id="1048810" name="文本框 13"/>
          <p:cNvSpPr txBox="1"/>
          <p:nvPr/>
        </p:nvSpPr>
        <p:spPr>
          <a:xfrm>
            <a:off x="2247582" y="3201670"/>
            <a:ext cx="1164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000">
                <a:latin typeface="Bahnschrift SemiBold Condensed" panose="020B0502040204020203" charset="0"/>
                <a:cs typeface="Bahnschrift SemiBold Condensed" panose="020B0502040204020203" charset="0"/>
              </a:rPr>
              <a:t>p</a:t>
            </a:r>
            <a:r>
              <a:rPr lang="en-US" altLang="zh-CN" sz="2000">
                <a:latin typeface="Bahnschrift SemiBold Condensed" panose="020B0502040204020203" charset="0"/>
                <a:cs typeface="Bahnschrift SemiBold Condensed" panose="020B0502040204020203" charset="0"/>
              </a:rPr>
              <a:t>u</a:t>
            </a:r>
            <a:r>
              <a:rPr lang="en-US" altLang="zh-CN" sz="2000">
                <a:latin typeface="Bahnschrift SemiBold Condensed" panose="020B0502040204020203" charset="0"/>
                <a:cs typeface="Bahnschrift SemiBold Condensed" panose="020B0502040204020203" charset="0"/>
              </a:rPr>
              <a:t>s</a:t>
            </a:r>
            <a:r>
              <a:rPr lang="en-US" altLang="zh-CN" sz="2000">
                <a:latin typeface="Bahnschrift SemiBold Condensed" panose="020B0502040204020203" charset="0"/>
                <a:cs typeface="Bahnschrift SemiBold Condensed" panose="020B0502040204020203" charset="0"/>
              </a:rPr>
              <a:t>h</a:t>
            </a:r>
            <a:endParaRPr lang="en-US" altLang="zh-CN" sz="2000"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/>
      <p:sp>
        <p:nvSpPr>
          <p:cNvPr id="1048663" name="等腰三角形 5"/>
          <p:cNvSpPr/>
          <p:nvPr/>
        </p:nvSpPr>
        <p:spPr>
          <a:xfrm rot="5400000" flipH="1">
            <a:off x="-1449070" y="1449070"/>
            <a:ext cx="6858635" cy="396049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664" name="等腰三角形 6"/>
          <p:cNvSpPr/>
          <p:nvPr/>
        </p:nvSpPr>
        <p:spPr>
          <a:xfrm rot="5400000" flipH="1">
            <a:off x="-236855" y="236855"/>
            <a:ext cx="5605145" cy="5131435"/>
          </a:xfrm>
          <a:prstGeom prst="triangle">
            <a:avLst>
              <a:gd name="adj" fmla="val 7538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665" name="等腰三角形 7"/>
          <p:cNvSpPr/>
          <p:nvPr/>
        </p:nvSpPr>
        <p:spPr>
          <a:xfrm flipH="1">
            <a:off x="109855" y="4300855"/>
            <a:ext cx="4912360" cy="2557780"/>
          </a:xfrm>
          <a:prstGeom prst="triangle">
            <a:avLst>
              <a:gd name="adj" fmla="val 3999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666" name="等腰三角形 8"/>
          <p:cNvSpPr/>
          <p:nvPr/>
        </p:nvSpPr>
        <p:spPr>
          <a:xfrm rot="10800000" flipH="1">
            <a:off x="170815" y="0"/>
            <a:ext cx="10298430" cy="1505585"/>
          </a:xfrm>
          <a:prstGeom prst="triangle">
            <a:avLst>
              <a:gd name="adj" fmla="val 5474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667" name="文本框 1"/>
          <p:cNvSpPr txBox="1"/>
          <p:nvPr/>
        </p:nvSpPr>
        <p:spPr>
          <a:xfrm>
            <a:off x="4462780" y="2292985"/>
            <a:ext cx="4246880" cy="128524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0">
                <a:solidFill>
                  <a:schemeClr val="accent3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感谢</a:t>
            </a:r>
            <a:r>
              <a:rPr lang="zh-CN" altLang="en-US" sz="8000">
                <a:solidFill>
                  <a:schemeClr val="accent3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观看</a:t>
            </a:r>
            <a:endParaRPr lang="zh-CN" altLang="en-US" sz="8000">
              <a:solidFill>
                <a:schemeClr val="accent3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</a:endParaRPr>
          </a:p>
        </p:txBody>
      </p:sp>
      <p:sp>
        <p:nvSpPr>
          <p:cNvPr id="1048668" name="文本框 2"/>
          <p:cNvSpPr txBox="1"/>
          <p:nvPr/>
        </p:nvSpPr>
        <p:spPr>
          <a:xfrm>
            <a:off x="4853940" y="3778885"/>
            <a:ext cx="6461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4F78C9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THANKS FOR YOUR WATCHING</a:t>
            </a:r>
            <a:endParaRPr lang="en-US" altLang="zh-CN" sz="2800">
              <a:solidFill>
                <a:srgbClr val="4F78C9"/>
              </a:solidFill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669" name="矩形 9"/>
          <p:cNvSpPr/>
          <p:nvPr/>
        </p:nvSpPr>
        <p:spPr>
          <a:xfrm>
            <a:off x="5022215" y="4982210"/>
            <a:ext cx="6170295" cy="4711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670" name="文本框 19"/>
          <p:cNvSpPr txBox="1"/>
          <p:nvPr/>
        </p:nvSpPr>
        <p:spPr>
          <a:xfrm>
            <a:off x="5537200" y="5033645"/>
            <a:ext cx="2155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汇报人：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DAOKEER</a:t>
            </a:r>
            <a:endParaRPr lang="en-US" altLang="zh-CN">
              <a:solidFill>
                <a:schemeClr val="accent1">
                  <a:lumMod val="7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PP_MARK_KEY" val="66ad8873-f655-4f3b-8c74-e2d7ba12a122"/>
  <p:tag name="COMMONDATA" val="eyJjb3VudCI6MSwiaGRpZCI6IjQ4ZjU3MTNhYWNkNTJjZDA0OWRjZTViMGViMTAxNWIzIiwidXNlckNvdW50IjoxfQ=="/>
</p:tagLst>
</file>

<file path=ppt/theme/theme1.xml><?xml version="1.0" encoding="utf-8"?>
<a:theme xmlns:a="http://schemas.openxmlformats.org/drawingml/2006/main" name="默认设计模板">
  <a:themeElements>
    <a:clrScheme name="水天一色">
      <a:dk1>
        <a:srgbClr val="000000"/>
      </a:dk1>
      <a:lt1>
        <a:srgbClr val="FFFFFF"/>
      </a:lt1>
      <a:dk2>
        <a:srgbClr val="D0D9E8"/>
      </a:dk2>
      <a:lt2>
        <a:srgbClr val="B6CDE8"/>
      </a:lt2>
      <a:accent1>
        <a:srgbClr val="94B9E5"/>
      </a:accent1>
      <a:accent2>
        <a:srgbClr val="6C99DA"/>
      </a:accent2>
      <a:accent3>
        <a:srgbClr val="4F78C9"/>
      </a:accent3>
      <a:accent4>
        <a:srgbClr val="3B539D"/>
      </a:accent4>
      <a:accent5>
        <a:srgbClr val="273677"/>
      </a:accent5>
      <a:accent6>
        <a:srgbClr val="212A4D"/>
      </a:accent6>
      <a:hlink>
        <a:srgbClr val="866054"/>
      </a:hlink>
      <a:folHlink>
        <a:srgbClr val="422F28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水天一色">
      <a:dk1>
        <a:srgbClr val="000000"/>
      </a:dk1>
      <a:lt1>
        <a:srgbClr val="FFFFFF"/>
      </a:lt1>
      <a:dk2>
        <a:srgbClr val="D0D9E8"/>
      </a:dk2>
      <a:lt2>
        <a:srgbClr val="B6CDE8"/>
      </a:lt2>
      <a:accent1>
        <a:srgbClr val="94B9E5"/>
      </a:accent1>
      <a:accent2>
        <a:srgbClr val="6C99DA"/>
      </a:accent2>
      <a:accent3>
        <a:srgbClr val="4F78C9"/>
      </a:accent3>
      <a:accent4>
        <a:srgbClr val="3B539D"/>
      </a:accent4>
      <a:accent5>
        <a:srgbClr val="273677"/>
      </a:accent5>
      <a:accent6>
        <a:srgbClr val="212A4D"/>
      </a:accent6>
      <a:hlink>
        <a:srgbClr val="866054"/>
      </a:hlink>
      <a:folHlink>
        <a:srgbClr val="422F28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1430</Words>
  <Application>WPS 演示</Application>
  <PresentationFormat/>
  <Paragraphs>106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思源黑体 CN Regular</vt:lpstr>
      <vt:lpstr>黑体</vt:lpstr>
      <vt:lpstr>思源黑体 CN Heavy</vt:lpstr>
      <vt:lpstr>Calibri Light</vt:lpstr>
      <vt:lpstr>Bahnschrift SemiBold Condensed</vt:lpstr>
      <vt:lpstr>微软雅黑</vt:lpstr>
      <vt:lpstr>Arial Unicode MS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86181</dc:creator>
  <cp:lastModifiedBy>dell</cp:lastModifiedBy>
  <cp:revision>1</cp:revision>
  <dcterms:created xsi:type="dcterms:W3CDTF">2023-02-25T02:37:04Z</dcterms:created>
  <dcterms:modified xsi:type="dcterms:W3CDTF">2023-02-25T02:37:04Z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KSOTemplateUUID">
    <vt:lpwstr>v1.0_mb_FR4vU9H+zFkmatbzijbVsg==</vt:lpwstr>
  </property>
  <property fmtid="{D5CDD505-2E9C-101B-9397-08002B2CF9AE}" pid="4" name="ICV">
    <vt:lpwstr>CAFCBD87552941049EFF934DA0B0D7F0</vt:lpwstr>
  </property>
</Properties>
</file>