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93" r:id="rId3"/>
    <p:sldId id="256" r:id="rId4"/>
    <p:sldId id="329" r:id="rId6"/>
    <p:sldId id="257" r:id="rId7"/>
    <p:sldId id="297" r:id="rId8"/>
    <p:sldId id="260" r:id="rId9"/>
    <p:sldId id="298" r:id="rId10"/>
    <p:sldId id="299" r:id="rId11"/>
    <p:sldId id="261" r:id="rId12"/>
    <p:sldId id="308" r:id="rId13"/>
    <p:sldId id="309" r:id="rId14"/>
    <p:sldId id="310" r:id="rId15"/>
    <p:sldId id="311" r:id="rId16"/>
    <p:sldId id="312" r:id="rId17"/>
    <p:sldId id="313" r:id="rId18"/>
    <p:sldId id="317" r:id="rId19"/>
    <p:sldId id="267" r:id="rId20"/>
    <p:sldId id="318" r:id="rId21"/>
    <p:sldId id="320" r:id="rId22"/>
    <p:sldId id="321" r:id="rId23"/>
    <p:sldId id="319" r:id="rId24"/>
    <p:sldId id="325" r:id="rId25"/>
    <p:sldId id="326" r:id="rId26"/>
    <p:sldId id="271" r:id="rId27"/>
    <p:sldId id="302" r:id="rId28"/>
  </p:sldIdLst>
  <p:sldSz cx="9144000" cy="5143500"/>
  <p:notesSz cx="6858000" cy="9144000"/>
  <p:embeddedFontLst>
    <p:embeddedFont>
      <p:font typeface="Poppins" panose="0000050000000000000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56" userDrawn="1">
          <p15:clr>
            <a:srgbClr val="9AA0A6"/>
          </p15:clr>
        </p15:guide>
        <p15:guide id="2" orient="horz" pos="731"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56"/>
        <p:guide orient="horz" pos="73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0_1" csCatId="accent1" phldr="0"/>
      <dgm:spPr/>
      <dgm:t>
        <a:bodyPr/>
        <a:p>
          <a:endParaRPr lang="en-US"/>
        </a:p>
      </dgm:t>
    </dgm:pt>
    <dgm:pt modelId="{90DDC401-903F-495B-A387-FFA8A45891F6}">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BackEnd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C8BB0B8A-C63A-4F83-B8DD-3A7CE259E4EE}" cxnId="{1A70A770-9A66-4FD8-A252-179158796EF9}" type="parTrans">
      <dgm:prSet/>
      <dgm:spPr/>
      <dgm:t>
        <a:bodyPr/>
        <a:p>
          <a:endParaRPr lang="en-US"/>
        </a:p>
      </dgm:t>
    </dgm:pt>
    <dgm:pt modelId="{35E5E878-0907-4014-9CFA-56AEFE6C22E5}" cxnId="{1A70A770-9A66-4FD8-A252-179158796EF9}" type="sibTrans">
      <dgm:prSet/>
      <dgm:spPr/>
      <dgm:t>
        <a:bodyPr/>
        <a:p>
          <a:endParaRPr lang="en-US"/>
        </a:p>
      </dgm:t>
    </dgm:pt>
    <dgm:pt modelId="{E08CEB0C-E37F-4DCA-A8EA-4B2CD3AD7754}">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php</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FB4BCC77-44E9-4065-8A2F-90CD32DE34E3}" cxnId="{5A5C39D5-A0B8-4EBE-AAA3-D6F799EC3CF6}" type="parTrans">
      <dgm:prSet/>
      <dgm:spPr/>
      <dgm:t>
        <a:bodyPr/>
        <a:p>
          <a:endParaRPr lang="en-US"/>
        </a:p>
      </dgm:t>
    </dgm:pt>
    <dgm:pt modelId="{41FED480-3E2E-47A2-B997-02D527BC8082}" cxnId="{5A5C39D5-A0B8-4EBE-AAA3-D6F799EC3CF6}" type="sibTrans">
      <dgm:prSet/>
      <dgm:spPr/>
      <dgm:t>
        <a:bodyPr/>
        <a:p>
          <a:endParaRPr lang="en-US"/>
        </a:p>
      </dgm:t>
    </dgm:pt>
    <dgm:pt modelId="{A6685E83-BEEC-49B3-B40A-539E2C0D7A1A}">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FrontEnd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FECC43A3-D59E-4EE1-9557-8FBB90D5B362}" cxnId="{C57669BE-9FD5-4CE0-B839-C360032002F9}" type="parTrans">
      <dgm:prSet/>
      <dgm:spPr/>
      <dgm:t>
        <a:bodyPr/>
        <a:p>
          <a:endParaRPr lang="en-US"/>
        </a:p>
      </dgm:t>
    </dgm:pt>
    <dgm:pt modelId="{68BB6C9A-B7F0-43A0-955B-FC8C4D4009BF}" cxnId="{C57669BE-9FD5-4CE0-B839-C360032002F9}" type="sibTrans">
      <dgm:prSet/>
      <dgm:spPr/>
      <dgm:t>
        <a:bodyPr/>
        <a:p>
          <a:endParaRPr lang="en-US"/>
        </a:p>
      </dgm:t>
    </dgm:pt>
    <dgm:pt modelId="{CBA50553-63FA-4B5A-9888-EDDBA06CA593}">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html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73E2772F-165D-4B56-ACC2-969CBF53B0A8}" cxnId="{9532A035-F441-4EFF-9D24-4E0894D62235}" type="parTrans">
      <dgm:prSet/>
      <dgm:spPr/>
      <dgm:t>
        <a:bodyPr/>
        <a:p>
          <a:endParaRPr lang="en-US"/>
        </a:p>
      </dgm:t>
    </dgm:pt>
    <dgm:pt modelId="{7BFD1607-7356-4D3D-A829-75D002A3A4B0}" cxnId="{9532A035-F441-4EFF-9D24-4E0894D62235}" type="sibTrans">
      <dgm:prSet/>
      <dgm:spPr/>
      <dgm:t>
        <a:bodyPr/>
        <a:p>
          <a:endParaRPr lang="en-US"/>
        </a:p>
      </dgm:t>
    </dgm:pt>
    <dgm:pt modelId="{81E505F8-E66F-4A4B-A78F-51C291835E59}">
      <dgm:prSe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css</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0672911C-02A7-4058-AF48-F4035A250D9E}" cxnId="{76DCEBBC-CA63-45D1-BC62-0FC7A1A4C9EE}" type="parTrans">
      <dgm:prSet/>
      <dgm:spPr/>
    </dgm:pt>
    <dgm:pt modelId="{02113B7F-8C0C-45CC-AF23-56A733B16C87}" cxnId="{76DCEBBC-CA63-45D1-BC62-0FC7A1A4C9EE}" type="sibTrans">
      <dgm:prSet/>
      <dgm:spPr/>
    </dgm:pt>
    <dgm:pt modelId="{C8DDDFA1-AF37-4444-AAEB-D51CEE212719}">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Database</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26EA520A-5891-4EBA-B2AD-1840663D8C07}" cxnId="{C763ED89-DDE1-46DE-9794-A3215D4AFD94}" type="parTrans">
      <dgm:prSet/>
      <dgm:spPr/>
      <dgm:t>
        <a:bodyPr/>
        <a:p>
          <a:endParaRPr lang="en-US"/>
        </a:p>
      </dgm:t>
    </dgm:pt>
    <dgm:pt modelId="{CE2287C8-6424-4771-88FD-4DADE15C5A04}" cxnId="{C763ED89-DDE1-46DE-9794-A3215D4AFD94}" type="sibTrans">
      <dgm:prSet/>
      <dgm:spPr/>
      <dgm:t>
        <a:bodyPr/>
        <a:p>
          <a:endParaRPr lang="en-US"/>
        </a:p>
      </dgm:t>
    </dgm:pt>
    <dgm:pt modelId="{5AA02751-379E-46DB-884A-F23ACBC498EE}">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MySQL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D0D77647-95BE-4607-B2F0-006D9CAB8F0E}" cxnId="{C83A4BCB-A13A-4ABB-ACDC-5EA00C7B34BD}" type="parTrans">
      <dgm:prSet/>
      <dgm:spPr/>
      <dgm:t>
        <a:bodyPr/>
        <a:p>
          <a:endParaRPr lang="en-US"/>
        </a:p>
      </dgm:t>
    </dgm:pt>
    <dgm:pt modelId="{3DBF6B9F-A188-4D67-ABE8-0633561FA9E5}" cxnId="{C83A4BCB-A13A-4ABB-ACDC-5EA00C7B34BD}" type="sibTrans">
      <dgm:prSet/>
      <dgm:spPr/>
      <dgm:t>
        <a:bodyPr/>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1A70A770-9A66-4FD8-A252-179158796EF9}" srcId="{2E15931E-1654-4B73-89B2-8E333D9C42E0}" destId="{90DDC401-903F-495B-A387-FFA8A45891F6}" srcOrd="0" destOrd="0" parTransId="{C8BB0B8A-C63A-4F83-B8DD-3A7CE259E4EE}" sibTransId="{35E5E878-0907-4014-9CFA-56AEFE6C22E5}"/>
    <dgm:cxn modelId="{5A5C39D5-A0B8-4EBE-AAA3-D6F799EC3CF6}" srcId="{90DDC401-903F-495B-A387-FFA8A45891F6}" destId="{E08CEB0C-E37F-4DCA-A8EA-4B2CD3AD7754}" srcOrd="0" destOrd="0" parTransId="{FB4BCC77-44E9-4065-8A2F-90CD32DE34E3}" sibTransId="{41FED480-3E2E-47A2-B997-02D527BC8082}"/>
    <dgm:cxn modelId="{C57669BE-9FD5-4CE0-B839-C360032002F9}" srcId="{2E15931E-1654-4B73-89B2-8E333D9C42E0}" destId="{A6685E83-BEEC-49B3-B40A-539E2C0D7A1A}" srcOrd="1" destOrd="0" parTransId="{FECC43A3-D59E-4EE1-9557-8FBB90D5B362}" sibTransId="{68BB6C9A-B7F0-43A0-955B-FC8C4D4009BF}"/>
    <dgm:cxn modelId="{9532A035-F441-4EFF-9D24-4E0894D62235}" srcId="{A6685E83-BEEC-49B3-B40A-539E2C0D7A1A}" destId="{CBA50553-63FA-4B5A-9888-EDDBA06CA593}" srcOrd="0" destOrd="1" parTransId="{73E2772F-165D-4B56-ACC2-969CBF53B0A8}" sibTransId="{7BFD1607-7356-4D3D-A829-75D002A3A4B0}"/>
    <dgm:cxn modelId="{76DCEBBC-CA63-45D1-BC62-0FC7A1A4C9EE}" srcId="{A6685E83-BEEC-49B3-B40A-539E2C0D7A1A}" destId="{81E505F8-E66F-4A4B-A78F-51C291835E59}" srcOrd="1" destOrd="1" parTransId="{0672911C-02A7-4058-AF48-F4035A250D9E}" sibTransId="{02113B7F-8C0C-45CC-AF23-56A733B16C87}"/>
    <dgm:cxn modelId="{C763ED89-DDE1-46DE-9794-A3215D4AFD94}" srcId="{2E15931E-1654-4B73-89B2-8E333D9C42E0}" destId="{C8DDDFA1-AF37-4444-AAEB-D51CEE212719}" srcOrd="2" destOrd="0" parTransId="{26EA520A-5891-4EBA-B2AD-1840663D8C07}" sibTransId="{CE2287C8-6424-4771-88FD-4DADE15C5A04}"/>
    <dgm:cxn modelId="{C83A4BCB-A13A-4ABB-ACDC-5EA00C7B34BD}" srcId="{C8DDDFA1-AF37-4444-AAEB-D51CEE212719}" destId="{5AA02751-379E-46DB-884A-F23ACBC498EE}" srcOrd="0" destOrd="2" parTransId="{D0D77647-95BE-4607-B2F0-006D9CAB8F0E}" sibTransId="{3DBF6B9F-A188-4D67-ABE8-0633561FA9E5}"/>
    <dgm:cxn modelId="{040D66E6-7775-4803-878D-160B6154E58E}" type="presOf" srcId="{2E15931E-1654-4B73-89B2-8E333D9C42E0}" destId="{D5935282-3C7C-4F88-A1AE-C27DB8591514}" srcOrd="0" destOrd="0" presId="urn:microsoft.com/office/officeart/2005/8/layout/vList5"/>
    <dgm:cxn modelId="{3F3F60FB-9D84-41F9-B343-2C6711C029A3}" type="presParOf" srcId="{D5935282-3C7C-4F88-A1AE-C27DB8591514}" destId="{E61486FD-113E-4C87-8ADF-B1A8E2A84801}" srcOrd="0" destOrd="0" presId="urn:microsoft.com/office/officeart/2005/8/layout/vList5"/>
    <dgm:cxn modelId="{A5947001-E95E-4108-8F98-7C0DB8AF36FB}" type="presParOf" srcId="{E61486FD-113E-4C87-8ADF-B1A8E2A84801}" destId="{96BE2B31-D87C-43E1-BE64-4C27B13F4AA4}" srcOrd="0" destOrd="0" presId="urn:microsoft.com/office/officeart/2005/8/layout/vList5"/>
    <dgm:cxn modelId="{E6E35B55-82C1-4BDD-9F36-B7382594CD26}" type="presOf" srcId="{90DDC401-903F-495B-A387-FFA8A45891F6}" destId="{96BE2B31-D87C-43E1-BE64-4C27B13F4AA4}" srcOrd="0" destOrd="0" presId="urn:microsoft.com/office/officeart/2005/8/layout/vList5"/>
    <dgm:cxn modelId="{A384178A-8527-49BC-B10C-CAC065E201CA}" type="presParOf" srcId="{E61486FD-113E-4C87-8ADF-B1A8E2A84801}" destId="{DD9406C3-FC80-4468-A55B-122D744D43F0}" srcOrd="1" destOrd="0" presId="urn:microsoft.com/office/officeart/2005/8/layout/vList5"/>
    <dgm:cxn modelId="{D12CEC49-4BD6-4A6B-A7FE-9B7E9A2C5C26}" type="presOf" srcId="{E08CEB0C-E37F-4DCA-A8EA-4B2CD3AD7754}" destId="{DD9406C3-FC80-4468-A55B-122D744D43F0}" srcOrd="0" destOrd="0" presId="urn:microsoft.com/office/officeart/2005/8/layout/vList5"/>
    <dgm:cxn modelId="{D1312FAF-A7AB-4664-929E-6BF7057DE2B8}" type="presParOf" srcId="{D5935282-3C7C-4F88-A1AE-C27DB8591514}" destId="{F1941F29-E51C-4282-956D-50CFAFAEB9B8}" srcOrd="1" destOrd="0" presId="urn:microsoft.com/office/officeart/2005/8/layout/vList5"/>
    <dgm:cxn modelId="{43F622DB-30A6-4760-9994-BD7739636539}" type="presParOf" srcId="{D5935282-3C7C-4F88-A1AE-C27DB8591514}" destId="{B589D1EC-5156-4FB2-BB1C-8E1290A868B9}" srcOrd="2" destOrd="0" presId="urn:microsoft.com/office/officeart/2005/8/layout/vList5"/>
    <dgm:cxn modelId="{96836104-3485-4922-B301-62FD9187B6E7}" type="presParOf" srcId="{B589D1EC-5156-4FB2-BB1C-8E1290A868B9}" destId="{EBD335B5-8308-49CB-9630-99D852747B1F}" srcOrd="0" destOrd="2" presId="urn:microsoft.com/office/officeart/2005/8/layout/vList5"/>
    <dgm:cxn modelId="{FF8D25A3-1A45-43D7-B1EC-DDFA018EA14B}" type="presOf" srcId="{A6685E83-BEEC-49B3-B40A-539E2C0D7A1A}" destId="{EBD335B5-8308-49CB-9630-99D852747B1F}" srcOrd="0" destOrd="0" presId="urn:microsoft.com/office/officeart/2005/8/layout/vList5"/>
    <dgm:cxn modelId="{E22CA546-28FC-45C9-B7D2-BBB8F19DD07F}" type="presParOf" srcId="{B589D1EC-5156-4FB2-BB1C-8E1290A868B9}" destId="{6EB2A58E-CA03-4F76-94B6-D8FE50231963}" srcOrd="1" destOrd="2" presId="urn:microsoft.com/office/officeart/2005/8/layout/vList5"/>
    <dgm:cxn modelId="{260793FD-5F0D-4470-BFF9-10BA58AB08B8}" type="presOf" srcId="{CBA50553-63FA-4B5A-9888-EDDBA06CA593}" destId="{6EB2A58E-CA03-4F76-94B6-D8FE50231963}" srcOrd="0" destOrd="0" presId="urn:microsoft.com/office/officeart/2005/8/layout/vList5"/>
    <dgm:cxn modelId="{F927AD4C-C652-46D3-A94F-98048D0A4715}" type="presOf" srcId="{81E505F8-E66F-4A4B-A78F-51C291835E59}" destId="{6EB2A58E-CA03-4F76-94B6-D8FE50231963}" srcOrd="0" destOrd="1" presId="urn:microsoft.com/office/officeart/2005/8/layout/vList5"/>
    <dgm:cxn modelId="{2BB36C4F-FBE7-493D-8AC4-2B03997E5A64}" type="presParOf" srcId="{D5935282-3C7C-4F88-A1AE-C27DB8591514}" destId="{A76EE5BB-CBA4-4DD9-BFB7-3F3F246C9BF0}" srcOrd="3" destOrd="0" presId="urn:microsoft.com/office/officeart/2005/8/layout/vList5"/>
    <dgm:cxn modelId="{1FDC2721-3F00-4458-9577-ACCDA02B0BE1}" type="presParOf" srcId="{D5935282-3C7C-4F88-A1AE-C27DB8591514}" destId="{2BB2A428-FB05-47E5-AC5F-C6A7936A9AC0}" srcOrd="4" destOrd="0" presId="urn:microsoft.com/office/officeart/2005/8/layout/vList5"/>
    <dgm:cxn modelId="{5D743E4B-2515-4ABA-AEA4-5884B0BB332A}" type="presParOf" srcId="{2BB2A428-FB05-47E5-AC5F-C6A7936A9AC0}" destId="{B093CE78-670B-40EB-95CF-315E334D550F}" srcOrd="0" destOrd="4" presId="urn:microsoft.com/office/officeart/2005/8/layout/vList5"/>
    <dgm:cxn modelId="{3668872A-AB66-429A-B28B-84CECDA802E4}" type="presOf" srcId="{C8DDDFA1-AF37-4444-AAEB-D51CEE212719}" destId="{B093CE78-670B-40EB-95CF-315E334D550F}" srcOrd="0" destOrd="0" presId="urn:microsoft.com/office/officeart/2005/8/layout/vList5"/>
    <dgm:cxn modelId="{4AB5C984-7F14-4439-B953-353D23F8D09C}" type="presParOf" srcId="{2BB2A428-FB05-47E5-AC5F-C6A7936A9AC0}" destId="{64028F0D-BE57-4642-92F7-303D4E45C524}" srcOrd="1" destOrd="4" presId="urn:microsoft.com/office/officeart/2005/8/layout/vList5"/>
    <dgm:cxn modelId="{256EC5FA-8448-4E12-86AE-52440527E7FA}" type="presOf" srcId="{5AA02751-379E-46DB-884A-F23ACBC498EE}" destId="{64028F0D-BE57-4642-92F7-303D4E45C52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68265" cy="2301875"/>
        <a:chOff x="0" y="0"/>
        <a:chExt cx="5168265" cy="2301875"/>
      </a:xfrm>
    </dsp:grpSpPr>
    <dsp:sp modelId="{DD9406C3-FC80-4468-A55B-122D744D43F0}">
      <dsp:nvSpPr>
        <dsp:cNvPr id="4" name="Round Same Side Corner Rectangle 3"/>
        <dsp:cNvSpPr/>
      </dsp:nvSpPr>
      <dsp:spPr bwMode="white">
        <a:xfrm rot="5400000">
          <a:off x="3217404" y="-1282575"/>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php</a:t>
          </a:r>
          <a:endParaRPr lang="en-US" sz="2000">
            <a:solidFill>
              <a:schemeClr val="dk1"/>
            </a:solidFill>
            <a:latin typeface="Times New Roman" panose="02020603050405020304" charset="0"/>
            <a:cs typeface="Times New Roman" panose="02020603050405020304" charset="0"/>
          </a:endParaRPr>
        </a:p>
      </dsp:txBody>
      <dsp:txXfrm rot="5400000">
        <a:off x="3217404" y="-1282575"/>
        <a:ext cx="594032" cy="3307690"/>
      </dsp:txXfrm>
    </dsp:sp>
    <dsp:sp modelId="{96BE2B31-D87C-43E1-BE64-4C27B13F4AA4}">
      <dsp:nvSpPr>
        <dsp:cNvPr id="3" name="Rounded Rectangle 2"/>
        <dsp:cNvSpPr/>
      </dsp:nvSpPr>
      <dsp:spPr bwMode="white">
        <a:xfrm>
          <a:off x="0" y="0"/>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BackEnd</a:t>
          </a:r>
          <a:endParaRPr lang="en-US" sz="2400">
            <a:solidFill>
              <a:schemeClr val="dk1"/>
            </a:solidFill>
            <a:latin typeface="Times New Roman" panose="02020603050405020304" charset="0"/>
            <a:cs typeface="Times New Roman" panose="02020603050405020304" charset="0"/>
          </a:endParaRPr>
        </a:p>
      </dsp:txBody>
      <dsp:txXfrm>
        <a:off x="0" y="0"/>
        <a:ext cx="1860575" cy="742540"/>
      </dsp:txXfrm>
    </dsp:sp>
    <dsp:sp modelId="{6EB2A58E-CA03-4F76-94B6-D8FE50231963}">
      <dsp:nvSpPr>
        <dsp:cNvPr id="6" name="Round Same Side Corner Rectangle 5"/>
        <dsp:cNvSpPr/>
      </dsp:nvSpPr>
      <dsp:spPr bwMode="white">
        <a:xfrm rot="5400000">
          <a:off x="3217404" y="-502907"/>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html</a:t>
          </a:r>
          <a:endParaRPr lang="en-US" sz="2000">
            <a:solidFill>
              <a:schemeClr val="dk1"/>
            </a:solidFill>
            <a:latin typeface="Times New Roman" panose="02020603050405020304" charset="0"/>
            <a:cs typeface="Times New Roman" panose="02020603050405020304" charset="0"/>
          </a:endParaRPr>
        </a:p>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css</a:t>
          </a:r>
          <a:endParaRPr lang="en-US" sz="2000">
            <a:solidFill>
              <a:schemeClr val="dk1"/>
            </a:solidFill>
            <a:latin typeface="Times New Roman" panose="02020603050405020304" charset="0"/>
            <a:cs typeface="Times New Roman" panose="02020603050405020304" charset="0"/>
          </a:endParaRPr>
        </a:p>
      </dsp:txBody>
      <dsp:txXfrm rot="5400000">
        <a:off x="3217404" y="-502907"/>
        <a:ext cx="594032" cy="3307690"/>
      </dsp:txXfrm>
    </dsp:sp>
    <dsp:sp modelId="{EBD335B5-8308-49CB-9630-99D852747B1F}">
      <dsp:nvSpPr>
        <dsp:cNvPr id="5" name="Rounded Rectangle 4"/>
        <dsp:cNvSpPr/>
      </dsp:nvSpPr>
      <dsp:spPr bwMode="white">
        <a:xfrm>
          <a:off x="0" y="779667"/>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FrontEnd</a:t>
          </a:r>
          <a:endParaRPr lang="en-US" sz="2400">
            <a:solidFill>
              <a:schemeClr val="dk1"/>
            </a:solidFill>
            <a:latin typeface="Times New Roman" panose="02020603050405020304" charset="0"/>
            <a:cs typeface="Times New Roman" panose="02020603050405020304" charset="0"/>
          </a:endParaRPr>
        </a:p>
      </dsp:txBody>
      <dsp:txXfrm>
        <a:off x="0" y="779667"/>
        <a:ext cx="1860575" cy="742540"/>
      </dsp:txXfrm>
    </dsp:sp>
    <dsp:sp modelId="{64028F0D-BE57-4642-92F7-303D4E45C524}">
      <dsp:nvSpPr>
        <dsp:cNvPr id="8" name="Round Same Side Corner Rectangle 7"/>
        <dsp:cNvSpPr/>
      </dsp:nvSpPr>
      <dsp:spPr bwMode="white">
        <a:xfrm rot="5400000">
          <a:off x="3217404" y="276760"/>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MySQL</a:t>
          </a:r>
          <a:endParaRPr lang="en-US" sz="2000">
            <a:solidFill>
              <a:schemeClr val="dk1"/>
            </a:solidFill>
            <a:latin typeface="Times New Roman" panose="02020603050405020304" charset="0"/>
            <a:cs typeface="Times New Roman" panose="02020603050405020304" charset="0"/>
          </a:endParaRPr>
        </a:p>
      </dsp:txBody>
      <dsp:txXfrm rot="5400000">
        <a:off x="3217404" y="276760"/>
        <a:ext cx="594032" cy="3307690"/>
      </dsp:txXfrm>
    </dsp:sp>
    <dsp:sp modelId="{B093CE78-670B-40EB-95CF-315E334D550F}">
      <dsp:nvSpPr>
        <dsp:cNvPr id="7" name="Rounded Rectangle 6"/>
        <dsp:cNvSpPr/>
      </dsp:nvSpPr>
      <dsp:spPr bwMode="white">
        <a:xfrm>
          <a:off x="0" y="1559335"/>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Database</a:t>
          </a:r>
          <a:endParaRPr lang="en-US" sz="2400">
            <a:solidFill>
              <a:schemeClr val="dk1"/>
            </a:solidFill>
            <a:latin typeface="Times New Roman" panose="02020603050405020304" charset="0"/>
            <a:cs typeface="Times New Roman" panose="02020603050405020304" charset="0"/>
          </a:endParaRPr>
        </a:p>
      </dsp:txBody>
      <dsp:txXfrm>
        <a:off x="0" y="1559335"/>
        <a:ext cx="1860575" cy="7425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0;p2"/>
          <p:cNvGrpSpPr/>
          <p:nvPr/>
        </p:nvGrpSpPr>
        <p:grpSpPr>
          <a:xfrm>
            <a:off x="301825" y="4860650"/>
            <a:ext cx="872300" cy="99600"/>
            <a:chOff x="301825" y="4860650"/>
            <a:chExt cx="872300" cy="99600"/>
          </a:xfrm>
        </p:grpSpPr>
        <p:sp>
          <p:nvSpPr>
            <p:cNvPr id="11" name="Google Shape;11;p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4111275" y="669163"/>
            <a:ext cx="3661200" cy="2807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500"/>
            </a:lvl1pPr>
            <a:lvl2pPr lvl="1" algn="ctr">
              <a:spcBef>
                <a:spcPts val="20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p:txBody>
      </p:sp>
      <p:sp>
        <p:nvSpPr>
          <p:cNvPr id="17" name="Google Shape;17;p2"/>
          <p:cNvSpPr txBox="1"/>
          <p:nvPr>
            <p:ph type="subTitle" idx="1"/>
          </p:nvPr>
        </p:nvSpPr>
        <p:spPr>
          <a:xfrm>
            <a:off x="4111275" y="4062275"/>
            <a:ext cx="3661200" cy="320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8" name="Shape 68"/>
        <p:cNvGrpSpPr/>
        <p:nvPr/>
      </p:nvGrpSpPr>
      <p:grpSpPr>
        <a:xfrm>
          <a:off x="0" y="0"/>
          <a:ext cx="0" cy="0"/>
          <a:chOff x="0" y="0"/>
          <a:chExt cx="0" cy="0"/>
        </a:xfrm>
      </p:grpSpPr>
      <p:sp>
        <p:nvSpPr>
          <p:cNvPr id="69" name="Google Shape;69;p11"/>
          <p:cNvSpPr txBox="1"/>
          <p:nvPr>
            <p:ph type="title" hasCustomPrompt="1"/>
          </p:nvPr>
        </p:nvSpPr>
        <p:spPr>
          <a:xfrm>
            <a:off x="1371600" y="1952850"/>
            <a:ext cx="64008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type="subTitle" idx="1"/>
          </p:nvPr>
        </p:nvSpPr>
        <p:spPr>
          <a:xfrm>
            <a:off x="1371600" y="2816250"/>
            <a:ext cx="6400800" cy="374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71" name="Shape 71"/>
        <p:cNvGrpSpPr/>
        <p:nvPr/>
      </p:nvGrpSpPr>
      <p:grpSpPr>
        <a:xfrm>
          <a:off x="0" y="0"/>
          <a:ext cx="0" cy="0"/>
          <a:chOff x="0" y="0"/>
          <a:chExt cx="0" cy="0"/>
        </a:xfrm>
      </p:grpSpPr>
      <p:grpSp>
        <p:nvGrpSpPr>
          <p:cNvPr id="72" name="Google Shape;72;p12"/>
          <p:cNvGrpSpPr/>
          <p:nvPr/>
        </p:nvGrpSpPr>
        <p:grpSpPr>
          <a:xfrm>
            <a:off x="301825" y="4860650"/>
            <a:ext cx="872300" cy="99600"/>
            <a:chOff x="301825" y="4860650"/>
            <a:chExt cx="872300" cy="99600"/>
          </a:xfrm>
        </p:grpSpPr>
        <p:sp>
          <p:nvSpPr>
            <p:cNvPr id="73" name="Google Shape;73;p1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MAIN_POINT_1">
    <p:spTree>
      <p:nvGrpSpPr>
        <p:cNvPr id="78" name="Shape 78"/>
        <p:cNvGrpSpPr/>
        <p:nvPr/>
      </p:nvGrpSpPr>
      <p:grpSpPr>
        <a:xfrm>
          <a:off x="0" y="0"/>
          <a:ext cx="0" cy="0"/>
          <a:chOff x="0" y="0"/>
          <a:chExt cx="0" cy="0"/>
        </a:xfrm>
      </p:grpSpPr>
      <p:sp>
        <p:nvSpPr>
          <p:cNvPr id="79" name="Google Shape;79;p13"/>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13"/>
          <p:cNvGrpSpPr/>
          <p:nvPr/>
        </p:nvGrpSpPr>
        <p:grpSpPr>
          <a:xfrm>
            <a:off x="301825" y="4860650"/>
            <a:ext cx="872300" cy="99600"/>
            <a:chOff x="301825" y="4860650"/>
            <a:chExt cx="872300" cy="99600"/>
          </a:xfrm>
        </p:grpSpPr>
        <p:sp>
          <p:nvSpPr>
            <p:cNvPr id="81" name="Google Shape;81;p1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13"/>
          <p:cNvSpPr txBox="1"/>
          <p:nvPr>
            <p:ph type="title"/>
          </p:nvPr>
        </p:nvSpPr>
        <p:spPr>
          <a:xfrm>
            <a:off x="3442500" y="982125"/>
            <a:ext cx="4329900" cy="282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6000"/>
              <a:buNone/>
              <a:defRPr sz="29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MAIN_POINT_2">
    <p:spTree>
      <p:nvGrpSpPr>
        <p:cNvPr id="87" name="Shape 87"/>
        <p:cNvGrpSpPr/>
        <p:nvPr/>
      </p:nvGrpSpPr>
      <p:grpSpPr>
        <a:xfrm>
          <a:off x="0" y="0"/>
          <a:ext cx="0" cy="0"/>
          <a:chOff x="0" y="0"/>
          <a:chExt cx="0" cy="0"/>
        </a:xfrm>
      </p:grpSpPr>
      <p:sp>
        <p:nvSpPr>
          <p:cNvPr id="88" name="Google Shape;88;p14"/>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14"/>
          <p:cNvGrpSpPr/>
          <p:nvPr/>
        </p:nvGrpSpPr>
        <p:grpSpPr>
          <a:xfrm>
            <a:off x="301825" y="4860650"/>
            <a:ext cx="872300" cy="99600"/>
            <a:chOff x="301825" y="4860650"/>
            <a:chExt cx="872300" cy="99600"/>
          </a:xfrm>
        </p:grpSpPr>
        <p:sp>
          <p:nvSpPr>
            <p:cNvPr id="90" name="Google Shape;90;p1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14"/>
          <p:cNvSpPr txBox="1"/>
          <p:nvPr>
            <p:ph type="title"/>
          </p:nvPr>
        </p:nvSpPr>
        <p:spPr>
          <a:xfrm>
            <a:off x="890025" y="1406100"/>
            <a:ext cx="3483300" cy="233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6000"/>
              <a:buNone/>
              <a:defRPr sz="2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BLANK_1_1_1_2_2">
    <p:spTree>
      <p:nvGrpSpPr>
        <p:cNvPr id="96" name="Shape 96"/>
        <p:cNvGrpSpPr/>
        <p:nvPr/>
      </p:nvGrpSpPr>
      <p:grpSpPr>
        <a:xfrm>
          <a:off x="0" y="0"/>
          <a:ext cx="0" cy="0"/>
          <a:chOff x="0" y="0"/>
          <a:chExt cx="0" cy="0"/>
        </a:xfrm>
      </p:grpSpPr>
      <p:sp>
        <p:nvSpPr>
          <p:cNvPr id="97" name="Google Shape;97;p15"/>
          <p:cNvSpPr txBox="1"/>
          <p:nvPr>
            <p:ph type="title"/>
          </p:nvPr>
        </p:nvSpPr>
        <p:spPr>
          <a:xfrm>
            <a:off x="1371600" y="1095300"/>
            <a:ext cx="3917400" cy="57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 name="Google Shape;98;p15"/>
          <p:cNvGrpSpPr/>
          <p:nvPr/>
        </p:nvGrpSpPr>
        <p:grpSpPr>
          <a:xfrm>
            <a:off x="301825" y="4860650"/>
            <a:ext cx="872300" cy="99600"/>
            <a:chOff x="301825" y="4860650"/>
            <a:chExt cx="872300" cy="99600"/>
          </a:xfrm>
        </p:grpSpPr>
        <p:sp>
          <p:nvSpPr>
            <p:cNvPr id="99" name="Google Shape;99;p15"/>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04" name="Shape 104"/>
        <p:cNvGrpSpPr/>
        <p:nvPr/>
      </p:nvGrpSpPr>
      <p:grpSpPr>
        <a:xfrm>
          <a:off x="0" y="0"/>
          <a:ext cx="0" cy="0"/>
          <a:chOff x="0" y="0"/>
          <a:chExt cx="0" cy="0"/>
        </a:xfrm>
      </p:grpSpPr>
      <p:sp>
        <p:nvSpPr>
          <p:cNvPr id="105" name="Google Shape;105;p16"/>
          <p:cNvSpPr txBox="1"/>
          <p:nvPr>
            <p:ph type="subTitle" idx="1"/>
          </p:nvPr>
        </p:nvSpPr>
        <p:spPr>
          <a:xfrm>
            <a:off x="1362200" y="1403125"/>
            <a:ext cx="4339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6"/>
          <p:cNvSpPr txBox="1"/>
          <p:nvPr>
            <p:ph type="title"/>
          </p:nvPr>
        </p:nvSpPr>
        <p:spPr>
          <a:xfrm>
            <a:off x="1362200" y="590700"/>
            <a:ext cx="4339200" cy="520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07" name="Google Shape;107;p16"/>
          <p:cNvSpPr txBox="1"/>
          <p:nvPr>
            <p:ph type="subTitle" idx="2"/>
          </p:nvPr>
        </p:nvSpPr>
        <p:spPr>
          <a:xfrm>
            <a:off x="1362200" y="2573575"/>
            <a:ext cx="4339200" cy="31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8" name="Google Shape;108;p16"/>
          <p:cNvSpPr txBox="1"/>
          <p:nvPr>
            <p:ph type="title" idx="3"/>
          </p:nvPr>
        </p:nvSpPr>
        <p:spPr>
          <a:xfrm>
            <a:off x="1362200" y="2243823"/>
            <a:ext cx="4339200" cy="245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500"/>
              <a:buNone/>
              <a:defRPr sz="20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grpSp>
        <p:nvGrpSpPr>
          <p:cNvPr id="109" name="Google Shape;109;p16"/>
          <p:cNvGrpSpPr/>
          <p:nvPr/>
        </p:nvGrpSpPr>
        <p:grpSpPr>
          <a:xfrm>
            <a:off x="301825" y="4860650"/>
            <a:ext cx="872300" cy="99600"/>
            <a:chOff x="301825" y="4860650"/>
            <a:chExt cx="872300" cy="99600"/>
          </a:xfrm>
        </p:grpSpPr>
        <p:sp>
          <p:nvSpPr>
            <p:cNvPr id="110" name="Google Shape;110;p1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15" name="Shape 115"/>
        <p:cNvGrpSpPr/>
        <p:nvPr/>
      </p:nvGrpSpPr>
      <p:grpSpPr>
        <a:xfrm>
          <a:off x="0" y="0"/>
          <a:ext cx="0" cy="0"/>
          <a:chOff x="0" y="0"/>
          <a:chExt cx="0" cy="0"/>
        </a:xfrm>
      </p:grpSpPr>
      <p:sp>
        <p:nvSpPr>
          <p:cNvPr id="116" name="Google Shape;116;p17"/>
          <p:cNvSpPr txBox="1"/>
          <p:nvPr>
            <p:ph type="title"/>
          </p:nvPr>
        </p:nvSpPr>
        <p:spPr>
          <a:xfrm>
            <a:off x="548700" y="548700"/>
            <a:ext cx="3846300" cy="1254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17" name="Google Shape;117;p17"/>
          <p:cNvSpPr txBox="1"/>
          <p:nvPr>
            <p:ph type="subTitle" idx="1"/>
          </p:nvPr>
        </p:nvSpPr>
        <p:spPr>
          <a:xfrm>
            <a:off x="548700" y="1976050"/>
            <a:ext cx="4256700" cy="233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18" name="Shape 118"/>
        <p:cNvGrpSpPr/>
        <p:nvPr/>
      </p:nvGrpSpPr>
      <p:grpSpPr>
        <a:xfrm>
          <a:off x="0" y="0"/>
          <a:ext cx="0" cy="0"/>
          <a:chOff x="0" y="0"/>
          <a:chExt cx="0" cy="0"/>
        </a:xfrm>
      </p:grpSpPr>
      <p:sp>
        <p:nvSpPr>
          <p:cNvPr id="119" name="Google Shape;119;p18"/>
          <p:cNvSpPr txBox="1"/>
          <p:nvPr>
            <p:ph type="title"/>
          </p:nvPr>
        </p:nvSpPr>
        <p:spPr>
          <a:xfrm>
            <a:off x="3578853" y="4033948"/>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0" name="Google Shape;120;p18"/>
          <p:cNvSpPr txBox="1"/>
          <p:nvPr>
            <p:ph type="subTitle" idx="1"/>
          </p:nvPr>
        </p:nvSpPr>
        <p:spPr>
          <a:xfrm>
            <a:off x="3578853"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 name="Google Shape;121;p18"/>
          <p:cNvSpPr txBox="1"/>
          <p:nvPr>
            <p:ph type="title" idx="2"/>
          </p:nvPr>
        </p:nvSpPr>
        <p:spPr>
          <a:xfrm>
            <a:off x="1367125" y="4035167"/>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2" name="Google Shape;122;p18"/>
          <p:cNvSpPr txBox="1"/>
          <p:nvPr>
            <p:ph type="subTitle" idx="3"/>
          </p:nvPr>
        </p:nvSpPr>
        <p:spPr>
          <a:xfrm>
            <a:off x="1367118"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8"/>
          <p:cNvSpPr txBox="1"/>
          <p:nvPr>
            <p:ph type="title" idx="4"/>
          </p:nvPr>
        </p:nvSpPr>
        <p:spPr>
          <a:xfrm>
            <a:off x="5790575" y="4034616"/>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4" name="Google Shape;124;p18"/>
          <p:cNvSpPr txBox="1"/>
          <p:nvPr>
            <p:ph type="subTitle" idx="5"/>
          </p:nvPr>
        </p:nvSpPr>
        <p:spPr>
          <a:xfrm>
            <a:off x="5790582" y="3058050"/>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18"/>
          <p:cNvSpPr txBox="1"/>
          <p:nvPr>
            <p:ph type="title" idx="6"/>
          </p:nvPr>
        </p:nvSpPr>
        <p:spPr>
          <a:xfrm>
            <a:off x="2094152" y="828300"/>
            <a:ext cx="495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6" name="Google Shape;126;p18"/>
          <p:cNvGrpSpPr/>
          <p:nvPr/>
        </p:nvGrpSpPr>
        <p:grpSpPr>
          <a:xfrm>
            <a:off x="301825" y="4860650"/>
            <a:ext cx="872300" cy="99600"/>
            <a:chOff x="301825" y="4860650"/>
            <a:chExt cx="872300" cy="99600"/>
          </a:xfrm>
        </p:grpSpPr>
        <p:sp>
          <p:nvSpPr>
            <p:cNvPr id="127" name="Google Shape;127;p1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_1">
    <p:spTree>
      <p:nvGrpSpPr>
        <p:cNvPr id="132" name="Shape 132"/>
        <p:cNvGrpSpPr/>
        <p:nvPr/>
      </p:nvGrpSpPr>
      <p:grpSpPr>
        <a:xfrm>
          <a:off x="0" y="0"/>
          <a:ext cx="0" cy="0"/>
          <a:chOff x="0" y="0"/>
          <a:chExt cx="0" cy="0"/>
        </a:xfrm>
      </p:grpSpPr>
      <p:sp>
        <p:nvSpPr>
          <p:cNvPr id="133" name="Google Shape;133;p19"/>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 name="Google Shape;134;p19"/>
          <p:cNvGrpSpPr/>
          <p:nvPr/>
        </p:nvGrpSpPr>
        <p:grpSpPr>
          <a:xfrm>
            <a:off x="301825" y="4860650"/>
            <a:ext cx="872300" cy="99600"/>
            <a:chOff x="301825" y="4860650"/>
            <a:chExt cx="872300" cy="99600"/>
          </a:xfrm>
        </p:grpSpPr>
        <p:sp>
          <p:nvSpPr>
            <p:cNvPr id="135" name="Google Shape;135;p19"/>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9"/>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9"/>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0" name="Google Shape;140;p19"/>
          <p:cNvSpPr txBox="1"/>
          <p:nvPr>
            <p:ph type="title"/>
          </p:nvPr>
        </p:nvSpPr>
        <p:spPr>
          <a:xfrm>
            <a:off x="1371598"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1" name="Google Shape;141;p19"/>
          <p:cNvSpPr txBox="1"/>
          <p:nvPr>
            <p:ph type="subTitle" idx="1"/>
          </p:nvPr>
        </p:nvSpPr>
        <p:spPr>
          <a:xfrm>
            <a:off x="1371600" y="2724350"/>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2" name="Google Shape;142;p19"/>
          <p:cNvSpPr txBox="1"/>
          <p:nvPr>
            <p:ph type="title" idx="2"/>
          </p:nvPr>
        </p:nvSpPr>
        <p:spPr>
          <a:xfrm>
            <a:off x="3641700" y="2386521"/>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3" name="Google Shape;143;p19"/>
          <p:cNvSpPr txBox="1"/>
          <p:nvPr>
            <p:ph type="subTitle" idx="3"/>
          </p:nvPr>
        </p:nvSpPr>
        <p:spPr>
          <a:xfrm>
            <a:off x="3641700" y="2723338"/>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4" name="Google Shape;144;p19"/>
          <p:cNvSpPr txBox="1"/>
          <p:nvPr>
            <p:ph type="title" idx="4"/>
          </p:nvPr>
        </p:nvSpPr>
        <p:spPr>
          <a:xfrm>
            <a:off x="5920776"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5" name="Google Shape;145;p19"/>
          <p:cNvSpPr txBox="1"/>
          <p:nvPr>
            <p:ph type="subTitle" idx="5"/>
          </p:nvPr>
        </p:nvSpPr>
        <p:spPr>
          <a:xfrm>
            <a:off x="5920775" y="2724329"/>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BLANK_1_1_1_1_1">
    <p:spTree>
      <p:nvGrpSpPr>
        <p:cNvPr id="146" name="Shape 146"/>
        <p:cNvGrpSpPr/>
        <p:nvPr/>
      </p:nvGrpSpPr>
      <p:grpSpPr>
        <a:xfrm>
          <a:off x="0" y="0"/>
          <a:ext cx="0" cy="0"/>
          <a:chOff x="0" y="0"/>
          <a:chExt cx="0" cy="0"/>
        </a:xfrm>
      </p:grpSpPr>
      <p:sp>
        <p:nvSpPr>
          <p:cNvPr id="147" name="Google Shape;147;p20"/>
          <p:cNvSpPr/>
          <p:nvPr/>
        </p:nvSpPr>
        <p:spPr>
          <a:xfrm>
            <a:off x="548700" y="556225"/>
            <a:ext cx="8046600" cy="168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 name="Google Shape;148;p20"/>
          <p:cNvGrpSpPr/>
          <p:nvPr/>
        </p:nvGrpSpPr>
        <p:grpSpPr>
          <a:xfrm>
            <a:off x="301825" y="4860650"/>
            <a:ext cx="872300" cy="99600"/>
            <a:chOff x="301825" y="4860650"/>
            <a:chExt cx="872300" cy="99600"/>
          </a:xfrm>
        </p:grpSpPr>
        <p:sp>
          <p:nvSpPr>
            <p:cNvPr id="149" name="Google Shape;149;p20"/>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0"/>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0"/>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0"/>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0"/>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20"/>
          <p:cNvSpPr txBox="1"/>
          <p:nvPr>
            <p:ph type="title"/>
          </p:nvPr>
        </p:nvSpPr>
        <p:spPr>
          <a:xfrm>
            <a:off x="1367603"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20"/>
          <p:cNvSpPr txBox="1"/>
          <p:nvPr>
            <p:ph type="subTitle" idx="1"/>
          </p:nvPr>
        </p:nvSpPr>
        <p:spPr>
          <a:xfrm>
            <a:off x="136760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20"/>
          <p:cNvSpPr txBox="1"/>
          <p:nvPr>
            <p:ph type="title" idx="2"/>
          </p:nvPr>
        </p:nvSpPr>
        <p:spPr>
          <a:xfrm>
            <a:off x="3613890"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20"/>
          <p:cNvSpPr txBox="1"/>
          <p:nvPr>
            <p:ph type="subTitle" idx="3"/>
          </p:nvPr>
        </p:nvSpPr>
        <p:spPr>
          <a:xfrm>
            <a:off x="361389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20"/>
          <p:cNvSpPr txBox="1"/>
          <p:nvPr>
            <p:ph type="title" idx="4"/>
          </p:nvPr>
        </p:nvSpPr>
        <p:spPr>
          <a:xfrm>
            <a:off x="5857199"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0"/>
          <p:cNvSpPr txBox="1"/>
          <p:nvPr>
            <p:ph type="subTitle" idx="5"/>
          </p:nvPr>
        </p:nvSpPr>
        <p:spPr>
          <a:xfrm>
            <a:off x="5857199" y="1217051"/>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2152350" y="2556363"/>
            <a:ext cx="48393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type="title" idx="2" hasCustomPrompt="1"/>
          </p:nvPr>
        </p:nvSpPr>
        <p:spPr>
          <a:xfrm>
            <a:off x="3925875" y="1271038"/>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p:nvPr>
            <p:ph type="subTitle" idx="1"/>
          </p:nvPr>
        </p:nvSpPr>
        <p:spPr>
          <a:xfrm>
            <a:off x="2152350" y="3398163"/>
            <a:ext cx="4839300" cy="474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60" name="Shape 160"/>
        <p:cNvGrpSpPr/>
        <p:nvPr/>
      </p:nvGrpSpPr>
      <p:grpSpPr>
        <a:xfrm>
          <a:off x="0" y="0"/>
          <a:ext cx="0" cy="0"/>
          <a:chOff x="0" y="0"/>
          <a:chExt cx="0" cy="0"/>
        </a:xfrm>
      </p:grpSpPr>
      <p:sp>
        <p:nvSpPr>
          <p:cNvPr id="161" name="Google Shape;161;p21"/>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 name="Google Shape;162;p21"/>
          <p:cNvGrpSpPr/>
          <p:nvPr/>
        </p:nvGrpSpPr>
        <p:grpSpPr>
          <a:xfrm>
            <a:off x="301825" y="4860650"/>
            <a:ext cx="872300" cy="99600"/>
            <a:chOff x="301825" y="4860650"/>
            <a:chExt cx="872300" cy="99600"/>
          </a:xfrm>
        </p:grpSpPr>
        <p:sp>
          <p:nvSpPr>
            <p:cNvPr id="163" name="Google Shape;163;p21"/>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1"/>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1"/>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1"/>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1"/>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 name="Google Shape;168;p21"/>
          <p:cNvSpPr txBox="1"/>
          <p:nvPr>
            <p:ph type="title"/>
          </p:nvPr>
        </p:nvSpPr>
        <p:spPr>
          <a:xfrm>
            <a:off x="1371598"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69" name="Google Shape;169;p21"/>
          <p:cNvSpPr txBox="1"/>
          <p:nvPr>
            <p:ph type="subTitle" idx="1"/>
          </p:nvPr>
        </p:nvSpPr>
        <p:spPr>
          <a:xfrm>
            <a:off x="13716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0" name="Google Shape;170;p21"/>
          <p:cNvSpPr txBox="1"/>
          <p:nvPr>
            <p:ph type="title" idx="2"/>
          </p:nvPr>
        </p:nvSpPr>
        <p:spPr>
          <a:xfrm>
            <a:off x="3641700" y="1825546"/>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1" name="Google Shape;171;p21"/>
          <p:cNvSpPr txBox="1"/>
          <p:nvPr>
            <p:ph type="subTitle" idx="3"/>
          </p:nvPr>
        </p:nvSpPr>
        <p:spPr>
          <a:xfrm>
            <a:off x="36417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2" name="Google Shape;172;p21"/>
          <p:cNvSpPr txBox="1"/>
          <p:nvPr>
            <p:ph type="title" idx="4"/>
          </p:nvPr>
        </p:nvSpPr>
        <p:spPr>
          <a:xfrm>
            <a:off x="5920776"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3" name="Google Shape;173;p21"/>
          <p:cNvSpPr txBox="1"/>
          <p:nvPr>
            <p:ph type="subTitle" idx="5"/>
          </p:nvPr>
        </p:nvSpPr>
        <p:spPr>
          <a:xfrm>
            <a:off x="5920775"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4" name="Google Shape;174;p21"/>
          <p:cNvSpPr txBox="1"/>
          <p:nvPr>
            <p:ph type="title" idx="6"/>
          </p:nvPr>
        </p:nvSpPr>
        <p:spPr>
          <a:xfrm>
            <a:off x="1371598"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5" name="Google Shape;175;p21"/>
          <p:cNvSpPr txBox="1"/>
          <p:nvPr>
            <p:ph type="subTitle" idx="7"/>
          </p:nvPr>
        </p:nvSpPr>
        <p:spPr>
          <a:xfrm>
            <a:off x="1371600" y="3969438"/>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6" name="Google Shape;176;p21"/>
          <p:cNvSpPr txBox="1"/>
          <p:nvPr>
            <p:ph type="title" idx="8"/>
          </p:nvPr>
        </p:nvSpPr>
        <p:spPr>
          <a:xfrm>
            <a:off x="3641700" y="3708509"/>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7" name="Google Shape;177;p21"/>
          <p:cNvSpPr txBox="1"/>
          <p:nvPr>
            <p:ph type="subTitle" idx="9"/>
          </p:nvPr>
        </p:nvSpPr>
        <p:spPr>
          <a:xfrm>
            <a:off x="3641700" y="3969125"/>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8" name="Google Shape;178;p21"/>
          <p:cNvSpPr txBox="1"/>
          <p:nvPr>
            <p:ph type="title" idx="13"/>
          </p:nvPr>
        </p:nvSpPr>
        <p:spPr>
          <a:xfrm>
            <a:off x="5920776"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9" name="Google Shape;179;p21"/>
          <p:cNvSpPr txBox="1"/>
          <p:nvPr>
            <p:ph type="subTitle" idx="14"/>
          </p:nvPr>
        </p:nvSpPr>
        <p:spPr>
          <a:xfrm>
            <a:off x="5920775" y="3969434"/>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2">
  <p:cSld name="CUSTOM_2">
    <p:spTree>
      <p:nvGrpSpPr>
        <p:cNvPr id="180" name="Shape 180"/>
        <p:cNvGrpSpPr/>
        <p:nvPr/>
      </p:nvGrpSpPr>
      <p:grpSpPr>
        <a:xfrm>
          <a:off x="0" y="0"/>
          <a:ext cx="0" cy="0"/>
          <a:chOff x="0" y="0"/>
          <a:chExt cx="0" cy="0"/>
        </a:xfrm>
      </p:grpSpPr>
      <p:sp>
        <p:nvSpPr>
          <p:cNvPr id="181" name="Google Shape;181;p2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 name="Google Shape;182;p22"/>
          <p:cNvGrpSpPr/>
          <p:nvPr/>
        </p:nvGrpSpPr>
        <p:grpSpPr>
          <a:xfrm>
            <a:off x="301825" y="4860650"/>
            <a:ext cx="872300" cy="99600"/>
            <a:chOff x="301825" y="4860650"/>
            <a:chExt cx="872300" cy="99600"/>
          </a:xfrm>
        </p:grpSpPr>
        <p:sp>
          <p:nvSpPr>
            <p:cNvPr id="183" name="Google Shape;183;p2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22"/>
          <p:cNvSpPr txBox="1"/>
          <p:nvPr>
            <p:ph type="title"/>
          </p:nvPr>
        </p:nvSpPr>
        <p:spPr>
          <a:xfrm>
            <a:off x="3673187"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22"/>
          <p:cNvSpPr txBox="1"/>
          <p:nvPr>
            <p:ph type="subTitle" idx="1"/>
          </p:nvPr>
        </p:nvSpPr>
        <p:spPr>
          <a:xfrm>
            <a:off x="3673187"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22"/>
          <p:cNvSpPr txBox="1"/>
          <p:nvPr>
            <p:ph type="title" idx="2"/>
          </p:nvPr>
        </p:nvSpPr>
        <p:spPr>
          <a:xfrm>
            <a:off x="5974781"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22"/>
          <p:cNvSpPr txBox="1"/>
          <p:nvPr>
            <p:ph type="subTitle" idx="3"/>
          </p:nvPr>
        </p:nvSpPr>
        <p:spPr>
          <a:xfrm>
            <a:off x="5974780"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2"/>
          <p:cNvSpPr txBox="1"/>
          <p:nvPr>
            <p:ph type="title" idx="4"/>
          </p:nvPr>
        </p:nvSpPr>
        <p:spPr>
          <a:xfrm>
            <a:off x="3673190"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3" name="Google Shape;193;p22"/>
          <p:cNvSpPr txBox="1"/>
          <p:nvPr>
            <p:ph type="subTitle" idx="5"/>
          </p:nvPr>
        </p:nvSpPr>
        <p:spPr>
          <a:xfrm>
            <a:off x="3673188"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22"/>
          <p:cNvSpPr txBox="1"/>
          <p:nvPr>
            <p:ph type="title" idx="6"/>
          </p:nvPr>
        </p:nvSpPr>
        <p:spPr>
          <a:xfrm>
            <a:off x="5974777" y="3006861"/>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22"/>
          <p:cNvSpPr txBox="1"/>
          <p:nvPr>
            <p:ph type="subTitle" idx="7"/>
          </p:nvPr>
        </p:nvSpPr>
        <p:spPr>
          <a:xfrm>
            <a:off x="5974774" y="3389401"/>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 name="Google Shape;196;p22"/>
          <p:cNvSpPr txBox="1"/>
          <p:nvPr>
            <p:ph type="title" idx="8"/>
          </p:nvPr>
        </p:nvSpPr>
        <p:spPr>
          <a:xfrm>
            <a:off x="1371626"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22"/>
          <p:cNvSpPr txBox="1"/>
          <p:nvPr>
            <p:ph type="subTitle" idx="9"/>
          </p:nvPr>
        </p:nvSpPr>
        <p:spPr>
          <a:xfrm>
            <a:off x="1371626"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8" name="Google Shape;198;p22"/>
          <p:cNvSpPr txBox="1"/>
          <p:nvPr>
            <p:ph type="title" idx="13"/>
          </p:nvPr>
        </p:nvSpPr>
        <p:spPr>
          <a:xfrm>
            <a:off x="1371601"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 name="Google Shape;199;p22"/>
          <p:cNvSpPr txBox="1"/>
          <p:nvPr>
            <p:ph type="subTitle" idx="14"/>
          </p:nvPr>
        </p:nvSpPr>
        <p:spPr>
          <a:xfrm>
            <a:off x="1371599"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00" name="Shape 200"/>
        <p:cNvGrpSpPr/>
        <p:nvPr/>
      </p:nvGrpSpPr>
      <p:grpSpPr>
        <a:xfrm>
          <a:off x="0" y="0"/>
          <a:ext cx="0" cy="0"/>
          <a:chOff x="0" y="0"/>
          <a:chExt cx="0" cy="0"/>
        </a:xfrm>
      </p:grpSpPr>
      <p:sp>
        <p:nvSpPr>
          <p:cNvPr id="201" name="Google Shape;201;p23"/>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3"/>
          <p:cNvSpPr txBox="1"/>
          <p:nvPr>
            <p:ph type="subTitle" idx="1"/>
          </p:nvPr>
        </p:nvSpPr>
        <p:spPr>
          <a:xfrm>
            <a:off x="1371600" y="1841450"/>
            <a:ext cx="2713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23"/>
          <p:cNvSpPr txBox="1"/>
          <p:nvPr/>
        </p:nvSpPr>
        <p:spPr>
          <a:xfrm>
            <a:off x="1371600" y="3611950"/>
            <a:ext cx="4063200" cy="721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Poppins" panose="00000500000000000000"/>
                <a:ea typeface="Poppins" panose="00000500000000000000"/>
                <a:cs typeface="Poppins" panose="00000500000000000000"/>
                <a:sym typeface="Poppins" panose="00000500000000000000"/>
              </a:rPr>
              <a:t>CREDITS:</a:t>
            </a:r>
            <a:r>
              <a:rPr lang="en-GB" sz="1200">
                <a:solidFill>
                  <a:schemeClr val="dk1"/>
                </a:solidFill>
                <a:latin typeface="Poppins" panose="00000500000000000000"/>
                <a:ea typeface="Poppins" panose="00000500000000000000"/>
                <a:cs typeface="Poppins" panose="00000500000000000000"/>
                <a:sym typeface="Poppins" panose="00000500000000000000"/>
              </a:rPr>
              <a:t> This presentation template was created by </a:t>
            </a:r>
            <a:r>
              <a:rPr lang="en-GB" sz="1200" b="1" u="sng">
                <a:solidFill>
                  <a:schemeClr val="hlink"/>
                </a:solidFill>
                <a:latin typeface="Poppins" panose="00000500000000000000"/>
                <a:ea typeface="Poppins" panose="00000500000000000000"/>
                <a:cs typeface="Poppins" panose="00000500000000000000"/>
                <a:sym typeface="Poppins" panose="00000500000000000000"/>
                <a:hlinkClick r:id="rId2"/>
              </a:rPr>
              <a:t>Slidesgo</a:t>
            </a:r>
            <a:r>
              <a:rPr lang="en-GB" sz="1200">
                <a:solidFill>
                  <a:schemeClr val="dk1"/>
                </a:solidFill>
                <a:latin typeface="Poppins" panose="00000500000000000000"/>
                <a:ea typeface="Poppins" panose="00000500000000000000"/>
                <a:cs typeface="Poppins" panose="00000500000000000000"/>
                <a:sym typeface="Poppins" panose="00000500000000000000"/>
              </a:rPr>
              <a:t>, and includes icons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3"/>
              </a:rPr>
              <a:t>Flaticon</a:t>
            </a:r>
            <a:r>
              <a:rPr lang="en-GB" sz="1200">
                <a:solidFill>
                  <a:schemeClr val="dk1"/>
                </a:solidFill>
                <a:latin typeface="Poppins" panose="00000500000000000000"/>
                <a:ea typeface="Poppins" panose="00000500000000000000"/>
                <a:cs typeface="Poppins" panose="00000500000000000000"/>
                <a:sym typeface="Poppins" panose="00000500000000000000"/>
              </a:rPr>
              <a:t>, and infographics &amp; images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4"/>
              </a:rPr>
              <a:t>Freepik</a:t>
            </a:r>
            <a:r>
              <a:rPr lang="en-GB" sz="1200" u="sng">
                <a:solidFill>
                  <a:schemeClr val="dk1"/>
                </a:solidFill>
                <a:latin typeface="Poppins" panose="00000500000000000000"/>
                <a:ea typeface="Poppins" panose="00000500000000000000"/>
                <a:cs typeface="Poppins" panose="00000500000000000000"/>
                <a:sym typeface="Poppins" panose="00000500000000000000"/>
              </a:rPr>
              <a:t> </a:t>
            </a:r>
            <a:endParaRPr sz="1200" b="1" u="sng">
              <a:solidFill>
                <a:schemeClr val="dk1"/>
              </a:solidFill>
              <a:latin typeface="Poppins" panose="00000500000000000000"/>
              <a:ea typeface="Poppins" panose="00000500000000000000"/>
              <a:cs typeface="Poppins" panose="00000500000000000000"/>
              <a:sym typeface="Poppins" panose="00000500000000000000"/>
            </a:endParaRPr>
          </a:p>
        </p:txBody>
      </p:sp>
      <p:grpSp>
        <p:nvGrpSpPr>
          <p:cNvPr id="204" name="Google Shape;204;p23"/>
          <p:cNvGrpSpPr/>
          <p:nvPr/>
        </p:nvGrpSpPr>
        <p:grpSpPr>
          <a:xfrm>
            <a:off x="301825" y="4860650"/>
            <a:ext cx="872300" cy="99600"/>
            <a:chOff x="301825" y="4860650"/>
            <a:chExt cx="872300" cy="99600"/>
          </a:xfrm>
        </p:grpSpPr>
        <p:sp>
          <p:nvSpPr>
            <p:cNvPr id="205" name="Google Shape;205;p2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_1">
    <p:spTree>
      <p:nvGrpSpPr>
        <p:cNvPr id="210" name="Shape 210"/>
        <p:cNvGrpSpPr/>
        <p:nvPr/>
      </p:nvGrpSpPr>
      <p:grpSpPr>
        <a:xfrm>
          <a:off x="0" y="0"/>
          <a:ext cx="0" cy="0"/>
          <a:chOff x="0" y="0"/>
          <a:chExt cx="0" cy="0"/>
        </a:xfrm>
      </p:grpSpPr>
      <p:grpSp>
        <p:nvGrpSpPr>
          <p:cNvPr id="211" name="Google Shape;211;p24"/>
          <p:cNvGrpSpPr/>
          <p:nvPr/>
        </p:nvGrpSpPr>
        <p:grpSpPr>
          <a:xfrm>
            <a:off x="301825" y="4860650"/>
            <a:ext cx="872300" cy="99600"/>
            <a:chOff x="301825" y="4860650"/>
            <a:chExt cx="872300" cy="99600"/>
          </a:xfrm>
        </p:grpSpPr>
        <p:sp>
          <p:nvSpPr>
            <p:cNvPr id="212" name="Google Shape;212;p2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LANK_1_1_1_1_1_1_1_1_2">
    <p:spTree>
      <p:nvGrpSpPr>
        <p:cNvPr id="218" name="Shape 218"/>
        <p:cNvGrpSpPr/>
        <p:nvPr/>
      </p:nvGrpSpPr>
      <p:grpSpPr>
        <a:xfrm>
          <a:off x="0" y="0"/>
          <a:ext cx="0" cy="0"/>
          <a:chOff x="0" y="0"/>
          <a:chExt cx="0" cy="0"/>
        </a:xfrm>
      </p:grpSpPr>
      <p:sp>
        <p:nvSpPr>
          <p:cNvPr id="219" name="Google Shape;219;p26"/>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1371604" y="919025"/>
            <a:ext cx="4097100" cy="783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type="subTitle" idx="1"/>
          </p:nvPr>
        </p:nvSpPr>
        <p:spPr>
          <a:xfrm>
            <a:off x="1371600" y="2160525"/>
            <a:ext cx="4097100" cy="2434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 name="Google Shape;25;p4"/>
          <p:cNvGrpSpPr/>
          <p:nvPr/>
        </p:nvGrpSpPr>
        <p:grpSpPr>
          <a:xfrm>
            <a:off x="301825" y="4860650"/>
            <a:ext cx="872300" cy="99600"/>
            <a:chOff x="301825" y="4860650"/>
            <a:chExt cx="872300" cy="99600"/>
          </a:xfrm>
        </p:grpSpPr>
        <p:sp>
          <p:nvSpPr>
            <p:cNvPr id="26" name="Google Shape;26;p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548700" y="548700"/>
            <a:ext cx="3846300" cy="737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33" name="Google Shape;33;p5"/>
          <p:cNvSpPr txBox="1"/>
          <p:nvPr>
            <p:ph type="subTitle" idx="1"/>
          </p:nvPr>
        </p:nvSpPr>
        <p:spPr>
          <a:xfrm>
            <a:off x="5487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34" name="Google Shape;34;p5"/>
          <p:cNvSpPr txBox="1"/>
          <p:nvPr>
            <p:ph type="subTitle" idx="2"/>
          </p:nvPr>
        </p:nvSpPr>
        <p:spPr>
          <a:xfrm>
            <a:off x="47106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p:nvPr/>
        </p:nvSpPr>
        <p:spPr>
          <a:xfrm>
            <a:off x="548700" y="556225"/>
            <a:ext cx="8046600" cy="176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6"/>
          <p:cNvGrpSpPr/>
          <p:nvPr/>
        </p:nvGrpSpPr>
        <p:grpSpPr>
          <a:xfrm>
            <a:off x="301825" y="4860650"/>
            <a:ext cx="872300" cy="99600"/>
            <a:chOff x="301825" y="4860650"/>
            <a:chExt cx="872300" cy="99600"/>
          </a:xfrm>
        </p:grpSpPr>
        <p:sp>
          <p:nvSpPr>
            <p:cNvPr id="38" name="Google Shape;38;p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 name="Google Shape;43;p6"/>
          <p:cNvSpPr txBox="1"/>
          <p:nvPr>
            <p:ph type="title"/>
          </p:nvPr>
        </p:nvSpPr>
        <p:spPr>
          <a:xfrm>
            <a:off x="3183050" y="1036600"/>
            <a:ext cx="2736600" cy="82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 name="Shape 44"/>
        <p:cNvGrpSpPr/>
        <p:nvPr/>
      </p:nvGrpSpPr>
      <p:grpSpPr>
        <a:xfrm>
          <a:off x="0" y="0"/>
          <a:ext cx="0" cy="0"/>
          <a:chOff x="0" y="0"/>
          <a:chExt cx="0" cy="0"/>
        </a:xfrm>
      </p:grpSpPr>
      <p:grpSp>
        <p:nvGrpSpPr>
          <p:cNvPr id="45" name="Google Shape;45;p7"/>
          <p:cNvGrpSpPr/>
          <p:nvPr/>
        </p:nvGrpSpPr>
        <p:grpSpPr>
          <a:xfrm>
            <a:off x="301825" y="4860650"/>
            <a:ext cx="872300" cy="99600"/>
            <a:chOff x="301825" y="4860650"/>
            <a:chExt cx="872300" cy="99600"/>
          </a:xfrm>
        </p:grpSpPr>
        <p:sp>
          <p:nvSpPr>
            <p:cNvPr id="46" name="Google Shape;46;p7"/>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7"/>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7"/>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7"/>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7"/>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 name="Google Shape;51;p7"/>
          <p:cNvSpPr/>
          <p:nvPr/>
        </p:nvSpPr>
        <p:spPr>
          <a:xfrm>
            <a:off x="548700" y="556225"/>
            <a:ext cx="8046600" cy="235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7"/>
          <p:cNvSpPr txBox="1"/>
          <p:nvPr>
            <p:ph type="title"/>
          </p:nvPr>
        </p:nvSpPr>
        <p:spPr>
          <a:xfrm>
            <a:off x="1371600" y="3137925"/>
            <a:ext cx="2466600" cy="652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type="subTitle" idx="1"/>
          </p:nvPr>
        </p:nvSpPr>
        <p:spPr>
          <a:xfrm>
            <a:off x="4335075" y="3189500"/>
            <a:ext cx="3437100" cy="13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txBox="1"/>
          <p:nvPr>
            <p:ph type="title"/>
          </p:nvPr>
        </p:nvSpPr>
        <p:spPr>
          <a:xfrm>
            <a:off x="1367100" y="548700"/>
            <a:ext cx="6409800" cy="13680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57" name="Google Shape;57;p8"/>
          <p:cNvGrpSpPr/>
          <p:nvPr/>
        </p:nvGrpSpPr>
        <p:grpSpPr>
          <a:xfrm>
            <a:off x="301825" y="4860650"/>
            <a:ext cx="872300" cy="99600"/>
            <a:chOff x="301825" y="4860650"/>
            <a:chExt cx="872300" cy="99600"/>
          </a:xfrm>
        </p:grpSpPr>
        <p:sp>
          <p:nvSpPr>
            <p:cNvPr id="58" name="Google Shape;58;p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2298750" y="1319075"/>
            <a:ext cx="45465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5" name="Google Shape;65;p9"/>
          <p:cNvSpPr txBox="1"/>
          <p:nvPr>
            <p:ph type="subTitle" idx="1"/>
          </p:nvPr>
        </p:nvSpPr>
        <p:spPr>
          <a:xfrm>
            <a:off x="2298750" y="2372000"/>
            <a:ext cx="45465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1371600" y="3910025"/>
            <a:ext cx="64008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8.xml"/><Relationship Id="rId4" Type="http://schemas.openxmlformats.org/officeDocument/2006/relationships/image" Target="../media/image18.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8.xml"/><Relationship Id="rId4" Type="http://schemas.openxmlformats.org/officeDocument/2006/relationships/image" Target="../media/image19.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slide" Target="slide2.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8.xml"/><Relationship Id="rId4" Type="http://schemas.openxmlformats.org/officeDocument/2006/relationships/image" Target="../media/image20.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8.xml"/><Relationship Id="rId4" Type="http://schemas.openxmlformats.org/officeDocument/2006/relationships/image" Target="../media/image22.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4.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slide" Target="slide2.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9.xml"/><Relationship Id="rId4" Type="http://schemas.openxmlformats.org/officeDocument/2006/relationships/image" Target="../media/image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slide" Target="slide4.xml"/><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 Target="slide4.xml"/><Relationship Id="rId7" Type="http://schemas.openxmlformats.org/officeDocument/2006/relationships/slide" Target="slide6.xml"/><Relationship Id="rId6" Type="http://schemas.openxmlformats.org/officeDocument/2006/relationships/slide" Target="slide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0" Type="http://schemas.openxmlformats.org/officeDocument/2006/relationships/notesSlide" Target="../notesSlides/notesSlide7.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1756410" y="669290"/>
            <a:ext cx="5631180" cy="1517015"/>
          </a:xfrm>
        </p:spPr>
        <p:txBody>
          <a:bodyPr/>
          <a:p>
            <a:pPr algn="ctr"/>
            <a:r>
              <a:rPr lang="en-US">
                <a:latin typeface="Times New Roman" panose="02020603050405020304" charset="0"/>
                <a:cs typeface="Times New Roman" panose="02020603050405020304" charset="0"/>
              </a:rPr>
              <a:t>Báo cáo môn học </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Lập Trình Nâng Cao </a:t>
            </a:r>
            <a:endParaRPr lang="en-US">
              <a:latin typeface="Times New Roman" panose="02020603050405020304" charset="0"/>
              <a:cs typeface="Times New Roman" panose="02020603050405020304" charset="0"/>
            </a:endParaRPr>
          </a:p>
        </p:txBody>
      </p:sp>
      <p:sp>
        <p:nvSpPr>
          <p:cNvPr id="5" name="Subtitle 4"/>
          <p:cNvSpPr/>
          <p:nvPr>
            <p:ph type="subTitle" idx="1"/>
          </p:nvPr>
        </p:nvSpPr>
        <p:spPr>
          <a:xfrm>
            <a:off x="3487420" y="3651885"/>
            <a:ext cx="4758690" cy="320040"/>
          </a:xfrm>
        </p:spPr>
        <p:txBody>
          <a:bodyPr/>
          <a:p>
            <a:r>
              <a:rPr lang="en-US" sz="3000">
                <a:latin typeface="Times New Roman" panose="02020603050405020304" charset="0"/>
                <a:cs typeface="Times New Roman" panose="02020603050405020304" charset="0"/>
              </a:rPr>
              <a:t>GVHD: Lê Đình Thuận</a:t>
            </a:r>
            <a:endParaRPr lang="en-US" sz="3000">
              <a:latin typeface="Times New Roman" panose="02020603050405020304" charset="0"/>
              <a:cs typeface="Times New Roman" panose="02020603050405020304" charset="0"/>
            </a:endParaRPr>
          </a:p>
        </p:txBody>
      </p:sp>
      <p:sp>
        <p:nvSpPr>
          <p:cNvPr id="6" name="Text Box 5"/>
          <p:cNvSpPr txBox="1"/>
          <p:nvPr/>
        </p:nvSpPr>
        <p:spPr>
          <a:xfrm>
            <a:off x="2613660" y="2642870"/>
            <a:ext cx="3916680" cy="553085"/>
          </a:xfrm>
          <a:prstGeom prst="rect">
            <a:avLst/>
          </a:prstGeom>
          <a:noFill/>
        </p:spPr>
        <p:txBody>
          <a:bodyPr wrap="square" rtlCol="0">
            <a:spAutoFit/>
          </a:bodyPr>
          <a:p>
            <a:r>
              <a:rPr lang="en-US" sz="3000"/>
              <a:t>Nhóm: 6 người nghèo</a:t>
            </a:r>
            <a:endParaRPr lang="en-US"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3" name="Text Box 2"/>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649605" y="1207770"/>
            <a:ext cx="7889875" cy="3430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4"/>
          <a:stretch>
            <a:fillRect/>
          </a:stretch>
        </p:blipFill>
        <p:spPr>
          <a:xfrm>
            <a:off x="1473200" y="1265555"/>
            <a:ext cx="6300470" cy="3142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7370" y="675005"/>
            <a:ext cx="457200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class</a:t>
            </a:r>
            <a:endParaRPr lang="en-US" sz="2400">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4"/>
          <a:stretch>
            <a:fillRect/>
          </a:stretch>
        </p:blipFill>
        <p:spPr>
          <a:xfrm>
            <a:off x="619125" y="1135380"/>
            <a:ext cx="3246120" cy="3415030"/>
          </a:xfrm>
          <a:prstGeom prst="rect">
            <a:avLst/>
          </a:prstGeom>
        </p:spPr>
      </p:pic>
      <p:pic>
        <p:nvPicPr>
          <p:cNvPr id="5" name="Picture 4"/>
          <p:cNvPicPr>
            <a:picLocks noChangeAspect="1"/>
          </p:cNvPicPr>
          <p:nvPr/>
        </p:nvPicPr>
        <p:blipFill>
          <a:blip r:embed="rId5"/>
          <a:stretch>
            <a:fillRect/>
          </a:stretch>
        </p:blipFill>
        <p:spPr>
          <a:xfrm>
            <a:off x="4484370" y="1135380"/>
            <a:ext cx="3658235" cy="3415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057275" y="1153160"/>
            <a:ext cx="1965960" cy="3048000"/>
          </a:xfrm>
          <a:prstGeom prst="rect">
            <a:avLst/>
          </a:prstGeom>
        </p:spPr>
      </p:pic>
      <p:sp>
        <p:nvSpPr>
          <p:cNvPr id="3" name="Text Box 2"/>
          <p:cNvSpPr txBox="1"/>
          <p:nvPr/>
        </p:nvSpPr>
        <p:spPr>
          <a:xfrm>
            <a:off x="554990" y="548640"/>
            <a:ext cx="682752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trang quản lý chính theo yêu cầu đề tài</a:t>
            </a:r>
            <a:endParaRPr lang="en-US" sz="2400">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5"/>
          <a:stretch>
            <a:fillRect/>
          </a:stretch>
        </p:blipFill>
        <p:spPr>
          <a:xfrm>
            <a:off x="4027170" y="1153160"/>
            <a:ext cx="2725420" cy="3046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4" name="Text Box 3"/>
          <p:cNvSpPr txBox="1"/>
          <p:nvPr/>
        </p:nvSpPr>
        <p:spPr>
          <a:xfrm>
            <a:off x="554990" y="61722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phần bảo mật (login,...)</a:t>
            </a:r>
            <a:endParaRPr lang="en-US" sz="2400">
              <a:latin typeface="Times New Roman" panose="02020603050405020304" charset="0"/>
              <a:cs typeface="Times New Roman" panose="02020603050405020304" charset="0"/>
              <a:sym typeface="+mn-ea"/>
            </a:endParaRPr>
          </a:p>
        </p:txBody>
      </p:sp>
      <p:pic>
        <p:nvPicPr>
          <p:cNvPr id="2" name="Picture 1"/>
          <p:cNvPicPr>
            <a:picLocks noChangeAspect="1"/>
          </p:cNvPicPr>
          <p:nvPr/>
        </p:nvPicPr>
        <p:blipFill>
          <a:blip r:embed="rId4"/>
          <a:stretch>
            <a:fillRect/>
          </a:stretch>
        </p:blipFill>
        <p:spPr>
          <a:xfrm>
            <a:off x="890905" y="1082040"/>
            <a:ext cx="2903220" cy="3468370"/>
          </a:xfrm>
          <a:prstGeom prst="rect">
            <a:avLst/>
          </a:prstGeom>
        </p:spPr>
      </p:pic>
      <p:pic>
        <p:nvPicPr>
          <p:cNvPr id="3" name="Picture 2"/>
          <p:cNvPicPr>
            <a:picLocks noChangeAspect="1"/>
          </p:cNvPicPr>
          <p:nvPr/>
        </p:nvPicPr>
        <p:blipFill>
          <a:blip r:embed="rId5"/>
          <a:stretch>
            <a:fillRect/>
          </a:stretch>
        </p:blipFill>
        <p:spPr>
          <a:xfrm>
            <a:off x="4404360" y="1077595"/>
            <a:ext cx="3001010" cy="3472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0385" y="54864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frontend</a:t>
            </a:r>
            <a:endParaRPr lang="en-US" sz="2400">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4"/>
          <a:stretch>
            <a:fillRect/>
          </a:stretch>
        </p:blipFill>
        <p:spPr>
          <a:xfrm>
            <a:off x="1576705" y="1291590"/>
            <a:ext cx="2499360" cy="2398395"/>
          </a:xfrm>
          <a:prstGeom prst="rect">
            <a:avLst/>
          </a:prstGeom>
        </p:spPr>
      </p:pic>
      <p:pic>
        <p:nvPicPr>
          <p:cNvPr id="3" name="Picture 2"/>
          <p:cNvPicPr>
            <a:picLocks noChangeAspect="1"/>
          </p:cNvPicPr>
          <p:nvPr/>
        </p:nvPicPr>
        <p:blipFill>
          <a:blip r:embed="rId5"/>
          <a:stretch>
            <a:fillRect/>
          </a:stretch>
        </p:blipFill>
        <p:spPr>
          <a:xfrm>
            <a:off x="4559935" y="1291590"/>
            <a:ext cx="3406140" cy="2790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296035" y="682625"/>
            <a:ext cx="2903220" cy="2834640"/>
          </a:xfrm>
          <a:prstGeom prst="rect">
            <a:avLst/>
          </a:prstGeom>
        </p:spPr>
      </p:pic>
      <p:pic>
        <p:nvPicPr>
          <p:cNvPr id="4" name="Picture 3"/>
          <p:cNvPicPr>
            <a:picLocks noChangeAspect="1"/>
          </p:cNvPicPr>
          <p:nvPr/>
        </p:nvPicPr>
        <p:blipFill>
          <a:blip r:embed="rId5"/>
          <a:stretch>
            <a:fillRect/>
          </a:stretch>
        </p:blipFill>
        <p:spPr>
          <a:xfrm>
            <a:off x="4646295" y="1268095"/>
            <a:ext cx="3056255" cy="31915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572135" y="548640"/>
            <a:ext cx="2506980" cy="2660015"/>
          </a:xfrm>
          <a:prstGeom prst="rect">
            <a:avLst/>
          </a:prstGeom>
        </p:spPr>
      </p:pic>
      <p:pic>
        <p:nvPicPr>
          <p:cNvPr id="3" name="Picture 2"/>
          <p:cNvPicPr>
            <a:picLocks noChangeAspect="1"/>
          </p:cNvPicPr>
          <p:nvPr/>
        </p:nvPicPr>
        <p:blipFill>
          <a:blip r:embed="rId5"/>
          <a:stretch>
            <a:fillRect/>
          </a:stretch>
        </p:blipFill>
        <p:spPr>
          <a:xfrm>
            <a:off x="5212080" y="548640"/>
            <a:ext cx="2621915" cy="2850515"/>
          </a:xfrm>
          <a:prstGeom prst="rect">
            <a:avLst/>
          </a:prstGeom>
        </p:spPr>
      </p:pic>
      <p:pic>
        <p:nvPicPr>
          <p:cNvPr id="5" name="Picture 4"/>
          <p:cNvPicPr>
            <a:picLocks noChangeAspect="1"/>
          </p:cNvPicPr>
          <p:nvPr/>
        </p:nvPicPr>
        <p:blipFill>
          <a:blip r:embed="rId6"/>
          <a:stretch>
            <a:fillRect/>
          </a:stretch>
        </p:blipFill>
        <p:spPr>
          <a:xfrm>
            <a:off x="572135" y="3208655"/>
            <a:ext cx="5559425" cy="1393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738505" y="666750"/>
            <a:ext cx="7666990" cy="3883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924560" y="687705"/>
            <a:ext cx="7174865" cy="3624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34" name="Google Shape;234;p30">
            <a:hlinkClick r:id="" action="ppaction://hlinkshowjump?jump=firstslide"/>
          </p:cNvPr>
          <p:cNvSpPr txBox="1"/>
          <p:nvPr>
            <p:ph type="subTitle" idx="4294967295"/>
          </p:nvPr>
        </p:nvSpPr>
        <p:spPr>
          <a:xfrm>
            <a:off x="267970" y="210820"/>
            <a:ext cx="208724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rPr>
              <a:t>Nhóm: 6 người nghèo</a:t>
            </a:r>
            <a:endParaRPr lang="en-US" sz="1600" b="1">
              <a:latin typeface="Times New Roman" panose="02020603050405020304" charset="0"/>
              <a:cs typeface="Times New Roman" panose="02020603050405020304" charset="0"/>
            </a:endParaRPr>
          </a:p>
        </p:txBody>
      </p:sp>
      <p:sp>
        <p:nvSpPr>
          <p:cNvPr id="235" name="Google Shape;235;p30">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236" name="Google Shape;236;p30">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37" name="Google Shape;237;p30">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38" name="Google Shape;238;p30">
            <a:hlinkClick r:id="rId4"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Thành viên</a:t>
            </a:r>
            <a:endParaRPr lang="en-US" altLang="en-GB" sz="1600" b="1">
              <a:latin typeface="Times New Roman" panose="02020603050405020304" charset="0"/>
              <a:cs typeface="Times New Roman" panose="02020603050405020304" charset="0"/>
            </a:endParaRPr>
          </a:p>
        </p:txBody>
      </p:sp>
      <p:sp>
        <p:nvSpPr>
          <p:cNvPr id="239" name="Google Shape;239;p30">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40" name="Google Shape;240;p30">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nvGrpSpPr>
          <p:cNvPr id="244" name="Google Shape;244;p30"/>
          <p:cNvGrpSpPr/>
          <p:nvPr/>
        </p:nvGrpSpPr>
        <p:grpSpPr>
          <a:xfrm>
            <a:off x="310515" y="459740"/>
            <a:ext cx="1184275" cy="782955"/>
            <a:chOff x="4384850" y="1796325"/>
            <a:chExt cx="2721200" cy="3295150"/>
          </a:xfrm>
        </p:grpSpPr>
        <p:sp>
          <p:nvSpPr>
            <p:cNvPr id="245" name="Google Shape;245;p30"/>
            <p:cNvSpPr/>
            <p:nvPr/>
          </p:nvSpPr>
          <p:spPr>
            <a:xfrm>
              <a:off x="5080900" y="2085300"/>
              <a:ext cx="985625" cy="1244850"/>
            </a:xfrm>
            <a:custGeom>
              <a:avLst/>
              <a:gdLst/>
              <a:ahLst/>
              <a:cxnLst/>
              <a:rect l="l" t="t" r="r" b="b"/>
              <a:pathLst>
                <a:path w="39425" h="49794" extrusionOk="0">
                  <a:moveTo>
                    <a:pt x="14348" y="17240"/>
                  </a:moveTo>
                  <a:lnTo>
                    <a:pt x="14348" y="17240"/>
                  </a:lnTo>
                  <a:cubicBezTo>
                    <a:pt x="14287" y="17331"/>
                    <a:pt x="14196" y="17422"/>
                    <a:pt x="14074" y="17453"/>
                  </a:cubicBezTo>
                  <a:cubicBezTo>
                    <a:pt x="14082" y="17445"/>
                    <a:pt x="14089" y="17437"/>
                    <a:pt x="14104" y="17422"/>
                  </a:cubicBezTo>
                  <a:cubicBezTo>
                    <a:pt x="14196" y="17361"/>
                    <a:pt x="14287" y="17301"/>
                    <a:pt x="14348" y="17240"/>
                  </a:cubicBezTo>
                  <a:close/>
                  <a:moveTo>
                    <a:pt x="14074" y="17453"/>
                  </a:moveTo>
                  <a:cubicBezTo>
                    <a:pt x="14074" y="17483"/>
                    <a:pt x="14044" y="17483"/>
                    <a:pt x="14044" y="17483"/>
                  </a:cubicBezTo>
                  <a:cubicBezTo>
                    <a:pt x="14059" y="17468"/>
                    <a:pt x="14066" y="17460"/>
                    <a:pt x="14074" y="17453"/>
                  </a:cubicBezTo>
                  <a:close/>
                  <a:moveTo>
                    <a:pt x="23439" y="0"/>
                  </a:moveTo>
                  <a:cubicBezTo>
                    <a:pt x="23256" y="0"/>
                    <a:pt x="23073" y="11"/>
                    <a:pt x="22889" y="36"/>
                  </a:cubicBezTo>
                  <a:cubicBezTo>
                    <a:pt x="21582" y="188"/>
                    <a:pt x="20214" y="887"/>
                    <a:pt x="19089" y="1525"/>
                  </a:cubicBezTo>
                  <a:cubicBezTo>
                    <a:pt x="16749" y="2863"/>
                    <a:pt x="15016" y="4778"/>
                    <a:pt x="14135" y="7331"/>
                  </a:cubicBezTo>
                  <a:cubicBezTo>
                    <a:pt x="14074" y="7483"/>
                    <a:pt x="14135" y="7635"/>
                    <a:pt x="14226" y="7726"/>
                  </a:cubicBezTo>
                  <a:cubicBezTo>
                    <a:pt x="13466" y="10522"/>
                    <a:pt x="13922" y="13714"/>
                    <a:pt x="14500" y="16450"/>
                  </a:cubicBezTo>
                  <a:cubicBezTo>
                    <a:pt x="13983" y="16602"/>
                    <a:pt x="13436" y="16875"/>
                    <a:pt x="13132" y="17240"/>
                  </a:cubicBezTo>
                  <a:cubicBezTo>
                    <a:pt x="12828" y="17635"/>
                    <a:pt x="12949" y="18182"/>
                    <a:pt x="13405" y="18395"/>
                  </a:cubicBezTo>
                  <a:cubicBezTo>
                    <a:pt x="13525" y="18451"/>
                    <a:pt x="13654" y="18475"/>
                    <a:pt x="13785" y="18475"/>
                  </a:cubicBezTo>
                  <a:cubicBezTo>
                    <a:pt x="14153" y="18475"/>
                    <a:pt x="14543" y="18284"/>
                    <a:pt x="14834" y="18061"/>
                  </a:cubicBezTo>
                  <a:cubicBezTo>
                    <a:pt x="15077" y="19094"/>
                    <a:pt x="15411" y="20158"/>
                    <a:pt x="16019" y="21039"/>
                  </a:cubicBezTo>
                  <a:cubicBezTo>
                    <a:pt x="16202" y="21313"/>
                    <a:pt x="16414" y="21556"/>
                    <a:pt x="16658" y="21769"/>
                  </a:cubicBezTo>
                  <a:cubicBezTo>
                    <a:pt x="16354" y="22529"/>
                    <a:pt x="16354" y="23380"/>
                    <a:pt x="16354" y="24200"/>
                  </a:cubicBezTo>
                  <a:cubicBezTo>
                    <a:pt x="16354" y="24565"/>
                    <a:pt x="16323" y="24960"/>
                    <a:pt x="16293" y="25325"/>
                  </a:cubicBezTo>
                  <a:cubicBezTo>
                    <a:pt x="15655" y="25963"/>
                    <a:pt x="14956" y="26541"/>
                    <a:pt x="14226" y="27088"/>
                  </a:cubicBezTo>
                  <a:cubicBezTo>
                    <a:pt x="14013" y="27210"/>
                    <a:pt x="13770" y="27331"/>
                    <a:pt x="13557" y="27453"/>
                  </a:cubicBezTo>
                  <a:cubicBezTo>
                    <a:pt x="11521" y="28486"/>
                    <a:pt x="9454" y="29489"/>
                    <a:pt x="7661" y="30918"/>
                  </a:cubicBezTo>
                  <a:cubicBezTo>
                    <a:pt x="7600" y="30979"/>
                    <a:pt x="7569" y="31039"/>
                    <a:pt x="7569" y="31100"/>
                  </a:cubicBezTo>
                  <a:cubicBezTo>
                    <a:pt x="6809" y="31587"/>
                    <a:pt x="6080" y="32073"/>
                    <a:pt x="5411" y="32650"/>
                  </a:cubicBezTo>
                  <a:cubicBezTo>
                    <a:pt x="5290" y="32742"/>
                    <a:pt x="5168" y="32833"/>
                    <a:pt x="5047" y="32924"/>
                  </a:cubicBezTo>
                  <a:cubicBezTo>
                    <a:pt x="4743" y="33137"/>
                    <a:pt x="4408" y="33350"/>
                    <a:pt x="4104" y="33562"/>
                  </a:cubicBezTo>
                  <a:cubicBezTo>
                    <a:pt x="2858" y="34413"/>
                    <a:pt x="1551" y="35690"/>
                    <a:pt x="1338" y="37271"/>
                  </a:cubicBezTo>
                  <a:cubicBezTo>
                    <a:pt x="1338" y="37301"/>
                    <a:pt x="1338" y="37331"/>
                    <a:pt x="1369" y="37331"/>
                  </a:cubicBezTo>
                  <a:cubicBezTo>
                    <a:pt x="1" y="41040"/>
                    <a:pt x="183" y="45265"/>
                    <a:pt x="426" y="49125"/>
                  </a:cubicBezTo>
                  <a:cubicBezTo>
                    <a:pt x="426" y="49307"/>
                    <a:pt x="518" y="49398"/>
                    <a:pt x="609" y="49490"/>
                  </a:cubicBezTo>
                  <a:cubicBezTo>
                    <a:pt x="609" y="49642"/>
                    <a:pt x="700" y="49794"/>
                    <a:pt x="882" y="49794"/>
                  </a:cubicBezTo>
                  <a:cubicBezTo>
                    <a:pt x="4043" y="49550"/>
                    <a:pt x="7174" y="49003"/>
                    <a:pt x="10366" y="48730"/>
                  </a:cubicBezTo>
                  <a:cubicBezTo>
                    <a:pt x="13648" y="48456"/>
                    <a:pt x="16931" y="48243"/>
                    <a:pt x="20244" y="47970"/>
                  </a:cubicBezTo>
                  <a:cubicBezTo>
                    <a:pt x="26597" y="47392"/>
                    <a:pt x="32737" y="46176"/>
                    <a:pt x="38938" y="44717"/>
                  </a:cubicBezTo>
                  <a:cubicBezTo>
                    <a:pt x="39424" y="44626"/>
                    <a:pt x="39333" y="43958"/>
                    <a:pt x="38938" y="43866"/>
                  </a:cubicBezTo>
                  <a:lnTo>
                    <a:pt x="38938" y="43836"/>
                  </a:lnTo>
                  <a:cubicBezTo>
                    <a:pt x="38938" y="40705"/>
                    <a:pt x="38543" y="37514"/>
                    <a:pt x="37935" y="34413"/>
                  </a:cubicBezTo>
                  <a:cubicBezTo>
                    <a:pt x="37783" y="33593"/>
                    <a:pt x="37691" y="32833"/>
                    <a:pt x="37144" y="32195"/>
                  </a:cubicBezTo>
                  <a:cubicBezTo>
                    <a:pt x="37175" y="32073"/>
                    <a:pt x="37114" y="31951"/>
                    <a:pt x="36992" y="31860"/>
                  </a:cubicBezTo>
                  <a:cubicBezTo>
                    <a:pt x="36810" y="31739"/>
                    <a:pt x="36658" y="31617"/>
                    <a:pt x="36476" y="31526"/>
                  </a:cubicBezTo>
                  <a:cubicBezTo>
                    <a:pt x="36132" y="31239"/>
                    <a:pt x="35734" y="31007"/>
                    <a:pt x="35307" y="31007"/>
                  </a:cubicBezTo>
                  <a:cubicBezTo>
                    <a:pt x="35281" y="31007"/>
                    <a:pt x="35255" y="31007"/>
                    <a:pt x="35229" y="31009"/>
                  </a:cubicBezTo>
                  <a:cubicBezTo>
                    <a:pt x="35138" y="31009"/>
                    <a:pt x="35047" y="31039"/>
                    <a:pt x="34986" y="31100"/>
                  </a:cubicBezTo>
                  <a:cubicBezTo>
                    <a:pt x="32099" y="29945"/>
                    <a:pt x="29090" y="29550"/>
                    <a:pt x="27144" y="27210"/>
                  </a:cubicBezTo>
                  <a:cubicBezTo>
                    <a:pt x="27083" y="26754"/>
                    <a:pt x="26901" y="26267"/>
                    <a:pt x="26749" y="25842"/>
                  </a:cubicBezTo>
                  <a:lnTo>
                    <a:pt x="26749" y="25568"/>
                  </a:lnTo>
                  <a:cubicBezTo>
                    <a:pt x="26749" y="24808"/>
                    <a:pt x="26840" y="23988"/>
                    <a:pt x="26779" y="23228"/>
                  </a:cubicBezTo>
                  <a:cubicBezTo>
                    <a:pt x="28786" y="22012"/>
                    <a:pt x="29849" y="19520"/>
                    <a:pt x="30153" y="17179"/>
                  </a:cubicBezTo>
                  <a:cubicBezTo>
                    <a:pt x="30214" y="17301"/>
                    <a:pt x="30245" y="17392"/>
                    <a:pt x="30305" y="17483"/>
                  </a:cubicBezTo>
                  <a:cubicBezTo>
                    <a:pt x="30457" y="17836"/>
                    <a:pt x="30691" y="18273"/>
                    <a:pt x="31079" y="18273"/>
                  </a:cubicBezTo>
                  <a:cubicBezTo>
                    <a:pt x="31159" y="18273"/>
                    <a:pt x="31245" y="18254"/>
                    <a:pt x="31339" y="18213"/>
                  </a:cubicBezTo>
                  <a:cubicBezTo>
                    <a:pt x="31886" y="17939"/>
                    <a:pt x="31673" y="17301"/>
                    <a:pt x="31430" y="16906"/>
                  </a:cubicBezTo>
                  <a:cubicBezTo>
                    <a:pt x="31217" y="16541"/>
                    <a:pt x="30913" y="16237"/>
                    <a:pt x="30518" y="16085"/>
                  </a:cubicBezTo>
                  <a:cubicBezTo>
                    <a:pt x="30488" y="15963"/>
                    <a:pt x="30427" y="15842"/>
                    <a:pt x="30366" y="15751"/>
                  </a:cubicBezTo>
                  <a:cubicBezTo>
                    <a:pt x="31096" y="12650"/>
                    <a:pt x="31004" y="9307"/>
                    <a:pt x="30670" y="6176"/>
                  </a:cubicBezTo>
                  <a:cubicBezTo>
                    <a:pt x="30366" y="3440"/>
                    <a:pt x="29424" y="2012"/>
                    <a:pt x="26871" y="917"/>
                  </a:cubicBezTo>
                  <a:cubicBezTo>
                    <a:pt x="25766" y="470"/>
                    <a:pt x="24615" y="0"/>
                    <a:pt x="23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6" name="Google Shape;246;p30"/>
            <p:cNvSpPr/>
            <p:nvPr/>
          </p:nvSpPr>
          <p:spPr>
            <a:xfrm>
              <a:off x="5164500" y="1796325"/>
              <a:ext cx="902775" cy="731500"/>
            </a:xfrm>
            <a:custGeom>
              <a:avLst/>
              <a:gdLst/>
              <a:ahLst/>
              <a:cxnLst/>
              <a:rect l="l" t="t" r="r" b="b"/>
              <a:pathLst>
                <a:path w="36111" h="29260" extrusionOk="0">
                  <a:moveTo>
                    <a:pt x="15909" y="0"/>
                  </a:moveTo>
                  <a:cubicBezTo>
                    <a:pt x="15637" y="0"/>
                    <a:pt x="15311" y="189"/>
                    <a:pt x="14925" y="683"/>
                  </a:cubicBezTo>
                  <a:cubicBezTo>
                    <a:pt x="14925" y="683"/>
                    <a:pt x="14688" y="542"/>
                    <a:pt x="14400" y="542"/>
                  </a:cubicBezTo>
                  <a:cubicBezTo>
                    <a:pt x="14105" y="542"/>
                    <a:pt x="13757" y="690"/>
                    <a:pt x="13557" y="1291"/>
                  </a:cubicBezTo>
                  <a:cubicBezTo>
                    <a:pt x="13557" y="1291"/>
                    <a:pt x="13015" y="820"/>
                    <a:pt x="12459" y="820"/>
                  </a:cubicBezTo>
                  <a:cubicBezTo>
                    <a:pt x="11987" y="820"/>
                    <a:pt x="11505" y="1159"/>
                    <a:pt x="11338" y="2416"/>
                  </a:cubicBezTo>
                  <a:cubicBezTo>
                    <a:pt x="11338" y="2416"/>
                    <a:pt x="10712" y="2045"/>
                    <a:pt x="10139" y="2045"/>
                  </a:cubicBezTo>
                  <a:cubicBezTo>
                    <a:pt x="9648" y="2045"/>
                    <a:pt x="9196" y="2317"/>
                    <a:pt x="9210" y="3327"/>
                  </a:cubicBezTo>
                  <a:cubicBezTo>
                    <a:pt x="9210" y="3327"/>
                    <a:pt x="9204" y="3327"/>
                    <a:pt x="9192" y="3327"/>
                  </a:cubicBezTo>
                  <a:cubicBezTo>
                    <a:pt x="8976" y="3327"/>
                    <a:pt x="6888" y="3382"/>
                    <a:pt x="6657" y="5485"/>
                  </a:cubicBezTo>
                  <a:cubicBezTo>
                    <a:pt x="6657" y="5485"/>
                    <a:pt x="6598" y="5479"/>
                    <a:pt x="6502" y="5479"/>
                  </a:cubicBezTo>
                  <a:cubicBezTo>
                    <a:pt x="6137" y="5479"/>
                    <a:pt x="5245" y="5574"/>
                    <a:pt x="5076" y="6489"/>
                  </a:cubicBezTo>
                  <a:cubicBezTo>
                    <a:pt x="5076" y="6489"/>
                    <a:pt x="4853" y="6415"/>
                    <a:pt x="4555" y="6415"/>
                  </a:cubicBezTo>
                  <a:cubicBezTo>
                    <a:pt x="3971" y="6415"/>
                    <a:pt x="3100" y="6694"/>
                    <a:pt x="3040" y="8343"/>
                  </a:cubicBezTo>
                  <a:cubicBezTo>
                    <a:pt x="3040" y="8343"/>
                    <a:pt x="3012" y="8340"/>
                    <a:pt x="2966" y="8340"/>
                  </a:cubicBezTo>
                  <a:cubicBezTo>
                    <a:pt x="2680" y="8340"/>
                    <a:pt x="1690" y="8431"/>
                    <a:pt x="2371" y="9741"/>
                  </a:cubicBezTo>
                  <a:cubicBezTo>
                    <a:pt x="2371" y="9741"/>
                    <a:pt x="0" y="11200"/>
                    <a:pt x="2158" y="12689"/>
                  </a:cubicBezTo>
                  <a:cubicBezTo>
                    <a:pt x="2158" y="12689"/>
                    <a:pt x="456" y="14057"/>
                    <a:pt x="2310" y="14756"/>
                  </a:cubicBezTo>
                  <a:cubicBezTo>
                    <a:pt x="2310" y="14756"/>
                    <a:pt x="851" y="15638"/>
                    <a:pt x="1277" y="17279"/>
                  </a:cubicBezTo>
                  <a:cubicBezTo>
                    <a:pt x="1672" y="18920"/>
                    <a:pt x="2949" y="19012"/>
                    <a:pt x="2949" y="19012"/>
                  </a:cubicBezTo>
                  <a:cubicBezTo>
                    <a:pt x="2949" y="19012"/>
                    <a:pt x="1885" y="19680"/>
                    <a:pt x="2067" y="20653"/>
                  </a:cubicBezTo>
                  <a:cubicBezTo>
                    <a:pt x="2250" y="21656"/>
                    <a:pt x="3070" y="21717"/>
                    <a:pt x="3070" y="21717"/>
                  </a:cubicBezTo>
                  <a:cubicBezTo>
                    <a:pt x="3070" y="21717"/>
                    <a:pt x="2493" y="22629"/>
                    <a:pt x="3040" y="23449"/>
                  </a:cubicBezTo>
                  <a:cubicBezTo>
                    <a:pt x="3341" y="23901"/>
                    <a:pt x="3892" y="24003"/>
                    <a:pt x="4326" y="24003"/>
                  </a:cubicBezTo>
                  <a:cubicBezTo>
                    <a:pt x="4679" y="24003"/>
                    <a:pt x="4955" y="23936"/>
                    <a:pt x="4955" y="23936"/>
                  </a:cubicBezTo>
                  <a:lnTo>
                    <a:pt x="4955" y="23936"/>
                  </a:lnTo>
                  <a:cubicBezTo>
                    <a:pt x="4955" y="23936"/>
                    <a:pt x="4347" y="25820"/>
                    <a:pt x="6627" y="25942"/>
                  </a:cubicBezTo>
                  <a:cubicBezTo>
                    <a:pt x="6627" y="25942"/>
                    <a:pt x="6910" y="26735"/>
                    <a:pt x="7696" y="26735"/>
                  </a:cubicBezTo>
                  <a:cubicBezTo>
                    <a:pt x="7724" y="26735"/>
                    <a:pt x="7752" y="26734"/>
                    <a:pt x="7782" y="26732"/>
                  </a:cubicBezTo>
                  <a:lnTo>
                    <a:pt x="7782" y="26732"/>
                  </a:lnTo>
                  <a:cubicBezTo>
                    <a:pt x="7782" y="26732"/>
                    <a:pt x="7630" y="27948"/>
                    <a:pt x="8724" y="28069"/>
                  </a:cubicBezTo>
                  <a:cubicBezTo>
                    <a:pt x="8724" y="28069"/>
                    <a:pt x="8370" y="29073"/>
                    <a:pt x="9698" y="29073"/>
                  </a:cubicBezTo>
                  <a:cubicBezTo>
                    <a:pt x="9717" y="29073"/>
                    <a:pt x="9737" y="29073"/>
                    <a:pt x="9757" y="29072"/>
                  </a:cubicBezTo>
                  <a:cubicBezTo>
                    <a:pt x="9757" y="29072"/>
                    <a:pt x="9822" y="28344"/>
                    <a:pt x="10616" y="28344"/>
                  </a:cubicBezTo>
                  <a:cubicBezTo>
                    <a:pt x="10767" y="28344"/>
                    <a:pt x="10946" y="28371"/>
                    <a:pt x="11156" y="28434"/>
                  </a:cubicBezTo>
                  <a:cubicBezTo>
                    <a:pt x="11156" y="28434"/>
                    <a:pt x="10335" y="23449"/>
                    <a:pt x="11034" y="19012"/>
                  </a:cubicBezTo>
                  <a:cubicBezTo>
                    <a:pt x="11034" y="19012"/>
                    <a:pt x="12341" y="18343"/>
                    <a:pt x="11946" y="16945"/>
                  </a:cubicBezTo>
                  <a:lnTo>
                    <a:pt x="11946" y="16945"/>
                  </a:lnTo>
                  <a:cubicBezTo>
                    <a:pt x="11946" y="16945"/>
                    <a:pt x="11993" y="16952"/>
                    <a:pt x="12067" y="16952"/>
                  </a:cubicBezTo>
                  <a:cubicBezTo>
                    <a:pt x="12381" y="16952"/>
                    <a:pt x="13182" y="16813"/>
                    <a:pt x="13010" y="15364"/>
                  </a:cubicBezTo>
                  <a:lnTo>
                    <a:pt x="13010" y="15364"/>
                  </a:lnTo>
                  <a:cubicBezTo>
                    <a:pt x="13010" y="15364"/>
                    <a:pt x="13085" y="15371"/>
                    <a:pt x="13209" y="15371"/>
                  </a:cubicBezTo>
                  <a:cubicBezTo>
                    <a:pt x="13726" y="15371"/>
                    <a:pt x="15092" y="15252"/>
                    <a:pt x="15411" y="14027"/>
                  </a:cubicBezTo>
                  <a:cubicBezTo>
                    <a:pt x="15411" y="14027"/>
                    <a:pt x="15770" y="14468"/>
                    <a:pt x="16617" y="14468"/>
                  </a:cubicBezTo>
                  <a:cubicBezTo>
                    <a:pt x="17028" y="14468"/>
                    <a:pt x="17553" y="14365"/>
                    <a:pt x="18207" y="14057"/>
                  </a:cubicBezTo>
                  <a:cubicBezTo>
                    <a:pt x="18207" y="14057"/>
                    <a:pt x="18488" y="14328"/>
                    <a:pt x="18955" y="14328"/>
                  </a:cubicBezTo>
                  <a:cubicBezTo>
                    <a:pt x="19344" y="14328"/>
                    <a:pt x="19863" y="14140"/>
                    <a:pt x="20457" y="13449"/>
                  </a:cubicBezTo>
                  <a:lnTo>
                    <a:pt x="21004" y="12689"/>
                  </a:lnTo>
                  <a:cubicBezTo>
                    <a:pt x="21004" y="12689"/>
                    <a:pt x="21460" y="13723"/>
                    <a:pt x="23010" y="13723"/>
                  </a:cubicBezTo>
                  <a:cubicBezTo>
                    <a:pt x="23010" y="13723"/>
                    <a:pt x="23072" y="14367"/>
                    <a:pt x="23781" y="14367"/>
                  </a:cubicBezTo>
                  <a:cubicBezTo>
                    <a:pt x="23929" y="14367"/>
                    <a:pt x="24106" y="14338"/>
                    <a:pt x="24317" y="14270"/>
                  </a:cubicBezTo>
                  <a:cubicBezTo>
                    <a:pt x="24317" y="14270"/>
                    <a:pt x="25381" y="14574"/>
                    <a:pt x="25594" y="15516"/>
                  </a:cubicBezTo>
                  <a:cubicBezTo>
                    <a:pt x="25806" y="16458"/>
                    <a:pt x="25138" y="19224"/>
                    <a:pt x="27205" y="19711"/>
                  </a:cubicBezTo>
                  <a:cubicBezTo>
                    <a:pt x="27205" y="19711"/>
                    <a:pt x="27660" y="26580"/>
                    <a:pt x="26992" y="28282"/>
                  </a:cubicBezTo>
                  <a:cubicBezTo>
                    <a:pt x="26992" y="28282"/>
                    <a:pt x="27104" y="28265"/>
                    <a:pt x="27262" y="28265"/>
                  </a:cubicBezTo>
                  <a:cubicBezTo>
                    <a:pt x="27668" y="28265"/>
                    <a:pt x="28378" y="28376"/>
                    <a:pt x="28268" y="29164"/>
                  </a:cubicBezTo>
                  <a:cubicBezTo>
                    <a:pt x="28268" y="29164"/>
                    <a:pt x="28497" y="29260"/>
                    <a:pt x="28715" y="29260"/>
                  </a:cubicBezTo>
                  <a:cubicBezTo>
                    <a:pt x="28989" y="29260"/>
                    <a:pt x="29248" y="29110"/>
                    <a:pt x="29028" y="28434"/>
                  </a:cubicBezTo>
                  <a:lnTo>
                    <a:pt x="28724" y="27826"/>
                  </a:lnTo>
                  <a:lnTo>
                    <a:pt x="28724" y="27826"/>
                  </a:lnTo>
                  <a:cubicBezTo>
                    <a:pt x="28724" y="27826"/>
                    <a:pt x="28771" y="27833"/>
                    <a:pt x="28847" y="27833"/>
                  </a:cubicBezTo>
                  <a:cubicBezTo>
                    <a:pt x="29189" y="27833"/>
                    <a:pt x="30134" y="27691"/>
                    <a:pt x="30183" y="26124"/>
                  </a:cubicBezTo>
                  <a:cubicBezTo>
                    <a:pt x="30183" y="26124"/>
                    <a:pt x="30348" y="26181"/>
                    <a:pt x="30550" y="26181"/>
                  </a:cubicBezTo>
                  <a:cubicBezTo>
                    <a:pt x="30860" y="26181"/>
                    <a:pt x="31259" y="26046"/>
                    <a:pt x="31278" y="25364"/>
                  </a:cubicBezTo>
                  <a:cubicBezTo>
                    <a:pt x="31308" y="24210"/>
                    <a:pt x="30943" y="23997"/>
                    <a:pt x="30943" y="23996"/>
                  </a:cubicBezTo>
                  <a:lnTo>
                    <a:pt x="30943" y="23996"/>
                  </a:lnTo>
                  <a:cubicBezTo>
                    <a:pt x="30944" y="23997"/>
                    <a:pt x="31891" y="24452"/>
                    <a:pt x="32874" y="24452"/>
                  </a:cubicBezTo>
                  <a:cubicBezTo>
                    <a:pt x="33456" y="24452"/>
                    <a:pt x="34051" y="24292"/>
                    <a:pt x="34469" y="23784"/>
                  </a:cubicBezTo>
                  <a:cubicBezTo>
                    <a:pt x="35594" y="22385"/>
                    <a:pt x="34986" y="21534"/>
                    <a:pt x="34986" y="21534"/>
                  </a:cubicBezTo>
                  <a:cubicBezTo>
                    <a:pt x="34986" y="21534"/>
                    <a:pt x="36110" y="20987"/>
                    <a:pt x="35685" y="19194"/>
                  </a:cubicBezTo>
                  <a:cubicBezTo>
                    <a:pt x="35685" y="19194"/>
                    <a:pt x="35549" y="18332"/>
                    <a:pt x="34278" y="18332"/>
                  </a:cubicBezTo>
                  <a:cubicBezTo>
                    <a:pt x="34078" y="18332"/>
                    <a:pt x="33849" y="18354"/>
                    <a:pt x="33588" y="18404"/>
                  </a:cubicBezTo>
                  <a:cubicBezTo>
                    <a:pt x="33588" y="18404"/>
                    <a:pt x="34560" y="18069"/>
                    <a:pt x="34499" y="16975"/>
                  </a:cubicBezTo>
                  <a:cubicBezTo>
                    <a:pt x="34439" y="15820"/>
                    <a:pt x="33436" y="15364"/>
                    <a:pt x="33436" y="15364"/>
                  </a:cubicBezTo>
                  <a:cubicBezTo>
                    <a:pt x="33436" y="15364"/>
                    <a:pt x="35442" y="15242"/>
                    <a:pt x="35563" y="13388"/>
                  </a:cubicBezTo>
                  <a:cubicBezTo>
                    <a:pt x="35694" y="11825"/>
                    <a:pt x="34350" y="11713"/>
                    <a:pt x="33963" y="11713"/>
                  </a:cubicBezTo>
                  <a:cubicBezTo>
                    <a:pt x="33899" y="11713"/>
                    <a:pt x="33861" y="11717"/>
                    <a:pt x="33861" y="11717"/>
                  </a:cubicBezTo>
                  <a:cubicBezTo>
                    <a:pt x="33861" y="11717"/>
                    <a:pt x="34896" y="10066"/>
                    <a:pt x="33477" y="10066"/>
                  </a:cubicBezTo>
                  <a:cubicBezTo>
                    <a:pt x="33417" y="10066"/>
                    <a:pt x="33353" y="10069"/>
                    <a:pt x="33284" y="10075"/>
                  </a:cubicBezTo>
                  <a:cubicBezTo>
                    <a:pt x="33284" y="10075"/>
                    <a:pt x="34469" y="8768"/>
                    <a:pt x="33071" y="8707"/>
                  </a:cubicBezTo>
                  <a:cubicBezTo>
                    <a:pt x="33071" y="8707"/>
                    <a:pt x="34530" y="6792"/>
                    <a:pt x="33010" y="6033"/>
                  </a:cubicBezTo>
                  <a:cubicBezTo>
                    <a:pt x="32463" y="5775"/>
                    <a:pt x="32098" y="5692"/>
                    <a:pt x="31854" y="5692"/>
                  </a:cubicBezTo>
                  <a:cubicBezTo>
                    <a:pt x="31421" y="5692"/>
                    <a:pt x="31372" y="5954"/>
                    <a:pt x="31369" y="5971"/>
                  </a:cubicBezTo>
                  <a:lnTo>
                    <a:pt x="31369" y="5971"/>
                  </a:lnTo>
                  <a:cubicBezTo>
                    <a:pt x="31374" y="5935"/>
                    <a:pt x="31539" y="4811"/>
                    <a:pt x="30791" y="4452"/>
                  </a:cubicBezTo>
                  <a:cubicBezTo>
                    <a:pt x="30594" y="4361"/>
                    <a:pt x="30447" y="4327"/>
                    <a:pt x="30339" y="4327"/>
                  </a:cubicBezTo>
                  <a:cubicBezTo>
                    <a:pt x="30157" y="4327"/>
                    <a:pt x="30082" y="4423"/>
                    <a:pt x="30052" y="4508"/>
                  </a:cubicBezTo>
                  <a:lnTo>
                    <a:pt x="30052" y="4508"/>
                  </a:lnTo>
                  <a:cubicBezTo>
                    <a:pt x="30110" y="4083"/>
                    <a:pt x="30197" y="2721"/>
                    <a:pt x="28967" y="2568"/>
                  </a:cubicBezTo>
                  <a:cubicBezTo>
                    <a:pt x="28810" y="2545"/>
                    <a:pt x="28661" y="2534"/>
                    <a:pt x="28519" y="2534"/>
                  </a:cubicBezTo>
                  <a:cubicBezTo>
                    <a:pt x="27341" y="2534"/>
                    <a:pt x="26688" y="3236"/>
                    <a:pt x="26688" y="3236"/>
                  </a:cubicBezTo>
                  <a:cubicBezTo>
                    <a:pt x="26688" y="3236"/>
                    <a:pt x="26414" y="2355"/>
                    <a:pt x="25989" y="2081"/>
                  </a:cubicBezTo>
                  <a:cubicBezTo>
                    <a:pt x="25897" y="2026"/>
                    <a:pt x="25792" y="2005"/>
                    <a:pt x="25681" y="2005"/>
                  </a:cubicBezTo>
                  <a:cubicBezTo>
                    <a:pt x="25237" y="2005"/>
                    <a:pt x="24712" y="2355"/>
                    <a:pt x="24712" y="2355"/>
                  </a:cubicBezTo>
                  <a:lnTo>
                    <a:pt x="24378" y="2871"/>
                  </a:lnTo>
                  <a:cubicBezTo>
                    <a:pt x="24378" y="2871"/>
                    <a:pt x="24925" y="896"/>
                    <a:pt x="23648" y="561"/>
                  </a:cubicBezTo>
                  <a:cubicBezTo>
                    <a:pt x="23504" y="523"/>
                    <a:pt x="23367" y="506"/>
                    <a:pt x="23238" y="506"/>
                  </a:cubicBezTo>
                  <a:cubicBezTo>
                    <a:pt x="22249" y="506"/>
                    <a:pt x="21703" y="1504"/>
                    <a:pt x="21703" y="1504"/>
                  </a:cubicBezTo>
                  <a:cubicBezTo>
                    <a:pt x="21703" y="1504"/>
                    <a:pt x="20973" y="409"/>
                    <a:pt x="20457" y="379"/>
                  </a:cubicBezTo>
                  <a:cubicBezTo>
                    <a:pt x="20447" y="378"/>
                    <a:pt x="20436" y="378"/>
                    <a:pt x="20426" y="378"/>
                  </a:cubicBezTo>
                  <a:cubicBezTo>
                    <a:pt x="19923" y="378"/>
                    <a:pt x="19514" y="1109"/>
                    <a:pt x="19514" y="1109"/>
                  </a:cubicBezTo>
                  <a:cubicBezTo>
                    <a:pt x="19514" y="1109"/>
                    <a:pt x="19606" y="166"/>
                    <a:pt x="18572" y="166"/>
                  </a:cubicBezTo>
                  <a:cubicBezTo>
                    <a:pt x="17539" y="197"/>
                    <a:pt x="17113" y="1990"/>
                    <a:pt x="17113" y="1990"/>
                  </a:cubicBezTo>
                  <a:cubicBezTo>
                    <a:pt x="17113" y="1990"/>
                    <a:pt x="16793" y="0"/>
                    <a:pt x="15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7" name="Google Shape;247;p30"/>
            <p:cNvSpPr/>
            <p:nvPr/>
          </p:nvSpPr>
          <p:spPr>
            <a:xfrm>
              <a:off x="5454775" y="2413700"/>
              <a:ext cx="106400" cy="106400"/>
            </a:xfrm>
            <a:custGeom>
              <a:avLst/>
              <a:gdLst/>
              <a:ahLst/>
              <a:cxnLst/>
              <a:rect l="l" t="t" r="r" b="b"/>
              <a:pathLst>
                <a:path w="4256" h="4256" extrusionOk="0">
                  <a:moveTo>
                    <a:pt x="2128" y="0"/>
                  </a:moveTo>
                  <a:cubicBezTo>
                    <a:pt x="943" y="0"/>
                    <a:pt x="1" y="943"/>
                    <a:pt x="1" y="2128"/>
                  </a:cubicBezTo>
                  <a:cubicBezTo>
                    <a:pt x="1" y="3314"/>
                    <a:pt x="943" y="4256"/>
                    <a:pt x="2128" y="4256"/>
                  </a:cubicBezTo>
                  <a:cubicBezTo>
                    <a:pt x="3314" y="4256"/>
                    <a:pt x="4256" y="3314"/>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8" name="Google Shape;248;p30"/>
            <p:cNvSpPr/>
            <p:nvPr/>
          </p:nvSpPr>
          <p:spPr>
            <a:xfrm>
              <a:off x="5716950" y="2413700"/>
              <a:ext cx="106400" cy="106400"/>
            </a:xfrm>
            <a:custGeom>
              <a:avLst/>
              <a:gdLst/>
              <a:ahLst/>
              <a:cxnLst/>
              <a:rect l="l" t="t" r="r" b="b"/>
              <a:pathLst>
                <a:path w="4256" h="4256" extrusionOk="0">
                  <a:moveTo>
                    <a:pt x="2128" y="0"/>
                  </a:moveTo>
                  <a:cubicBezTo>
                    <a:pt x="942" y="0"/>
                    <a:pt x="0" y="943"/>
                    <a:pt x="0" y="2128"/>
                  </a:cubicBezTo>
                  <a:cubicBezTo>
                    <a:pt x="0" y="3314"/>
                    <a:pt x="942" y="4256"/>
                    <a:pt x="2128" y="4256"/>
                  </a:cubicBezTo>
                  <a:cubicBezTo>
                    <a:pt x="3283" y="4256"/>
                    <a:pt x="4255" y="3314"/>
                    <a:pt x="4255" y="2128"/>
                  </a:cubicBezTo>
                  <a:cubicBezTo>
                    <a:pt x="4255" y="943"/>
                    <a:pt x="3283"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9" name="Google Shape;249;p30"/>
            <p:cNvSpPr/>
            <p:nvPr/>
          </p:nvSpPr>
          <p:spPr>
            <a:xfrm>
              <a:off x="5422850" y="2281750"/>
              <a:ext cx="242450" cy="420725"/>
            </a:xfrm>
            <a:custGeom>
              <a:avLst/>
              <a:gdLst/>
              <a:ahLst/>
              <a:cxnLst/>
              <a:rect l="l" t="t" r="r" b="b"/>
              <a:pathLst>
                <a:path w="9698" h="16829" extrusionOk="0">
                  <a:moveTo>
                    <a:pt x="615" y="1"/>
                  </a:moveTo>
                  <a:cubicBezTo>
                    <a:pt x="583" y="1"/>
                    <a:pt x="548" y="32"/>
                    <a:pt x="548" y="81"/>
                  </a:cubicBezTo>
                  <a:cubicBezTo>
                    <a:pt x="153" y="4215"/>
                    <a:pt x="1" y="8774"/>
                    <a:pt x="1764" y="12634"/>
                  </a:cubicBezTo>
                  <a:cubicBezTo>
                    <a:pt x="3071" y="15552"/>
                    <a:pt x="6536" y="16768"/>
                    <a:pt x="9545" y="16829"/>
                  </a:cubicBezTo>
                  <a:cubicBezTo>
                    <a:pt x="9697" y="16829"/>
                    <a:pt x="9697" y="16646"/>
                    <a:pt x="9545" y="16616"/>
                  </a:cubicBezTo>
                  <a:cubicBezTo>
                    <a:pt x="7661" y="16434"/>
                    <a:pt x="5837" y="16008"/>
                    <a:pt x="4195" y="15005"/>
                  </a:cubicBezTo>
                  <a:cubicBezTo>
                    <a:pt x="2433" y="13911"/>
                    <a:pt x="1733" y="12087"/>
                    <a:pt x="1217" y="10142"/>
                  </a:cubicBezTo>
                  <a:cubicBezTo>
                    <a:pt x="396" y="6829"/>
                    <a:pt x="639" y="3455"/>
                    <a:pt x="670" y="81"/>
                  </a:cubicBezTo>
                  <a:cubicBezTo>
                    <a:pt x="670" y="24"/>
                    <a:pt x="64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0" name="Google Shape;250;p30"/>
            <p:cNvSpPr/>
            <p:nvPr/>
          </p:nvSpPr>
          <p:spPr>
            <a:xfrm>
              <a:off x="5406150" y="2501950"/>
              <a:ext cx="42575" cy="42525"/>
            </a:xfrm>
            <a:custGeom>
              <a:avLst/>
              <a:gdLst/>
              <a:ahLst/>
              <a:cxnLst/>
              <a:rect l="l" t="t" r="r" b="b"/>
              <a:pathLst>
                <a:path w="1703" h="1701" extrusionOk="0">
                  <a:moveTo>
                    <a:pt x="874" y="1"/>
                  </a:moveTo>
                  <a:cubicBezTo>
                    <a:pt x="644" y="1"/>
                    <a:pt x="428" y="46"/>
                    <a:pt x="274" y="240"/>
                  </a:cubicBezTo>
                  <a:cubicBezTo>
                    <a:pt x="31" y="543"/>
                    <a:pt x="0" y="1091"/>
                    <a:pt x="213" y="1395"/>
                  </a:cubicBezTo>
                  <a:cubicBezTo>
                    <a:pt x="352" y="1593"/>
                    <a:pt x="569" y="1701"/>
                    <a:pt x="787" y="1701"/>
                  </a:cubicBezTo>
                  <a:cubicBezTo>
                    <a:pt x="903" y="1701"/>
                    <a:pt x="1019" y="1671"/>
                    <a:pt x="1125" y="1607"/>
                  </a:cubicBezTo>
                  <a:cubicBezTo>
                    <a:pt x="1368" y="1455"/>
                    <a:pt x="1702" y="1060"/>
                    <a:pt x="1550" y="756"/>
                  </a:cubicBezTo>
                  <a:cubicBezTo>
                    <a:pt x="1535" y="741"/>
                    <a:pt x="1512" y="733"/>
                    <a:pt x="1493" y="733"/>
                  </a:cubicBezTo>
                  <a:cubicBezTo>
                    <a:pt x="1474" y="733"/>
                    <a:pt x="1459" y="741"/>
                    <a:pt x="1459" y="756"/>
                  </a:cubicBezTo>
                  <a:cubicBezTo>
                    <a:pt x="1368" y="999"/>
                    <a:pt x="1307" y="1273"/>
                    <a:pt x="1064" y="1425"/>
                  </a:cubicBezTo>
                  <a:cubicBezTo>
                    <a:pt x="986" y="1468"/>
                    <a:pt x="906" y="1487"/>
                    <a:pt x="829" y="1487"/>
                  </a:cubicBezTo>
                  <a:cubicBezTo>
                    <a:pt x="576" y="1487"/>
                    <a:pt x="351" y="1279"/>
                    <a:pt x="304" y="999"/>
                  </a:cubicBezTo>
                  <a:cubicBezTo>
                    <a:pt x="274" y="787"/>
                    <a:pt x="304" y="483"/>
                    <a:pt x="487" y="300"/>
                  </a:cubicBezTo>
                  <a:cubicBezTo>
                    <a:pt x="699" y="118"/>
                    <a:pt x="1003" y="118"/>
                    <a:pt x="1246" y="118"/>
                  </a:cubicBezTo>
                  <a:cubicBezTo>
                    <a:pt x="1307" y="118"/>
                    <a:pt x="1307" y="27"/>
                    <a:pt x="1246" y="27"/>
                  </a:cubicBezTo>
                  <a:lnTo>
                    <a:pt x="1277" y="27"/>
                  </a:lnTo>
                  <a:cubicBezTo>
                    <a:pt x="1144" y="16"/>
                    <a:pt x="1007" y="1"/>
                    <a:pt x="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1" name="Google Shape;251;p30"/>
            <p:cNvSpPr/>
            <p:nvPr/>
          </p:nvSpPr>
          <p:spPr>
            <a:xfrm>
              <a:off x="5657000" y="2281750"/>
              <a:ext cx="202825" cy="421550"/>
            </a:xfrm>
            <a:custGeom>
              <a:avLst/>
              <a:gdLst/>
              <a:ahLst/>
              <a:cxnLst/>
              <a:rect l="l" t="t" r="r" b="b"/>
              <a:pathLst>
                <a:path w="8113" h="16862" extrusionOk="0">
                  <a:moveTo>
                    <a:pt x="7481" y="1"/>
                  </a:moveTo>
                  <a:cubicBezTo>
                    <a:pt x="7446" y="1"/>
                    <a:pt x="7413" y="24"/>
                    <a:pt x="7413" y="81"/>
                  </a:cubicBezTo>
                  <a:cubicBezTo>
                    <a:pt x="7474" y="3455"/>
                    <a:pt x="7717" y="6829"/>
                    <a:pt x="6866" y="10142"/>
                  </a:cubicBezTo>
                  <a:cubicBezTo>
                    <a:pt x="6380" y="12148"/>
                    <a:pt x="5650" y="13820"/>
                    <a:pt x="3887" y="15005"/>
                  </a:cubicBezTo>
                  <a:cubicBezTo>
                    <a:pt x="2732" y="15795"/>
                    <a:pt x="1669" y="16525"/>
                    <a:pt x="179" y="16616"/>
                  </a:cubicBezTo>
                  <a:cubicBezTo>
                    <a:pt x="35" y="16616"/>
                    <a:pt x="0" y="16862"/>
                    <a:pt x="152" y="16862"/>
                  </a:cubicBezTo>
                  <a:cubicBezTo>
                    <a:pt x="161" y="16862"/>
                    <a:pt x="170" y="16861"/>
                    <a:pt x="179" y="16859"/>
                  </a:cubicBezTo>
                  <a:cubicBezTo>
                    <a:pt x="2672" y="16707"/>
                    <a:pt x="5316" y="14914"/>
                    <a:pt x="6349" y="12634"/>
                  </a:cubicBezTo>
                  <a:cubicBezTo>
                    <a:pt x="8112" y="8774"/>
                    <a:pt x="7960" y="4184"/>
                    <a:pt x="7565" y="81"/>
                  </a:cubicBezTo>
                  <a:cubicBezTo>
                    <a:pt x="7565" y="32"/>
                    <a:pt x="7522" y="1"/>
                    <a:pt x="7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2" name="Google Shape;252;p30"/>
            <p:cNvSpPr/>
            <p:nvPr/>
          </p:nvSpPr>
          <p:spPr>
            <a:xfrm>
              <a:off x="5833950" y="2501975"/>
              <a:ext cx="41825" cy="42300"/>
            </a:xfrm>
            <a:custGeom>
              <a:avLst/>
              <a:gdLst/>
              <a:ahLst/>
              <a:cxnLst/>
              <a:rect l="l" t="t" r="r" b="b"/>
              <a:pathLst>
                <a:path w="1673" h="1692" extrusionOk="0">
                  <a:moveTo>
                    <a:pt x="819" y="1"/>
                  </a:moveTo>
                  <a:cubicBezTo>
                    <a:pt x="688" y="1"/>
                    <a:pt x="553" y="15"/>
                    <a:pt x="427" y="26"/>
                  </a:cubicBezTo>
                  <a:cubicBezTo>
                    <a:pt x="396" y="26"/>
                    <a:pt x="396" y="117"/>
                    <a:pt x="457" y="117"/>
                  </a:cubicBezTo>
                  <a:cubicBezTo>
                    <a:pt x="700" y="117"/>
                    <a:pt x="1004" y="117"/>
                    <a:pt x="1217" y="299"/>
                  </a:cubicBezTo>
                  <a:cubicBezTo>
                    <a:pt x="1399" y="482"/>
                    <a:pt x="1399" y="786"/>
                    <a:pt x="1369" y="1029"/>
                  </a:cubicBezTo>
                  <a:cubicBezTo>
                    <a:pt x="1323" y="1281"/>
                    <a:pt x="1121" y="1499"/>
                    <a:pt x="881" y="1499"/>
                  </a:cubicBezTo>
                  <a:cubicBezTo>
                    <a:pt x="803" y="1499"/>
                    <a:pt x="721" y="1476"/>
                    <a:pt x="639" y="1424"/>
                  </a:cubicBezTo>
                  <a:cubicBezTo>
                    <a:pt x="396" y="1272"/>
                    <a:pt x="335" y="1029"/>
                    <a:pt x="244" y="786"/>
                  </a:cubicBezTo>
                  <a:cubicBezTo>
                    <a:pt x="244" y="750"/>
                    <a:pt x="213" y="735"/>
                    <a:pt x="187" y="735"/>
                  </a:cubicBezTo>
                  <a:cubicBezTo>
                    <a:pt x="169" y="735"/>
                    <a:pt x="153" y="743"/>
                    <a:pt x="153" y="755"/>
                  </a:cubicBezTo>
                  <a:cubicBezTo>
                    <a:pt x="1" y="1059"/>
                    <a:pt x="305" y="1424"/>
                    <a:pt x="548" y="1576"/>
                  </a:cubicBezTo>
                  <a:cubicBezTo>
                    <a:pt x="661" y="1655"/>
                    <a:pt x="786" y="1692"/>
                    <a:pt x="910" y="1692"/>
                  </a:cubicBezTo>
                  <a:cubicBezTo>
                    <a:pt x="1120" y="1692"/>
                    <a:pt x="1326" y="1585"/>
                    <a:pt x="1460" y="1394"/>
                  </a:cubicBezTo>
                  <a:cubicBezTo>
                    <a:pt x="1673" y="1090"/>
                    <a:pt x="1673" y="573"/>
                    <a:pt x="1460" y="269"/>
                  </a:cubicBezTo>
                  <a:cubicBezTo>
                    <a:pt x="1301" y="51"/>
                    <a:pt x="1065"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3" name="Google Shape;253;p30"/>
            <p:cNvSpPr/>
            <p:nvPr/>
          </p:nvSpPr>
          <p:spPr>
            <a:xfrm>
              <a:off x="5406150" y="2134400"/>
              <a:ext cx="113575" cy="217200"/>
            </a:xfrm>
            <a:custGeom>
              <a:avLst/>
              <a:gdLst/>
              <a:ahLst/>
              <a:cxnLst/>
              <a:rect l="l" t="t" r="r" b="b"/>
              <a:pathLst>
                <a:path w="4543" h="8688" extrusionOk="0">
                  <a:moveTo>
                    <a:pt x="4401" y="1"/>
                  </a:moveTo>
                  <a:cubicBezTo>
                    <a:pt x="4383" y="1"/>
                    <a:pt x="4364" y="6"/>
                    <a:pt x="4347" y="17"/>
                  </a:cubicBezTo>
                  <a:cubicBezTo>
                    <a:pt x="2189" y="2084"/>
                    <a:pt x="487" y="5640"/>
                    <a:pt x="0" y="8589"/>
                  </a:cubicBezTo>
                  <a:cubicBezTo>
                    <a:pt x="0" y="8644"/>
                    <a:pt x="55" y="8687"/>
                    <a:pt x="105" y="8687"/>
                  </a:cubicBezTo>
                  <a:cubicBezTo>
                    <a:pt x="139" y="8687"/>
                    <a:pt x="170" y="8668"/>
                    <a:pt x="183" y="8619"/>
                  </a:cubicBezTo>
                  <a:cubicBezTo>
                    <a:pt x="821" y="5732"/>
                    <a:pt x="2371" y="2297"/>
                    <a:pt x="4468" y="139"/>
                  </a:cubicBezTo>
                  <a:cubicBezTo>
                    <a:pt x="4542" y="90"/>
                    <a:pt x="4477" y="1"/>
                    <a:pt x="4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4" name="Google Shape;254;p30"/>
            <p:cNvSpPr/>
            <p:nvPr/>
          </p:nvSpPr>
          <p:spPr>
            <a:xfrm>
              <a:off x="5349900" y="2123550"/>
              <a:ext cx="15000" cy="74750"/>
            </a:xfrm>
            <a:custGeom>
              <a:avLst/>
              <a:gdLst/>
              <a:ahLst/>
              <a:cxnLst/>
              <a:rect l="l" t="t" r="r" b="b"/>
              <a:pathLst>
                <a:path w="600" h="2990" extrusionOk="0">
                  <a:moveTo>
                    <a:pt x="525" y="1"/>
                  </a:moveTo>
                  <a:cubicBezTo>
                    <a:pt x="510" y="1"/>
                    <a:pt x="496" y="8"/>
                    <a:pt x="487" y="26"/>
                  </a:cubicBezTo>
                  <a:cubicBezTo>
                    <a:pt x="122" y="938"/>
                    <a:pt x="1" y="1971"/>
                    <a:pt x="1" y="2944"/>
                  </a:cubicBezTo>
                  <a:cubicBezTo>
                    <a:pt x="1" y="2974"/>
                    <a:pt x="24" y="2989"/>
                    <a:pt x="46" y="2989"/>
                  </a:cubicBezTo>
                  <a:cubicBezTo>
                    <a:pt x="69" y="2989"/>
                    <a:pt x="92" y="2974"/>
                    <a:pt x="92" y="2944"/>
                  </a:cubicBezTo>
                  <a:cubicBezTo>
                    <a:pt x="214" y="1971"/>
                    <a:pt x="426" y="1029"/>
                    <a:pt x="578" y="87"/>
                  </a:cubicBezTo>
                  <a:cubicBezTo>
                    <a:pt x="600" y="44"/>
                    <a:pt x="561"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5" name="Google Shape;255;p30"/>
            <p:cNvSpPr/>
            <p:nvPr/>
          </p:nvSpPr>
          <p:spPr>
            <a:xfrm>
              <a:off x="5342300" y="2158275"/>
              <a:ext cx="81900" cy="73275"/>
            </a:xfrm>
            <a:custGeom>
              <a:avLst/>
              <a:gdLst/>
              <a:ahLst/>
              <a:cxnLst/>
              <a:rect l="l" t="t" r="r" b="b"/>
              <a:pathLst>
                <a:path w="3276" h="2931" extrusionOk="0">
                  <a:moveTo>
                    <a:pt x="3185" y="1"/>
                  </a:moveTo>
                  <a:cubicBezTo>
                    <a:pt x="3178" y="1"/>
                    <a:pt x="3170" y="2"/>
                    <a:pt x="3162" y="5"/>
                  </a:cubicBezTo>
                  <a:cubicBezTo>
                    <a:pt x="1612" y="126"/>
                    <a:pt x="1" y="1099"/>
                    <a:pt x="31" y="2862"/>
                  </a:cubicBezTo>
                  <a:cubicBezTo>
                    <a:pt x="31" y="2907"/>
                    <a:pt x="62" y="2930"/>
                    <a:pt x="92" y="2930"/>
                  </a:cubicBezTo>
                  <a:cubicBezTo>
                    <a:pt x="123" y="2930"/>
                    <a:pt x="153" y="2907"/>
                    <a:pt x="153" y="2862"/>
                  </a:cubicBezTo>
                  <a:cubicBezTo>
                    <a:pt x="214" y="1190"/>
                    <a:pt x="1764" y="430"/>
                    <a:pt x="3192" y="126"/>
                  </a:cubicBezTo>
                  <a:cubicBezTo>
                    <a:pt x="3275" y="126"/>
                    <a:pt x="3258" y="1"/>
                    <a:pt x="3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6" name="Google Shape;256;p30"/>
            <p:cNvSpPr/>
            <p:nvPr/>
          </p:nvSpPr>
          <p:spPr>
            <a:xfrm>
              <a:off x="5333200" y="2201200"/>
              <a:ext cx="37650" cy="73525"/>
            </a:xfrm>
            <a:custGeom>
              <a:avLst/>
              <a:gdLst/>
              <a:ahLst/>
              <a:cxnLst/>
              <a:rect l="l" t="t" r="r" b="b"/>
              <a:pathLst>
                <a:path w="1506" h="2941" extrusionOk="0">
                  <a:moveTo>
                    <a:pt x="1413" y="0"/>
                  </a:moveTo>
                  <a:cubicBezTo>
                    <a:pt x="1398" y="0"/>
                    <a:pt x="1382" y="6"/>
                    <a:pt x="1368" y="20"/>
                  </a:cubicBezTo>
                  <a:cubicBezTo>
                    <a:pt x="578" y="750"/>
                    <a:pt x="0" y="1813"/>
                    <a:pt x="426" y="2908"/>
                  </a:cubicBezTo>
                  <a:cubicBezTo>
                    <a:pt x="437" y="2931"/>
                    <a:pt x="458" y="2941"/>
                    <a:pt x="479" y="2941"/>
                  </a:cubicBezTo>
                  <a:cubicBezTo>
                    <a:pt x="512" y="2941"/>
                    <a:pt x="547" y="2915"/>
                    <a:pt x="547" y="2877"/>
                  </a:cubicBezTo>
                  <a:cubicBezTo>
                    <a:pt x="365" y="1722"/>
                    <a:pt x="699" y="932"/>
                    <a:pt x="1459" y="111"/>
                  </a:cubicBezTo>
                  <a:cubicBezTo>
                    <a:pt x="1506" y="65"/>
                    <a:pt x="1463"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7" name="Google Shape;257;p30"/>
            <p:cNvSpPr/>
            <p:nvPr/>
          </p:nvSpPr>
          <p:spPr>
            <a:xfrm>
              <a:off x="5342300" y="2222775"/>
              <a:ext cx="27250" cy="104250"/>
            </a:xfrm>
            <a:custGeom>
              <a:avLst/>
              <a:gdLst/>
              <a:ahLst/>
              <a:cxnLst/>
              <a:rect l="l" t="t" r="r" b="b"/>
              <a:pathLst>
                <a:path w="1090" h="4170" extrusionOk="0">
                  <a:moveTo>
                    <a:pt x="995" y="0"/>
                  </a:moveTo>
                  <a:cubicBezTo>
                    <a:pt x="987" y="0"/>
                    <a:pt x="979" y="3"/>
                    <a:pt x="974" y="8"/>
                  </a:cubicBezTo>
                  <a:cubicBezTo>
                    <a:pt x="1" y="1133"/>
                    <a:pt x="31" y="2744"/>
                    <a:pt x="335" y="4112"/>
                  </a:cubicBezTo>
                  <a:cubicBezTo>
                    <a:pt x="349" y="4153"/>
                    <a:pt x="381" y="4169"/>
                    <a:pt x="413" y="4169"/>
                  </a:cubicBezTo>
                  <a:cubicBezTo>
                    <a:pt x="451" y="4169"/>
                    <a:pt x="487" y="4145"/>
                    <a:pt x="487" y="4112"/>
                  </a:cubicBezTo>
                  <a:cubicBezTo>
                    <a:pt x="305" y="2653"/>
                    <a:pt x="244" y="1376"/>
                    <a:pt x="1065" y="99"/>
                  </a:cubicBezTo>
                  <a:cubicBezTo>
                    <a:pt x="1090" y="50"/>
                    <a:pt x="1033" y="0"/>
                    <a:pt x="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8" name="Google Shape;258;p30"/>
            <p:cNvSpPr/>
            <p:nvPr/>
          </p:nvSpPr>
          <p:spPr>
            <a:xfrm>
              <a:off x="5349900" y="2271275"/>
              <a:ext cx="36975" cy="115925"/>
            </a:xfrm>
            <a:custGeom>
              <a:avLst/>
              <a:gdLst/>
              <a:ahLst/>
              <a:cxnLst/>
              <a:rect l="l" t="t" r="r" b="b"/>
              <a:pathLst>
                <a:path w="1479" h="4637" extrusionOk="0">
                  <a:moveTo>
                    <a:pt x="731" y="1"/>
                  </a:moveTo>
                  <a:cubicBezTo>
                    <a:pt x="720" y="1"/>
                    <a:pt x="709" y="5"/>
                    <a:pt x="700" y="14"/>
                  </a:cubicBezTo>
                  <a:cubicBezTo>
                    <a:pt x="1" y="1564"/>
                    <a:pt x="335" y="3266"/>
                    <a:pt x="1338" y="4603"/>
                  </a:cubicBezTo>
                  <a:cubicBezTo>
                    <a:pt x="1362" y="4626"/>
                    <a:pt x="1389" y="4636"/>
                    <a:pt x="1413" y="4636"/>
                  </a:cubicBezTo>
                  <a:cubicBezTo>
                    <a:pt x="1451" y="4636"/>
                    <a:pt x="1479" y="4610"/>
                    <a:pt x="1460" y="4573"/>
                  </a:cubicBezTo>
                  <a:cubicBezTo>
                    <a:pt x="1278" y="3904"/>
                    <a:pt x="822" y="3387"/>
                    <a:pt x="609" y="2719"/>
                  </a:cubicBezTo>
                  <a:cubicBezTo>
                    <a:pt x="335" y="1837"/>
                    <a:pt x="426" y="895"/>
                    <a:pt x="761" y="44"/>
                  </a:cubicBezTo>
                  <a:cubicBezTo>
                    <a:pt x="782" y="22"/>
                    <a:pt x="758"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9" name="Google Shape;259;p30"/>
            <p:cNvSpPr/>
            <p:nvPr/>
          </p:nvSpPr>
          <p:spPr>
            <a:xfrm>
              <a:off x="5367400" y="2369750"/>
              <a:ext cx="62650" cy="126975"/>
            </a:xfrm>
            <a:custGeom>
              <a:avLst/>
              <a:gdLst/>
              <a:ahLst/>
              <a:cxnLst/>
              <a:rect l="l" t="t" r="r" b="b"/>
              <a:pathLst>
                <a:path w="2506" h="5079" extrusionOk="0">
                  <a:moveTo>
                    <a:pt x="865" y="1"/>
                  </a:moveTo>
                  <a:cubicBezTo>
                    <a:pt x="846" y="1"/>
                    <a:pt x="830" y="8"/>
                    <a:pt x="821" y="26"/>
                  </a:cubicBezTo>
                  <a:cubicBezTo>
                    <a:pt x="0" y="1485"/>
                    <a:pt x="1459" y="3825"/>
                    <a:pt x="2280" y="5041"/>
                  </a:cubicBezTo>
                  <a:cubicBezTo>
                    <a:pt x="2306" y="5067"/>
                    <a:pt x="2336" y="5078"/>
                    <a:pt x="2366" y="5078"/>
                  </a:cubicBezTo>
                  <a:cubicBezTo>
                    <a:pt x="2440" y="5078"/>
                    <a:pt x="2506" y="5007"/>
                    <a:pt x="2462" y="4920"/>
                  </a:cubicBezTo>
                  <a:cubicBezTo>
                    <a:pt x="1763" y="3673"/>
                    <a:pt x="243" y="1546"/>
                    <a:pt x="942" y="87"/>
                  </a:cubicBezTo>
                  <a:cubicBezTo>
                    <a:pt x="964" y="44"/>
                    <a:pt x="909" y="1"/>
                    <a:pt x="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0" name="Google Shape;260;p30"/>
            <p:cNvSpPr/>
            <p:nvPr/>
          </p:nvSpPr>
          <p:spPr>
            <a:xfrm>
              <a:off x="5415250" y="1957125"/>
              <a:ext cx="40075" cy="116300"/>
            </a:xfrm>
            <a:custGeom>
              <a:avLst/>
              <a:gdLst/>
              <a:ahLst/>
              <a:cxnLst/>
              <a:rect l="l" t="t" r="r" b="b"/>
              <a:pathLst>
                <a:path w="1603" h="4652" extrusionOk="0">
                  <a:moveTo>
                    <a:pt x="1194" y="1"/>
                  </a:moveTo>
                  <a:cubicBezTo>
                    <a:pt x="1179" y="1"/>
                    <a:pt x="1165" y="8"/>
                    <a:pt x="1156" y="26"/>
                  </a:cubicBezTo>
                  <a:cubicBezTo>
                    <a:pt x="62" y="1120"/>
                    <a:pt x="1" y="3795"/>
                    <a:pt x="1430" y="4646"/>
                  </a:cubicBezTo>
                  <a:cubicBezTo>
                    <a:pt x="1439" y="4650"/>
                    <a:pt x="1449" y="4651"/>
                    <a:pt x="1459" y="4651"/>
                  </a:cubicBezTo>
                  <a:cubicBezTo>
                    <a:pt x="1538" y="4651"/>
                    <a:pt x="1602" y="4549"/>
                    <a:pt x="1521" y="4494"/>
                  </a:cubicBezTo>
                  <a:cubicBezTo>
                    <a:pt x="366" y="3491"/>
                    <a:pt x="305" y="1303"/>
                    <a:pt x="1247" y="87"/>
                  </a:cubicBezTo>
                  <a:cubicBezTo>
                    <a:pt x="1269" y="44"/>
                    <a:pt x="1229" y="1"/>
                    <a:pt x="1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1" name="Google Shape;261;p30"/>
            <p:cNvSpPr/>
            <p:nvPr/>
          </p:nvSpPr>
          <p:spPr>
            <a:xfrm>
              <a:off x="5361300" y="1992550"/>
              <a:ext cx="63875" cy="54900"/>
            </a:xfrm>
            <a:custGeom>
              <a:avLst/>
              <a:gdLst/>
              <a:ahLst/>
              <a:cxnLst/>
              <a:rect l="l" t="t" r="r" b="b"/>
              <a:pathLst>
                <a:path w="2555" h="2196" extrusionOk="0">
                  <a:moveTo>
                    <a:pt x="339" y="1"/>
                  </a:moveTo>
                  <a:cubicBezTo>
                    <a:pt x="217" y="1"/>
                    <a:pt x="103" y="49"/>
                    <a:pt x="1" y="159"/>
                  </a:cubicBezTo>
                  <a:cubicBezTo>
                    <a:pt x="1" y="181"/>
                    <a:pt x="1" y="202"/>
                    <a:pt x="12" y="202"/>
                  </a:cubicBezTo>
                  <a:cubicBezTo>
                    <a:pt x="16" y="202"/>
                    <a:pt x="22" y="199"/>
                    <a:pt x="31" y="190"/>
                  </a:cubicBezTo>
                  <a:cubicBezTo>
                    <a:pt x="72" y="179"/>
                    <a:pt x="114" y="174"/>
                    <a:pt x="156" y="174"/>
                  </a:cubicBezTo>
                  <a:cubicBezTo>
                    <a:pt x="703" y="174"/>
                    <a:pt x="1301" y="1039"/>
                    <a:pt x="1612" y="1406"/>
                  </a:cubicBezTo>
                  <a:cubicBezTo>
                    <a:pt x="1855" y="1740"/>
                    <a:pt x="2068" y="2013"/>
                    <a:pt x="2463" y="2196"/>
                  </a:cubicBezTo>
                  <a:cubicBezTo>
                    <a:pt x="2524" y="2196"/>
                    <a:pt x="2554" y="2135"/>
                    <a:pt x="2524" y="2105"/>
                  </a:cubicBezTo>
                  <a:cubicBezTo>
                    <a:pt x="2132" y="1817"/>
                    <a:pt x="1087"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2" name="Google Shape;262;p30"/>
            <p:cNvSpPr/>
            <p:nvPr/>
          </p:nvSpPr>
          <p:spPr>
            <a:xfrm>
              <a:off x="5457350" y="1937600"/>
              <a:ext cx="30125" cy="27025"/>
            </a:xfrm>
            <a:custGeom>
              <a:avLst/>
              <a:gdLst/>
              <a:ahLst/>
              <a:cxnLst/>
              <a:rect l="l" t="t" r="r" b="b"/>
              <a:pathLst>
                <a:path w="1205" h="1081" extrusionOk="0">
                  <a:moveTo>
                    <a:pt x="120" y="0"/>
                  </a:moveTo>
                  <a:cubicBezTo>
                    <a:pt x="51" y="0"/>
                    <a:pt x="0" y="89"/>
                    <a:pt x="49" y="138"/>
                  </a:cubicBezTo>
                  <a:cubicBezTo>
                    <a:pt x="414" y="473"/>
                    <a:pt x="840" y="716"/>
                    <a:pt x="1174" y="1081"/>
                  </a:cubicBezTo>
                  <a:cubicBezTo>
                    <a:pt x="1174" y="1081"/>
                    <a:pt x="1205" y="1050"/>
                    <a:pt x="1174" y="1050"/>
                  </a:cubicBezTo>
                  <a:lnTo>
                    <a:pt x="1205" y="1050"/>
                  </a:lnTo>
                  <a:cubicBezTo>
                    <a:pt x="901" y="686"/>
                    <a:pt x="566" y="260"/>
                    <a:pt x="171" y="17"/>
                  </a:cubicBezTo>
                  <a:cubicBezTo>
                    <a:pt x="154" y="5"/>
                    <a:pt x="136"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3" name="Google Shape;263;p30"/>
            <p:cNvSpPr/>
            <p:nvPr/>
          </p:nvSpPr>
          <p:spPr>
            <a:xfrm>
              <a:off x="5357650" y="1940125"/>
              <a:ext cx="98450" cy="53600"/>
            </a:xfrm>
            <a:custGeom>
              <a:avLst/>
              <a:gdLst/>
              <a:ahLst/>
              <a:cxnLst/>
              <a:rect l="l" t="t" r="r" b="b"/>
              <a:pathLst>
                <a:path w="3938" h="2144" extrusionOk="0">
                  <a:moveTo>
                    <a:pt x="3850" y="1"/>
                  </a:moveTo>
                  <a:cubicBezTo>
                    <a:pt x="3842" y="1"/>
                    <a:pt x="3833" y="3"/>
                    <a:pt x="3825" y="7"/>
                  </a:cubicBezTo>
                  <a:cubicBezTo>
                    <a:pt x="2609" y="554"/>
                    <a:pt x="968" y="1071"/>
                    <a:pt x="25" y="2074"/>
                  </a:cubicBezTo>
                  <a:cubicBezTo>
                    <a:pt x="1" y="2099"/>
                    <a:pt x="16" y="2143"/>
                    <a:pt x="55" y="2143"/>
                  </a:cubicBezTo>
                  <a:cubicBezTo>
                    <a:pt x="64" y="2143"/>
                    <a:pt x="74" y="2141"/>
                    <a:pt x="86" y="2135"/>
                  </a:cubicBezTo>
                  <a:cubicBezTo>
                    <a:pt x="1302" y="1375"/>
                    <a:pt x="2609" y="767"/>
                    <a:pt x="3886" y="98"/>
                  </a:cubicBezTo>
                  <a:cubicBezTo>
                    <a:pt x="3938" y="72"/>
                    <a:pt x="3900" y="1"/>
                    <a:pt x="3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4" name="Google Shape;264;p30"/>
            <p:cNvSpPr/>
            <p:nvPr/>
          </p:nvSpPr>
          <p:spPr>
            <a:xfrm>
              <a:off x="5331675" y="1996150"/>
              <a:ext cx="22825" cy="106850"/>
            </a:xfrm>
            <a:custGeom>
              <a:avLst/>
              <a:gdLst/>
              <a:ahLst/>
              <a:cxnLst/>
              <a:rect l="l" t="t" r="r" b="b"/>
              <a:pathLst>
                <a:path w="913" h="4274" extrusionOk="0">
                  <a:moveTo>
                    <a:pt x="836" y="0"/>
                  </a:moveTo>
                  <a:cubicBezTo>
                    <a:pt x="813" y="0"/>
                    <a:pt x="791" y="15"/>
                    <a:pt x="791" y="46"/>
                  </a:cubicBezTo>
                  <a:cubicBezTo>
                    <a:pt x="791" y="836"/>
                    <a:pt x="183" y="1505"/>
                    <a:pt x="92" y="2295"/>
                  </a:cubicBezTo>
                  <a:cubicBezTo>
                    <a:pt x="0" y="2964"/>
                    <a:pt x="122" y="3663"/>
                    <a:pt x="456" y="4240"/>
                  </a:cubicBezTo>
                  <a:cubicBezTo>
                    <a:pt x="468" y="4264"/>
                    <a:pt x="488" y="4273"/>
                    <a:pt x="508" y="4273"/>
                  </a:cubicBezTo>
                  <a:cubicBezTo>
                    <a:pt x="539" y="4273"/>
                    <a:pt x="566" y="4247"/>
                    <a:pt x="548" y="4210"/>
                  </a:cubicBezTo>
                  <a:cubicBezTo>
                    <a:pt x="213" y="3389"/>
                    <a:pt x="61" y="2538"/>
                    <a:pt x="365" y="1687"/>
                  </a:cubicBezTo>
                  <a:cubicBezTo>
                    <a:pt x="578" y="1110"/>
                    <a:pt x="912" y="684"/>
                    <a:pt x="882" y="46"/>
                  </a:cubicBezTo>
                  <a:cubicBezTo>
                    <a:pt x="882" y="15"/>
                    <a:pt x="859"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5" name="Google Shape;265;p30"/>
            <p:cNvSpPr/>
            <p:nvPr/>
          </p:nvSpPr>
          <p:spPr>
            <a:xfrm>
              <a:off x="5349525" y="2108100"/>
              <a:ext cx="121825" cy="32975"/>
            </a:xfrm>
            <a:custGeom>
              <a:avLst/>
              <a:gdLst/>
              <a:ahLst/>
              <a:cxnLst/>
              <a:rect l="l" t="t" r="r" b="b"/>
              <a:pathLst>
                <a:path w="4873" h="1319" extrusionOk="0">
                  <a:moveTo>
                    <a:pt x="4777" y="1"/>
                  </a:moveTo>
                  <a:cubicBezTo>
                    <a:pt x="4771" y="1"/>
                    <a:pt x="4764" y="2"/>
                    <a:pt x="4758" y="5"/>
                  </a:cubicBezTo>
                  <a:cubicBezTo>
                    <a:pt x="4119" y="340"/>
                    <a:pt x="3481" y="674"/>
                    <a:pt x="2812" y="887"/>
                  </a:cubicBezTo>
                  <a:cubicBezTo>
                    <a:pt x="2472" y="1000"/>
                    <a:pt x="2162" y="1058"/>
                    <a:pt x="1872" y="1058"/>
                  </a:cubicBezTo>
                  <a:cubicBezTo>
                    <a:pt x="1230" y="1058"/>
                    <a:pt x="692" y="774"/>
                    <a:pt x="168" y="188"/>
                  </a:cubicBezTo>
                  <a:cubicBezTo>
                    <a:pt x="145" y="165"/>
                    <a:pt x="122" y="156"/>
                    <a:pt x="102" y="156"/>
                  </a:cubicBezTo>
                  <a:cubicBezTo>
                    <a:pt x="41" y="156"/>
                    <a:pt x="1" y="241"/>
                    <a:pt x="46" y="309"/>
                  </a:cubicBezTo>
                  <a:cubicBezTo>
                    <a:pt x="502" y="907"/>
                    <a:pt x="1010" y="1318"/>
                    <a:pt x="1772" y="1318"/>
                  </a:cubicBezTo>
                  <a:cubicBezTo>
                    <a:pt x="1824" y="1318"/>
                    <a:pt x="1877" y="1316"/>
                    <a:pt x="1931" y="1312"/>
                  </a:cubicBezTo>
                  <a:cubicBezTo>
                    <a:pt x="2903" y="1221"/>
                    <a:pt x="3998" y="613"/>
                    <a:pt x="4818" y="127"/>
                  </a:cubicBezTo>
                  <a:cubicBezTo>
                    <a:pt x="4873" y="100"/>
                    <a:pt x="4830" y="1"/>
                    <a:pt x="4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6" name="Google Shape;266;p30"/>
            <p:cNvSpPr/>
            <p:nvPr/>
          </p:nvSpPr>
          <p:spPr>
            <a:xfrm>
              <a:off x="5350675" y="2056550"/>
              <a:ext cx="86650" cy="35800"/>
            </a:xfrm>
            <a:custGeom>
              <a:avLst/>
              <a:gdLst/>
              <a:ahLst/>
              <a:cxnLst/>
              <a:rect l="l" t="t" r="r" b="b"/>
              <a:pathLst>
                <a:path w="3466" h="1432" extrusionOk="0">
                  <a:moveTo>
                    <a:pt x="3344" y="1"/>
                  </a:moveTo>
                  <a:cubicBezTo>
                    <a:pt x="2584" y="1"/>
                    <a:pt x="1824" y="213"/>
                    <a:pt x="1095" y="457"/>
                  </a:cubicBezTo>
                  <a:cubicBezTo>
                    <a:pt x="608" y="639"/>
                    <a:pt x="152" y="821"/>
                    <a:pt x="0" y="1368"/>
                  </a:cubicBezTo>
                  <a:cubicBezTo>
                    <a:pt x="0" y="1406"/>
                    <a:pt x="35" y="1432"/>
                    <a:pt x="62" y="1432"/>
                  </a:cubicBezTo>
                  <a:cubicBezTo>
                    <a:pt x="78" y="1432"/>
                    <a:pt x="91" y="1422"/>
                    <a:pt x="91" y="1399"/>
                  </a:cubicBezTo>
                  <a:cubicBezTo>
                    <a:pt x="426" y="335"/>
                    <a:pt x="2493" y="274"/>
                    <a:pt x="3374" y="153"/>
                  </a:cubicBezTo>
                  <a:cubicBezTo>
                    <a:pt x="3465" y="153"/>
                    <a:pt x="3435" y="1"/>
                    <a:pt x="3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7" name="Google Shape;267;p30"/>
            <p:cNvSpPr/>
            <p:nvPr/>
          </p:nvSpPr>
          <p:spPr>
            <a:xfrm>
              <a:off x="5429700" y="1973075"/>
              <a:ext cx="32475" cy="94450"/>
            </a:xfrm>
            <a:custGeom>
              <a:avLst/>
              <a:gdLst/>
              <a:ahLst/>
              <a:cxnLst/>
              <a:rect l="l" t="t" r="r" b="b"/>
              <a:pathLst>
                <a:path w="1299" h="3778" extrusionOk="0">
                  <a:moveTo>
                    <a:pt x="1226" y="0"/>
                  </a:moveTo>
                  <a:cubicBezTo>
                    <a:pt x="1211" y="0"/>
                    <a:pt x="1195" y="8"/>
                    <a:pt x="1186" y="26"/>
                  </a:cubicBezTo>
                  <a:cubicBezTo>
                    <a:pt x="487" y="938"/>
                    <a:pt x="0" y="2701"/>
                    <a:pt x="639" y="3765"/>
                  </a:cubicBezTo>
                  <a:cubicBezTo>
                    <a:pt x="648" y="3774"/>
                    <a:pt x="659" y="3778"/>
                    <a:pt x="670" y="3778"/>
                  </a:cubicBezTo>
                  <a:cubicBezTo>
                    <a:pt x="697" y="3778"/>
                    <a:pt x="721" y="3756"/>
                    <a:pt x="700" y="3735"/>
                  </a:cubicBezTo>
                  <a:cubicBezTo>
                    <a:pt x="244" y="2640"/>
                    <a:pt x="608" y="1060"/>
                    <a:pt x="1277" y="57"/>
                  </a:cubicBezTo>
                  <a:cubicBezTo>
                    <a:pt x="1298" y="36"/>
                    <a:pt x="1261" y="0"/>
                    <a:pt x="1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8" name="Google Shape;268;p30"/>
            <p:cNvSpPr/>
            <p:nvPr/>
          </p:nvSpPr>
          <p:spPr>
            <a:xfrm>
              <a:off x="5460100" y="1969075"/>
              <a:ext cx="86650" cy="9225"/>
            </a:xfrm>
            <a:custGeom>
              <a:avLst/>
              <a:gdLst/>
              <a:ahLst/>
              <a:cxnLst/>
              <a:rect l="l" t="t" r="r" b="b"/>
              <a:pathLst>
                <a:path w="3466" h="369" extrusionOk="0">
                  <a:moveTo>
                    <a:pt x="1724" y="0"/>
                  </a:moveTo>
                  <a:cubicBezTo>
                    <a:pt x="1154" y="0"/>
                    <a:pt x="579" y="66"/>
                    <a:pt x="61" y="126"/>
                  </a:cubicBezTo>
                  <a:cubicBezTo>
                    <a:pt x="0" y="156"/>
                    <a:pt x="0" y="247"/>
                    <a:pt x="61" y="247"/>
                  </a:cubicBezTo>
                  <a:cubicBezTo>
                    <a:pt x="523" y="247"/>
                    <a:pt x="966" y="208"/>
                    <a:pt x="1420" y="208"/>
                  </a:cubicBezTo>
                  <a:cubicBezTo>
                    <a:pt x="1533" y="208"/>
                    <a:pt x="1648" y="211"/>
                    <a:pt x="1763" y="217"/>
                  </a:cubicBezTo>
                  <a:cubicBezTo>
                    <a:pt x="2310" y="217"/>
                    <a:pt x="2857" y="338"/>
                    <a:pt x="3435" y="369"/>
                  </a:cubicBezTo>
                  <a:cubicBezTo>
                    <a:pt x="3465" y="369"/>
                    <a:pt x="3465" y="308"/>
                    <a:pt x="3435" y="308"/>
                  </a:cubicBezTo>
                  <a:cubicBezTo>
                    <a:pt x="2920" y="74"/>
                    <a:pt x="2325" y="0"/>
                    <a:pt x="1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9" name="Google Shape;269;p30"/>
            <p:cNvSpPr/>
            <p:nvPr/>
          </p:nvSpPr>
          <p:spPr>
            <a:xfrm>
              <a:off x="5549750" y="1960025"/>
              <a:ext cx="9150" cy="23150"/>
            </a:xfrm>
            <a:custGeom>
              <a:avLst/>
              <a:gdLst/>
              <a:ahLst/>
              <a:cxnLst/>
              <a:rect l="l" t="t" r="r" b="b"/>
              <a:pathLst>
                <a:path w="366" h="926" extrusionOk="0">
                  <a:moveTo>
                    <a:pt x="293" y="0"/>
                  </a:moveTo>
                  <a:cubicBezTo>
                    <a:pt x="273" y="0"/>
                    <a:pt x="255" y="10"/>
                    <a:pt x="244" y="32"/>
                  </a:cubicBezTo>
                  <a:cubicBezTo>
                    <a:pt x="183" y="184"/>
                    <a:pt x="153" y="336"/>
                    <a:pt x="92" y="488"/>
                  </a:cubicBezTo>
                  <a:cubicBezTo>
                    <a:pt x="62" y="609"/>
                    <a:pt x="1" y="731"/>
                    <a:pt x="1" y="852"/>
                  </a:cubicBezTo>
                  <a:cubicBezTo>
                    <a:pt x="1" y="897"/>
                    <a:pt x="34" y="925"/>
                    <a:pt x="63" y="925"/>
                  </a:cubicBezTo>
                  <a:cubicBezTo>
                    <a:pt x="74" y="925"/>
                    <a:pt x="84" y="921"/>
                    <a:pt x="92" y="913"/>
                  </a:cubicBezTo>
                  <a:cubicBezTo>
                    <a:pt x="275" y="700"/>
                    <a:pt x="305" y="336"/>
                    <a:pt x="366" y="93"/>
                  </a:cubicBezTo>
                  <a:cubicBezTo>
                    <a:pt x="366" y="34"/>
                    <a:pt x="328"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0" name="Google Shape;270;p30"/>
            <p:cNvSpPr/>
            <p:nvPr/>
          </p:nvSpPr>
          <p:spPr>
            <a:xfrm>
              <a:off x="5466175" y="2008600"/>
              <a:ext cx="19775" cy="124725"/>
            </a:xfrm>
            <a:custGeom>
              <a:avLst/>
              <a:gdLst/>
              <a:ahLst/>
              <a:cxnLst/>
              <a:rect l="l" t="t" r="r" b="b"/>
              <a:pathLst>
                <a:path w="791" h="4989" extrusionOk="0">
                  <a:moveTo>
                    <a:pt x="729" y="1"/>
                  </a:moveTo>
                  <a:cubicBezTo>
                    <a:pt x="713" y="1"/>
                    <a:pt x="700" y="11"/>
                    <a:pt x="700" y="34"/>
                  </a:cubicBezTo>
                  <a:cubicBezTo>
                    <a:pt x="122" y="1584"/>
                    <a:pt x="0" y="3286"/>
                    <a:pt x="122" y="4897"/>
                  </a:cubicBezTo>
                  <a:cubicBezTo>
                    <a:pt x="137" y="4958"/>
                    <a:pt x="183" y="4989"/>
                    <a:pt x="225" y="4989"/>
                  </a:cubicBezTo>
                  <a:cubicBezTo>
                    <a:pt x="266" y="4989"/>
                    <a:pt x="304" y="4958"/>
                    <a:pt x="304" y="4897"/>
                  </a:cubicBezTo>
                  <a:cubicBezTo>
                    <a:pt x="396" y="3256"/>
                    <a:pt x="304" y="1675"/>
                    <a:pt x="791" y="64"/>
                  </a:cubicBezTo>
                  <a:cubicBezTo>
                    <a:pt x="791" y="27"/>
                    <a:pt x="75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1" name="Google Shape;271;p30"/>
            <p:cNvSpPr/>
            <p:nvPr/>
          </p:nvSpPr>
          <p:spPr>
            <a:xfrm>
              <a:off x="5485375" y="1974175"/>
              <a:ext cx="90575" cy="38475"/>
            </a:xfrm>
            <a:custGeom>
              <a:avLst/>
              <a:gdLst/>
              <a:ahLst/>
              <a:cxnLst/>
              <a:rect l="l" t="t" r="r" b="b"/>
              <a:pathLst>
                <a:path w="3623" h="1539" extrusionOk="0">
                  <a:moveTo>
                    <a:pt x="3524" y="1"/>
                  </a:moveTo>
                  <a:cubicBezTo>
                    <a:pt x="3513" y="1"/>
                    <a:pt x="3501" y="4"/>
                    <a:pt x="3488" y="13"/>
                  </a:cubicBezTo>
                  <a:cubicBezTo>
                    <a:pt x="2302" y="317"/>
                    <a:pt x="1087" y="773"/>
                    <a:pt x="53" y="1441"/>
                  </a:cubicBezTo>
                  <a:cubicBezTo>
                    <a:pt x="1" y="1468"/>
                    <a:pt x="39" y="1539"/>
                    <a:pt x="69" y="1539"/>
                  </a:cubicBezTo>
                  <a:cubicBezTo>
                    <a:pt x="74" y="1539"/>
                    <a:pt x="79" y="1537"/>
                    <a:pt x="84" y="1533"/>
                  </a:cubicBezTo>
                  <a:cubicBezTo>
                    <a:pt x="1239" y="1016"/>
                    <a:pt x="2363" y="530"/>
                    <a:pt x="3518" y="165"/>
                  </a:cubicBezTo>
                  <a:cubicBezTo>
                    <a:pt x="3623" y="139"/>
                    <a:pt x="3593" y="1"/>
                    <a:pt x="3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2" name="Google Shape;272;p30"/>
            <p:cNvSpPr/>
            <p:nvPr/>
          </p:nvSpPr>
          <p:spPr>
            <a:xfrm>
              <a:off x="5555250" y="1958400"/>
              <a:ext cx="74075" cy="54450"/>
            </a:xfrm>
            <a:custGeom>
              <a:avLst/>
              <a:gdLst/>
              <a:ahLst/>
              <a:cxnLst/>
              <a:rect l="l" t="t" r="r" b="b"/>
              <a:pathLst>
                <a:path w="2963" h="2178" extrusionOk="0">
                  <a:moveTo>
                    <a:pt x="66" y="1"/>
                  </a:moveTo>
                  <a:cubicBezTo>
                    <a:pt x="19" y="1"/>
                    <a:pt x="0" y="97"/>
                    <a:pt x="55" y="97"/>
                  </a:cubicBezTo>
                  <a:cubicBezTo>
                    <a:pt x="1240" y="431"/>
                    <a:pt x="2243" y="1130"/>
                    <a:pt x="2942" y="2164"/>
                  </a:cubicBezTo>
                  <a:cubicBezTo>
                    <a:pt x="2365" y="1039"/>
                    <a:pt x="1331" y="249"/>
                    <a:pt x="85" y="6"/>
                  </a:cubicBezTo>
                  <a:cubicBezTo>
                    <a:pt x="78" y="2"/>
                    <a:pt x="72" y="1"/>
                    <a:pt x="66" y="1"/>
                  </a:cubicBezTo>
                  <a:close/>
                  <a:moveTo>
                    <a:pt x="2942" y="2164"/>
                  </a:moveTo>
                  <a:cubicBezTo>
                    <a:pt x="2942" y="2174"/>
                    <a:pt x="2945" y="2177"/>
                    <a:pt x="2949" y="2177"/>
                  </a:cubicBezTo>
                  <a:cubicBezTo>
                    <a:pt x="2956" y="2177"/>
                    <a:pt x="2962" y="2164"/>
                    <a:pt x="2942" y="2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3" name="Google Shape;273;p30"/>
            <p:cNvSpPr/>
            <p:nvPr/>
          </p:nvSpPr>
          <p:spPr>
            <a:xfrm>
              <a:off x="5556600" y="2021700"/>
              <a:ext cx="116300" cy="111800"/>
            </a:xfrm>
            <a:custGeom>
              <a:avLst/>
              <a:gdLst/>
              <a:ahLst/>
              <a:cxnLst/>
              <a:rect l="l" t="t" r="r" b="b"/>
              <a:pathLst>
                <a:path w="4652" h="4472" extrusionOk="0">
                  <a:moveTo>
                    <a:pt x="3286" y="1"/>
                  </a:moveTo>
                  <a:cubicBezTo>
                    <a:pt x="3267" y="1"/>
                    <a:pt x="3253" y="36"/>
                    <a:pt x="3253" y="57"/>
                  </a:cubicBezTo>
                  <a:cubicBezTo>
                    <a:pt x="3526" y="452"/>
                    <a:pt x="3770" y="817"/>
                    <a:pt x="3952" y="1273"/>
                  </a:cubicBezTo>
                  <a:cubicBezTo>
                    <a:pt x="4317" y="2306"/>
                    <a:pt x="3800" y="2975"/>
                    <a:pt x="2979" y="3522"/>
                  </a:cubicBezTo>
                  <a:cubicBezTo>
                    <a:pt x="2098" y="4130"/>
                    <a:pt x="1125" y="4221"/>
                    <a:pt x="92" y="4313"/>
                  </a:cubicBezTo>
                  <a:cubicBezTo>
                    <a:pt x="31" y="4313"/>
                    <a:pt x="1" y="4404"/>
                    <a:pt x="61" y="4404"/>
                  </a:cubicBezTo>
                  <a:cubicBezTo>
                    <a:pt x="277" y="4450"/>
                    <a:pt x="499" y="4472"/>
                    <a:pt x="724" y="4472"/>
                  </a:cubicBezTo>
                  <a:cubicBezTo>
                    <a:pt x="1832" y="4472"/>
                    <a:pt x="3001" y="3941"/>
                    <a:pt x="3709" y="3158"/>
                  </a:cubicBezTo>
                  <a:cubicBezTo>
                    <a:pt x="4651" y="2124"/>
                    <a:pt x="4074" y="939"/>
                    <a:pt x="3314" y="27"/>
                  </a:cubicBezTo>
                  <a:cubicBezTo>
                    <a:pt x="3304" y="8"/>
                    <a:pt x="3295" y="1"/>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4" name="Google Shape;274;p30"/>
            <p:cNvSpPr/>
            <p:nvPr/>
          </p:nvSpPr>
          <p:spPr>
            <a:xfrm>
              <a:off x="5479850" y="2082950"/>
              <a:ext cx="126025" cy="54925"/>
            </a:xfrm>
            <a:custGeom>
              <a:avLst/>
              <a:gdLst/>
              <a:ahLst/>
              <a:cxnLst/>
              <a:rect l="l" t="t" r="r" b="b"/>
              <a:pathLst>
                <a:path w="5041" h="2197" extrusionOk="0">
                  <a:moveTo>
                    <a:pt x="4975" y="0"/>
                  </a:moveTo>
                  <a:cubicBezTo>
                    <a:pt x="4968" y="0"/>
                    <a:pt x="4961" y="3"/>
                    <a:pt x="4955" y="8"/>
                  </a:cubicBezTo>
                  <a:cubicBezTo>
                    <a:pt x="3618" y="1437"/>
                    <a:pt x="1976" y="1984"/>
                    <a:pt x="61" y="2045"/>
                  </a:cubicBezTo>
                  <a:cubicBezTo>
                    <a:pt x="1" y="2045"/>
                    <a:pt x="1" y="2166"/>
                    <a:pt x="61" y="2166"/>
                  </a:cubicBezTo>
                  <a:cubicBezTo>
                    <a:pt x="240" y="2187"/>
                    <a:pt x="419" y="2196"/>
                    <a:pt x="596" y="2196"/>
                  </a:cubicBezTo>
                  <a:cubicBezTo>
                    <a:pt x="2287" y="2196"/>
                    <a:pt x="3888" y="1307"/>
                    <a:pt x="5016" y="69"/>
                  </a:cubicBezTo>
                  <a:cubicBezTo>
                    <a:pt x="5040" y="45"/>
                    <a:pt x="5005" y="0"/>
                    <a:pt x="4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5" name="Google Shape;275;p30"/>
            <p:cNvSpPr/>
            <p:nvPr/>
          </p:nvSpPr>
          <p:spPr>
            <a:xfrm>
              <a:off x="5601425" y="2018025"/>
              <a:ext cx="41075" cy="41900"/>
            </a:xfrm>
            <a:custGeom>
              <a:avLst/>
              <a:gdLst/>
              <a:ahLst/>
              <a:cxnLst/>
              <a:rect l="l" t="t" r="r" b="b"/>
              <a:pathLst>
                <a:path w="1643" h="1676" extrusionOk="0">
                  <a:moveTo>
                    <a:pt x="481" y="0"/>
                  </a:moveTo>
                  <a:cubicBezTo>
                    <a:pt x="434" y="0"/>
                    <a:pt x="385" y="7"/>
                    <a:pt x="335" y="22"/>
                  </a:cubicBezTo>
                  <a:cubicBezTo>
                    <a:pt x="62" y="143"/>
                    <a:pt x="1" y="539"/>
                    <a:pt x="1" y="782"/>
                  </a:cubicBezTo>
                  <a:cubicBezTo>
                    <a:pt x="48" y="1392"/>
                    <a:pt x="566" y="1676"/>
                    <a:pt x="1107" y="1676"/>
                  </a:cubicBezTo>
                  <a:cubicBezTo>
                    <a:pt x="1267" y="1676"/>
                    <a:pt x="1429" y="1651"/>
                    <a:pt x="1581" y="1602"/>
                  </a:cubicBezTo>
                  <a:cubicBezTo>
                    <a:pt x="1642" y="1572"/>
                    <a:pt x="1642" y="1481"/>
                    <a:pt x="1551" y="1481"/>
                  </a:cubicBezTo>
                  <a:cubicBezTo>
                    <a:pt x="1440" y="1481"/>
                    <a:pt x="1312" y="1487"/>
                    <a:pt x="1181" y="1487"/>
                  </a:cubicBezTo>
                  <a:cubicBezTo>
                    <a:pt x="808" y="1487"/>
                    <a:pt x="401" y="1437"/>
                    <a:pt x="244" y="1055"/>
                  </a:cubicBezTo>
                  <a:cubicBezTo>
                    <a:pt x="183" y="873"/>
                    <a:pt x="183" y="630"/>
                    <a:pt x="244" y="447"/>
                  </a:cubicBezTo>
                  <a:cubicBezTo>
                    <a:pt x="303" y="271"/>
                    <a:pt x="393" y="208"/>
                    <a:pt x="495" y="208"/>
                  </a:cubicBezTo>
                  <a:cubicBezTo>
                    <a:pt x="655" y="208"/>
                    <a:pt x="843" y="366"/>
                    <a:pt x="974" y="478"/>
                  </a:cubicBezTo>
                  <a:cubicBezTo>
                    <a:pt x="996" y="501"/>
                    <a:pt x="1019" y="510"/>
                    <a:pt x="1040" y="510"/>
                  </a:cubicBezTo>
                  <a:cubicBezTo>
                    <a:pt x="1101" y="510"/>
                    <a:pt x="1141" y="425"/>
                    <a:pt x="1095" y="356"/>
                  </a:cubicBezTo>
                  <a:cubicBezTo>
                    <a:pt x="943" y="178"/>
                    <a:pt x="726"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6" name="Google Shape;276;p30"/>
            <p:cNvSpPr/>
            <p:nvPr/>
          </p:nvSpPr>
          <p:spPr>
            <a:xfrm>
              <a:off x="5618150" y="1994400"/>
              <a:ext cx="63100" cy="105750"/>
            </a:xfrm>
            <a:custGeom>
              <a:avLst/>
              <a:gdLst/>
              <a:ahLst/>
              <a:cxnLst/>
              <a:rect l="l" t="t" r="r" b="b"/>
              <a:pathLst>
                <a:path w="2524" h="4230" extrusionOk="0">
                  <a:moveTo>
                    <a:pt x="572" y="1"/>
                  </a:moveTo>
                  <a:cubicBezTo>
                    <a:pt x="421" y="1"/>
                    <a:pt x="261" y="27"/>
                    <a:pt x="92" y="85"/>
                  </a:cubicBezTo>
                  <a:cubicBezTo>
                    <a:pt x="1" y="116"/>
                    <a:pt x="31" y="237"/>
                    <a:pt x="122" y="237"/>
                  </a:cubicBezTo>
                  <a:cubicBezTo>
                    <a:pt x="240" y="216"/>
                    <a:pt x="351" y="206"/>
                    <a:pt x="455" y="206"/>
                  </a:cubicBezTo>
                  <a:cubicBezTo>
                    <a:pt x="1407" y="206"/>
                    <a:pt x="1842" y="1036"/>
                    <a:pt x="2007" y="1939"/>
                  </a:cubicBezTo>
                  <a:cubicBezTo>
                    <a:pt x="2067" y="2243"/>
                    <a:pt x="2159" y="2608"/>
                    <a:pt x="2128" y="2943"/>
                  </a:cubicBezTo>
                  <a:cubicBezTo>
                    <a:pt x="2098" y="3642"/>
                    <a:pt x="1794" y="3794"/>
                    <a:pt x="1247" y="4006"/>
                  </a:cubicBezTo>
                  <a:cubicBezTo>
                    <a:pt x="1140" y="4060"/>
                    <a:pt x="1197" y="4230"/>
                    <a:pt x="1295" y="4230"/>
                  </a:cubicBezTo>
                  <a:cubicBezTo>
                    <a:pt x="1309" y="4230"/>
                    <a:pt x="1323" y="4227"/>
                    <a:pt x="1338" y="4219"/>
                  </a:cubicBezTo>
                  <a:cubicBezTo>
                    <a:pt x="2523" y="3824"/>
                    <a:pt x="2402" y="2821"/>
                    <a:pt x="2189" y="1757"/>
                  </a:cubicBezTo>
                  <a:cubicBezTo>
                    <a:pt x="2007" y="901"/>
                    <a:pt x="1450"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7" name="Google Shape;277;p30"/>
            <p:cNvSpPr/>
            <p:nvPr/>
          </p:nvSpPr>
          <p:spPr>
            <a:xfrm>
              <a:off x="5660150" y="1999850"/>
              <a:ext cx="53575" cy="13575"/>
            </a:xfrm>
            <a:custGeom>
              <a:avLst/>
              <a:gdLst/>
              <a:ahLst/>
              <a:cxnLst/>
              <a:rect l="l" t="t" r="r" b="b"/>
              <a:pathLst>
                <a:path w="2143" h="543" extrusionOk="0">
                  <a:moveTo>
                    <a:pt x="1108" y="0"/>
                  </a:moveTo>
                  <a:cubicBezTo>
                    <a:pt x="745" y="0"/>
                    <a:pt x="366" y="97"/>
                    <a:pt x="53" y="202"/>
                  </a:cubicBezTo>
                  <a:cubicBezTo>
                    <a:pt x="1" y="228"/>
                    <a:pt x="16" y="299"/>
                    <a:pt x="60" y="299"/>
                  </a:cubicBezTo>
                  <a:cubicBezTo>
                    <a:pt x="67" y="299"/>
                    <a:pt x="75" y="297"/>
                    <a:pt x="84" y="293"/>
                  </a:cubicBezTo>
                  <a:cubicBezTo>
                    <a:pt x="378" y="229"/>
                    <a:pt x="655" y="181"/>
                    <a:pt x="924" y="181"/>
                  </a:cubicBezTo>
                  <a:cubicBezTo>
                    <a:pt x="1294" y="181"/>
                    <a:pt x="1646" y="272"/>
                    <a:pt x="1998" y="536"/>
                  </a:cubicBezTo>
                  <a:cubicBezTo>
                    <a:pt x="2011" y="540"/>
                    <a:pt x="2023" y="542"/>
                    <a:pt x="2034" y="542"/>
                  </a:cubicBezTo>
                  <a:cubicBezTo>
                    <a:pt x="2104" y="542"/>
                    <a:pt x="2142" y="467"/>
                    <a:pt x="2090" y="414"/>
                  </a:cubicBezTo>
                  <a:cubicBezTo>
                    <a:pt x="1842" y="105"/>
                    <a:pt x="1484" y="0"/>
                    <a:pt x="1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8" name="Google Shape;278;p30"/>
            <p:cNvSpPr/>
            <p:nvPr/>
          </p:nvSpPr>
          <p:spPr>
            <a:xfrm>
              <a:off x="5690550" y="2008675"/>
              <a:ext cx="58800" cy="20200"/>
            </a:xfrm>
            <a:custGeom>
              <a:avLst/>
              <a:gdLst/>
              <a:ahLst/>
              <a:cxnLst/>
              <a:rect l="l" t="t" r="r" b="b"/>
              <a:pathLst>
                <a:path w="2352" h="808" extrusionOk="0">
                  <a:moveTo>
                    <a:pt x="1694" y="1"/>
                  </a:moveTo>
                  <a:cubicBezTo>
                    <a:pt x="1117" y="1"/>
                    <a:pt x="539" y="213"/>
                    <a:pt x="53" y="517"/>
                  </a:cubicBezTo>
                  <a:cubicBezTo>
                    <a:pt x="1" y="544"/>
                    <a:pt x="38" y="615"/>
                    <a:pt x="89" y="615"/>
                  </a:cubicBezTo>
                  <a:cubicBezTo>
                    <a:pt x="97" y="615"/>
                    <a:pt x="105" y="613"/>
                    <a:pt x="114" y="609"/>
                  </a:cubicBezTo>
                  <a:cubicBezTo>
                    <a:pt x="448" y="457"/>
                    <a:pt x="813" y="305"/>
                    <a:pt x="1178" y="244"/>
                  </a:cubicBezTo>
                  <a:cubicBezTo>
                    <a:pt x="1314" y="213"/>
                    <a:pt x="1428" y="191"/>
                    <a:pt x="1539" y="191"/>
                  </a:cubicBezTo>
                  <a:cubicBezTo>
                    <a:pt x="1649" y="191"/>
                    <a:pt x="1755" y="213"/>
                    <a:pt x="1877" y="274"/>
                  </a:cubicBezTo>
                  <a:cubicBezTo>
                    <a:pt x="2120" y="396"/>
                    <a:pt x="2120" y="548"/>
                    <a:pt x="2241" y="761"/>
                  </a:cubicBezTo>
                  <a:cubicBezTo>
                    <a:pt x="2253" y="794"/>
                    <a:pt x="2272" y="807"/>
                    <a:pt x="2291" y="807"/>
                  </a:cubicBezTo>
                  <a:cubicBezTo>
                    <a:pt x="2322" y="807"/>
                    <a:pt x="2352" y="769"/>
                    <a:pt x="2333" y="730"/>
                  </a:cubicBezTo>
                  <a:cubicBezTo>
                    <a:pt x="2272" y="335"/>
                    <a:pt x="2120" y="1"/>
                    <a:pt x="1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9" name="Google Shape;279;p30"/>
            <p:cNvSpPr/>
            <p:nvPr/>
          </p:nvSpPr>
          <p:spPr>
            <a:xfrm>
              <a:off x="5677425" y="2036650"/>
              <a:ext cx="74400" cy="41975"/>
            </a:xfrm>
            <a:custGeom>
              <a:avLst/>
              <a:gdLst/>
              <a:ahLst/>
              <a:cxnLst/>
              <a:rect l="l" t="t" r="r" b="b"/>
              <a:pathLst>
                <a:path w="2976" h="1679" extrusionOk="0">
                  <a:moveTo>
                    <a:pt x="2882" y="0"/>
                  </a:moveTo>
                  <a:cubicBezTo>
                    <a:pt x="2874" y="0"/>
                    <a:pt x="2866" y="2"/>
                    <a:pt x="2858" y="6"/>
                  </a:cubicBezTo>
                  <a:cubicBezTo>
                    <a:pt x="1915" y="523"/>
                    <a:pt x="1155" y="1313"/>
                    <a:pt x="92" y="1556"/>
                  </a:cubicBezTo>
                  <a:cubicBezTo>
                    <a:pt x="0" y="1556"/>
                    <a:pt x="31" y="1678"/>
                    <a:pt x="92" y="1678"/>
                  </a:cubicBezTo>
                  <a:cubicBezTo>
                    <a:pt x="608" y="1648"/>
                    <a:pt x="1034" y="1435"/>
                    <a:pt x="1490" y="1161"/>
                  </a:cubicBezTo>
                  <a:cubicBezTo>
                    <a:pt x="1976" y="857"/>
                    <a:pt x="2523" y="553"/>
                    <a:pt x="2949" y="128"/>
                  </a:cubicBezTo>
                  <a:cubicBezTo>
                    <a:pt x="2975" y="75"/>
                    <a:pt x="2933"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0" name="Google Shape;280;p30"/>
            <p:cNvSpPr/>
            <p:nvPr/>
          </p:nvSpPr>
          <p:spPr>
            <a:xfrm>
              <a:off x="5724525" y="2088475"/>
              <a:ext cx="134275" cy="226075"/>
            </a:xfrm>
            <a:custGeom>
              <a:avLst/>
              <a:gdLst/>
              <a:ahLst/>
              <a:cxnLst/>
              <a:rect l="l" t="t" r="r" b="b"/>
              <a:pathLst>
                <a:path w="5371" h="9043" extrusionOk="0">
                  <a:moveTo>
                    <a:pt x="31" y="0"/>
                  </a:moveTo>
                  <a:cubicBezTo>
                    <a:pt x="31" y="0"/>
                    <a:pt x="1" y="0"/>
                    <a:pt x="31" y="31"/>
                  </a:cubicBezTo>
                  <a:cubicBezTo>
                    <a:pt x="1308" y="1246"/>
                    <a:pt x="2554" y="2371"/>
                    <a:pt x="3405" y="3952"/>
                  </a:cubicBezTo>
                  <a:cubicBezTo>
                    <a:pt x="4256" y="5563"/>
                    <a:pt x="4682" y="7295"/>
                    <a:pt x="5229" y="8997"/>
                  </a:cubicBezTo>
                  <a:cubicBezTo>
                    <a:pt x="5240" y="9029"/>
                    <a:pt x="5261" y="9042"/>
                    <a:pt x="5284" y="9042"/>
                  </a:cubicBezTo>
                  <a:cubicBezTo>
                    <a:pt x="5326" y="9042"/>
                    <a:pt x="5370" y="8996"/>
                    <a:pt x="5351" y="8936"/>
                  </a:cubicBezTo>
                  <a:cubicBezTo>
                    <a:pt x="4773" y="5107"/>
                    <a:pt x="2919" y="246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1" name="Google Shape;281;p30"/>
            <p:cNvSpPr/>
            <p:nvPr/>
          </p:nvSpPr>
          <p:spPr>
            <a:xfrm>
              <a:off x="5732350" y="2064275"/>
              <a:ext cx="101900" cy="123350"/>
            </a:xfrm>
            <a:custGeom>
              <a:avLst/>
              <a:gdLst/>
              <a:ahLst/>
              <a:cxnLst/>
              <a:rect l="l" t="t" r="r" b="b"/>
              <a:pathLst>
                <a:path w="4076" h="4934" extrusionOk="0">
                  <a:moveTo>
                    <a:pt x="62" y="1"/>
                  </a:moveTo>
                  <a:cubicBezTo>
                    <a:pt x="25" y="1"/>
                    <a:pt x="1" y="44"/>
                    <a:pt x="22" y="87"/>
                  </a:cubicBezTo>
                  <a:cubicBezTo>
                    <a:pt x="1542" y="1546"/>
                    <a:pt x="2697" y="3187"/>
                    <a:pt x="3883" y="4889"/>
                  </a:cubicBezTo>
                  <a:cubicBezTo>
                    <a:pt x="3903" y="4920"/>
                    <a:pt x="3933" y="4933"/>
                    <a:pt x="3963" y="4933"/>
                  </a:cubicBezTo>
                  <a:cubicBezTo>
                    <a:pt x="4021" y="4933"/>
                    <a:pt x="4075" y="4879"/>
                    <a:pt x="4035" y="4798"/>
                  </a:cubicBezTo>
                  <a:cubicBezTo>
                    <a:pt x="3092" y="3005"/>
                    <a:pt x="1603" y="1394"/>
                    <a:pt x="114" y="26"/>
                  </a:cubicBezTo>
                  <a:cubicBezTo>
                    <a:pt x="96" y="8"/>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2" name="Google Shape;282;p30"/>
            <p:cNvSpPr/>
            <p:nvPr/>
          </p:nvSpPr>
          <p:spPr>
            <a:xfrm>
              <a:off x="5739950" y="2057925"/>
              <a:ext cx="140525" cy="173025"/>
            </a:xfrm>
            <a:custGeom>
              <a:avLst/>
              <a:gdLst/>
              <a:ahLst/>
              <a:cxnLst/>
              <a:rect l="l" t="t" r="r" b="b"/>
              <a:pathLst>
                <a:path w="5621" h="6921" extrusionOk="0">
                  <a:moveTo>
                    <a:pt x="60" y="0"/>
                  </a:moveTo>
                  <a:cubicBezTo>
                    <a:pt x="16" y="0"/>
                    <a:pt x="0" y="71"/>
                    <a:pt x="53" y="98"/>
                  </a:cubicBezTo>
                  <a:cubicBezTo>
                    <a:pt x="2788" y="1557"/>
                    <a:pt x="4430" y="3927"/>
                    <a:pt x="5402" y="6845"/>
                  </a:cubicBezTo>
                  <a:cubicBezTo>
                    <a:pt x="5415" y="6896"/>
                    <a:pt x="5459" y="6920"/>
                    <a:pt x="5503" y="6920"/>
                  </a:cubicBezTo>
                  <a:cubicBezTo>
                    <a:pt x="5563" y="6920"/>
                    <a:pt x="5620" y="6873"/>
                    <a:pt x="5585" y="6785"/>
                  </a:cubicBezTo>
                  <a:cubicBezTo>
                    <a:pt x="4886" y="3927"/>
                    <a:pt x="2879" y="1131"/>
                    <a:pt x="83" y="6"/>
                  </a:cubicBezTo>
                  <a:cubicBezTo>
                    <a:pt x="75" y="2"/>
                    <a:pt x="67"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3" name="Google Shape;283;p30"/>
            <p:cNvSpPr/>
            <p:nvPr/>
          </p:nvSpPr>
          <p:spPr>
            <a:xfrm>
              <a:off x="5811450" y="2081225"/>
              <a:ext cx="85600" cy="125425"/>
            </a:xfrm>
            <a:custGeom>
              <a:avLst/>
              <a:gdLst/>
              <a:ahLst/>
              <a:cxnLst/>
              <a:rect l="l" t="t" r="r" b="b"/>
              <a:pathLst>
                <a:path w="3424" h="5017" extrusionOk="0">
                  <a:moveTo>
                    <a:pt x="104" y="0"/>
                  </a:moveTo>
                  <a:cubicBezTo>
                    <a:pt x="51" y="0"/>
                    <a:pt x="1" y="89"/>
                    <a:pt x="50" y="138"/>
                  </a:cubicBezTo>
                  <a:cubicBezTo>
                    <a:pt x="1266" y="1111"/>
                    <a:pt x="3029" y="3178"/>
                    <a:pt x="2390" y="4910"/>
                  </a:cubicBezTo>
                  <a:cubicBezTo>
                    <a:pt x="2371" y="4970"/>
                    <a:pt x="2428" y="5016"/>
                    <a:pt x="2479" y="5016"/>
                  </a:cubicBezTo>
                  <a:cubicBezTo>
                    <a:pt x="2506" y="5016"/>
                    <a:pt x="2532" y="5003"/>
                    <a:pt x="2542" y="4971"/>
                  </a:cubicBezTo>
                  <a:cubicBezTo>
                    <a:pt x="3424" y="3299"/>
                    <a:pt x="1387" y="898"/>
                    <a:pt x="141" y="17"/>
                  </a:cubicBezTo>
                  <a:cubicBezTo>
                    <a:pt x="129" y="5"/>
                    <a:pt x="117"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4" name="Google Shape;284;p30"/>
            <p:cNvSpPr/>
            <p:nvPr/>
          </p:nvSpPr>
          <p:spPr>
            <a:xfrm>
              <a:off x="5856325" y="2269700"/>
              <a:ext cx="25525" cy="165150"/>
            </a:xfrm>
            <a:custGeom>
              <a:avLst/>
              <a:gdLst/>
              <a:ahLst/>
              <a:cxnLst/>
              <a:rect l="l" t="t" r="r" b="b"/>
              <a:pathLst>
                <a:path w="1021" h="6606" extrusionOk="0">
                  <a:moveTo>
                    <a:pt x="956" y="1"/>
                  </a:moveTo>
                  <a:cubicBezTo>
                    <a:pt x="922" y="1"/>
                    <a:pt x="884" y="16"/>
                    <a:pt x="869" y="46"/>
                  </a:cubicBezTo>
                  <a:lnTo>
                    <a:pt x="899" y="46"/>
                  </a:lnTo>
                  <a:cubicBezTo>
                    <a:pt x="839" y="2265"/>
                    <a:pt x="504" y="4362"/>
                    <a:pt x="18" y="6520"/>
                  </a:cubicBezTo>
                  <a:cubicBezTo>
                    <a:pt x="0" y="6573"/>
                    <a:pt x="34" y="6606"/>
                    <a:pt x="71" y="6606"/>
                  </a:cubicBezTo>
                  <a:cubicBezTo>
                    <a:pt x="98" y="6606"/>
                    <a:pt x="127" y="6589"/>
                    <a:pt x="139" y="6551"/>
                  </a:cubicBezTo>
                  <a:cubicBezTo>
                    <a:pt x="808" y="4453"/>
                    <a:pt x="1021" y="2235"/>
                    <a:pt x="1021" y="46"/>
                  </a:cubicBezTo>
                  <a:cubicBezTo>
                    <a:pt x="1021" y="16"/>
                    <a:pt x="99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5" name="Google Shape;285;p30"/>
            <p:cNvSpPr/>
            <p:nvPr/>
          </p:nvSpPr>
          <p:spPr>
            <a:xfrm>
              <a:off x="5324075" y="1899400"/>
              <a:ext cx="17950" cy="66300"/>
            </a:xfrm>
            <a:custGeom>
              <a:avLst/>
              <a:gdLst/>
              <a:ahLst/>
              <a:cxnLst/>
              <a:rect l="l" t="t" r="r" b="b"/>
              <a:pathLst>
                <a:path w="718" h="2652" extrusionOk="0">
                  <a:moveTo>
                    <a:pt x="646" y="0"/>
                  </a:moveTo>
                  <a:cubicBezTo>
                    <a:pt x="619" y="0"/>
                    <a:pt x="591" y="17"/>
                    <a:pt x="578" y="55"/>
                  </a:cubicBezTo>
                  <a:lnTo>
                    <a:pt x="548" y="55"/>
                  </a:lnTo>
                  <a:cubicBezTo>
                    <a:pt x="244" y="815"/>
                    <a:pt x="0" y="1818"/>
                    <a:pt x="213" y="2639"/>
                  </a:cubicBezTo>
                  <a:cubicBezTo>
                    <a:pt x="222" y="2648"/>
                    <a:pt x="231" y="2652"/>
                    <a:pt x="239" y="2652"/>
                  </a:cubicBezTo>
                  <a:cubicBezTo>
                    <a:pt x="259" y="2652"/>
                    <a:pt x="274" y="2630"/>
                    <a:pt x="274" y="2609"/>
                  </a:cubicBezTo>
                  <a:cubicBezTo>
                    <a:pt x="335" y="2183"/>
                    <a:pt x="274" y="1758"/>
                    <a:pt x="365" y="1332"/>
                  </a:cubicBezTo>
                  <a:cubicBezTo>
                    <a:pt x="426" y="907"/>
                    <a:pt x="517" y="481"/>
                    <a:pt x="700" y="86"/>
                  </a:cubicBezTo>
                  <a:cubicBezTo>
                    <a:pt x="717" y="33"/>
                    <a:pt x="684"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6" name="Google Shape;286;p30"/>
            <p:cNvSpPr/>
            <p:nvPr/>
          </p:nvSpPr>
          <p:spPr>
            <a:xfrm>
              <a:off x="5285325" y="1931925"/>
              <a:ext cx="39525" cy="48100"/>
            </a:xfrm>
            <a:custGeom>
              <a:avLst/>
              <a:gdLst/>
              <a:ahLst/>
              <a:cxnLst/>
              <a:rect l="l" t="t" r="r" b="b"/>
              <a:pathLst>
                <a:path w="1581" h="1924" extrusionOk="0">
                  <a:moveTo>
                    <a:pt x="1550" y="1"/>
                  </a:moveTo>
                  <a:cubicBezTo>
                    <a:pt x="547" y="1"/>
                    <a:pt x="0" y="1338"/>
                    <a:pt x="912" y="1916"/>
                  </a:cubicBezTo>
                  <a:cubicBezTo>
                    <a:pt x="918" y="1921"/>
                    <a:pt x="925" y="1924"/>
                    <a:pt x="932" y="1924"/>
                  </a:cubicBezTo>
                  <a:cubicBezTo>
                    <a:pt x="961" y="1924"/>
                    <a:pt x="992" y="1879"/>
                    <a:pt x="943" y="1855"/>
                  </a:cubicBezTo>
                  <a:cubicBezTo>
                    <a:pt x="365" y="1217"/>
                    <a:pt x="578" y="153"/>
                    <a:pt x="1550" y="61"/>
                  </a:cubicBezTo>
                  <a:cubicBezTo>
                    <a:pt x="1581" y="61"/>
                    <a:pt x="1581" y="1"/>
                    <a:pt x="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7" name="Google Shape;287;p30"/>
            <p:cNvSpPr/>
            <p:nvPr/>
          </p:nvSpPr>
          <p:spPr>
            <a:xfrm>
              <a:off x="5232275" y="1954375"/>
              <a:ext cx="56875" cy="66475"/>
            </a:xfrm>
            <a:custGeom>
              <a:avLst/>
              <a:gdLst/>
              <a:ahLst/>
              <a:cxnLst/>
              <a:rect l="l" t="t" r="r" b="b"/>
              <a:pathLst>
                <a:path w="2275" h="2659" extrusionOk="0">
                  <a:moveTo>
                    <a:pt x="1757" y="1"/>
                  </a:moveTo>
                  <a:cubicBezTo>
                    <a:pt x="518" y="1"/>
                    <a:pt x="0" y="2441"/>
                    <a:pt x="1362" y="2659"/>
                  </a:cubicBezTo>
                  <a:cubicBezTo>
                    <a:pt x="1423" y="2659"/>
                    <a:pt x="1454" y="2568"/>
                    <a:pt x="1393" y="2537"/>
                  </a:cubicBezTo>
                  <a:cubicBezTo>
                    <a:pt x="187" y="2181"/>
                    <a:pt x="711" y="119"/>
                    <a:pt x="1807" y="119"/>
                  </a:cubicBezTo>
                  <a:cubicBezTo>
                    <a:pt x="1926" y="119"/>
                    <a:pt x="2052" y="143"/>
                    <a:pt x="2183" y="197"/>
                  </a:cubicBezTo>
                  <a:cubicBezTo>
                    <a:pt x="2244" y="197"/>
                    <a:pt x="2274" y="106"/>
                    <a:pt x="2213" y="106"/>
                  </a:cubicBezTo>
                  <a:cubicBezTo>
                    <a:pt x="2053" y="33"/>
                    <a:pt x="1900" y="1"/>
                    <a:pt x="1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8" name="Google Shape;288;p30"/>
            <p:cNvSpPr/>
            <p:nvPr/>
          </p:nvSpPr>
          <p:spPr>
            <a:xfrm>
              <a:off x="5211600" y="2002950"/>
              <a:ext cx="30425" cy="43900"/>
            </a:xfrm>
            <a:custGeom>
              <a:avLst/>
              <a:gdLst/>
              <a:ahLst/>
              <a:cxnLst/>
              <a:rect l="l" t="t" r="r" b="b"/>
              <a:pathLst>
                <a:path w="1217" h="1756" extrusionOk="0">
                  <a:moveTo>
                    <a:pt x="1022" y="1"/>
                  </a:moveTo>
                  <a:cubicBezTo>
                    <a:pt x="625" y="1"/>
                    <a:pt x="260" y="281"/>
                    <a:pt x="153" y="655"/>
                  </a:cubicBezTo>
                  <a:cubicBezTo>
                    <a:pt x="1" y="1111"/>
                    <a:pt x="274" y="1628"/>
                    <a:pt x="700" y="1749"/>
                  </a:cubicBezTo>
                  <a:cubicBezTo>
                    <a:pt x="712" y="1754"/>
                    <a:pt x="724" y="1755"/>
                    <a:pt x="734" y="1755"/>
                  </a:cubicBezTo>
                  <a:cubicBezTo>
                    <a:pt x="798" y="1755"/>
                    <a:pt x="813" y="1680"/>
                    <a:pt x="761" y="1628"/>
                  </a:cubicBezTo>
                  <a:cubicBezTo>
                    <a:pt x="426" y="1445"/>
                    <a:pt x="153" y="1111"/>
                    <a:pt x="274" y="686"/>
                  </a:cubicBezTo>
                  <a:cubicBezTo>
                    <a:pt x="359" y="290"/>
                    <a:pt x="706" y="105"/>
                    <a:pt x="1072" y="105"/>
                  </a:cubicBezTo>
                  <a:cubicBezTo>
                    <a:pt x="1100" y="105"/>
                    <a:pt x="1128" y="106"/>
                    <a:pt x="1156" y="108"/>
                  </a:cubicBezTo>
                  <a:cubicBezTo>
                    <a:pt x="1217" y="108"/>
                    <a:pt x="1217" y="17"/>
                    <a:pt x="1186" y="17"/>
                  </a:cubicBezTo>
                  <a:cubicBezTo>
                    <a:pt x="1131" y="6"/>
                    <a:pt x="1077" y="1"/>
                    <a:pt x="1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9" name="Google Shape;289;p30"/>
            <p:cNvSpPr/>
            <p:nvPr/>
          </p:nvSpPr>
          <p:spPr>
            <a:xfrm>
              <a:off x="5191100" y="2038925"/>
              <a:ext cx="49400" cy="77900"/>
            </a:xfrm>
            <a:custGeom>
              <a:avLst/>
              <a:gdLst/>
              <a:ahLst/>
              <a:cxnLst/>
              <a:rect l="l" t="t" r="r" b="b"/>
              <a:pathLst>
                <a:path w="1976" h="3116" extrusionOk="0">
                  <a:moveTo>
                    <a:pt x="1300" y="0"/>
                  </a:moveTo>
                  <a:cubicBezTo>
                    <a:pt x="1293" y="0"/>
                    <a:pt x="1285" y="2"/>
                    <a:pt x="1277" y="6"/>
                  </a:cubicBezTo>
                  <a:cubicBezTo>
                    <a:pt x="365" y="158"/>
                    <a:pt x="0" y="1131"/>
                    <a:pt x="61" y="1982"/>
                  </a:cubicBezTo>
                  <a:cubicBezTo>
                    <a:pt x="111" y="2790"/>
                    <a:pt x="791" y="3116"/>
                    <a:pt x="1490" y="3116"/>
                  </a:cubicBezTo>
                  <a:cubicBezTo>
                    <a:pt x="1633" y="3116"/>
                    <a:pt x="1776" y="3102"/>
                    <a:pt x="1915" y="3076"/>
                  </a:cubicBezTo>
                  <a:cubicBezTo>
                    <a:pt x="1976" y="3046"/>
                    <a:pt x="1946" y="2955"/>
                    <a:pt x="1885" y="2924"/>
                  </a:cubicBezTo>
                  <a:cubicBezTo>
                    <a:pt x="1064" y="2833"/>
                    <a:pt x="213" y="2803"/>
                    <a:pt x="274" y="1739"/>
                  </a:cubicBezTo>
                  <a:cubicBezTo>
                    <a:pt x="304" y="1040"/>
                    <a:pt x="578" y="280"/>
                    <a:pt x="1307" y="98"/>
                  </a:cubicBezTo>
                  <a:cubicBezTo>
                    <a:pt x="1360" y="72"/>
                    <a:pt x="134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0" name="Google Shape;290;p30"/>
            <p:cNvSpPr/>
            <p:nvPr/>
          </p:nvSpPr>
          <p:spPr>
            <a:xfrm>
              <a:off x="5194125" y="2111600"/>
              <a:ext cx="40300" cy="57450"/>
            </a:xfrm>
            <a:custGeom>
              <a:avLst/>
              <a:gdLst/>
              <a:ahLst/>
              <a:cxnLst/>
              <a:rect l="l" t="t" r="r" b="b"/>
              <a:pathLst>
                <a:path w="1612" h="2298" extrusionOk="0">
                  <a:moveTo>
                    <a:pt x="980" y="1"/>
                  </a:moveTo>
                  <a:cubicBezTo>
                    <a:pt x="967" y="1"/>
                    <a:pt x="955" y="6"/>
                    <a:pt x="943" y="17"/>
                  </a:cubicBezTo>
                  <a:cubicBezTo>
                    <a:pt x="518" y="413"/>
                    <a:pt x="1" y="960"/>
                    <a:pt x="214" y="1598"/>
                  </a:cubicBezTo>
                  <a:cubicBezTo>
                    <a:pt x="396" y="2115"/>
                    <a:pt x="1034" y="2297"/>
                    <a:pt x="1521" y="2297"/>
                  </a:cubicBezTo>
                  <a:cubicBezTo>
                    <a:pt x="1581" y="2297"/>
                    <a:pt x="1612" y="2176"/>
                    <a:pt x="1521" y="2176"/>
                  </a:cubicBezTo>
                  <a:cubicBezTo>
                    <a:pt x="1095" y="2054"/>
                    <a:pt x="548" y="2024"/>
                    <a:pt x="396" y="1476"/>
                  </a:cubicBezTo>
                  <a:cubicBezTo>
                    <a:pt x="244" y="929"/>
                    <a:pt x="669" y="504"/>
                    <a:pt x="1034" y="139"/>
                  </a:cubicBezTo>
                  <a:cubicBezTo>
                    <a:pt x="1083" y="90"/>
                    <a:pt x="1033"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1" name="Google Shape;291;p30"/>
            <p:cNvSpPr/>
            <p:nvPr/>
          </p:nvSpPr>
          <p:spPr>
            <a:xfrm>
              <a:off x="5173400" y="2163275"/>
              <a:ext cx="94350" cy="112475"/>
            </a:xfrm>
            <a:custGeom>
              <a:avLst/>
              <a:gdLst/>
              <a:ahLst/>
              <a:cxnLst/>
              <a:rect l="l" t="t" r="r" b="b"/>
              <a:pathLst>
                <a:path w="3774" h="4499" extrusionOk="0">
                  <a:moveTo>
                    <a:pt x="1959" y="1"/>
                  </a:moveTo>
                  <a:cubicBezTo>
                    <a:pt x="1948" y="1"/>
                    <a:pt x="1936" y="5"/>
                    <a:pt x="1924" y="17"/>
                  </a:cubicBezTo>
                  <a:cubicBezTo>
                    <a:pt x="0" y="1135"/>
                    <a:pt x="945" y="4498"/>
                    <a:pt x="2760" y="4498"/>
                  </a:cubicBezTo>
                  <a:cubicBezTo>
                    <a:pt x="3068" y="4498"/>
                    <a:pt x="3400" y="4402"/>
                    <a:pt x="3748" y="4182"/>
                  </a:cubicBezTo>
                  <a:cubicBezTo>
                    <a:pt x="3774" y="4155"/>
                    <a:pt x="3755" y="4084"/>
                    <a:pt x="3711" y="4084"/>
                  </a:cubicBezTo>
                  <a:cubicBezTo>
                    <a:pt x="3703" y="4084"/>
                    <a:pt x="3695" y="4086"/>
                    <a:pt x="3687" y="4090"/>
                  </a:cubicBezTo>
                  <a:cubicBezTo>
                    <a:pt x="3420" y="4190"/>
                    <a:pt x="3168" y="4236"/>
                    <a:pt x="2933" y="4236"/>
                  </a:cubicBezTo>
                  <a:cubicBezTo>
                    <a:pt x="1032" y="4236"/>
                    <a:pt x="280" y="1245"/>
                    <a:pt x="1985" y="109"/>
                  </a:cubicBezTo>
                  <a:cubicBezTo>
                    <a:pt x="2034" y="84"/>
                    <a:pt x="2004" y="1"/>
                    <a:pt x="1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2" name="Google Shape;292;p30"/>
            <p:cNvSpPr/>
            <p:nvPr/>
          </p:nvSpPr>
          <p:spPr>
            <a:xfrm>
              <a:off x="5212375" y="2273825"/>
              <a:ext cx="41825" cy="68475"/>
            </a:xfrm>
            <a:custGeom>
              <a:avLst/>
              <a:gdLst/>
              <a:ahLst/>
              <a:cxnLst/>
              <a:rect l="l" t="t" r="r" b="b"/>
              <a:pathLst>
                <a:path w="1673" h="2739" extrusionOk="0">
                  <a:moveTo>
                    <a:pt x="858" y="0"/>
                  </a:moveTo>
                  <a:cubicBezTo>
                    <a:pt x="837" y="0"/>
                    <a:pt x="814" y="10"/>
                    <a:pt x="791" y="33"/>
                  </a:cubicBezTo>
                  <a:cubicBezTo>
                    <a:pt x="274" y="489"/>
                    <a:pt x="0" y="1219"/>
                    <a:pt x="213" y="1918"/>
                  </a:cubicBezTo>
                  <a:cubicBezTo>
                    <a:pt x="426" y="2556"/>
                    <a:pt x="1034" y="2678"/>
                    <a:pt x="1611" y="2738"/>
                  </a:cubicBezTo>
                  <a:cubicBezTo>
                    <a:pt x="1672" y="2738"/>
                    <a:pt x="1672" y="2678"/>
                    <a:pt x="1611" y="2647"/>
                  </a:cubicBezTo>
                  <a:cubicBezTo>
                    <a:pt x="1064" y="2526"/>
                    <a:pt x="547" y="2374"/>
                    <a:pt x="426" y="1705"/>
                  </a:cubicBezTo>
                  <a:cubicBezTo>
                    <a:pt x="335" y="1158"/>
                    <a:pt x="517" y="580"/>
                    <a:pt x="912" y="124"/>
                  </a:cubicBezTo>
                  <a:cubicBezTo>
                    <a:pt x="957" y="79"/>
                    <a:pt x="919"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3" name="Google Shape;293;p30"/>
            <p:cNvSpPr/>
            <p:nvPr/>
          </p:nvSpPr>
          <p:spPr>
            <a:xfrm>
              <a:off x="5221500" y="2337225"/>
              <a:ext cx="105425" cy="62950"/>
            </a:xfrm>
            <a:custGeom>
              <a:avLst/>
              <a:gdLst/>
              <a:ahLst/>
              <a:cxnLst/>
              <a:rect l="l" t="t" r="r" b="b"/>
              <a:pathLst>
                <a:path w="4217" h="2518" extrusionOk="0">
                  <a:moveTo>
                    <a:pt x="804" y="0"/>
                  </a:moveTo>
                  <a:cubicBezTo>
                    <a:pt x="789" y="0"/>
                    <a:pt x="774" y="6"/>
                    <a:pt x="760" y="20"/>
                  </a:cubicBezTo>
                  <a:cubicBezTo>
                    <a:pt x="0" y="871"/>
                    <a:pt x="486" y="2056"/>
                    <a:pt x="1489" y="2391"/>
                  </a:cubicBezTo>
                  <a:cubicBezTo>
                    <a:pt x="1726" y="2477"/>
                    <a:pt x="1925" y="2517"/>
                    <a:pt x="2109" y="2517"/>
                  </a:cubicBezTo>
                  <a:cubicBezTo>
                    <a:pt x="2443" y="2517"/>
                    <a:pt x="2727" y="2383"/>
                    <a:pt x="3100" y="2148"/>
                  </a:cubicBezTo>
                  <a:cubicBezTo>
                    <a:pt x="3587" y="1844"/>
                    <a:pt x="4073" y="1449"/>
                    <a:pt x="4195" y="841"/>
                  </a:cubicBezTo>
                  <a:cubicBezTo>
                    <a:pt x="4216" y="798"/>
                    <a:pt x="4162" y="755"/>
                    <a:pt x="4117" y="755"/>
                  </a:cubicBezTo>
                  <a:cubicBezTo>
                    <a:pt x="4099" y="755"/>
                    <a:pt x="4082" y="762"/>
                    <a:pt x="4073" y="780"/>
                  </a:cubicBezTo>
                  <a:cubicBezTo>
                    <a:pt x="3708" y="1540"/>
                    <a:pt x="3040" y="2148"/>
                    <a:pt x="2219" y="2269"/>
                  </a:cubicBezTo>
                  <a:cubicBezTo>
                    <a:pt x="2132" y="2281"/>
                    <a:pt x="2049" y="2287"/>
                    <a:pt x="1969" y="2287"/>
                  </a:cubicBezTo>
                  <a:cubicBezTo>
                    <a:pt x="840" y="2287"/>
                    <a:pt x="371" y="1135"/>
                    <a:pt x="882" y="142"/>
                  </a:cubicBezTo>
                  <a:cubicBezTo>
                    <a:pt x="905" y="71"/>
                    <a:pt x="856"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4" name="Google Shape;294;p30"/>
            <p:cNvSpPr/>
            <p:nvPr/>
          </p:nvSpPr>
          <p:spPr>
            <a:xfrm>
              <a:off x="5276950" y="2391175"/>
              <a:ext cx="72975" cy="57250"/>
            </a:xfrm>
            <a:custGeom>
              <a:avLst/>
              <a:gdLst/>
              <a:ahLst/>
              <a:cxnLst/>
              <a:rect l="l" t="t" r="r" b="b"/>
              <a:pathLst>
                <a:path w="2919" h="2290" extrusionOk="0">
                  <a:moveTo>
                    <a:pt x="538" y="0"/>
                  </a:moveTo>
                  <a:cubicBezTo>
                    <a:pt x="505" y="0"/>
                    <a:pt x="475" y="15"/>
                    <a:pt x="457" y="50"/>
                  </a:cubicBezTo>
                  <a:cubicBezTo>
                    <a:pt x="1" y="780"/>
                    <a:pt x="487" y="1570"/>
                    <a:pt x="1156" y="1935"/>
                  </a:cubicBezTo>
                  <a:cubicBezTo>
                    <a:pt x="1389" y="2090"/>
                    <a:pt x="1753" y="2289"/>
                    <a:pt x="2044" y="2289"/>
                  </a:cubicBezTo>
                  <a:cubicBezTo>
                    <a:pt x="2095" y="2289"/>
                    <a:pt x="2144" y="2283"/>
                    <a:pt x="2189" y="2269"/>
                  </a:cubicBezTo>
                  <a:cubicBezTo>
                    <a:pt x="2524" y="2148"/>
                    <a:pt x="2858" y="1661"/>
                    <a:pt x="2919" y="1357"/>
                  </a:cubicBezTo>
                  <a:cubicBezTo>
                    <a:pt x="2919" y="1292"/>
                    <a:pt x="2872" y="1242"/>
                    <a:pt x="2822" y="1242"/>
                  </a:cubicBezTo>
                  <a:cubicBezTo>
                    <a:pt x="2803" y="1242"/>
                    <a:pt x="2784" y="1249"/>
                    <a:pt x="2767" y="1266"/>
                  </a:cubicBezTo>
                  <a:cubicBezTo>
                    <a:pt x="2615" y="1418"/>
                    <a:pt x="2554" y="1661"/>
                    <a:pt x="2372" y="1783"/>
                  </a:cubicBezTo>
                  <a:cubicBezTo>
                    <a:pt x="2246" y="1908"/>
                    <a:pt x="2105" y="1956"/>
                    <a:pt x="1959" y="1956"/>
                  </a:cubicBezTo>
                  <a:cubicBezTo>
                    <a:pt x="1752" y="1956"/>
                    <a:pt x="1535" y="1860"/>
                    <a:pt x="1338" y="1753"/>
                  </a:cubicBezTo>
                  <a:cubicBezTo>
                    <a:pt x="761" y="1449"/>
                    <a:pt x="274" y="810"/>
                    <a:pt x="639" y="172"/>
                  </a:cubicBezTo>
                  <a:cubicBezTo>
                    <a:pt x="704" y="86"/>
                    <a:pt x="616"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5" name="Google Shape;295;p30"/>
            <p:cNvSpPr/>
            <p:nvPr/>
          </p:nvSpPr>
          <p:spPr>
            <a:xfrm>
              <a:off x="5331250" y="2439625"/>
              <a:ext cx="40525" cy="27800"/>
            </a:xfrm>
            <a:custGeom>
              <a:avLst/>
              <a:gdLst/>
              <a:ahLst/>
              <a:cxnLst/>
              <a:rect l="l" t="t" r="r" b="b"/>
              <a:pathLst>
                <a:path w="1621" h="1112" extrusionOk="0">
                  <a:moveTo>
                    <a:pt x="64" y="0"/>
                  </a:moveTo>
                  <a:cubicBezTo>
                    <a:pt x="30" y="0"/>
                    <a:pt x="1" y="24"/>
                    <a:pt x="17" y="58"/>
                  </a:cubicBezTo>
                  <a:cubicBezTo>
                    <a:pt x="48" y="453"/>
                    <a:pt x="261" y="909"/>
                    <a:pt x="686" y="1061"/>
                  </a:cubicBezTo>
                  <a:cubicBezTo>
                    <a:pt x="770" y="1094"/>
                    <a:pt x="867" y="1112"/>
                    <a:pt x="967" y="1112"/>
                  </a:cubicBezTo>
                  <a:cubicBezTo>
                    <a:pt x="1230" y="1112"/>
                    <a:pt x="1510" y="991"/>
                    <a:pt x="1598" y="726"/>
                  </a:cubicBezTo>
                  <a:cubicBezTo>
                    <a:pt x="1621" y="658"/>
                    <a:pt x="1575" y="624"/>
                    <a:pt x="1525" y="624"/>
                  </a:cubicBezTo>
                  <a:cubicBezTo>
                    <a:pt x="1509" y="624"/>
                    <a:pt x="1492" y="628"/>
                    <a:pt x="1476" y="635"/>
                  </a:cubicBezTo>
                  <a:cubicBezTo>
                    <a:pt x="1300" y="790"/>
                    <a:pt x="1123" y="896"/>
                    <a:pt x="923" y="896"/>
                  </a:cubicBezTo>
                  <a:cubicBezTo>
                    <a:pt x="848" y="896"/>
                    <a:pt x="769" y="881"/>
                    <a:pt x="686" y="848"/>
                  </a:cubicBezTo>
                  <a:cubicBezTo>
                    <a:pt x="352" y="726"/>
                    <a:pt x="200" y="392"/>
                    <a:pt x="139" y="58"/>
                  </a:cubicBezTo>
                  <a:cubicBezTo>
                    <a:pt x="125" y="17"/>
                    <a:pt x="93"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6" name="Google Shape;296;p30"/>
            <p:cNvSpPr/>
            <p:nvPr/>
          </p:nvSpPr>
          <p:spPr>
            <a:xfrm>
              <a:off x="5356750" y="2462900"/>
              <a:ext cx="35750" cy="37150"/>
            </a:xfrm>
            <a:custGeom>
              <a:avLst/>
              <a:gdLst/>
              <a:ahLst/>
              <a:cxnLst/>
              <a:rect l="l" t="t" r="r" b="b"/>
              <a:pathLst>
                <a:path w="1430" h="1486" extrusionOk="0">
                  <a:moveTo>
                    <a:pt x="118" y="1"/>
                  </a:moveTo>
                  <a:cubicBezTo>
                    <a:pt x="84" y="1"/>
                    <a:pt x="46" y="23"/>
                    <a:pt x="31" y="69"/>
                  </a:cubicBezTo>
                  <a:cubicBezTo>
                    <a:pt x="0" y="495"/>
                    <a:pt x="183" y="981"/>
                    <a:pt x="517" y="1254"/>
                  </a:cubicBezTo>
                  <a:cubicBezTo>
                    <a:pt x="652" y="1370"/>
                    <a:pt x="896" y="1485"/>
                    <a:pt x="1103" y="1485"/>
                  </a:cubicBezTo>
                  <a:cubicBezTo>
                    <a:pt x="1224" y="1485"/>
                    <a:pt x="1332" y="1446"/>
                    <a:pt x="1399" y="1346"/>
                  </a:cubicBezTo>
                  <a:cubicBezTo>
                    <a:pt x="1429" y="1315"/>
                    <a:pt x="1399" y="1254"/>
                    <a:pt x="1368" y="1254"/>
                  </a:cubicBezTo>
                  <a:cubicBezTo>
                    <a:pt x="1247" y="1254"/>
                    <a:pt x="1145" y="1293"/>
                    <a:pt x="1046" y="1293"/>
                  </a:cubicBezTo>
                  <a:cubicBezTo>
                    <a:pt x="1022" y="1293"/>
                    <a:pt x="997" y="1291"/>
                    <a:pt x="973" y="1285"/>
                  </a:cubicBezTo>
                  <a:cubicBezTo>
                    <a:pt x="821" y="1224"/>
                    <a:pt x="669" y="1133"/>
                    <a:pt x="578" y="1011"/>
                  </a:cubicBezTo>
                  <a:cubicBezTo>
                    <a:pt x="335" y="768"/>
                    <a:pt x="213" y="403"/>
                    <a:pt x="183" y="69"/>
                  </a:cubicBezTo>
                  <a:cubicBezTo>
                    <a:pt x="183" y="23"/>
                    <a:pt x="152"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7" name="Google Shape;297;p30"/>
            <p:cNvSpPr/>
            <p:nvPr/>
          </p:nvSpPr>
          <p:spPr>
            <a:xfrm>
              <a:off x="5378025" y="2504525"/>
              <a:ext cx="37250" cy="19725"/>
            </a:xfrm>
            <a:custGeom>
              <a:avLst/>
              <a:gdLst/>
              <a:ahLst/>
              <a:cxnLst/>
              <a:rect l="l" t="t" r="r" b="b"/>
              <a:pathLst>
                <a:path w="1490" h="789" extrusionOk="0">
                  <a:moveTo>
                    <a:pt x="199" y="0"/>
                  </a:moveTo>
                  <a:cubicBezTo>
                    <a:pt x="172" y="0"/>
                    <a:pt x="143" y="14"/>
                    <a:pt x="122" y="45"/>
                  </a:cubicBezTo>
                  <a:lnTo>
                    <a:pt x="153" y="45"/>
                  </a:lnTo>
                  <a:cubicBezTo>
                    <a:pt x="1" y="349"/>
                    <a:pt x="244" y="592"/>
                    <a:pt x="548" y="684"/>
                  </a:cubicBezTo>
                  <a:cubicBezTo>
                    <a:pt x="665" y="717"/>
                    <a:pt x="923" y="788"/>
                    <a:pt x="1139" y="788"/>
                  </a:cubicBezTo>
                  <a:cubicBezTo>
                    <a:pt x="1314" y="788"/>
                    <a:pt x="1463" y="742"/>
                    <a:pt x="1490" y="592"/>
                  </a:cubicBezTo>
                  <a:cubicBezTo>
                    <a:pt x="1490" y="562"/>
                    <a:pt x="1490" y="532"/>
                    <a:pt x="1460" y="532"/>
                  </a:cubicBezTo>
                  <a:cubicBezTo>
                    <a:pt x="1420" y="516"/>
                    <a:pt x="1376" y="510"/>
                    <a:pt x="1329" y="510"/>
                  </a:cubicBezTo>
                  <a:cubicBezTo>
                    <a:pt x="1225" y="510"/>
                    <a:pt x="1108" y="538"/>
                    <a:pt x="996" y="538"/>
                  </a:cubicBezTo>
                  <a:cubicBezTo>
                    <a:pt x="968" y="538"/>
                    <a:pt x="940" y="536"/>
                    <a:pt x="912" y="532"/>
                  </a:cubicBezTo>
                  <a:cubicBezTo>
                    <a:pt x="700" y="501"/>
                    <a:pt x="183" y="410"/>
                    <a:pt x="274" y="106"/>
                  </a:cubicBezTo>
                  <a:cubicBezTo>
                    <a:pt x="294" y="47"/>
                    <a:pt x="249"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8" name="Google Shape;298;p30"/>
            <p:cNvSpPr/>
            <p:nvPr/>
          </p:nvSpPr>
          <p:spPr>
            <a:xfrm>
              <a:off x="5345525" y="1877825"/>
              <a:ext cx="67225" cy="39875"/>
            </a:xfrm>
            <a:custGeom>
              <a:avLst/>
              <a:gdLst/>
              <a:ahLst/>
              <a:cxnLst/>
              <a:rect l="l" t="t" r="r" b="b"/>
              <a:pathLst>
                <a:path w="2689" h="1595" extrusionOk="0">
                  <a:moveTo>
                    <a:pt x="1772" y="0"/>
                  </a:moveTo>
                  <a:cubicBezTo>
                    <a:pt x="886" y="0"/>
                    <a:pt x="1" y="496"/>
                    <a:pt x="115" y="1526"/>
                  </a:cubicBezTo>
                  <a:cubicBezTo>
                    <a:pt x="115" y="1572"/>
                    <a:pt x="153" y="1595"/>
                    <a:pt x="191" y="1595"/>
                  </a:cubicBezTo>
                  <a:cubicBezTo>
                    <a:pt x="229" y="1595"/>
                    <a:pt x="267" y="1572"/>
                    <a:pt x="267" y="1526"/>
                  </a:cubicBezTo>
                  <a:cubicBezTo>
                    <a:pt x="206" y="979"/>
                    <a:pt x="510" y="523"/>
                    <a:pt x="1027" y="280"/>
                  </a:cubicBezTo>
                  <a:cubicBezTo>
                    <a:pt x="1226" y="193"/>
                    <a:pt x="1431" y="162"/>
                    <a:pt x="1640" y="162"/>
                  </a:cubicBezTo>
                  <a:cubicBezTo>
                    <a:pt x="1942" y="162"/>
                    <a:pt x="2254" y="226"/>
                    <a:pt x="2577" y="280"/>
                  </a:cubicBezTo>
                  <a:cubicBezTo>
                    <a:pt x="2587" y="284"/>
                    <a:pt x="2596" y="285"/>
                    <a:pt x="2605" y="285"/>
                  </a:cubicBezTo>
                  <a:cubicBezTo>
                    <a:pt x="2674" y="285"/>
                    <a:pt x="2689" y="186"/>
                    <a:pt x="2608" y="159"/>
                  </a:cubicBezTo>
                  <a:cubicBezTo>
                    <a:pt x="2353" y="54"/>
                    <a:pt x="2062"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9" name="Google Shape;299;p30"/>
            <p:cNvSpPr/>
            <p:nvPr/>
          </p:nvSpPr>
          <p:spPr>
            <a:xfrm>
              <a:off x="5393975" y="1842125"/>
              <a:ext cx="61575" cy="27150"/>
            </a:xfrm>
            <a:custGeom>
              <a:avLst/>
              <a:gdLst/>
              <a:ahLst/>
              <a:cxnLst/>
              <a:rect l="l" t="t" r="r" b="b"/>
              <a:pathLst>
                <a:path w="2463" h="1086" extrusionOk="0">
                  <a:moveTo>
                    <a:pt x="1114" y="1"/>
                  </a:moveTo>
                  <a:cubicBezTo>
                    <a:pt x="1077" y="1"/>
                    <a:pt x="1041" y="2"/>
                    <a:pt x="1004" y="6"/>
                  </a:cubicBezTo>
                  <a:cubicBezTo>
                    <a:pt x="457" y="67"/>
                    <a:pt x="31" y="492"/>
                    <a:pt x="1" y="1039"/>
                  </a:cubicBezTo>
                  <a:cubicBezTo>
                    <a:pt x="1" y="1070"/>
                    <a:pt x="24" y="1085"/>
                    <a:pt x="46" y="1085"/>
                  </a:cubicBezTo>
                  <a:cubicBezTo>
                    <a:pt x="69" y="1085"/>
                    <a:pt x="92" y="1070"/>
                    <a:pt x="92" y="1039"/>
                  </a:cubicBezTo>
                  <a:lnTo>
                    <a:pt x="92" y="1070"/>
                  </a:lnTo>
                  <a:cubicBezTo>
                    <a:pt x="177" y="534"/>
                    <a:pt x="627" y="182"/>
                    <a:pt x="1128" y="182"/>
                  </a:cubicBezTo>
                  <a:cubicBezTo>
                    <a:pt x="1168" y="182"/>
                    <a:pt x="1207" y="184"/>
                    <a:pt x="1247" y="188"/>
                  </a:cubicBezTo>
                  <a:cubicBezTo>
                    <a:pt x="1764" y="219"/>
                    <a:pt x="2129" y="523"/>
                    <a:pt x="2402" y="918"/>
                  </a:cubicBezTo>
                  <a:cubicBezTo>
                    <a:pt x="2411" y="927"/>
                    <a:pt x="2420" y="930"/>
                    <a:pt x="2428" y="930"/>
                  </a:cubicBezTo>
                  <a:cubicBezTo>
                    <a:pt x="2448" y="930"/>
                    <a:pt x="2463" y="909"/>
                    <a:pt x="2463" y="887"/>
                  </a:cubicBezTo>
                  <a:cubicBezTo>
                    <a:pt x="2177" y="431"/>
                    <a:pt x="1677"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0" name="Google Shape;300;p30"/>
            <p:cNvSpPr/>
            <p:nvPr/>
          </p:nvSpPr>
          <p:spPr>
            <a:xfrm>
              <a:off x="5705775" y="1802475"/>
              <a:ext cx="71975" cy="71150"/>
            </a:xfrm>
            <a:custGeom>
              <a:avLst/>
              <a:gdLst/>
              <a:ahLst/>
              <a:cxnLst/>
              <a:rect l="l" t="t" r="r" b="b"/>
              <a:pathLst>
                <a:path w="2879" h="2846" extrusionOk="0">
                  <a:moveTo>
                    <a:pt x="1642" y="1"/>
                  </a:moveTo>
                  <a:cubicBezTo>
                    <a:pt x="938" y="1"/>
                    <a:pt x="292" y="564"/>
                    <a:pt x="21" y="1227"/>
                  </a:cubicBezTo>
                  <a:cubicBezTo>
                    <a:pt x="1" y="1248"/>
                    <a:pt x="23" y="1284"/>
                    <a:pt x="49" y="1284"/>
                  </a:cubicBezTo>
                  <a:cubicBezTo>
                    <a:pt x="61" y="1284"/>
                    <a:pt x="73" y="1277"/>
                    <a:pt x="82" y="1258"/>
                  </a:cubicBezTo>
                  <a:cubicBezTo>
                    <a:pt x="360" y="725"/>
                    <a:pt x="973" y="210"/>
                    <a:pt x="1599" y="210"/>
                  </a:cubicBezTo>
                  <a:cubicBezTo>
                    <a:pt x="1795" y="210"/>
                    <a:pt x="1991" y="260"/>
                    <a:pt x="2180" y="376"/>
                  </a:cubicBezTo>
                  <a:cubicBezTo>
                    <a:pt x="2879" y="802"/>
                    <a:pt x="2423" y="2109"/>
                    <a:pt x="2575" y="2777"/>
                  </a:cubicBezTo>
                  <a:cubicBezTo>
                    <a:pt x="2590" y="2823"/>
                    <a:pt x="2620" y="2846"/>
                    <a:pt x="2651" y="2846"/>
                  </a:cubicBezTo>
                  <a:cubicBezTo>
                    <a:pt x="2681" y="2846"/>
                    <a:pt x="2712" y="2823"/>
                    <a:pt x="2727" y="2777"/>
                  </a:cubicBezTo>
                  <a:cubicBezTo>
                    <a:pt x="2879" y="2261"/>
                    <a:pt x="2848" y="1470"/>
                    <a:pt x="2787" y="923"/>
                  </a:cubicBezTo>
                  <a:cubicBezTo>
                    <a:pt x="2727" y="528"/>
                    <a:pt x="2544" y="255"/>
                    <a:pt x="2149" y="103"/>
                  </a:cubicBezTo>
                  <a:cubicBezTo>
                    <a:pt x="1980" y="33"/>
                    <a:pt x="1809"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1" name="Google Shape;301;p30"/>
            <p:cNvSpPr/>
            <p:nvPr/>
          </p:nvSpPr>
          <p:spPr>
            <a:xfrm>
              <a:off x="5779700" y="1842700"/>
              <a:ext cx="53775" cy="27650"/>
            </a:xfrm>
            <a:custGeom>
              <a:avLst/>
              <a:gdLst/>
              <a:ahLst/>
              <a:cxnLst/>
              <a:rect l="l" t="t" r="r" b="b"/>
              <a:pathLst>
                <a:path w="2151" h="1106" extrusionOk="0">
                  <a:moveTo>
                    <a:pt x="849" y="0"/>
                  </a:moveTo>
                  <a:cubicBezTo>
                    <a:pt x="501" y="0"/>
                    <a:pt x="174" y="133"/>
                    <a:pt x="43" y="439"/>
                  </a:cubicBezTo>
                  <a:cubicBezTo>
                    <a:pt x="1" y="503"/>
                    <a:pt x="62" y="581"/>
                    <a:pt x="124" y="581"/>
                  </a:cubicBezTo>
                  <a:cubicBezTo>
                    <a:pt x="150" y="581"/>
                    <a:pt x="177" y="567"/>
                    <a:pt x="195" y="530"/>
                  </a:cubicBezTo>
                  <a:cubicBezTo>
                    <a:pt x="307" y="307"/>
                    <a:pt x="562" y="207"/>
                    <a:pt x="832" y="207"/>
                  </a:cubicBezTo>
                  <a:cubicBezTo>
                    <a:pt x="1298" y="207"/>
                    <a:pt x="1811" y="505"/>
                    <a:pt x="1715" y="986"/>
                  </a:cubicBezTo>
                  <a:cubicBezTo>
                    <a:pt x="1695" y="1046"/>
                    <a:pt x="1753" y="1105"/>
                    <a:pt x="1813" y="1105"/>
                  </a:cubicBezTo>
                  <a:cubicBezTo>
                    <a:pt x="1845" y="1105"/>
                    <a:pt x="1876" y="1089"/>
                    <a:pt x="1897" y="1047"/>
                  </a:cubicBezTo>
                  <a:cubicBezTo>
                    <a:pt x="2151" y="424"/>
                    <a:pt x="1468" y="0"/>
                    <a:pt x="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2" name="Google Shape;302;p30"/>
            <p:cNvSpPr/>
            <p:nvPr/>
          </p:nvSpPr>
          <p:spPr>
            <a:xfrm>
              <a:off x="5829625" y="1855600"/>
              <a:ext cx="100875" cy="58600"/>
            </a:xfrm>
            <a:custGeom>
              <a:avLst/>
              <a:gdLst/>
              <a:ahLst/>
              <a:cxnLst/>
              <a:rect l="l" t="t" r="r" b="b"/>
              <a:pathLst>
                <a:path w="4035" h="2344" extrusionOk="0">
                  <a:moveTo>
                    <a:pt x="1792" y="0"/>
                  </a:moveTo>
                  <a:cubicBezTo>
                    <a:pt x="1083" y="0"/>
                    <a:pt x="330" y="250"/>
                    <a:pt x="22" y="804"/>
                  </a:cubicBezTo>
                  <a:cubicBezTo>
                    <a:pt x="0" y="870"/>
                    <a:pt x="41" y="920"/>
                    <a:pt x="89" y="920"/>
                  </a:cubicBezTo>
                  <a:cubicBezTo>
                    <a:pt x="107" y="920"/>
                    <a:pt x="127" y="913"/>
                    <a:pt x="144" y="896"/>
                  </a:cubicBezTo>
                  <a:cubicBezTo>
                    <a:pt x="422" y="381"/>
                    <a:pt x="1004" y="214"/>
                    <a:pt x="1579" y="214"/>
                  </a:cubicBezTo>
                  <a:cubicBezTo>
                    <a:pt x="1818" y="214"/>
                    <a:pt x="2057" y="243"/>
                    <a:pt x="2271" y="288"/>
                  </a:cubicBezTo>
                  <a:cubicBezTo>
                    <a:pt x="3001" y="409"/>
                    <a:pt x="3730" y="1443"/>
                    <a:pt x="3366" y="2203"/>
                  </a:cubicBezTo>
                  <a:cubicBezTo>
                    <a:pt x="3318" y="2273"/>
                    <a:pt x="3381" y="2344"/>
                    <a:pt x="3440" y="2344"/>
                  </a:cubicBezTo>
                  <a:cubicBezTo>
                    <a:pt x="3457" y="2344"/>
                    <a:pt x="3473" y="2338"/>
                    <a:pt x="3487" y="2324"/>
                  </a:cubicBezTo>
                  <a:cubicBezTo>
                    <a:pt x="4034" y="1686"/>
                    <a:pt x="3396" y="470"/>
                    <a:pt x="2727" y="166"/>
                  </a:cubicBezTo>
                  <a:cubicBezTo>
                    <a:pt x="2461" y="58"/>
                    <a:pt x="2131"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3" name="Google Shape;303;p30"/>
            <p:cNvSpPr/>
            <p:nvPr/>
          </p:nvSpPr>
          <p:spPr>
            <a:xfrm>
              <a:off x="5912225" y="1905075"/>
              <a:ext cx="44100" cy="30975"/>
            </a:xfrm>
            <a:custGeom>
              <a:avLst/>
              <a:gdLst/>
              <a:ahLst/>
              <a:cxnLst/>
              <a:rect l="l" t="t" r="r" b="b"/>
              <a:pathLst>
                <a:path w="1764" h="1239" extrusionOk="0">
                  <a:moveTo>
                    <a:pt x="721" y="0"/>
                  </a:moveTo>
                  <a:cubicBezTo>
                    <a:pt x="489" y="0"/>
                    <a:pt x="254" y="112"/>
                    <a:pt x="31" y="224"/>
                  </a:cubicBezTo>
                  <a:cubicBezTo>
                    <a:pt x="1" y="224"/>
                    <a:pt x="31" y="254"/>
                    <a:pt x="31" y="254"/>
                  </a:cubicBezTo>
                  <a:lnTo>
                    <a:pt x="62" y="254"/>
                  </a:lnTo>
                  <a:cubicBezTo>
                    <a:pt x="229" y="193"/>
                    <a:pt x="411" y="140"/>
                    <a:pt x="590" y="140"/>
                  </a:cubicBezTo>
                  <a:cubicBezTo>
                    <a:pt x="768" y="140"/>
                    <a:pt x="943" y="193"/>
                    <a:pt x="1095" y="345"/>
                  </a:cubicBezTo>
                  <a:cubicBezTo>
                    <a:pt x="1277" y="528"/>
                    <a:pt x="1460" y="892"/>
                    <a:pt x="1490" y="1166"/>
                  </a:cubicBezTo>
                  <a:cubicBezTo>
                    <a:pt x="1490" y="1216"/>
                    <a:pt x="1518" y="1239"/>
                    <a:pt x="1553" y="1239"/>
                  </a:cubicBezTo>
                  <a:cubicBezTo>
                    <a:pt x="1581" y="1239"/>
                    <a:pt x="1615" y="1224"/>
                    <a:pt x="1642" y="1196"/>
                  </a:cubicBezTo>
                  <a:cubicBezTo>
                    <a:pt x="1764" y="862"/>
                    <a:pt x="1399" y="345"/>
                    <a:pt x="1156" y="163"/>
                  </a:cubicBezTo>
                  <a:cubicBezTo>
                    <a:pt x="1014" y="45"/>
                    <a:pt x="868"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4" name="Google Shape;304;p30"/>
            <p:cNvSpPr/>
            <p:nvPr/>
          </p:nvSpPr>
          <p:spPr>
            <a:xfrm>
              <a:off x="5948100" y="1938825"/>
              <a:ext cx="68250" cy="68675"/>
            </a:xfrm>
            <a:custGeom>
              <a:avLst/>
              <a:gdLst/>
              <a:ahLst/>
              <a:cxnLst/>
              <a:rect l="l" t="t" r="r" b="b"/>
              <a:pathLst>
                <a:path w="2730" h="2747" extrusionOk="0">
                  <a:moveTo>
                    <a:pt x="871" y="0"/>
                  </a:moveTo>
                  <a:cubicBezTo>
                    <a:pt x="579" y="0"/>
                    <a:pt x="286" y="78"/>
                    <a:pt x="25" y="241"/>
                  </a:cubicBezTo>
                  <a:cubicBezTo>
                    <a:pt x="0" y="266"/>
                    <a:pt x="15" y="310"/>
                    <a:pt x="38" y="310"/>
                  </a:cubicBezTo>
                  <a:cubicBezTo>
                    <a:pt x="43" y="310"/>
                    <a:pt x="49" y="308"/>
                    <a:pt x="55" y="302"/>
                  </a:cubicBezTo>
                  <a:cubicBezTo>
                    <a:pt x="252" y="200"/>
                    <a:pt x="473" y="152"/>
                    <a:pt x="698" y="152"/>
                  </a:cubicBezTo>
                  <a:cubicBezTo>
                    <a:pt x="1271" y="152"/>
                    <a:pt x="1869" y="460"/>
                    <a:pt x="2152" y="941"/>
                  </a:cubicBezTo>
                  <a:cubicBezTo>
                    <a:pt x="2487" y="1518"/>
                    <a:pt x="2213" y="2187"/>
                    <a:pt x="1848" y="2703"/>
                  </a:cubicBezTo>
                  <a:cubicBezTo>
                    <a:pt x="1827" y="2725"/>
                    <a:pt x="1851" y="2746"/>
                    <a:pt x="1878" y="2746"/>
                  </a:cubicBezTo>
                  <a:cubicBezTo>
                    <a:pt x="1889" y="2746"/>
                    <a:pt x="1900" y="2743"/>
                    <a:pt x="1909" y="2734"/>
                  </a:cubicBezTo>
                  <a:cubicBezTo>
                    <a:pt x="2517" y="2278"/>
                    <a:pt x="2730" y="1305"/>
                    <a:pt x="2244" y="697"/>
                  </a:cubicBezTo>
                  <a:cubicBezTo>
                    <a:pt x="1912" y="249"/>
                    <a:pt x="1393"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5" name="Google Shape;305;p30"/>
            <p:cNvSpPr/>
            <p:nvPr/>
          </p:nvSpPr>
          <p:spPr>
            <a:xfrm>
              <a:off x="5988975" y="2011075"/>
              <a:ext cx="23550" cy="28825"/>
            </a:xfrm>
            <a:custGeom>
              <a:avLst/>
              <a:gdLst/>
              <a:ahLst/>
              <a:cxnLst/>
              <a:rect l="l" t="t" r="r" b="b"/>
              <a:pathLst>
                <a:path w="942" h="1153" extrusionOk="0">
                  <a:moveTo>
                    <a:pt x="272" y="0"/>
                  </a:moveTo>
                  <a:cubicBezTo>
                    <a:pt x="211" y="0"/>
                    <a:pt x="150" y="9"/>
                    <a:pt x="92" y="26"/>
                  </a:cubicBezTo>
                  <a:cubicBezTo>
                    <a:pt x="1" y="57"/>
                    <a:pt x="31" y="209"/>
                    <a:pt x="122" y="209"/>
                  </a:cubicBezTo>
                  <a:cubicBezTo>
                    <a:pt x="171" y="190"/>
                    <a:pt x="222" y="182"/>
                    <a:pt x="273" y="182"/>
                  </a:cubicBezTo>
                  <a:cubicBezTo>
                    <a:pt x="476" y="182"/>
                    <a:pt x="675" y="318"/>
                    <a:pt x="700" y="513"/>
                  </a:cubicBezTo>
                  <a:cubicBezTo>
                    <a:pt x="761" y="786"/>
                    <a:pt x="548" y="877"/>
                    <a:pt x="457" y="1060"/>
                  </a:cubicBezTo>
                  <a:cubicBezTo>
                    <a:pt x="426" y="1090"/>
                    <a:pt x="457" y="1151"/>
                    <a:pt x="487" y="1151"/>
                  </a:cubicBezTo>
                  <a:cubicBezTo>
                    <a:pt x="497" y="1152"/>
                    <a:pt x="506" y="1152"/>
                    <a:pt x="515" y="1152"/>
                  </a:cubicBezTo>
                  <a:cubicBezTo>
                    <a:pt x="828" y="1152"/>
                    <a:pt x="941" y="658"/>
                    <a:pt x="882" y="421"/>
                  </a:cubicBezTo>
                  <a:cubicBezTo>
                    <a:pt x="784" y="151"/>
                    <a:pt x="527"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6" name="Google Shape;306;p30"/>
            <p:cNvSpPr/>
            <p:nvPr/>
          </p:nvSpPr>
          <p:spPr>
            <a:xfrm>
              <a:off x="5995275" y="2045000"/>
              <a:ext cx="27925" cy="40475"/>
            </a:xfrm>
            <a:custGeom>
              <a:avLst/>
              <a:gdLst/>
              <a:ahLst/>
              <a:cxnLst/>
              <a:rect l="l" t="t" r="r" b="b"/>
              <a:pathLst>
                <a:path w="1117" h="1619" extrusionOk="0">
                  <a:moveTo>
                    <a:pt x="483" y="1"/>
                  </a:moveTo>
                  <a:cubicBezTo>
                    <a:pt x="345" y="1"/>
                    <a:pt x="198" y="34"/>
                    <a:pt x="53" y="98"/>
                  </a:cubicBezTo>
                  <a:cubicBezTo>
                    <a:pt x="1" y="98"/>
                    <a:pt x="15" y="165"/>
                    <a:pt x="40" y="165"/>
                  </a:cubicBezTo>
                  <a:cubicBezTo>
                    <a:pt x="44" y="165"/>
                    <a:pt x="48" y="163"/>
                    <a:pt x="53" y="159"/>
                  </a:cubicBezTo>
                  <a:cubicBezTo>
                    <a:pt x="171" y="119"/>
                    <a:pt x="291" y="98"/>
                    <a:pt x="404" y="98"/>
                  </a:cubicBezTo>
                  <a:cubicBezTo>
                    <a:pt x="726" y="98"/>
                    <a:pt x="987" y="270"/>
                    <a:pt x="965" y="675"/>
                  </a:cubicBezTo>
                  <a:cubicBezTo>
                    <a:pt x="965" y="827"/>
                    <a:pt x="934" y="1010"/>
                    <a:pt x="904" y="1131"/>
                  </a:cubicBezTo>
                  <a:cubicBezTo>
                    <a:pt x="843" y="1314"/>
                    <a:pt x="752" y="1405"/>
                    <a:pt x="569" y="1496"/>
                  </a:cubicBezTo>
                  <a:cubicBezTo>
                    <a:pt x="539" y="1526"/>
                    <a:pt x="539" y="1557"/>
                    <a:pt x="569" y="1587"/>
                  </a:cubicBezTo>
                  <a:cubicBezTo>
                    <a:pt x="615" y="1609"/>
                    <a:pt x="657" y="1618"/>
                    <a:pt x="696" y="1618"/>
                  </a:cubicBezTo>
                  <a:cubicBezTo>
                    <a:pt x="1043" y="1618"/>
                    <a:pt x="1116" y="833"/>
                    <a:pt x="1116" y="615"/>
                  </a:cubicBezTo>
                  <a:cubicBezTo>
                    <a:pt x="1074" y="188"/>
                    <a:pt x="806"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7" name="Google Shape;307;p30"/>
            <p:cNvSpPr/>
            <p:nvPr/>
          </p:nvSpPr>
          <p:spPr>
            <a:xfrm>
              <a:off x="5996575" y="2086975"/>
              <a:ext cx="62750" cy="96575"/>
            </a:xfrm>
            <a:custGeom>
              <a:avLst/>
              <a:gdLst/>
              <a:ahLst/>
              <a:cxnLst/>
              <a:rect l="l" t="t" r="r" b="b"/>
              <a:pathLst>
                <a:path w="2510" h="3863" extrusionOk="0">
                  <a:moveTo>
                    <a:pt x="780" y="0"/>
                  </a:moveTo>
                  <a:cubicBezTo>
                    <a:pt x="655" y="0"/>
                    <a:pt x="526" y="19"/>
                    <a:pt x="396" y="60"/>
                  </a:cubicBezTo>
                  <a:cubicBezTo>
                    <a:pt x="283" y="88"/>
                    <a:pt x="327" y="246"/>
                    <a:pt x="406" y="246"/>
                  </a:cubicBezTo>
                  <a:cubicBezTo>
                    <a:pt x="412" y="246"/>
                    <a:pt x="419" y="245"/>
                    <a:pt x="426" y="243"/>
                  </a:cubicBezTo>
                  <a:cubicBezTo>
                    <a:pt x="522" y="217"/>
                    <a:pt x="618" y="204"/>
                    <a:pt x="711" y="204"/>
                  </a:cubicBezTo>
                  <a:cubicBezTo>
                    <a:pt x="1711" y="204"/>
                    <a:pt x="2510" y="1600"/>
                    <a:pt x="2037" y="2461"/>
                  </a:cubicBezTo>
                  <a:cubicBezTo>
                    <a:pt x="1642" y="3161"/>
                    <a:pt x="852" y="3525"/>
                    <a:pt x="122" y="3616"/>
                  </a:cubicBezTo>
                  <a:cubicBezTo>
                    <a:pt x="1" y="3647"/>
                    <a:pt x="31" y="3829"/>
                    <a:pt x="122" y="3829"/>
                  </a:cubicBezTo>
                  <a:cubicBezTo>
                    <a:pt x="214" y="3851"/>
                    <a:pt x="309" y="3862"/>
                    <a:pt x="405" y="3862"/>
                  </a:cubicBezTo>
                  <a:cubicBezTo>
                    <a:pt x="1364" y="3862"/>
                    <a:pt x="2488" y="2823"/>
                    <a:pt x="2432" y="1884"/>
                  </a:cubicBezTo>
                  <a:cubicBezTo>
                    <a:pt x="2406" y="977"/>
                    <a:pt x="167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8" name="Google Shape;308;p30"/>
            <p:cNvSpPr/>
            <p:nvPr/>
          </p:nvSpPr>
          <p:spPr>
            <a:xfrm>
              <a:off x="6007975" y="2198550"/>
              <a:ext cx="23550" cy="42175"/>
            </a:xfrm>
            <a:custGeom>
              <a:avLst/>
              <a:gdLst/>
              <a:ahLst/>
              <a:cxnLst/>
              <a:rect l="l" t="t" r="r" b="b"/>
              <a:pathLst>
                <a:path w="942" h="1687" extrusionOk="0">
                  <a:moveTo>
                    <a:pt x="183" y="0"/>
                  </a:moveTo>
                  <a:cubicBezTo>
                    <a:pt x="163" y="0"/>
                    <a:pt x="143" y="2"/>
                    <a:pt x="122" y="5"/>
                  </a:cubicBezTo>
                  <a:cubicBezTo>
                    <a:pt x="61" y="5"/>
                    <a:pt x="1" y="65"/>
                    <a:pt x="31" y="126"/>
                  </a:cubicBezTo>
                  <a:cubicBezTo>
                    <a:pt x="213" y="400"/>
                    <a:pt x="517" y="460"/>
                    <a:pt x="608" y="825"/>
                  </a:cubicBezTo>
                  <a:cubicBezTo>
                    <a:pt x="669" y="1190"/>
                    <a:pt x="365" y="1312"/>
                    <a:pt x="92" y="1494"/>
                  </a:cubicBezTo>
                  <a:cubicBezTo>
                    <a:pt x="31" y="1524"/>
                    <a:pt x="61" y="1585"/>
                    <a:pt x="92" y="1616"/>
                  </a:cubicBezTo>
                  <a:cubicBezTo>
                    <a:pt x="158" y="1665"/>
                    <a:pt x="227" y="1687"/>
                    <a:pt x="294" y="1687"/>
                  </a:cubicBezTo>
                  <a:cubicBezTo>
                    <a:pt x="598" y="1687"/>
                    <a:pt x="888" y="1251"/>
                    <a:pt x="912" y="977"/>
                  </a:cubicBezTo>
                  <a:cubicBezTo>
                    <a:pt x="941" y="600"/>
                    <a:pt x="61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9" name="Google Shape;309;p30"/>
            <p:cNvSpPr/>
            <p:nvPr/>
          </p:nvSpPr>
          <p:spPr>
            <a:xfrm>
              <a:off x="6001900" y="2254000"/>
              <a:ext cx="60825" cy="82375"/>
            </a:xfrm>
            <a:custGeom>
              <a:avLst/>
              <a:gdLst/>
              <a:ahLst/>
              <a:cxnLst/>
              <a:rect l="l" t="t" r="r" b="b"/>
              <a:pathLst>
                <a:path w="2433" h="3295" extrusionOk="0">
                  <a:moveTo>
                    <a:pt x="329" y="1"/>
                  </a:moveTo>
                  <a:cubicBezTo>
                    <a:pt x="247" y="1"/>
                    <a:pt x="168" y="2"/>
                    <a:pt x="92" y="5"/>
                  </a:cubicBezTo>
                  <a:cubicBezTo>
                    <a:pt x="0" y="5"/>
                    <a:pt x="0" y="157"/>
                    <a:pt x="92" y="157"/>
                  </a:cubicBezTo>
                  <a:cubicBezTo>
                    <a:pt x="882" y="188"/>
                    <a:pt x="1885" y="340"/>
                    <a:pt x="2067" y="1252"/>
                  </a:cubicBezTo>
                  <a:cubicBezTo>
                    <a:pt x="2189" y="1981"/>
                    <a:pt x="2037" y="2711"/>
                    <a:pt x="1459" y="3197"/>
                  </a:cubicBezTo>
                  <a:cubicBezTo>
                    <a:pt x="1407" y="3223"/>
                    <a:pt x="1445" y="3294"/>
                    <a:pt x="1495" y="3294"/>
                  </a:cubicBezTo>
                  <a:cubicBezTo>
                    <a:pt x="1503" y="3294"/>
                    <a:pt x="1512" y="3292"/>
                    <a:pt x="1520" y="3288"/>
                  </a:cubicBezTo>
                  <a:cubicBezTo>
                    <a:pt x="2341" y="3015"/>
                    <a:pt x="2432" y="1768"/>
                    <a:pt x="2280" y="1039"/>
                  </a:cubicBezTo>
                  <a:cubicBezTo>
                    <a:pt x="2088" y="160"/>
                    <a:pt x="1101"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0" name="Google Shape;310;p30"/>
            <p:cNvSpPr/>
            <p:nvPr/>
          </p:nvSpPr>
          <p:spPr>
            <a:xfrm>
              <a:off x="5942925" y="2333775"/>
              <a:ext cx="103975" cy="75575"/>
            </a:xfrm>
            <a:custGeom>
              <a:avLst/>
              <a:gdLst/>
              <a:ahLst/>
              <a:cxnLst/>
              <a:rect l="l" t="t" r="r" b="b"/>
              <a:pathLst>
                <a:path w="4159" h="3023" extrusionOk="0">
                  <a:moveTo>
                    <a:pt x="2036" y="1"/>
                  </a:moveTo>
                  <a:cubicBezTo>
                    <a:pt x="1992" y="1"/>
                    <a:pt x="1948" y="3"/>
                    <a:pt x="1903" y="6"/>
                  </a:cubicBezTo>
                  <a:cubicBezTo>
                    <a:pt x="1843" y="6"/>
                    <a:pt x="1843" y="128"/>
                    <a:pt x="1903" y="128"/>
                  </a:cubicBezTo>
                  <a:cubicBezTo>
                    <a:pt x="1938" y="126"/>
                    <a:pt x="1972" y="125"/>
                    <a:pt x="2006" y="125"/>
                  </a:cubicBezTo>
                  <a:cubicBezTo>
                    <a:pt x="2521" y="125"/>
                    <a:pt x="3045" y="340"/>
                    <a:pt x="3302" y="796"/>
                  </a:cubicBezTo>
                  <a:cubicBezTo>
                    <a:pt x="3636" y="1343"/>
                    <a:pt x="3454" y="2134"/>
                    <a:pt x="2907" y="2468"/>
                  </a:cubicBezTo>
                  <a:cubicBezTo>
                    <a:pt x="2598" y="2674"/>
                    <a:pt x="2094" y="2749"/>
                    <a:pt x="1671" y="2749"/>
                  </a:cubicBezTo>
                  <a:cubicBezTo>
                    <a:pt x="1593" y="2749"/>
                    <a:pt x="1518" y="2746"/>
                    <a:pt x="1448" y="2742"/>
                  </a:cubicBezTo>
                  <a:cubicBezTo>
                    <a:pt x="900" y="2711"/>
                    <a:pt x="657" y="2286"/>
                    <a:pt x="201" y="2103"/>
                  </a:cubicBezTo>
                  <a:cubicBezTo>
                    <a:pt x="189" y="2099"/>
                    <a:pt x="176" y="2097"/>
                    <a:pt x="164" y="2097"/>
                  </a:cubicBezTo>
                  <a:cubicBezTo>
                    <a:pt x="81" y="2097"/>
                    <a:pt x="1" y="2176"/>
                    <a:pt x="80" y="2255"/>
                  </a:cubicBezTo>
                  <a:cubicBezTo>
                    <a:pt x="636" y="2728"/>
                    <a:pt x="938" y="3023"/>
                    <a:pt x="1637" y="3023"/>
                  </a:cubicBezTo>
                  <a:cubicBezTo>
                    <a:pt x="1702" y="3023"/>
                    <a:pt x="1770" y="3020"/>
                    <a:pt x="1843" y="3015"/>
                  </a:cubicBezTo>
                  <a:cubicBezTo>
                    <a:pt x="2481" y="2985"/>
                    <a:pt x="3180" y="2833"/>
                    <a:pt x="3514" y="2225"/>
                  </a:cubicBezTo>
                  <a:cubicBezTo>
                    <a:pt x="4158" y="1113"/>
                    <a:pt x="3168"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1" name="Google Shape;311;p30"/>
            <p:cNvSpPr/>
            <p:nvPr/>
          </p:nvSpPr>
          <p:spPr>
            <a:xfrm>
              <a:off x="5924650" y="2409825"/>
              <a:ext cx="25600" cy="45825"/>
            </a:xfrm>
            <a:custGeom>
              <a:avLst/>
              <a:gdLst/>
              <a:ahLst/>
              <a:cxnLst/>
              <a:rect l="l" t="t" r="r" b="b"/>
              <a:pathLst>
                <a:path w="1024" h="1833" extrusionOk="0">
                  <a:moveTo>
                    <a:pt x="174" y="1"/>
                  </a:moveTo>
                  <a:cubicBezTo>
                    <a:pt x="44" y="1"/>
                    <a:pt x="0" y="188"/>
                    <a:pt x="142" y="216"/>
                  </a:cubicBezTo>
                  <a:cubicBezTo>
                    <a:pt x="476" y="307"/>
                    <a:pt x="780" y="581"/>
                    <a:pt x="780" y="946"/>
                  </a:cubicBezTo>
                  <a:cubicBezTo>
                    <a:pt x="780" y="1341"/>
                    <a:pt x="476" y="1493"/>
                    <a:pt x="203" y="1675"/>
                  </a:cubicBezTo>
                  <a:cubicBezTo>
                    <a:pt x="142" y="1706"/>
                    <a:pt x="142" y="1797"/>
                    <a:pt x="203" y="1827"/>
                  </a:cubicBezTo>
                  <a:cubicBezTo>
                    <a:pt x="227" y="1831"/>
                    <a:pt x="252" y="1832"/>
                    <a:pt x="276" y="1832"/>
                  </a:cubicBezTo>
                  <a:cubicBezTo>
                    <a:pt x="669" y="1832"/>
                    <a:pt x="995" y="1379"/>
                    <a:pt x="1024" y="1007"/>
                  </a:cubicBezTo>
                  <a:cubicBezTo>
                    <a:pt x="1024" y="520"/>
                    <a:pt x="659" y="125"/>
                    <a:pt x="203" y="4"/>
                  </a:cubicBezTo>
                  <a:cubicBezTo>
                    <a:pt x="193" y="1"/>
                    <a:pt x="183"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2" name="Google Shape;312;p30"/>
            <p:cNvSpPr/>
            <p:nvPr/>
          </p:nvSpPr>
          <p:spPr>
            <a:xfrm>
              <a:off x="5865125" y="2446425"/>
              <a:ext cx="51700" cy="47550"/>
            </a:xfrm>
            <a:custGeom>
              <a:avLst/>
              <a:gdLst/>
              <a:ahLst/>
              <a:cxnLst/>
              <a:rect l="l" t="t" r="r" b="b"/>
              <a:pathLst>
                <a:path w="2068" h="1902" extrusionOk="0">
                  <a:moveTo>
                    <a:pt x="1619" y="1"/>
                  </a:moveTo>
                  <a:cubicBezTo>
                    <a:pt x="1543" y="1"/>
                    <a:pt x="1442" y="109"/>
                    <a:pt x="1490" y="181"/>
                  </a:cubicBezTo>
                  <a:cubicBezTo>
                    <a:pt x="1794" y="576"/>
                    <a:pt x="1794" y="1184"/>
                    <a:pt x="1368" y="1488"/>
                  </a:cubicBezTo>
                  <a:cubicBezTo>
                    <a:pt x="1203" y="1606"/>
                    <a:pt x="1020" y="1650"/>
                    <a:pt x="832" y="1650"/>
                  </a:cubicBezTo>
                  <a:cubicBezTo>
                    <a:pt x="778" y="1650"/>
                    <a:pt x="724" y="1647"/>
                    <a:pt x="669" y="1640"/>
                  </a:cubicBezTo>
                  <a:cubicBezTo>
                    <a:pt x="456" y="1609"/>
                    <a:pt x="304" y="1457"/>
                    <a:pt x="122" y="1397"/>
                  </a:cubicBezTo>
                  <a:cubicBezTo>
                    <a:pt x="61" y="1397"/>
                    <a:pt x="0" y="1457"/>
                    <a:pt x="31" y="1488"/>
                  </a:cubicBezTo>
                  <a:cubicBezTo>
                    <a:pt x="91" y="1761"/>
                    <a:pt x="456" y="1883"/>
                    <a:pt x="699" y="1883"/>
                  </a:cubicBezTo>
                  <a:cubicBezTo>
                    <a:pt x="763" y="1896"/>
                    <a:pt x="826" y="1902"/>
                    <a:pt x="889" y="1902"/>
                  </a:cubicBezTo>
                  <a:cubicBezTo>
                    <a:pt x="1126" y="1902"/>
                    <a:pt x="1352" y="1815"/>
                    <a:pt x="1520" y="1670"/>
                  </a:cubicBezTo>
                  <a:cubicBezTo>
                    <a:pt x="2037" y="1275"/>
                    <a:pt x="2067" y="515"/>
                    <a:pt x="1672" y="29"/>
                  </a:cubicBezTo>
                  <a:cubicBezTo>
                    <a:pt x="1659" y="9"/>
                    <a:pt x="1640" y="1"/>
                    <a:pt x="1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3" name="Google Shape;313;p30"/>
            <p:cNvSpPr/>
            <p:nvPr/>
          </p:nvSpPr>
          <p:spPr>
            <a:xfrm>
              <a:off x="5881075" y="2504950"/>
              <a:ext cx="17500" cy="23050"/>
            </a:xfrm>
            <a:custGeom>
              <a:avLst/>
              <a:gdLst/>
              <a:ahLst/>
              <a:cxnLst/>
              <a:rect l="l" t="t" r="r" b="b"/>
              <a:pathLst>
                <a:path w="700" h="922" extrusionOk="0">
                  <a:moveTo>
                    <a:pt x="338" y="0"/>
                  </a:moveTo>
                  <a:cubicBezTo>
                    <a:pt x="273" y="0"/>
                    <a:pt x="233" y="109"/>
                    <a:pt x="304" y="180"/>
                  </a:cubicBezTo>
                  <a:cubicBezTo>
                    <a:pt x="396" y="272"/>
                    <a:pt x="456" y="454"/>
                    <a:pt x="335" y="575"/>
                  </a:cubicBezTo>
                  <a:cubicBezTo>
                    <a:pt x="274" y="667"/>
                    <a:pt x="122" y="667"/>
                    <a:pt x="31" y="758"/>
                  </a:cubicBezTo>
                  <a:cubicBezTo>
                    <a:pt x="0" y="788"/>
                    <a:pt x="0" y="788"/>
                    <a:pt x="31" y="819"/>
                  </a:cubicBezTo>
                  <a:cubicBezTo>
                    <a:pt x="59" y="893"/>
                    <a:pt x="112" y="922"/>
                    <a:pt x="175" y="922"/>
                  </a:cubicBezTo>
                  <a:cubicBezTo>
                    <a:pt x="319" y="922"/>
                    <a:pt x="515" y="772"/>
                    <a:pt x="578" y="667"/>
                  </a:cubicBezTo>
                  <a:cubicBezTo>
                    <a:pt x="700" y="423"/>
                    <a:pt x="608" y="150"/>
                    <a:pt x="396" y="28"/>
                  </a:cubicBezTo>
                  <a:cubicBezTo>
                    <a:pt x="376" y="9"/>
                    <a:pt x="356"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4" name="Google Shape;314;p30"/>
            <p:cNvSpPr/>
            <p:nvPr/>
          </p:nvSpPr>
          <p:spPr>
            <a:xfrm>
              <a:off x="5482900" y="2633400"/>
              <a:ext cx="19775" cy="105100"/>
            </a:xfrm>
            <a:custGeom>
              <a:avLst/>
              <a:gdLst/>
              <a:ahLst/>
              <a:cxnLst/>
              <a:rect l="l" t="t" r="r" b="b"/>
              <a:pathLst>
                <a:path w="791" h="4204" extrusionOk="0">
                  <a:moveTo>
                    <a:pt x="468" y="0"/>
                  </a:moveTo>
                  <a:cubicBezTo>
                    <a:pt x="438" y="0"/>
                    <a:pt x="409" y="24"/>
                    <a:pt x="426" y="58"/>
                  </a:cubicBezTo>
                  <a:lnTo>
                    <a:pt x="395" y="58"/>
                  </a:lnTo>
                  <a:cubicBezTo>
                    <a:pt x="456" y="696"/>
                    <a:pt x="486" y="1334"/>
                    <a:pt x="426" y="2003"/>
                  </a:cubicBezTo>
                  <a:cubicBezTo>
                    <a:pt x="334" y="2732"/>
                    <a:pt x="122" y="3401"/>
                    <a:pt x="0" y="4161"/>
                  </a:cubicBezTo>
                  <a:cubicBezTo>
                    <a:pt x="0" y="4182"/>
                    <a:pt x="15" y="4204"/>
                    <a:pt x="35" y="4204"/>
                  </a:cubicBezTo>
                  <a:cubicBezTo>
                    <a:pt x="43" y="4204"/>
                    <a:pt x="52" y="4200"/>
                    <a:pt x="61" y="4191"/>
                  </a:cubicBezTo>
                  <a:cubicBezTo>
                    <a:pt x="730" y="3006"/>
                    <a:pt x="790" y="1334"/>
                    <a:pt x="517" y="58"/>
                  </a:cubicBezTo>
                  <a:cubicBezTo>
                    <a:pt x="517" y="16"/>
                    <a:pt x="492"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5" name="Google Shape;315;p30"/>
            <p:cNvSpPr/>
            <p:nvPr/>
          </p:nvSpPr>
          <p:spPr>
            <a:xfrm>
              <a:off x="5090775" y="2717900"/>
              <a:ext cx="395575" cy="594025"/>
            </a:xfrm>
            <a:custGeom>
              <a:avLst/>
              <a:gdLst/>
              <a:ahLst/>
              <a:cxnLst/>
              <a:rect l="l" t="t" r="r" b="b"/>
              <a:pathLst>
                <a:path w="15823" h="23761" extrusionOk="0">
                  <a:moveTo>
                    <a:pt x="15758" y="1"/>
                  </a:moveTo>
                  <a:cubicBezTo>
                    <a:pt x="15745" y="1"/>
                    <a:pt x="15730" y="6"/>
                    <a:pt x="15716" y="21"/>
                  </a:cubicBezTo>
                  <a:cubicBezTo>
                    <a:pt x="13649" y="2027"/>
                    <a:pt x="10731" y="3061"/>
                    <a:pt x="8360" y="4702"/>
                  </a:cubicBezTo>
                  <a:cubicBezTo>
                    <a:pt x="6323" y="6100"/>
                    <a:pt x="4104" y="7650"/>
                    <a:pt x="2311" y="9413"/>
                  </a:cubicBezTo>
                  <a:cubicBezTo>
                    <a:pt x="882" y="10872"/>
                    <a:pt x="518" y="12453"/>
                    <a:pt x="335" y="14459"/>
                  </a:cubicBezTo>
                  <a:cubicBezTo>
                    <a:pt x="31" y="17529"/>
                    <a:pt x="1" y="20599"/>
                    <a:pt x="1" y="23669"/>
                  </a:cubicBezTo>
                  <a:cubicBezTo>
                    <a:pt x="1" y="23730"/>
                    <a:pt x="47" y="23760"/>
                    <a:pt x="92" y="23760"/>
                  </a:cubicBezTo>
                  <a:cubicBezTo>
                    <a:pt x="138" y="23760"/>
                    <a:pt x="183" y="23730"/>
                    <a:pt x="183" y="23669"/>
                  </a:cubicBezTo>
                  <a:cubicBezTo>
                    <a:pt x="244" y="21055"/>
                    <a:pt x="244" y="18471"/>
                    <a:pt x="457" y="15857"/>
                  </a:cubicBezTo>
                  <a:cubicBezTo>
                    <a:pt x="548" y="14368"/>
                    <a:pt x="578" y="12757"/>
                    <a:pt x="1217" y="11389"/>
                  </a:cubicBezTo>
                  <a:cubicBezTo>
                    <a:pt x="1764" y="10143"/>
                    <a:pt x="2737" y="9322"/>
                    <a:pt x="3770" y="8471"/>
                  </a:cubicBezTo>
                  <a:cubicBezTo>
                    <a:pt x="5928" y="6678"/>
                    <a:pt x="8117" y="4976"/>
                    <a:pt x="10518" y="3517"/>
                  </a:cubicBezTo>
                  <a:cubicBezTo>
                    <a:pt x="12281" y="2422"/>
                    <a:pt x="14439" y="1723"/>
                    <a:pt x="15776" y="82"/>
                  </a:cubicBezTo>
                  <a:cubicBezTo>
                    <a:pt x="15823" y="59"/>
                    <a:pt x="15799" y="1"/>
                    <a:pt x="1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6" name="Google Shape;316;p30"/>
            <p:cNvSpPr/>
            <p:nvPr/>
          </p:nvSpPr>
          <p:spPr>
            <a:xfrm>
              <a:off x="5742025" y="2675025"/>
              <a:ext cx="72025" cy="162075"/>
            </a:xfrm>
            <a:custGeom>
              <a:avLst/>
              <a:gdLst/>
              <a:ahLst/>
              <a:cxnLst/>
              <a:rect l="l" t="t" r="r" b="b"/>
              <a:pathLst>
                <a:path w="2881" h="6483" extrusionOk="0">
                  <a:moveTo>
                    <a:pt x="458" y="1"/>
                  </a:moveTo>
                  <a:cubicBezTo>
                    <a:pt x="432" y="1"/>
                    <a:pt x="407" y="11"/>
                    <a:pt x="395" y="34"/>
                  </a:cubicBezTo>
                  <a:lnTo>
                    <a:pt x="395" y="64"/>
                  </a:lnTo>
                  <a:cubicBezTo>
                    <a:pt x="0" y="1979"/>
                    <a:pt x="547" y="5748"/>
                    <a:pt x="2766" y="6478"/>
                  </a:cubicBezTo>
                  <a:cubicBezTo>
                    <a:pt x="2776" y="6481"/>
                    <a:pt x="2785" y="6483"/>
                    <a:pt x="2794" y="6483"/>
                  </a:cubicBezTo>
                  <a:cubicBezTo>
                    <a:pt x="2863" y="6483"/>
                    <a:pt x="2881" y="6383"/>
                    <a:pt x="2827" y="6356"/>
                  </a:cubicBezTo>
                  <a:cubicBezTo>
                    <a:pt x="760" y="5232"/>
                    <a:pt x="334" y="2192"/>
                    <a:pt x="547" y="64"/>
                  </a:cubicBezTo>
                  <a:cubicBezTo>
                    <a:pt x="547" y="27"/>
                    <a:pt x="50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7" name="Google Shape;317;p30"/>
            <p:cNvSpPr/>
            <p:nvPr/>
          </p:nvSpPr>
          <p:spPr>
            <a:xfrm>
              <a:off x="5760025" y="2771250"/>
              <a:ext cx="300125" cy="435175"/>
            </a:xfrm>
            <a:custGeom>
              <a:avLst/>
              <a:gdLst/>
              <a:ahLst/>
              <a:cxnLst/>
              <a:rect l="l" t="t" r="r" b="b"/>
              <a:pathLst>
                <a:path w="12005" h="17407" extrusionOk="0">
                  <a:moveTo>
                    <a:pt x="78" y="0"/>
                  </a:moveTo>
                  <a:cubicBezTo>
                    <a:pt x="38" y="0"/>
                    <a:pt x="0" y="47"/>
                    <a:pt x="40" y="106"/>
                  </a:cubicBezTo>
                  <a:cubicBezTo>
                    <a:pt x="1590" y="2811"/>
                    <a:pt x="6028" y="2720"/>
                    <a:pt x="8581" y="3845"/>
                  </a:cubicBezTo>
                  <a:cubicBezTo>
                    <a:pt x="10283" y="4605"/>
                    <a:pt x="10526" y="5972"/>
                    <a:pt x="10709" y="7674"/>
                  </a:cubicBezTo>
                  <a:cubicBezTo>
                    <a:pt x="10861" y="8799"/>
                    <a:pt x="11165" y="9954"/>
                    <a:pt x="11256" y="11079"/>
                  </a:cubicBezTo>
                  <a:cubicBezTo>
                    <a:pt x="11469" y="13176"/>
                    <a:pt x="11134" y="15334"/>
                    <a:pt x="11803" y="17340"/>
                  </a:cubicBezTo>
                  <a:cubicBezTo>
                    <a:pt x="11826" y="17387"/>
                    <a:pt x="11863" y="17407"/>
                    <a:pt x="11897" y="17407"/>
                  </a:cubicBezTo>
                  <a:cubicBezTo>
                    <a:pt x="11953" y="17407"/>
                    <a:pt x="12004" y="17355"/>
                    <a:pt x="11985" y="17279"/>
                  </a:cubicBezTo>
                  <a:cubicBezTo>
                    <a:pt x="11651" y="14969"/>
                    <a:pt x="11864" y="12659"/>
                    <a:pt x="11530" y="10349"/>
                  </a:cubicBezTo>
                  <a:cubicBezTo>
                    <a:pt x="11347" y="9042"/>
                    <a:pt x="11134" y="7735"/>
                    <a:pt x="10922" y="6428"/>
                  </a:cubicBezTo>
                  <a:cubicBezTo>
                    <a:pt x="10861" y="5851"/>
                    <a:pt x="10800" y="5395"/>
                    <a:pt x="10466" y="4878"/>
                  </a:cubicBezTo>
                  <a:cubicBezTo>
                    <a:pt x="9767" y="3845"/>
                    <a:pt x="8460" y="3541"/>
                    <a:pt x="7335" y="3267"/>
                  </a:cubicBezTo>
                  <a:cubicBezTo>
                    <a:pt x="5116" y="2690"/>
                    <a:pt x="1529" y="2051"/>
                    <a:pt x="131" y="45"/>
                  </a:cubicBezTo>
                  <a:cubicBezTo>
                    <a:pt x="121" y="13"/>
                    <a:pt x="99"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8" name="Google Shape;318;p30"/>
            <p:cNvSpPr/>
            <p:nvPr/>
          </p:nvSpPr>
          <p:spPr>
            <a:xfrm>
              <a:off x="5699150" y="2111075"/>
              <a:ext cx="51250" cy="31325"/>
            </a:xfrm>
            <a:custGeom>
              <a:avLst/>
              <a:gdLst/>
              <a:ahLst/>
              <a:cxnLst/>
              <a:rect l="l" t="t" r="r" b="b"/>
              <a:pathLst>
                <a:path w="2050" h="1253" extrusionOk="0">
                  <a:moveTo>
                    <a:pt x="104" y="0"/>
                  </a:moveTo>
                  <a:cubicBezTo>
                    <a:pt x="74" y="0"/>
                    <a:pt x="43" y="23"/>
                    <a:pt x="43" y="69"/>
                  </a:cubicBezTo>
                  <a:cubicBezTo>
                    <a:pt x="1" y="750"/>
                    <a:pt x="644" y="1252"/>
                    <a:pt x="1262" y="1252"/>
                  </a:cubicBezTo>
                  <a:cubicBezTo>
                    <a:pt x="1527" y="1252"/>
                    <a:pt x="1788" y="1160"/>
                    <a:pt x="1989" y="950"/>
                  </a:cubicBezTo>
                  <a:cubicBezTo>
                    <a:pt x="2049" y="890"/>
                    <a:pt x="1989" y="798"/>
                    <a:pt x="1928" y="798"/>
                  </a:cubicBezTo>
                  <a:cubicBezTo>
                    <a:pt x="1641" y="894"/>
                    <a:pt x="1410" y="1009"/>
                    <a:pt x="1132" y="1009"/>
                  </a:cubicBezTo>
                  <a:cubicBezTo>
                    <a:pt x="1057" y="1009"/>
                    <a:pt x="979" y="1000"/>
                    <a:pt x="894" y="981"/>
                  </a:cubicBezTo>
                  <a:cubicBezTo>
                    <a:pt x="469" y="859"/>
                    <a:pt x="195" y="494"/>
                    <a:pt x="165" y="69"/>
                  </a:cubicBezTo>
                  <a:cubicBezTo>
                    <a:pt x="165" y="23"/>
                    <a:pt x="135"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9" name="Google Shape;319;p30"/>
            <p:cNvSpPr/>
            <p:nvPr/>
          </p:nvSpPr>
          <p:spPr>
            <a:xfrm>
              <a:off x="5744525" y="2141800"/>
              <a:ext cx="30950" cy="12975"/>
            </a:xfrm>
            <a:custGeom>
              <a:avLst/>
              <a:gdLst/>
              <a:ahLst/>
              <a:cxnLst/>
              <a:rect l="l" t="t" r="r" b="b"/>
              <a:pathLst>
                <a:path w="1238" h="519" extrusionOk="0">
                  <a:moveTo>
                    <a:pt x="86" y="0"/>
                  </a:moveTo>
                  <a:cubicBezTo>
                    <a:pt x="39" y="0"/>
                    <a:pt x="0" y="43"/>
                    <a:pt x="22" y="86"/>
                  </a:cubicBezTo>
                  <a:cubicBezTo>
                    <a:pt x="143" y="329"/>
                    <a:pt x="356" y="481"/>
                    <a:pt x="630" y="512"/>
                  </a:cubicBezTo>
                  <a:cubicBezTo>
                    <a:pt x="658" y="516"/>
                    <a:pt x="690" y="519"/>
                    <a:pt x="726" y="519"/>
                  </a:cubicBezTo>
                  <a:cubicBezTo>
                    <a:pt x="918" y="519"/>
                    <a:pt x="1186" y="444"/>
                    <a:pt x="1237" y="238"/>
                  </a:cubicBezTo>
                  <a:cubicBezTo>
                    <a:pt x="1237" y="208"/>
                    <a:pt x="1207" y="177"/>
                    <a:pt x="1146" y="177"/>
                  </a:cubicBezTo>
                  <a:cubicBezTo>
                    <a:pt x="994" y="208"/>
                    <a:pt x="873" y="329"/>
                    <a:pt x="690" y="329"/>
                  </a:cubicBezTo>
                  <a:cubicBezTo>
                    <a:pt x="447" y="329"/>
                    <a:pt x="265" y="208"/>
                    <a:pt x="143" y="25"/>
                  </a:cubicBezTo>
                  <a:cubicBezTo>
                    <a:pt x="125" y="7"/>
                    <a:pt x="105"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0" name="Google Shape;320;p30"/>
            <p:cNvSpPr/>
            <p:nvPr/>
          </p:nvSpPr>
          <p:spPr>
            <a:xfrm>
              <a:off x="5767100" y="2163700"/>
              <a:ext cx="38775" cy="21925"/>
            </a:xfrm>
            <a:custGeom>
              <a:avLst/>
              <a:gdLst/>
              <a:ahLst/>
              <a:cxnLst/>
              <a:rect l="l" t="t" r="r" b="b"/>
              <a:pathLst>
                <a:path w="1551" h="877" extrusionOk="0">
                  <a:moveTo>
                    <a:pt x="91" y="0"/>
                  </a:moveTo>
                  <a:cubicBezTo>
                    <a:pt x="0" y="0"/>
                    <a:pt x="0" y="92"/>
                    <a:pt x="91" y="122"/>
                  </a:cubicBezTo>
                  <a:cubicBezTo>
                    <a:pt x="365" y="152"/>
                    <a:pt x="669" y="244"/>
                    <a:pt x="912" y="395"/>
                  </a:cubicBezTo>
                  <a:cubicBezTo>
                    <a:pt x="1125" y="517"/>
                    <a:pt x="1246" y="730"/>
                    <a:pt x="1459" y="851"/>
                  </a:cubicBezTo>
                  <a:cubicBezTo>
                    <a:pt x="1468" y="869"/>
                    <a:pt x="1480" y="877"/>
                    <a:pt x="1491" y="877"/>
                  </a:cubicBezTo>
                  <a:cubicBezTo>
                    <a:pt x="1520" y="877"/>
                    <a:pt x="1550" y="834"/>
                    <a:pt x="1550" y="791"/>
                  </a:cubicBezTo>
                  <a:cubicBezTo>
                    <a:pt x="1490" y="517"/>
                    <a:pt x="1186" y="335"/>
                    <a:pt x="973" y="213"/>
                  </a:cubicBezTo>
                  <a:cubicBezTo>
                    <a:pt x="699" y="61"/>
                    <a:pt x="395"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1" name="Google Shape;321;p30"/>
            <p:cNvSpPr/>
            <p:nvPr/>
          </p:nvSpPr>
          <p:spPr>
            <a:xfrm>
              <a:off x="5673625" y="2100550"/>
              <a:ext cx="19025" cy="33525"/>
            </a:xfrm>
            <a:custGeom>
              <a:avLst/>
              <a:gdLst/>
              <a:ahLst/>
              <a:cxnLst/>
              <a:rect l="l" t="t" r="r" b="b"/>
              <a:pathLst>
                <a:path w="761" h="1341" extrusionOk="0">
                  <a:moveTo>
                    <a:pt x="639" y="1"/>
                  </a:moveTo>
                  <a:cubicBezTo>
                    <a:pt x="613" y="1"/>
                    <a:pt x="578" y="27"/>
                    <a:pt x="578" y="64"/>
                  </a:cubicBezTo>
                  <a:cubicBezTo>
                    <a:pt x="578" y="307"/>
                    <a:pt x="517" y="520"/>
                    <a:pt x="426" y="733"/>
                  </a:cubicBezTo>
                  <a:cubicBezTo>
                    <a:pt x="335" y="946"/>
                    <a:pt x="152" y="1067"/>
                    <a:pt x="31" y="1219"/>
                  </a:cubicBezTo>
                  <a:cubicBezTo>
                    <a:pt x="0" y="1280"/>
                    <a:pt x="61" y="1341"/>
                    <a:pt x="122" y="1341"/>
                  </a:cubicBezTo>
                  <a:cubicBezTo>
                    <a:pt x="578" y="1128"/>
                    <a:pt x="760" y="490"/>
                    <a:pt x="669" y="34"/>
                  </a:cubicBezTo>
                  <a:cubicBezTo>
                    <a:pt x="669" y="11"/>
                    <a:pt x="656"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2" name="Google Shape;322;p30"/>
            <p:cNvSpPr/>
            <p:nvPr/>
          </p:nvSpPr>
          <p:spPr>
            <a:xfrm>
              <a:off x="5601600" y="2113250"/>
              <a:ext cx="73575" cy="40350"/>
            </a:xfrm>
            <a:custGeom>
              <a:avLst/>
              <a:gdLst/>
              <a:ahLst/>
              <a:cxnLst/>
              <a:rect l="l" t="t" r="r" b="b"/>
              <a:pathLst>
                <a:path w="2943" h="1614" extrusionOk="0">
                  <a:moveTo>
                    <a:pt x="2635" y="0"/>
                  </a:moveTo>
                  <a:cubicBezTo>
                    <a:pt x="2598" y="0"/>
                    <a:pt x="2555" y="29"/>
                    <a:pt x="2578" y="73"/>
                  </a:cubicBezTo>
                  <a:cubicBezTo>
                    <a:pt x="2821" y="772"/>
                    <a:pt x="2243" y="1319"/>
                    <a:pt x="1574" y="1380"/>
                  </a:cubicBezTo>
                  <a:cubicBezTo>
                    <a:pt x="1512" y="1387"/>
                    <a:pt x="1451" y="1391"/>
                    <a:pt x="1391" y="1391"/>
                  </a:cubicBezTo>
                  <a:cubicBezTo>
                    <a:pt x="948" y="1391"/>
                    <a:pt x="543" y="1210"/>
                    <a:pt x="115" y="1076"/>
                  </a:cubicBezTo>
                  <a:cubicBezTo>
                    <a:pt x="105" y="1073"/>
                    <a:pt x="96" y="1071"/>
                    <a:pt x="88" y="1071"/>
                  </a:cubicBezTo>
                  <a:cubicBezTo>
                    <a:pt x="19" y="1071"/>
                    <a:pt x="1" y="1171"/>
                    <a:pt x="55" y="1198"/>
                  </a:cubicBezTo>
                  <a:cubicBezTo>
                    <a:pt x="461" y="1430"/>
                    <a:pt x="955" y="1613"/>
                    <a:pt x="1432" y="1613"/>
                  </a:cubicBezTo>
                  <a:cubicBezTo>
                    <a:pt x="1704" y="1613"/>
                    <a:pt x="1970" y="1554"/>
                    <a:pt x="2213" y="1410"/>
                  </a:cubicBezTo>
                  <a:cubicBezTo>
                    <a:pt x="2699" y="1137"/>
                    <a:pt x="2942" y="559"/>
                    <a:pt x="2669" y="12"/>
                  </a:cubicBezTo>
                  <a:cubicBezTo>
                    <a:pt x="2661" y="4"/>
                    <a:pt x="2648" y="0"/>
                    <a:pt x="2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3" name="Google Shape;323;p30"/>
            <p:cNvSpPr/>
            <p:nvPr/>
          </p:nvSpPr>
          <p:spPr>
            <a:xfrm>
              <a:off x="5565725" y="2142125"/>
              <a:ext cx="33450" cy="11725"/>
            </a:xfrm>
            <a:custGeom>
              <a:avLst/>
              <a:gdLst/>
              <a:ahLst/>
              <a:cxnLst/>
              <a:rect l="l" t="t" r="r" b="b"/>
              <a:pathLst>
                <a:path w="1338" h="469" extrusionOk="0">
                  <a:moveTo>
                    <a:pt x="58" y="0"/>
                  </a:moveTo>
                  <a:cubicBezTo>
                    <a:pt x="28" y="0"/>
                    <a:pt x="0" y="23"/>
                    <a:pt x="0" y="73"/>
                  </a:cubicBezTo>
                  <a:cubicBezTo>
                    <a:pt x="31" y="255"/>
                    <a:pt x="213" y="377"/>
                    <a:pt x="395" y="407"/>
                  </a:cubicBezTo>
                  <a:cubicBezTo>
                    <a:pt x="699" y="468"/>
                    <a:pt x="1034" y="468"/>
                    <a:pt x="1338" y="468"/>
                  </a:cubicBezTo>
                  <a:cubicBezTo>
                    <a:pt x="1125" y="438"/>
                    <a:pt x="912" y="377"/>
                    <a:pt x="699" y="347"/>
                  </a:cubicBezTo>
                  <a:cubicBezTo>
                    <a:pt x="456" y="316"/>
                    <a:pt x="243" y="286"/>
                    <a:pt x="122" y="43"/>
                  </a:cubicBezTo>
                  <a:cubicBezTo>
                    <a:pt x="108" y="15"/>
                    <a:pt x="82"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4" name="Google Shape;324;p30"/>
            <p:cNvSpPr/>
            <p:nvPr/>
          </p:nvSpPr>
          <p:spPr>
            <a:xfrm>
              <a:off x="5501125" y="2144275"/>
              <a:ext cx="51375" cy="33925"/>
            </a:xfrm>
            <a:custGeom>
              <a:avLst/>
              <a:gdLst/>
              <a:ahLst/>
              <a:cxnLst/>
              <a:rect l="l" t="t" r="r" b="b"/>
              <a:pathLst>
                <a:path w="2055" h="1357" extrusionOk="0">
                  <a:moveTo>
                    <a:pt x="1952" y="1"/>
                  </a:moveTo>
                  <a:cubicBezTo>
                    <a:pt x="1911" y="1"/>
                    <a:pt x="1868" y="25"/>
                    <a:pt x="1855" y="78"/>
                  </a:cubicBezTo>
                  <a:cubicBezTo>
                    <a:pt x="1764" y="473"/>
                    <a:pt x="1612" y="869"/>
                    <a:pt x="1186" y="1021"/>
                  </a:cubicBezTo>
                  <a:cubicBezTo>
                    <a:pt x="821" y="1142"/>
                    <a:pt x="426" y="1081"/>
                    <a:pt x="61" y="1142"/>
                  </a:cubicBezTo>
                  <a:cubicBezTo>
                    <a:pt x="1" y="1172"/>
                    <a:pt x="1" y="1264"/>
                    <a:pt x="61" y="1294"/>
                  </a:cubicBezTo>
                  <a:cubicBezTo>
                    <a:pt x="207" y="1336"/>
                    <a:pt x="375" y="1356"/>
                    <a:pt x="547" y="1356"/>
                  </a:cubicBezTo>
                  <a:cubicBezTo>
                    <a:pt x="876" y="1356"/>
                    <a:pt x="1220" y="1282"/>
                    <a:pt x="1460" y="1142"/>
                  </a:cubicBezTo>
                  <a:cubicBezTo>
                    <a:pt x="1855" y="929"/>
                    <a:pt x="1946" y="504"/>
                    <a:pt x="2037" y="109"/>
                  </a:cubicBezTo>
                  <a:cubicBezTo>
                    <a:pt x="2054" y="40"/>
                    <a:pt x="2004" y="1"/>
                    <a:pt x="1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5" name="Google Shape;325;p30"/>
            <p:cNvSpPr/>
            <p:nvPr/>
          </p:nvSpPr>
          <p:spPr>
            <a:xfrm>
              <a:off x="5460850" y="2184650"/>
              <a:ext cx="34975" cy="36825"/>
            </a:xfrm>
            <a:custGeom>
              <a:avLst/>
              <a:gdLst/>
              <a:ahLst/>
              <a:cxnLst/>
              <a:rect l="l" t="t" r="r" b="b"/>
              <a:pathLst>
                <a:path w="1399" h="1473" extrusionOk="0">
                  <a:moveTo>
                    <a:pt x="1099" y="1"/>
                  </a:moveTo>
                  <a:cubicBezTo>
                    <a:pt x="1080" y="1"/>
                    <a:pt x="1065" y="22"/>
                    <a:pt x="1065" y="44"/>
                  </a:cubicBezTo>
                  <a:cubicBezTo>
                    <a:pt x="1095" y="378"/>
                    <a:pt x="1277" y="713"/>
                    <a:pt x="943" y="956"/>
                  </a:cubicBezTo>
                  <a:cubicBezTo>
                    <a:pt x="669" y="1138"/>
                    <a:pt x="335" y="1199"/>
                    <a:pt x="61" y="1381"/>
                  </a:cubicBezTo>
                  <a:cubicBezTo>
                    <a:pt x="1" y="1381"/>
                    <a:pt x="31" y="1472"/>
                    <a:pt x="92" y="1472"/>
                  </a:cubicBezTo>
                  <a:cubicBezTo>
                    <a:pt x="426" y="1442"/>
                    <a:pt x="973" y="1260"/>
                    <a:pt x="1186" y="956"/>
                  </a:cubicBezTo>
                  <a:cubicBezTo>
                    <a:pt x="1399" y="652"/>
                    <a:pt x="1308" y="257"/>
                    <a:pt x="1125" y="13"/>
                  </a:cubicBezTo>
                  <a:cubicBezTo>
                    <a:pt x="1116" y="5"/>
                    <a:pt x="110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6" name="Google Shape;326;p30"/>
            <p:cNvSpPr/>
            <p:nvPr/>
          </p:nvSpPr>
          <p:spPr>
            <a:xfrm>
              <a:off x="5449450" y="2226150"/>
              <a:ext cx="20550" cy="31800"/>
            </a:xfrm>
            <a:custGeom>
              <a:avLst/>
              <a:gdLst/>
              <a:ahLst/>
              <a:cxnLst/>
              <a:rect l="l" t="t" r="r" b="b"/>
              <a:pathLst>
                <a:path w="822" h="1272" extrusionOk="0">
                  <a:moveTo>
                    <a:pt x="675" y="1"/>
                  </a:moveTo>
                  <a:cubicBezTo>
                    <a:pt x="635" y="1"/>
                    <a:pt x="591" y="33"/>
                    <a:pt x="609" y="86"/>
                  </a:cubicBezTo>
                  <a:lnTo>
                    <a:pt x="609" y="56"/>
                  </a:lnTo>
                  <a:lnTo>
                    <a:pt x="609" y="56"/>
                  </a:lnTo>
                  <a:cubicBezTo>
                    <a:pt x="639" y="299"/>
                    <a:pt x="578" y="512"/>
                    <a:pt x="487" y="724"/>
                  </a:cubicBezTo>
                  <a:cubicBezTo>
                    <a:pt x="365" y="907"/>
                    <a:pt x="214" y="1028"/>
                    <a:pt x="62" y="1180"/>
                  </a:cubicBezTo>
                  <a:cubicBezTo>
                    <a:pt x="1" y="1211"/>
                    <a:pt x="62" y="1271"/>
                    <a:pt x="122" y="1271"/>
                  </a:cubicBezTo>
                  <a:cubicBezTo>
                    <a:pt x="609" y="1150"/>
                    <a:pt x="821" y="512"/>
                    <a:pt x="730" y="56"/>
                  </a:cubicBezTo>
                  <a:cubicBezTo>
                    <a:pt x="730" y="17"/>
                    <a:pt x="704"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7" name="Google Shape;327;p30"/>
            <p:cNvSpPr/>
            <p:nvPr/>
          </p:nvSpPr>
          <p:spPr>
            <a:xfrm>
              <a:off x="5472450" y="2289225"/>
              <a:ext cx="102425" cy="38025"/>
            </a:xfrm>
            <a:custGeom>
              <a:avLst/>
              <a:gdLst/>
              <a:ahLst/>
              <a:cxnLst/>
              <a:rect l="l" t="t" r="r" b="b"/>
              <a:pathLst>
                <a:path w="4097" h="1521" extrusionOk="0">
                  <a:moveTo>
                    <a:pt x="2804" y="1"/>
                  </a:moveTo>
                  <a:cubicBezTo>
                    <a:pt x="1725" y="1"/>
                    <a:pt x="557" y="508"/>
                    <a:pt x="53" y="1362"/>
                  </a:cubicBezTo>
                  <a:cubicBezTo>
                    <a:pt x="1" y="1441"/>
                    <a:pt x="85" y="1520"/>
                    <a:pt x="148" y="1520"/>
                  </a:cubicBezTo>
                  <a:cubicBezTo>
                    <a:pt x="158" y="1520"/>
                    <a:pt x="167" y="1518"/>
                    <a:pt x="175" y="1514"/>
                  </a:cubicBezTo>
                  <a:cubicBezTo>
                    <a:pt x="813" y="1150"/>
                    <a:pt x="1239" y="785"/>
                    <a:pt x="1999" y="633"/>
                  </a:cubicBezTo>
                  <a:cubicBezTo>
                    <a:pt x="2318" y="587"/>
                    <a:pt x="2637" y="587"/>
                    <a:pt x="2960" y="587"/>
                  </a:cubicBezTo>
                  <a:cubicBezTo>
                    <a:pt x="3283" y="587"/>
                    <a:pt x="3610" y="587"/>
                    <a:pt x="3944" y="542"/>
                  </a:cubicBezTo>
                  <a:cubicBezTo>
                    <a:pt x="4066" y="511"/>
                    <a:pt x="4096" y="299"/>
                    <a:pt x="3974" y="238"/>
                  </a:cubicBezTo>
                  <a:cubicBezTo>
                    <a:pt x="3627" y="77"/>
                    <a:pt x="3222" y="1"/>
                    <a:pt x="2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8" name="Google Shape;328;p30"/>
            <p:cNvSpPr/>
            <p:nvPr/>
          </p:nvSpPr>
          <p:spPr>
            <a:xfrm>
              <a:off x="5494300" y="2345225"/>
              <a:ext cx="72200" cy="16075"/>
            </a:xfrm>
            <a:custGeom>
              <a:avLst/>
              <a:gdLst/>
              <a:ahLst/>
              <a:cxnLst/>
              <a:rect l="l" t="t" r="r" b="b"/>
              <a:pathLst>
                <a:path w="2888" h="643" extrusionOk="0">
                  <a:moveTo>
                    <a:pt x="2008" y="0"/>
                  </a:moveTo>
                  <a:cubicBezTo>
                    <a:pt x="1322" y="0"/>
                    <a:pt x="572" y="171"/>
                    <a:pt x="61" y="490"/>
                  </a:cubicBezTo>
                  <a:cubicBezTo>
                    <a:pt x="0" y="551"/>
                    <a:pt x="30" y="642"/>
                    <a:pt x="122" y="642"/>
                  </a:cubicBezTo>
                  <a:cubicBezTo>
                    <a:pt x="608" y="460"/>
                    <a:pt x="1064" y="338"/>
                    <a:pt x="1611" y="277"/>
                  </a:cubicBezTo>
                  <a:cubicBezTo>
                    <a:pt x="2006" y="247"/>
                    <a:pt x="2432" y="277"/>
                    <a:pt x="2827" y="217"/>
                  </a:cubicBezTo>
                  <a:cubicBezTo>
                    <a:pt x="2888" y="186"/>
                    <a:pt x="2888" y="125"/>
                    <a:pt x="2827" y="95"/>
                  </a:cubicBezTo>
                  <a:cubicBezTo>
                    <a:pt x="2581" y="31"/>
                    <a:pt x="2301"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9" name="Google Shape;329;p30"/>
            <p:cNvSpPr/>
            <p:nvPr/>
          </p:nvSpPr>
          <p:spPr>
            <a:xfrm>
              <a:off x="5514050" y="2347200"/>
              <a:ext cx="47900" cy="42975"/>
            </a:xfrm>
            <a:custGeom>
              <a:avLst/>
              <a:gdLst/>
              <a:ahLst/>
              <a:cxnLst/>
              <a:rect l="l" t="t" r="r" b="b"/>
              <a:pathLst>
                <a:path w="1916" h="1719" extrusionOk="0">
                  <a:moveTo>
                    <a:pt x="825" y="1"/>
                  </a:moveTo>
                  <a:cubicBezTo>
                    <a:pt x="737" y="1"/>
                    <a:pt x="654" y="46"/>
                    <a:pt x="608" y="138"/>
                  </a:cubicBezTo>
                  <a:cubicBezTo>
                    <a:pt x="587" y="170"/>
                    <a:pt x="570" y="202"/>
                    <a:pt x="557" y="235"/>
                  </a:cubicBezTo>
                  <a:lnTo>
                    <a:pt x="557" y="235"/>
                  </a:lnTo>
                  <a:cubicBezTo>
                    <a:pt x="505" y="249"/>
                    <a:pt x="455" y="279"/>
                    <a:pt x="416" y="321"/>
                  </a:cubicBezTo>
                  <a:lnTo>
                    <a:pt x="416" y="321"/>
                  </a:lnTo>
                  <a:cubicBezTo>
                    <a:pt x="387" y="253"/>
                    <a:pt x="335" y="225"/>
                    <a:pt x="282" y="225"/>
                  </a:cubicBezTo>
                  <a:cubicBezTo>
                    <a:pt x="198" y="225"/>
                    <a:pt x="109" y="293"/>
                    <a:pt x="92" y="381"/>
                  </a:cubicBezTo>
                  <a:cubicBezTo>
                    <a:pt x="0" y="1050"/>
                    <a:pt x="396" y="1688"/>
                    <a:pt x="1095" y="1718"/>
                  </a:cubicBezTo>
                  <a:cubicBezTo>
                    <a:pt x="1368" y="1718"/>
                    <a:pt x="1672" y="1627"/>
                    <a:pt x="1794" y="1353"/>
                  </a:cubicBezTo>
                  <a:cubicBezTo>
                    <a:pt x="1915" y="989"/>
                    <a:pt x="1885" y="563"/>
                    <a:pt x="1824" y="198"/>
                  </a:cubicBezTo>
                  <a:lnTo>
                    <a:pt x="1824" y="198"/>
                  </a:lnTo>
                  <a:cubicBezTo>
                    <a:pt x="1824" y="198"/>
                    <a:pt x="1824" y="198"/>
                    <a:pt x="1824" y="198"/>
                  </a:cubicBezTo>
                  <a:cubicBezTo>
                    <a:pt x="1811" y="107"/>
                    <a:pt x="1736" y="66"/>
                    <a:pt x="1657" y="66"/>
                  </a:cubicBezTo>
                  <a:cubicBezTo>
                    <a:pt x="1587" y="66"/>
                    <a:pt x="1514" y="99"/>
                    <a:pt x="1479" y="157"/>
                  </a:cubicBezTo>
                  <a:lnTo>
                    <a:pt x="1479" y="157"/>
                  </a:lnTo>
                  <a:cubicBezTo>
                    <a:pt x="1468" y="155"/>
                    <a:pt x="1457" y="154"/>
                    <a:pt x="1445" y="154"/>
                  </a:cubicBezTo>
                  <a:lnTo>
                    <a:pt x="1445" y="154"/>
                  </a:lnTo>
                  <a:cubicBezTo>
                    <a:pt x="1398" y="110"/>
                    <a:pt x="1342" y="73"/>
                    <a:pt x="1277" y="46"/>
                  </a:cubicBezTo>
                  <a:cubicBezTo>
                    <a:pt x="1201" y="31"/>
                    <a:pt x="1125" y="16"/>
                    <a:pt x="1053" y="16"/>
                  </a:cubicBezTo>
                  <a:cubicBezTo>
                    <a:pt x="1016" y="16"/>
                    <a:pt x="980" y="20"/>
                    <a:pt x="945" y="30"/>
                  </a:cubicBezTo>
                  <a:lnTo>
                    <a:pt x="945" y="30"/>
                  </a:lnTo>
                  <a:cubicBezTo>
                    <a:pt x="907" y="11"/>
                    <a:pt x="865"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0" name="Google Shape;330;p30"/>
            <p:cNvSpPr/>
            <p:nvPr/>
          </p:nvSpPr>
          <p:spPr>
            <a:xfrm>
              <a:off x="5518050" y="2384075"/>
              <a:ext cx="43125" cy="8400"/>
            </a:xfrm>
            <a:custGeom>
              <a:avLst/>
              <a:gdLst/>
              <a:ahLst/>
              <a:cxnLst/>
              <a:rect l="l" t="t" r="r" b="b"/>
              <a:pathLst>
                <a:path w="1725" h="336" extrusionOk="0">
                  <a:moveTo>
                    <a:pt x="1634" y="0"/>
                  </a:moveTo>
                  <a:cubicBezTo>
                    <a:pt x="1250" y="43"/>
                    <a:pt x="925" y="190"/>
                    <a:pt x="577" y="190"/>
                  </a:cubicBezTo>
                  <a:cubicBezTo>
                    <a:pt x="429" y="190"/>
                    <a:pt x="277" y="164"/>
                    <a:pt x="114" y="91"/>
                  </a:cubicBezTo>
                  <a:cubicBezTo>
                    <a:pt x="105" y="87"/>
                    <a:pt x="97" y="85"/>
                    <a:pt x="89" y="85"/>
                  </a:cubicBezTo>
                  <a:cubicBezTo>
                    <a:pt x="39" y="85"/>
                    <a:pt x="1" y="156"/>
                    <a:pt x="53" y="182"/>
                  </a:cubicBezTo>
                  <a:cubicBezTo>
                    <a:pt x="281" y="282"/>
                    <a:pt x="542" y="335"/>
                    <a:pt x="806" y="335"/>
                  </a:cubicBezTo>
                  <a:cubicBezTo>
                    <a:pt x="1104" y="335"/>
                    <a:pt x="1406" y="267"/>
                    <a:pt x="1664" y="122"/>
                  </a:cubicBezTo>
                  <a:cubicBezTo>
                    <a:pt x="1725" y="91"/>
                    <a:pt x="1695"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1" name="Google Shape;331;p30"/>
            <p:cNvSpPr/>
            <p:nvPr/>
          </p:nvSpPr>
          <p:spPr>
            <a:xfrm>
              <a:off x="5719225" y="2289225"/>
              <a:ext cx="102500" cy="38025"/>
            </a:xfrm>
            <a:custGeom>
              <a:avLst/>
              <a:gdLst/>
              <a:ahLst/>
              <a:cxnLst/>
              <a:rect l="l" t="t" r="r" b="b"/>
              <a:pathLst>
                <a:path w="4100" h="1521" extrusionOk="0">
                  <a:moveTo>
                    <a:pt x="1322" y="1"/>
                  </a:moveTo>
                  <a:cubicBezTo>
                    <a:pt x="904" y="1"/>
                    <a:pt x="500" y="77"/>
                    <a:pt x="152" y="238"/>
                  </a:cubicBezTo>
                  <a:cubicBezTo>
                    <a:pt x="0" y="299"/>
                    <a:pt x="31" y="511"/>
                    <a:pt x="183" y="542"/>
                  </a:cubicBezTo>
                  <a:cubicBezTo>
                    <a:pt x="502" y="587"/>
                    <a:pt x="821" y="587"/>
                    <a:pt x="1144" y="587"/>
                  </a:cubicBezTo>
                  <a:cubicBezTo>
                    <a:pt x="1467" y="587"/>
                    <a:pt x="1794" y="587"/>
                    <a:pt x="2128" y="633"/>
                  </a:cubicBezTo>
                  <a:cubicBezTo>
                    <a:pt x="2857" y="755"/>
                    <a:pt x="3313" y="1150"/>
                    <a:pt x="3921" y="1514"/>
                  </a:cubicBezTo>
                  <a:cubicBezTo>
                    <a:pt x="3933" y="1518"/>
                    <a:pt x="3946" y="1520"/>
                    <a:pt x="3958" y="1520"/>
                  </a:cubicBezTo>
                  <a:cubicBezTo>
                    <a:pt x="4035" y="1520"/>
                    <a:pt x="4100" y="1441"/>
                    <a:pt x="4073" y="1362"/>
                  </a:cubicBezTo>
                  <a:cubicBezTo>
                    <a:pt x="3569" y="508"/>
                    <a:pt x="2402"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2" name="Google Shape;332;p30"/>
            <p:cNvSpPr/>
            <p:nvPr/>
          </p:nvSpPr>
          <p:spPr>
            <a:xfrm>
              <a:off x="5727575" y="2345225"/>
              <a:ext cx="72225" cy="16075"/>
            </a:xfrm>
            <a:custGeom>
              <a:avLst/>
              <a:gdLst/>
              <a:ahLst/>
              <a:cxnLst/>
              <a:rect l="l" t="t" r="r" b="b"/>
              <a:pathLst>
                <a:path w="2889" h="643" extrusionOk="0">
                  <a:moveTo>
                    <a:pt x="880" y="0"/>
                  </a:moveTo>
                  <a:cubicBezTo>
                    <a:pt x="588" y="0"/>
                    <a:pt x="307" y="31"/>
                    <a:pt x="61" y="95"/>
                  </a:cubicBezTo>
                  <a:cubicBezTo>
                    <a:pt x="1" y="125"/>
                    <a:pt x="1" y="186"/>
                    <a:pt x="61" y="217"/>
                  </a:cubicBezTo>
                  <a:cubicBezTo>
                    <a:pt x="456" y="277"/>
                    <a:pt x="882" y="247"/>
                    <a:pt x="1277" y="277"/>
                  </a:cubicBezTo>
                  <a:cubicBezTo>
                    <a:pt x="1824" y="338"/>
                    <a:pt x="2280" y="460"/>
                    <a:pt x="2797" y="642"/>
                  </a:cubicBezTo>
                  <a:cubicBezTo>
                    <a:pt x="2858" y="642"/>
                    <a:pt x="2888" y="551"/>
                    <a:pt x="2827" y="490"/>
                  </a:cubicBezTo>
                  <a:cubicBezTo>
                    <a:pt x="2316" y="171"/>
                    <a:pt x="1566"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3" name="Google Shape;333;p30"/>
            <p:cNvSpPr/>
            <p:nvPr/>
          </p:nvSpPr>
          <p:spPr>
            <a:xfrm>
              <a:off x="5732125" y="2347025"/>
              <a:ext cx="47900" cy="43150"/>
            </a:xfrm>
            <a:custGeom>
              <a:avLst/>
              <a:gdLst/>
              <a:ahLst/>
              <a:cxnLst/>
              <a:rect l="l" t="t" r="r" b="b"/>
              <a:pathLst>
                <a:path w="1916" h="1726" extrusionOk="0">
                  <a:moveTo>
                    <a:pt x="1095" y="0"/>
                  </a:moveTo>
                  <a:cubicBezTo>
                    <a:pt x="1049" y="0"/>
                    <a:pt x="1003" y="10"/>
                    <a:pt x="961" y="29"/>
                  </a:cubicBezTo>
                  <a:lnTo>
                    <a:pt x="961" y="29"/>
                  </a:lnTo>
                  <a:cubicBezTo>
                    <a:pt x="923" y="17"/>
                    <a:pt x="885" y="11"/>
                    <a:pt x="846" y="11"/>
                  </a:cubicBezTo>
                  <a:cubicBezTo>
                    <a:pt x="785" y="11"/>
                    <a:pt x="724" y="26"/>
                    <a:pt x="670" y="53"/>
                  </a:cubicBezTo>
                  <a:cubicBezTo>
                    <a:pt x="600" y="80"/>
                    <a:pt x="539" y="117"/>
                    <a:pt x="488" y="160"/>
                  </a:cubicBezTo>
                  <a:lnTo>
                    <a:pt x="488" y="160"/>
                  </a:lnTo>
                  <a:cubicBezTo>
                    <a:pt x="472" y="161"/>
                    <a:pt x="456" y="162"/>
                    <a:pt x="441" y="166"/>
                  </a:cubicBezTo>
                  <a:lnTo>
                    <a:pt x="441" y="166"/>
                  </a:lnTo>
                  <a:cubicBezTo>
                    <a:pt x="409" y="106"/>
                    <a:pt x="341" y="73"/>
                    <a:pt x="272" y="73"/>
                  </a:cubicBezTo>
                  <a:cubicBezTo>
                    <a:pt x="195" y="73"/>
                    <a:pt x="118" y="114"/>
                    <a:pt x="92" y="205"/>
                  </a:cubicBezTo>
                  <a:cubicBezTo>
                    <a:pt x="92" y="205"/>
                    <a:pt x="92" y="205"/>
                    <a:pt x="92" y="205"/>
                  </a:cubicBezTo>
                  <a:lnTo>
                    <a:pt x="92" y="205"/>
                  </a:lnTo>
                  <a:cubicBezTo>
                    <a:pt x="31" y="570"/>
                    <a:pt x="1" y="1026"/>
                    <a:pt x="153" y="1360"/>
                  </a:cubicBezTo>
                  <a:cubicBezTo>
                    <a:pt x="244" y="1634"/>
                    <a:pt x="548" y="1725"/>
                    <a:pt x="822" y="1725"/>
                  </a:cubicBezTo>
                  <a:cubicBezTo>
                    <a:pt x="1521" y="1695"/>
                    <a:pt x="1916" y="1057"/>
                    <a:pt x="1825" y="388"/>
                  </a:cubicBezTo>
                  <a:cubicBezTo>
                    <a:pt x="1825" y="300"/>
                    <a:pt x="1733" y="232"/>
                    <a:pt x="1650" y="232"/>
                  </a:cubicBezTo>
                  <a:cubicBezTo>
                    <a:pt x="1593" y="232"/>
                    <a:pt x="1541" y="263"/>
                    <a:pt x="1524" y="341"/>
                  </a:cubicBezTo>
                  <a:lnTo>
                    <a:pt x="1524" y="341"/>
                  </a:lnTo>
                  <a:cubicBezTo>
                    <a:pt x="1487" y="294"/>
                    <a:pt x="1436" y="262"/>
                    <a:pt x="1381" y="244"/>
                  </a:cubicBezTo>
                  <a:lnTo>
                    <a:pt x="1381" y="244"/>
                  </a:lnTo>
                  <a:cubicBezTo>
                    <a:pt x="1371" y="202"/>
                    <a:pt x="1357" y="159"/>
                    <a:pt x="1338" y="114"/>
                  </a:cubicBezTo>
                  <a:cubicBezTo>
                    <a:pt x="1278" y="38"/>
                    <a:pt x="1186" y="0"/>
                    <a:pt x="1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4" name="Google Shape;334;p30"/>
            <p:cNvSpPr/>
            <p:nvPr/>
          </p:nvSpPr>
          <p:spPr>
            <a:xfrm>
              <a:off x="5732900" y="2384075"/>
              <a:ext cx="43125" cy="8475"/>
            </a:xfrm>
            <a:custGeom>
              <a:avLst/>
              <a:gdLst/>
              <a:ahLst/>
              <a:cxnLst/>
              <a:rect l="l" t="t" r="r" b="b"/>
              <a:pathLst>
                <a:path w="1725" h="339" extrusionOk="0">
                  <a:moveTo>
                    <a:pt x="92" y="0"/>
                  </a:moveTo>
                  <a:cubicBezTo>
                    <a:pt x="31" y="0"/>
                    <a:pt x="0" y="122"/>
                    <a:pt x="61" y="152"/>
                  </a:cubicBezTo>
                  <a:cubicBezTo>
                    <a:pt x="312" y="278"/>
                    <a:pt x="604" y="338"/>
                    <a:pt x="895" y="338"/>
                  </a:cubicBezTo>
                  <a:cubicBezTo>
                    <a:pt x="1166" y="338"/>
                    <a:pt x="1437" y="285"/>
                    <a:pt x="1672" y="182"/>
                  </a:cubicBezTo>
                  <a:cubicBezTo>
                    <a:pt x="1724" y="156"/>
                    <a:pt x="1687" y="85"/>
                    <a:pt x="1636" y="85"/>
                  </a:cubicBezTo>
                  <a:cubicBezTo>
                    <a:pt x="1628" y="85"/>
                    <a:pt x="1620" y="87"/>
                    <a:pt x="1611" y="91"/>
                  </a:cubicBezTo>
                  <a:cubicBezTo>
                    <a:pt x="1457" y="164"/>
                    <a:pt x="1309" y="190"/>
                    <a:pt x="1162" y="190"/>
                  </a:cubicBezTo>
                  <a:cubicBezTo>
                    <a:pt x="815" y="190"/>
                    <a:pt x="476" y="43"/>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5" name="Google Shape;335;p30"/>
            <p:cNvSpPr/>
            <p:nvPr/>
          </p:nvSpPr>
          <p:spPr>
            <a:xfrm>
              <a:off x="5638675" y="2394975"/>
              <a:ext cx="50175" cy="72700"/>
            </a:xfrm>
            <a:custGeom>
              <a:avLst/>
              <a:gdLst/>
              <a:ahLst/>
              <a:cxnLst/>
              <a:rect l="l" t="t" r="r" b="b"/>
              <a:pathLst>
                <a:path w="2007" h="2908" extrusionOk="0">
                  <a:moveTo>
                    <a:pt x="45" y="0"/>
                  </a:moveTo>
                  <a:cubicBezTo>
                    <a:pt x="21" y="0"/>
                    <a:pt x="0" y="15"/>
                    <a:pt x="0" y="50"/>
                  </a:cubicBezTo>
                  <a:cubicBezTo>
                    <a:pt x="0" y="719"/>
                    <a:pt x="335" y="1418"/>
                    <a:pt x="669" y="1996"/>
                  </a:cubicBezTo>
                  <a:cubicBezTo>
                    <a:pt x="973" y="2421"/>
                    <a:pt x="1368" y="2847"/>
                    <a:pt x="1915" y="2908"/>
                  </a:cubicBezTo>
                  <a:cubicBezTo>
                    <a:pt x="1976" y="2908"/>
                    <a:pt x="2006" y="2816"/>
                    <a:pt x="1946" y="2786"/>
                  </a:cubicBezTo>
                  <a:cubicBezTo>
                    <a:pt x="912" y="2300"/>
                    <a:pt x="274" y="1145"/>
                    <a:pt x="91" y="20"/>
                  </a:cubicBezTo>
                  <a:cubicBezTo>
                    <a:pt x="79" y="7"/>
                    <a:pt x="61"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6" name="Google Shape;336;p30"/>
            <p:cNvSpPr/>
            <p:nvPr/>
          </p:nvSpPr>
          <p:spPr>
            <a:xfrm>
              <a:off x="5631075" y="2464875"/>
              <a:ext cx="60450" cy="30300"/>
            </a:xfrm>
            <a:custGeom>
              <a:avLst/>
              <a:gdLst/>
              <a:ahLst/>
              <a:cxnLst/>
              <a:rect l="l" t="t" r="r" b="b"/>
              <a:pathLst>
                <a:path w="2418" h="1212" extrusionOk="0">
                  <a:moveTo>
                    <a:pt x="2299" y="0"/>
                  </a:moveTo>
                  <a:cubicBezTo>
                    <a:pt x="2281" y="0"/>
                    <a:pt x="2264" y="6"/>
                    <a:pt x="2250" y="20"/>
                  </a:cubicBezTo>
                  <a:cubicBezTo>
                    <a:pt x="1915" y="294"/>
                    <a:pt x="1611" y="537"/>
                    <a:pt x="1247" y="719"/>
                  </a:cubicBezTo>
                  <a:cubicBezTo>
                    <a:pt x="851" y="902"/>
                    <a:pt x="487" y="963"/>
                    <a:pt x="61" y="1084"/>
                  </a:cubicBezTo>
                  <a:cubicBezTo>
                    <a:pt x="0" y="1084"/>
                    <a:pt x="31" y="1175"/>
                    <a:pt x="91" y="1206"/>
                  </a:cubicBezTo>
                  <a:cubicBezTo>
                    <a:pt x="141" y="1209"/>
                    <a:pt x="190" y="1211"/>
                    <a:pt x="240" y="1211"/>
                  </a:cubicBezTo>
                  <a:cubicBezTo>
                    <a:pt x="1030" y="1211"/>
                    <a:pt x="1942" y="769"/>
                    <a:pt x="2371" y="112"/>
                  </a:cubicBezTo>
                  <a:cubicBezTo>
                    <a:pt x="2418" y="65"/>
                    <a:pt x="2357" y="0"/>
                    <a:pt x="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7" name="Google Shape;337;p30"/>
            <p:cNvSpPr/>
            <p:nvPr/>
          </p:nvSpPr>
          <p:spPr>
            <a:xfrm>
              <a:off x="5572000" y="2544250"/>
              <a:ext cx="135075" cy="34750"/>
            </a:xfrm>
            <a:custGeom>
              <a:avLst/>
              <a:gdLst/>
              <a:ahLst/>
              <a:cxnLst/>
              <a:rect l="l" t="t" r="r" b="b"/>
              <a:pathLst>
                <a:path w="5403" h="1390" extrusionOk="0">
                  <a:moveTo>
                    <a:pt x="89" y="0"/>
                  </a:moveTo>
                  <a:cubicBezTo>
                    <a:pt x="39" y="0"/>
                    <a:pt x="1" y="72"/>
                    <a:pt x="53" y="98"/>
                  </a:cubicBezTo>
                  <a:cubicBezTo>
                    <a:pt x="1001" y="919"/>
                    <a:pt x="2371" y="1390"/>
                    <a:pt x="3689" y="1390"/>
                  </a:cubicBezTo>
                  <a:cubicBezTo>
                    <a:pt x="4274" y="1390"/>
                    <a:pt x="4849" y="1297"/>
                    <a:pt x="5372" y="1101"/>
                  </a:cubicBezTo>
                  <a:cubicBezTo>
                    <a:pt x="5403" y="1101"/>
                    <a:pt x="5403" y="1040"/>
                    <a:pt x="5372" y="1040"/>
                  </a:cubicBezTo>
                  <a:cubicBezTo>
                    <a:pt x="4936" y="1086"/>
                    <a:pt x="4525" y="1111"/>
                    <a:pt x="4132" y="1111"/>
                  </a:cubicBezTo>
                  <a:cubicBezTo>
                    <a:pt x="2716" y="1111"/>
                    <a:pt x="1517" y="791"/>
                    <a:pt x="114" y="7"/>
                  </a:cubicBezTo>
                  <a:cubicBezTo>
                    <a:pt x="106" y="2"/>
                    <a:pt x="97"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8" name="Google Shape;338;p30"/>
            <p:cNvSpPr/>
            <p:nvPr/>
          </p:nvSpPr>
          <p:spPr>
            <a:xfrm>
              <a:off x="5552800" y="2528300"/>
              <a:ext cx="13500" cy="14350"/>
            </a:xfrm>
            <a:custGeom>
              <a:avLst/>
              <a:gdLst/>
              <a:ahLst/>
              <a:cxnLst/>
              <a:rect l="l" t="t" r="r" b="b"/>
              <a:pathLst>
                <a:path w="540" h="574" extrusionOk="0">
                  <a:moveTo>
                    <a:pt x="480" y="0"/>
                  </a:moveTo>
                  <a:cubicBezTo>
                    <a:pt x="473" y="0"/>
                    <a:pt x="465" y="2"/>
                    <a:pt x="456" y="6"/>
                  </a:cubicBezTo>
                  <a:cubicBezTo>
                    <a:pt x="244" y="37"/>
                    <a:pt x="1" y="310"/>
                    <a:pt x="61" y="523"/>
                  </a:cubicBezTo>
                  <a:cubicBezTo>
                    <a:pt x="79" y="559"/>
                    <a:pt x="107" y="573"/>
                    <a:pt x="128" y="573"/>
                  </a:cubicBezTo>
                  <a:cubicBezTo>
                    <a:pt x="142" y="573"/>
                    <a:pt x="153" y="566"/>
                    <a:pt x="153" y="553"/>
                  </a:cubicBezTo>
                  <a:cubicBezTo>
                    <a:pt x="213" y="462"/>
                    <a:pt x="244" y="371"/>
                    <a:pt x="274" y="310"/>
                  </a:cubicBezTo>
                  <a:cubicBezTo>
                    <a:pt x="335" y="219"/>
                    <a:pt x="426" y="158"/>
                    <a:pt x="487" y="97"/>
                  </a:cubicBezTo>
                  <a:cubicBezTo>
                    <a:pt x="539" y="71"/>
                    <a:pt x="524"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9" name="Google Shape;339;p30"/>
            <p:cNvSpPr/>
            <p:nvPr/>
          </p:nvSpPr>
          <p:spPr>
            <a:xfrm>
              <a:off x="5597875" y="2598075"/>
              <a:ext cx="79575" cy="10950"/>
            </a:xfrm>
            <a:custGeom>
              <a:avLst/>
              <a:gdLst/>
              <a:ahLst/>
              <a:cxnLst/>
              <a:rect l="l" t="t" r="r" b="b"/>
              <a:pathLst>
                <a:path w="3183" h="438" extrusionOk="0">
                  <a:moveTo>
                    <a:pt x="1672" y="0"/>
                  </a:moveTo>
                  <a:cubicBezTo>
                    <a:pt x="1122" y="0"/>
                    <a:pt x="563" y="100"/>
                    <a:pt x="82" y="224"/>
                  </a:cubicBezTo>
                  <a:cubicBezTo>
                    <a:pt x="1" y="251"/>
                    <a:pt x="40" y="351"/>
                    <a:pt x="93" y="351"/>
                  </a:cubicBezTo>
                  <a:cubicBezTo>
                    <a:pt x="99" y="351"/>
                    <a:pt x="106" y="349"/>
                    <a:pt x="112" y="346"/>
                  </a:cubicBezTo>
                  <a:cubicBezTo>
                    <a:pt x="563" y="271"/>
                    <a:pt x="992" y="216"/>
                    <a:pt x="1435" y="216"/>
                  </a:cubicBezTo>
                  <a:cubicBezTo>
                    <a:pt x="1531" y="216"/>
                    <a:pt x="1627" y="219"/>
                    <a:pt x="1723" y="224"/>
                  </a:cubicBezTo>
                  <a:cubicBezTo>
                    <a:pt x="2210" y="255"/>
                    <a:pt x="2666" y="407"/>
                    <a:pt x="3122" y="437"/>
                  </a:cubicBezTo>
                  <a:cubicBezTo>
                    <a:pt x="3182" y="437"/>
                    <a:pt x="3182" y="376"/>
                    <a:pt x="3152" y="346"/>
                  </a:cubicBezTo>
                  <a:cubicBezTo>
                    <a:pt x="2720" y="93"/>
                    <a:pt x="2200"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0" name="Google Shape;340;p30"/>
            <p:cNvSpPr/>
            <p:nvPr/>
          </p:nvSpPr>
          <p:spPr>
            <a:xfrm>
              <a:off x="5274175" y="2915875"/>
              <a:ext cx="103875" cy="376650"/>
            </a:xfrm>
            <a:custGeom>
              <a:avLst/>
              <a:gdLst/>
              <a:ahLst/>
              <a:cxnLst/>
              <a:rect l="l" t="t" r="r" b="b"/>
              <a:pathLst>
                <a:path w="4155" h="15066" extrusionOk="0">
                  <a:moveTo>
                    <a:pt x="122" y="0"/>
                  </a:moveTo>
                  <a:cubicBezTo>
                    <a:pt x="64" y="0"/>
                    <a:pt x="0" y="99"/>
                    <a:pt x="82" y="127"/>
                  </a:cubicBezTo>
                  <a:cubicBezTo>
                    <a:pt x="2544" y="1525"/>
                    <a:pt x="2908" y="4777"/>
                    <a:pt x="3303" y="7330"/>
                  </a:cubicBezTo>
                  <a:cubicBezTo>
                    <a:pt x="3668" y="9884"/>
                    <a:pt x="3699" y="12376"/>
                    <a:pt x="3607" y="14929"/>
                  </a:cubicBezTo>
                  <a:cubicBezTo>
                    <a:pt x="3607" y="15020"/>
                    <a:pt x="3676" y="15066"/>
                    <a:pt x="3748" y="15066"/>
                  </a:cubicBezTo>
                  <a:cubicBezTo>
                    <a:pt x="3820" y="15066"/>
                    <a:pt x="3896" y="15020"/>
                    <a:pt x="3911" y="14929"/>
                  </a:cubicBezTo>
                  <a:cubicBezTo>
                    <a:pt x="4155" y="11920"/>
                    <a:pt x="3911" y="8850"/>
                    <a:pt x="3334" y="5871"/>
                  </a:cubicBezTo>
                  <a:cubicBezTo>
                    <a:pt x="2908" y="3592"/>
                    <a:pt x="2392" y="1160"/>
                    <a:pt x="142" y="5"/>
                  </a:cubicBezTo>
                  <a:cubicBezTo>
                    <a:pt x="136"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1" name="Google Shape;341;p30"/>
            <p:cNvSpPr/>
            <p:nvPr/>
          </p:nvSpPr>
          <p:spPr>
            <a:xfrm>
              <a:off x="5826575" y="2826775"/>
              <a:ext cx="155600" cy="438225"/>
            </a:xfrm>
            <a:custGeom>
              <a:avLst/>
              <a:gdLst/>
              <a:ahLst/>
              <a:cxnLst/>
              <a:rect l="l" t="t" r="r" b="b"/>
              <a:pathLst>
                <a:path w="6224" h="17529" extrusionOk="0">
                  <a:moveTo>
                    <a:pt x="52" y="0"/>
                  </a:moveTo>
                  <a:cubicBezTo>
                    <a:pt x="25" y="0"/>
                    <a:pt x="1" y="22"/>
                    <a:pt x="22" y="43"/>
                  </a:cubicBezTo>
                  <a:cubicBezTo>
                    <a:pt x="1481" y="2687"/>
                    <a:pt x="2454" y="5514"/>
                    <a:pt x="3791" y="8189"/>
                  </a:cubicBezTo>
                  <a:cubicBezTo>
                    <a:pt x="5311" y="11198"/>
                    <a:pt x="5980" y="14086"/>
                    <a:pt x="5919" y="17460"/>
                  </a:cubicBezTo>
                  <a:cubicBezTo>
                    <a:pt x="5919" y="17505"/>
                    <a:pt x="5942" y="17528"/>
                    <a:pt x="5965" y="17528"/>
                  </a:cubicBezTo>
                  <a:cubicBezTo>
                    <a:pt x="5988" y="17528"/>
                    <a:pt x="6010" y="17505"/>
                    <a:pt x="6010" y="17460"/>
                  </a:cubicBezTo>
                  <a:cubicBezTo>
                    <a:pt x="6223" y="14633"/>
                    <a:pt x="5919" y="11897"/>
                    <a:pt x="4703" y="9314"/>
                  </a:cubicBezTo>
                  <a:cubicBezTo>
                    <a:pt x="3214" y="6183"/>
                    <a:pt x="1968" y="2931"/>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2" name="Google Shape;342;p30"/>
            <p:cNvSpPr/>
            <p:nvPr/>
          </p:nvSpPr>
          <p:spPr>
            <a:xfrm>
              <a:off x="5366925" y="2794275"/>
              <a:ext cx="59000" cy="414650"/>
            </a:xfrm>
            <a:custGeom>
              <a:avLst/>
              <a:gdLst/>
              <a:ahLst/>
              <a:cxnLst/>
              <a:rect l="l" t="t" r="r" b="b"/>
              <a:pathLst>
                <a:path w="2360" h="16586" extrusionOk="0">
                  <a:moveTo>
                    <a:pt x="120" y="0"/>
                  </a:moveTo>
                  <a:cubicBezTo>
                    <a:pt x="63" y="0"/>
                    <a:pt x="0" y="52"/>
                    <a:pt x="19" y="127"/>
                  </a:cubicBezTo>
                  <a:cubicBezTo>
                    <a:pt x="1144" y="5720"/>
                    <a:pt x="1539" y="10857"/>
                    <a:pt x="475" y="16480"/>
                  </a:cubicBezTo>
                  <a:cubicBezTo>
                    <a:pt x="455" y="16539"/>
                    <a:pt x="513" y="16586"/>
                    <a:pt x="564" y="16586"/>
                  </a:cubicBezTo>
                  <a:cubicBezTo>
                    <a:pt x="591" y="16586"/>
                    <a:pt x="616" y="16573"/>
                    <a:pt x="627" y="16541"/>
                  </a:cubicBezTo>
                  <a:cubicBezTo>
                    <a:pt x="2359" y="11313"/>
                    <a:pt x="1508" y="5264"/>
                    <a:pt x="201" y="66"/>
                  </a:cubicBezTo>
                  <a:cubicBezTo>
                    <a:pt x="190" y="20"/>
                    <a:pt x="156"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3" name="Google Shape;343;p30"/>
            <p:cNvSpPr/>
            <p:nvPr/>
          </p:nvSpPr>
          <p:spPr>
            <a:xfrm>
              <a:off x="5406375" y="2781625"/>
              <a:ext cx="392375" cy="156775"/>
            </a:xfrm>
            <a:custGeom>
              <a:avLst/>
              <a:gdLst/>
              <a:ahLst/>
              <a:cxnLst/>
              <a:rect l="l" t="t" r="r" b="b"/>
              <a:pathLst>
                <a:path w="15695" h="6271" extrusionOk="0">
                  <a:moveTo>
                    <a:pt x="75" y="0"/>
                  </a:moveTo>
                  <a:cubicBezTo>
                    <a:pt x="39" y="0"/>
                    <a:pt x="0" y="43"/>
                    <a:pt x="22" y="86"/>
                  </a:cubicBezTo>
                  <a:cubicBezTo>
                    <a:pt x="2058" y="3126"/>
                    <a:pt x="4338" y="5831"/>
                    <a:pt x="8228" y="6226"/>
                  </a:cubicBezTo>
                  <a:cubicBezTo>
                    <a:pt x="8529" y="6256"/>
                    <a:pt x="8836" y="6271"/>
                    <a:pt x="9147" y="6271"/>
                  </a:cubicBezTo>
                  <a:cubicBezTo>
                    <a:pt x="12011" y="6271"/>
                    <a:pt x="15154" y="4981"/>
                    <a:pt x="15675" y="1910"/>
                  </a:cubicBezTo>
                  <a:cubicBezTo>
                    <a:pt x="15694" y="1797"/>
                    <a:pt x="15585" y="1719"/>
                    <a:pt x="15492" y="1719"/>
                  </a:cubicBezTo>
                  <a:cubicBezTo>
                    <a:pt x="15435" y="1719"/>
                    <a:pt x="15383" y="1749"/>
                    <a:pt x="15371" y="1819"/>
                  </a:cubicBezTo>
                  <a:cubicBezTo>
                    <a:pt x="14891" y="4800"/>
                    <a:pt x="11976" y="5974"/>
                    <a:pt x="9214" y="5974"/>
                  </a:cubicBezTo>
                  <a:cubicBezTo>
                    <a:pt x="8484" y="5974"/>
                    <a:pt x="7765" y="5892"/>
                    <a:pt x="7104" y="5740"/>
                  </a:cubicBezTo>
                  <a:cubicBezTo>
                    <a:pt x="3973" y="5010"/>
                    <a:pt x="1937" y="2518"/>
                    <a:pt x="113" y="25"/>
                  </a:cubicBezTo>
                  <a:cubicBezTo>
                    <a:pt x="104" y="8"/>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4" name="Google Shape;344;p30"/>
            <p:cNvSpPr/>
            <p:nvPr/>
          </p:nvSpPr>
          <p:spPr>
            <a:xfrm>
              <a:off x="5581750" y="2547550"/>
              <a:ext cx="109375" cy="25925"/>
            </a:xfrm>
            <a:custGeom>
              <a:avLst/>
              <a:gdLst/>
              <a:ahLst/>
              <a:cxnLst/>
              <a:rect l="l" t="t" r="r" b="b"/>
              <a:pathLst>
                <a:path w="4375" h="1037" extrusionOk="0">
                  <a:moveTo>
                    <a:pt x="2794" y="0"/>
                  </a:moveTo>
                  <a:cubicBezTo>
                    <a:pt x="2098" y="0"/>
                    <a:pt x="1306" y="141"/>
                    <a:pt x="702" y="141"/>
                  </a:cubicBezTo>
                  <a:cubicBezTo>
                    <a:pt x="462" y="141"/>
                    <a:pt x="252" y="119"/>
                    <a:pt x="89" y="57"/>
                  </a:cubicBezTo>
                  <a:cubicBezTo>
                    <a:pt x="82" y="54"/>
                    <a:pt x="76" y="52"/>
                    <a:pt x="70" y="52"/>
                  </a:cubicBezTo>
                  <a:cubicBezTo>
                    <a:pt x="22" y="52"/>
                    <a:pt x="1" y="151"/>
                    <a:pt x="28" y="178"/>
                  </a:cubicBezTo>
                  <a:lnTo>
                    <a:pt x="58" y="178"/>
                  </a:lnTo>
                  <a:cubicBezTo>
                    <a:pt x="247" y="317"/>
                    <a:pt x="523" y="363"/>
                    <a:pt x="843" y="363"/>
                  </a:cubicBezTo>
                  <a:cubicBezTo>
                    <a:pt x="1470" y="363"/>
                    <a:pt x="2271" y="187"/>
                    <a:pt x="2935" y="187"/>
                  </a:cubicBezTo>
                  <a:cubicBezTo>
                    <a:pt x="3567" y="187"/>
                    <a:pt x="4075" y="346"/>
                    <a:pt x="4192" y="969"/>
                  </a:cubicBezTo>
                  <a:cubicBezTo>
                    <a:pt x="4204" y="1017"/>
                    <a:pt x="4236" y="1037"/>
                    <a:pt x="4270" y="1037"/>
                  </a:cubicBezTo>
                  <a:cubicBezTo>
                    <a:pt x="4320" y="1037"/>
                    <a:pt x="4375" y="993"/>
                    <a:pt x="4375" y="938"/>
                  </a:cubicBezTo>
                  <a:cubicBezTo>
                    <a:pt x="4239" y="179"/>
                    <a:pt x="3577"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5" name="Google Shape;345;p30"/>
            <p:cNvSpPr/>
            <p:nvPr/>
          </p:nvSpPr>
          <p:spPr>
            <a:xfrm>
              <a:off x="5582650" y="2552450"/>
              <a:ext cx="106950" cy="38400"/>
            </a:xfrm>
            <a:custGeom>
              <a:avLst/>
              <a:gdLst/>
              <a:ahLst/>
              <a:cxnLst/>
              <a:rect l="l" t="t" r="r" b="b"/>
              <a:pathLst>
                <a:path w="4278" h="1536" extrusionOk="0">
                  <a:moveTo>
                    <a:pt x="52" y="0"/>
                  </a:moveTo>
                  <a:cubicBezTo>
                    <a:pt x="25" y="0"/>
                    <a:pt x="1" y="22"/>
                    <a:pt x="22" y="43"/>
                  </a:cubicBezTo>
                  <a:cubicBezTo>
                    <a:pt x="351" y="1047"/>
                    <a:pt x="1381" y="1536"/>
                    <a:pt x="2408" y="1536"/>
                  </a:cubicBezTo>
                  <a:cubicBezTo>
                    <a:pt x="3091" y="1536"/>
                    <a:pt x="3774" y="1319"/>
                    <a:pt x="4247" y="894"/>
                  </a:cubicBezTo>
                  <a:cubicBezTo>
                    <a:pt x="4278" y="894"/>
                    <a:pt x="4247" y="864"/>
                    <a:pt x="4217" y="864"/>
                  </a:cubicBezTo>
                  <a:cubicBezTo>
                    <a:pt x="3616" y="1080"/>
                    <a:pt x="3073" y="1353"/>
                    <a:pt x="2436" y="1353"/>
                  </a:cubicBezTo>
                  <a:cubicBezTo>
                    <a:pt x="2267" y="1353"/>
                    <a:pt x="2092" y="1334"/>
                    <a:pt x="1907" y="1289"/>
                  </a:cubicBezTo>
                  <a:cubicBezTo>
                    <a:pt x="1208" y="1107"/>
                    <a:pt x="539" y="560"/>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6" name="Google Shape;346;p30"/>
            <p:cNvSpPr/>
            <p:nvPr/>
          </p:nvSpPr>
          <p:spPr>
            <a:xfrm>
              <a:off x="4391675" y="2040625"/>
              <a:ext cx="1299350" cy="1739800"/>
            </a:xfrm>
            <a:custGeom>
              <a:avLst/>
              <a:gdLst/>
              <a:ahLst/>
              <a:cxnLst/>
              <a:rect l="l" t="t" r="r" b="b"/>
              <a:pathLst>
                <a:path w="51974" h="69592" extrusionOk="0">
                  <a:moveTo>
                    <a:pt x="4621" y="43465"/>
                  </a:moveTo>
                  <a:cubicBezTo>
                    <a:pt x="4621" y="44042"/>
                    <a:pt x="4682" y="44620"/>
                    <a:pt x="4743" y="45197"/>
                  </a:cubicBezTo>
                  <a:cubicBezTo>
                    <a:pt x="4621" y="45289"/>
                    <a:pt x="4530" y="45410"/>
                    <a:pt x="4439" y="45532"/>
                  </a:cubicBezTo>
                  <a:cubicBezTo>
                    <a:pt x="4499" y="44863"/>
                    <a:pt x="4560" y="44164"/>
                    <a:pt x="4621" y="43465"/>
                  </a:cubicBezTo>
                  <a:close/>
                  <a:moveTo>
                    <a:pt x="15874" y="0"/>
                  </a:moveTo>
                  <a:cubicBezTo>
                    <a:pt x="14869" y="0"/>
                    <a:pt x="13904" y="143"/>
                    <a:pt x="13101" y="486"/>
                  </a:cubicBezTo>
                  <a:cubicBezTo>
                    <a:pt x="13010" y="486"/>
                    <a:pt x="12889" y="516"/>
                    <a:pt x="12828" y="638"/>
                  </a:cubicBezTo>
                  <a:lnTo>
                    <a:pt x="12798" y="638"/>
                  </a:lnTo>
                  <a:cubicBezTo>
                    <a:pt x="12767" y="638"/>
                    <a:pt x="12737" y="668"/>
                    <a:pt x="12706" y="698"/>
                  </a:cubicBezTo>
                  <a:cubicBezTo>
                    <a:pt x="12615" y="729"/>
                    <a:pt x="12585" y="790"/>
                    <a:pt x="12585" y="820"/>
                  </a:cubicBezTo>
                  <a:cubicBezTo>
                    <a:pt x="12007" y="1154"/>
                    <a:pt x="10791" y="1033"/>
                    <a:pt x="10214" y="1397"/>
                  </a:cubicBezTo>
                  <a:cubicBezTo>
                    <a:pt x="9515" y="1853"/>
                    <a:pt x="9241" y="2583"/>
                    <a:pt x="8998" y="3343"/>
                  </a:cubicBezTo>
                  <a:cubicBezTo>
                    <a:pt x="8542" y="4711"/>
                    <a:pt x="8056" y="6291"/>
                    <a:pt x="7782" y="7841"/>
                  </a:cubicBezTo>
                  <a:cubicBezTo>
                    <a:pt x="7022" y="8206"/>
                    <a:pt x="6110" y="8601"/>
                    <a:pt x="5259" y="9118"/>
                  </a:cubicBezTo>
                  <a:cubicBezTo>
                    <a:pt x="4530" y="9240"/>
                    <a:pt x="3892" y="9756"/>
                    <a:pt x="3436" y="10425"/>
                  </a:cubicBezTo>
                  <a:cubicBezTo>
                    <a:pt x="2858" y="10638"/>
                    <a:pt x="2463" y="11185"/>
                    <a:pt x="2341" y="11793"/>
                  </a:cubicBezTo>
                  <a:cubicBezTo>
                    <a:pt x="2159" y="12492"/>
                    <a:pt x="2493" y="13039"/>
                    <a:pt x="2858" y="13586"/>
                  </a:cubicBezTo>
                  <a:cubicBezTo>
                    <a:pt x="3192" y="14711"/>
                    <a:pt x="4165" y="15562"/>
                    <a:pt x="5290" y="15866"/>
                  </a:cubicBezTo>
                  <a:cubicBezTo>
                    <a:pt x="5960" y="16351"/>
                    <a:pt x="6701" y="16661"/>
                    <a:pt x="7405" y="16661"/>
                  </a:cubicBezTo>
                  <a:cubicBezTo>
                    <a:pt x="7627" y="16661"/>
                    <a:pt x="7845" y="16630"/>
                    <a:pt x="8056" y="16565"/>
                  </a:cubicBezTo>
                  <a:cubicBezTo>
                    <a:pt x="8937" y="17416"/>
                    <a:pt x="9241" y="19452"/>
                    <a:pt x="9636" y="20516"/>
                  </a:cubicBezTo>
                  <a:cubicBezTo>
                    <a:pt x="10123" y="21823"/>
                    <a:pt x="10305" y="23070"/>
                    <a:pt x="10670" y="24407"/>
                  </a:cubicBezTo>
                  <a:cubicBezTo>
                    <a:pt x="11217" y="26595"/>
                    <a:pt x="12190" y="28419"/>
                    <a:pt x="14105" y="29453"/>
                  </a:cubicBezTo>
                  <a:cubicBezTo>
                    <a:pt x="13649" y="29969"/>
                    <a:pt x="13375" y="30638"/>
                    <a:pt x="13193" y="31337"/>
                  </a:cubicBezTo>
                  <a:cubicBezTo>
                    <a:pt x="11855" y="31823"/>
                    <a:pt x="10487" y="32279"/>
                    <a:pt x="9150" y="32796"/>
                  </a:cubicBezTo>
                  <a:cubicBezTo>
                    <a:pt x="7752" y="33343"/>
                    <a:pt x="6506" y="34073"/>
                    <a:pt x="5624" y="35349"/>
                  </a:cubicBezTo>
                  <a:cubicBezTo>
                    <a:pt x="4591" y="36930"/>
                    <a:pt x="4256" y="38875"/>
                    <a:pt x="3983" y="40699"/>
                  </a:cubicBezTo>
                  <a:cubicBezTo>
                    <a:pt x="3740" y="42310"/>
                    <a:pt x="3071" y="44681"/>
                    <a:pt x="3922" y="46140"/>
                  </a:cubicBezTo>
                  <a:cubicBezTo>
                    <a:pt x="3922" y="46140"/>
                    <a:pt x="3922" y="46170"/>
                    <a:pt x="3952" y="46170"/>
                  </a:cubicBezTo>
                  <a:cubicBezTo>
                    <a:pt x="2919" y="47568"/>
                    <a:pt x="2037" y="49392"/>
                    <a:pt x="2372" y="50942"/>
                  </a:cubicBezTo>
                  <a:cubicBezTo>
                    <a:pt x="2372" y="51003"/>
                    <a:pt x="2402" y="51033"/>
                    <a:pt x="2433" y="51064"/>
                  </a:cubicBezTo>
                  <a:cubicBezTo>
                    <a:pt x="2037" y="51793"/>
                    <a:pt x="1673" y="52523"/>
                    <a:pt x="1460" y="53313"/>
                  </a:cubicBezTo>
                  <a:cubicBezTo>
                    <a:pt x="1430" y="53313"/>
                    <a:pt x="1369" y="53374"/>
                    <a:pt x="1338" y="53435"/>
                  </a:cubicBezTo>
                  <a:cubicBezTo>
                    <a:pt x="31" y="56383"/>
                    <a:pt x="1" y="60973"/>
                    <a:pt x="1612" y="63830"/>
                  </a:cubicBezTo>
                  <a:cubicBezTo>
                    <a:pt x="3314" y="66870"/>
                    <a:pt x="7205" y="68876"/>
                    <a:pt x="10548" y="69301"/>
                  </a:cubicBezTo>
                  <a:cubicBezTo>
                    <a:pt x="12141" y="69516"/>
                    <a:pt x="13758" y="69592"/>
                    <a:pt x="15382" y="69592"/>
                  </a:cubicBezTo>
                  <a:cubicBezTo>
                    <a:pt x="18129" y="69592"/>
                    <a:pt x="20895" y="69374"/>
                    <a:pt x="23588" y="69240"/>
                  </a:cubicBezTo>
                  <a:cubicBezTo>
                    <a:pt x="28451" y="68997"/>
                    <a:pt x="33284" y="68632"/>
                    <a:pt x="38148" y="68207"/>
                  </a:cubicBezTo>
                  <a:cubicBezTo>
                    <a:pt x="38330" y="68207"/>
                    <a:pt x="38451" y="68085"/>
                    <a:pt x="38512" y="67933"/>
                  </a:cubicBezTo>
                  <a:cubicBezTo>
                    <a:pt x="40397" y="67994"/>
                    <a:pt x="42281" y="68268"/>
                    <a:pt x="44166" y="68298"/>
                  </a:cubicBezTo>
                  <a:cubicBezTo>
                    <a:pt x="44278" y="68300"/>
                    <a:pt x="44391" y="68300"/>
                    <a:pt x="44504" y="68300"/>
                  </a:cubicBezTo>
                  <a:cubicBezTo>
                    <a:pt x="45405" y="68300"/>
                    <a:pt x="46321" y="68260"/>
                    <a:pt x="47232" y="68260"/>
                  </a:cubicBezTo>
                  <a:cubicBezTo>
                    <a:pt x="48676" y="68260"/>
                    <a:pt x="50110" y="68360"/>
                    <a:pt x="51461" y="68876"/>
                  </a:cubicBezTo>
                  <a:cubicBezTo>
                    <a:pt x="51492" y="68889"/>
                    <a:pt x="51525" y="68895"/>
                    <a:pt x="51559" y="68895"/>
                  </a:cubicBezTo>
                  <a:cubicBezTo>
                    <a:pt x="51756" y="68895"/>
                    <a:pt x="51973" y="68688"/>
                    <a:pt x="51947" y="68480"/>
                  </a:cubicBezTo>
                  <a:cubicBezTo>
                    <a:pt x="51917" y="68085"/>
                    <a:pt x="51795" y="67721"/>
                    <a:pt x="51643" y="67356"/>
                  </a:cubicBezTo>
                  <a:cubicBezTo>
                    <a:pt x="51674" y="66201"/>
                    <a:pt x="51400" y="65015"/>
                    <a:pt x="51157" y="63860"/>
                  </a:cubicBezTo>
                  <a:cubicBezTo>
                    <a:pt x="51248" y="61824"/>
                    <a:pt x="50883" y="59635"/>
                    <a:pt x="50701" y="57660"/>
                  </a:cubicBezTo>
                  <a:cubicBezTo>
                    <a:pt x="50853" y="56261"/>
                    <a:pt x="50731" y="54802"/>
                    <a:pt x="50640" y="53435"/>
                  </a:cubicBezTo>
                  <a:cubicBezTo>
                    <a:pt x="50579" y="51945"/>
                    <a:pt x="50519" y="50426"/>
                    <a:pt x="50336" y="48967"/>
                  </a:cubicBezTo>
                  <a:cubicBezTo>
                    <a:pt x="50336" y="48845"/>
                    <a:pt x="50306" y="48723"/>
                    <a:pt x="50306" y="48602"/>
                  </a:cubicBezTo>
                  <a:cubicBezTo>
                    <a:pt x="50367" y="48511"/>
                    <a:pt x="50397" y="48450"/>
                    <a:pt x="50367" y="48328"/>
                  </a:cubicBezTo>
                  <a:cubicBezTo>
                    <a:pt x="50336" y="47842"/>
                    <a:pt x="50306" y="47386"/>
                    <a:pt x="50245" y="46900"/>
                  </a:cubicBezTo>
                  <a:cubicBezTo>
                    <a:pt x="49911" y="43495"/>
                    <a:pt x="49272" y="40061"/>
                    <a:pt x="46476" y="37781"/>
                  </a:cubicBezTo>
                  <a:cubicBezTo>
                    <a:pt x="44956" y="36504"/>
                    <a:pt x="43072" y="35744"/>
                    <a:pt x="41309" y="34802"/>
                  </a:cubicBezTo>
                  <a:cubicBezTo>
                    <a:pt x="40762" y="34529"/>
                    <a:pt x="40245" y="34255"/>
                    <a:pt x="39698" y="33982"/>
                  </a:cubicBezTo>
                  <a:cubicBezTo>
                    <a:pt x="38877" y="33039"/>
                    <a:pt x="37874" y="32462"/>
                    <a:pt x="36689" y="31884"/>
                  </a:cubicBezTo>
                  <a:cubicBezTo>
                    <a:pt x="35290" y="31185"/>
                    <a:pt x="33771" y="30456"/>
                    <a:pt x="32220" y="30000"/>
                  </a:cubicBezTo>
                  <a:cubicBezTo>
                    <a:pt x="31369" y="29118"/>
                    <a:pt x="30245" y="28176"/>
                    <a:pt x="29059" y="27568"/>
                  </a:cubicBezTo>
                  <a:cubicBezTo>
                    <a:pt x="29059" y="27538"/>
                    <a:pt x="29059" y="27507"/>
                    <a:pt x="29059" y="27446"/>
                  </a:cubicBezTo>
                  <a:cubicBezTo>
                    <a:pt x="28886" y="26839"/>
                    <a:pt x="28272" y="26287"/>
                    <a:pt x="27585" y="26287"/>
                  </a:cubicBezTo>
                  <a:cubicBezTo>
                    <a:pt x="27550" y="26287"/>
                    <a:pt x="27514" y="26288"/>
                    <a:pt x="27479" y="26291"/>
                  </a:cubicBezTo>
                  <a:cubicBezTo>
                    <a:pt x="27418" y="26291"/>
                    <a:pt x="27357" y="26322"/>
                    <a:pt x="27296" y="26383"/>
                  </a:cubicBezTo>
                  <a:cubicBezTo>
                    <a:pt x="27266" y="26322"/>
                    <a:pt x="27266" y="26291"/>
                    <a:pt x="27235" y="26261"/>
                  </a:cubicBezTo>
                  <a:cubicBezTo>
                    <a:pt x="27235" y="26079"/>
                    <a:pt x="27205" y="25896"/>
                    <a:pt x="27144" y="25775"/>
                  </a:cubicBezTo>
                  <a:cubicBezTo>
                    <a:pt x="27023" y="25501"/>
                    <a:pt x="26840" y="25258"/>
                    <a:pt x="26597" y="25136"/>
                  </a:cubicBezTo>
                  <a:lnTo>
                    <a:pt x="26536" y="25136"/>
                  </a:lnTo>
                  <a:cubicBezTo>
                    <a:pt x="26628" y="23617"/>
                    <a:pt x="26567" y="22066"/>
                    <a:pt x="26476" y="20547"/>
                  </a:cubicBezTo>
                  <a:cubicBezTo>
                    <a:pt x="26536" y="20547"/>
                    <a:pt x="26597" y="20560"/>
                    <a:pt x="26649" y="20560"/>
                  </a:cubicBezTo>
                  <a:cubicBezTo>
                    <a:pt x="26675" y="20560"/>
                    <a:pt x="26698" y="20557"/>
                    <a:pt x="26719" y="20547"/>
                  </a:cubicBezTo>
                  <a:cubicBezTo>
                    <a:pt x="27053" y="20547"/>
                    <a:pt x="27387" y="20395"/>
                    <a:pt x="27631" y="20243"/>
                  </a:cubicBezTo>
                  <a:cubicBezTo>
                    <a:pt x="28330" y="19787"/>
                    <a:pt x="28694" y="18996"/>
                    <a:pt x="28816" y="18206"/>
                  </a:cubicBezTo>
                  <a:cubicBezTo>
                    <a:pt x="28938" y="17325"/>
                    <a:pt x="28634" y="16504"/>
                    <a:pt x="28117" y="15775"/>
                  </a:cubicBezTo>
                  <a:cubicBezTo>
                    <a:pt x="27783" y="15319"/>
                    <a:pt x="27205" y="15167"/>
                    <a:pt x="26597" y="15167"/>
                  </a:cubicBezTo>
                  <a:cubicBezTo>
                    <a:pt x="26628" y="15045"/>
                    <a:pt x="26628" y="14893"/>
                    <a:pt x="26628" y="14772"/>
                  </a:cubicBezTo>
                  <a:cubicBezTo>
                    <a:pt x="28725" y="14103"/>
                    <a:pt x="32129" y="12553"/>
                    <a:pt x="32099" y="10212"/>
                  </a:cubicBezTo>
                  <a:cubicBezTo>
                    <a:pt x="32068" y="9179"/>
                    <a:pt x="31035" y="8236"/>
                    <a:pt x="30275" y="7598"/>
                  </a:cubicBezTo>
                  <a:cubicBezTo>
                    <a:pt x="28998" y="6565"/>
                    <a:pt x="26780" y="6413"/>
                    <a:pt x="25199" y="6048"/>
                  </a:cubicBezTo>
                  <a:cubicBezTo>
                    <a:pt x="24773" y="3677"/>
                    <a:pt x="23375" y="2097"/>
                    <a:pt x="21065" y="1094"/>
                  </a:cubicBezTo>
                  <a:cubicBezTo>
                    <a:pt x="19707" y="483"/>
                    <a:pt x="17723" y="0"/>
                    <a:pt x="15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7" name="Google Shape;347;p30"/>
            <p:cNvSpPr/>
            <p:nvPr/>
          </p:nvSpPr>
          <p:spPr>
            <a:xfrm>
              <a:off x="4838500" y="2440300"/>
              <a:ext cx="106400" cy="106400"/>
            </a:xfrm>
            <a:custGeom>
              <a:avLst/>
              <a:gdLst/>
              <a:ahLst/>
              <a:cxnLst/>
              <a:rect l="l" t="t" r="r" b="b"/>
              <a:pathLst>
                <a:path w="4256" h="4256" extrusionOk="0">
                  <a:moveTo>
                    <a:pt x="2128" y="0"/>
                  </a:moveTo>
                  <a:cubicBezTo>
                    <a:pt x="943" y="0"/>
                    <a:pt x="1" y="943"/>
                    <a:pt x="1" y="2128"/>
                  </a:cubicBezTo>
                  <a:cubicBezTo>
                    <a:pt x="1" y="3313"/>
                    <a:pt x="943" y="4256"/>
                    <a:pt x="2128" y="4256"/>
                  </a:cubicBezTo>
                  <a:cubicBezTo>
                    <a:pt x="3314" y="4256"/>
                    <a:pt x="4256" y="3313"/>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8" name="Google Shape;348;p30"/>
            <p:cNvSpPr/>
            <p:nvPr/>
          </p:nvSpPr>
          <p:spPr>
            <a:xfrm>
              <a:off x="4626500" y="2525400"/>
              <a:ext cx="57000" cy="100325"/>
            </a:xfrm>
            <a:custGeom>
              <a:avLst/>
              <a:gdLst/>
              <a:ahLst/>
              <a:cxnLst/>
              <a:rect l="l" t="t" r="r" b="b"/>
              <a:pathLst>
                <a:path w="2280" h="4013" extrusionOk="0">
                  <a:moveTo>
                    <a:pt x="0" y="1"/>
                  </a:moveTo>
                  <a:cubicBezTo>
                    <a:pt x="91" y="1399"/>
                    <a:pt x="608" y="2706"/>
                    <a:pt x="1094" y="4013"/>
                  </a:cubicBezTo>
                  <a:lnTo>
                    <a:pt x="1125" y="4013"/>
                  </a:lnTo>
                  <a:cubicBezTo>
                    <a:pt x="1794" y="3648"/>
                    <a:pt x="2280" y="2949"/>
                    <a:pt x="2280" y="2128"/>
                  </a:cubicBezTo>
                  <a:cubicBezTo>
                    <a:pt x="2280" y="943"/>
                    <a:pt x="1307" y="1"/>
                    <a:pt x="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9" name="Google Shape;349;p30"/>
            <p:cNvSpPr/>
            <p:nvPr/>
          </p:nvSpPr>
          <p:spPr>
            <a:xfrm>
              <a:off x="4545175" y="2390825"/>
              <a:ext cx="156575" cy="141275"/>
            </a:xfrm>
            <a:custGeom>
              <a:avLst/>
              <a:gdLst/>
              <a:ahLst/>
              <a:cxnLst/>
              <a:rect l="l" t="t" r="r" b="b"/>
              <a:pathLst>
                <a:path w="6263" h="5651" extrusionOk="0">
                  <a:moveTo>
                    <a:pt x="3376" y="0"/>
                  </a:moveTo>
                  <a:cubicBezTo>
                    <a:pt x="3120" y="0"/>
                    <a:pt x="2837" y="38"/>
                    <a:pt x="2524" y="125"/>
                  </a:cubicBezTo>
                  <a:cubicBezTo>
                    <a:pt x="31" y="824"/>
                    <a:pt x="1" y="2861"/>
                    <a:pt x="122" y="3317"/>
                  </a:cubicBezTo>
                  <a:cubicBezTo>
                    <a:pt x="233" y="3761"/>
                    <a:pt x="725" y="5650"/>
                    <a:pt x="2754" y="5650"/>
                  </a:cubicBezTo>
                  <a:cubicBezTo>
                    <a:pt x="2947" y="5650"/>
                    <a:pt x="3153" y="5633"/>
                    <a:pt x="3375" y="5596"/>
                  </a:cubicBezTo>
                  <a:cubicBezTo>
                    <a:pt x="6262" y="5110"/>
                    <a:pt x="5594" y="1888"/>
                    <a:pt x="5594" y="1888"/>
                  </a:cubicBezTo>
                  <a:cubicBezTo>
                    <a:pt x="5594" y="1888"/>
                    <a:pt x="5174" y="0"/>
                    <a:pt x="3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0" name="Google Shape;350;p30"/>
            <p:cNvSpPr/>
            <p:nvPr/>
          </p:nvSpPr>
          <p:spPr>
            <a:xfrm>
              <a:off x="4730975" y="2346575"/>
              <a:ext cx="142500" cy="146125"/>
            </a:xfrm>
            <a:custGeom>
              <a:avLst/>
              <a:gdLst/>
              <a:ahLst/>
              <a:cxnLst/>
              <a:rect l="l" t="t" r="r" b="b"/>
              <a:pathLst>
                <a:path w="5700" h="5845" extrusionOk="0">
                  <a:moveTo>
                    <a:pt x="3354" y="0"/>
                  </a:moveTo>
                  <a:cubicBezTo>
                    <a:pt x="3193" y="0"/>
                    <a:pt x="3023" y="13"/>
                    <a:pt x="2843" y="41"/>
                  </a:cubicBezTo>
                  <a:cubicBezTo>
                    <a:pt x="2843" y="41"/>
                    <a:pt x="289" y="497"/>
                    <a:pt x="137" y="2503"/>
                  </a:cubicBezTo>
                  <a:cubicBezTo>
                    <a:pt x="1" y="4309"/>
                    <a:pt x="1342" y="5844"/>
                    <a:pt x="2808" y="5844"/>
                  </a:cubicBezTo>
                  <a:cubicBezTo>
                    <a:pt x="2971" y="5844"/>
                    <a:pt x="3135" y="5825"/>
                    <a:pt x="3299" y="5786"/>
                  </a:cubicBezTo>
                  <a:cubicBezTo>
                    <a:pt x="4910" y="5391"/>
                    <a:pt x="5700" y="4509"/>
                    <a:pt x="5669" y="2837"/>
                  </a:cubicBezTo>
                  <a:cubicBezTo>
                    <a:pt x="5614" y="1318"/>
                    <a:pt x="4957" y="0"/>
                    <a:pt x="3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1" name="Google Shape;351;p30"/>
            <p:cNvSpPr/>
            <p:nvPr/>
          </p:nvSpPr>
          <p:spPr>
            <a:xfrm>
              <a:off x="4538350" y="2388650"/>
              <a:ext cx="159600" cy="149350"/>
            </a:xfrm>
            <a:custGeom>
              <a:avLst/>
              <a:gdLst/>
              <a:ahLst/>
              <a:cxnLst/>
              <a:rect l="l" t="t" r="r" b="b"/>
              <a:pathLst>
                <a:path w="6384" h="5974" extrusionOk="0">
                  <a:moveTo>
                    <a:pt x="3631" y="296"/>
                  </a:moveTo>
                  <a:cubicBezTo>
                    <a:pt x="4218" y="296"/>
                    <a:pt x="4785" y="440"/>
                    <a:pt x="5205" y="759"/>
                  </a:cubicBezTo>
                  <a:lnTo>
                    <a:pt x="5205" y="759"/>
                  </a:lnTo>
                  <a:cubicBezTo>
                    <a:pt x="5873" y="1848"/>
                    <a:pt x="6036" y="3334"/>
                    <a:pt x="5320" y="4468"/>
                  </a:cubicBezTo>
                  <a:cubicBezTo>
                    <a:pt x="4869" y="5211"/>
                    <a:pt x="4016" y="5640"/>
                    <a:pt x="3157" y="5640"/>
                  </a:cubicBezTo>
                  <a:cubicBezTo>
                    <a:pt x="2682" y="5640"/>
                    <a:pt x="2205" y="5509"/>
                    <a:pt x="1794" y="5227"/>
                  </a:cubicBezTo>
                  <a:cubicBezTo>
                    <a:pt x="578" y="4376"/>
                    <a:pt x="152" y="2249"/>
                    <a:pt x="1277" y="1154"/>
                  </a:cubicBezTo>
                  <a:cubicBezTo>
                    <a:pt x="1832" y="616"/>
                    <a:pt x="2755" y="296"/>
                    <a:pt x="3631" y="296"/>
                  </a:cubicBezTo>
                  <a:close/>
                  <a:moveTo>
                    <a:pt x="3672" y="1"/>
                  </a:moveTo>
                  <a:cubicBezTo>
                    <a:pt x="2795" y="1"/>
                    <a:pt x="1853" y="315"/>
                    <a:pt x="1307" y="729"/>
                  </a:cubicBezTo>
                  <a:cubicBezTo>
                    <a:pt x="0" y="1732"/>
                    <a:pt x="61" y="3920"/>
                    <a:pt x="1125" y="5075"/>
                  </a:cubicBezTo>
                  <a:cubicBezTo>
                    <a:pt x="1679" y="5677"/>
                    <a:pt x="2415" y="5974"/>
                    <a:pt x="3155" y="5974"/>
                  </a:cubicBezTo>
                  <a:cubicBezTo>
                    <a:pt x="3837" y="5974"/>
                    <a:pt x="4523" y="5723"/>
                    <a:pt x="5076" y="5227"/>
                  </a:cubicBezTo>
                  <a:cubicBezTo>
                    <a:pt x="6353" y="4103"/>
                    <a:pt x="6383" y="1854"/>
                    <a:pt x="5320" y="577"/>
                  </a:cubicBezTo>
                  <a:cubicBezTo>
                    <a:pt x="5307" y="557"/>
                    <a:pt x="5289" y="548"/>
                    <a:pt x="5271" y="545"/>
                  </a:cubicBezTo>
                  <a:lnTo>
                    <a:pt x="5271" y="545"/>
                  </a:lnTo>
                  <a:cubicBezTo>
                    <a:pt x="4878" y="157"/>
                    <a:pt x="4291" y="1"/>
                    <a:pt x="3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2" name="Google Shape;352;p30"/>
            <p:cNvSpPr/>
            <p:nvPr/>
          </p:nvSpPr>
          <p:spPr>
            <a:xfrm>
              <a:off x="4721475" y="2346100"/>
              <a:ext cx="160375" cy="149000"/>
            </a:xfrm>
            <a:custGeom>
              <a:avLst/>
              <a:gdLst/>
              <a:ahLst/>
              <a:cxnLst/>
              <a:rect l="l" t="t" r="r" b="b"/>
              <a:pathLst>
                <a:path w="6415" h="5960" extrusionOk="0">
                  <a:moveTo>
                    <a:pt x="3626" y="294"/>
                  </a:moveTo>
                  <a:cubicBezTo>
                    <a:pt x="4199" y="294"/>
                    <a:pt x="4758" y="428"/>
                    <a:pt x="5187" y="726"/>
                  </a:cubicBezTo>
                  <a:lnTo>
                    <a:pt x="5187" y="726"/>
                  </a:lnTo>
                  <a:cubicBezTo>
                    <a:pt x="5901" y="1789"/>
                    <a:pt x="6073" y="3323"/>
                    <a:pt x="5350" y="4467"/>
                  </a:cubicBezTo>
                  <a:cubicBezTo>
                    <a:pt x="4881" y="5211"/>
                    <a:pt x="4033" y="5640"/>
                    <a:pt x="3172" y="5640"/>
                  </a:cubicBezTo>
                  <a:cubicBezTo>
                    <a:pt x="2696" y="5640"/>
                    <a:pt x="2216" y="5509"/>
                    <a:pt x="1794" y="5227"/>
                  </a:cubicBezTo>
                  <a:cubicBezTo>
                    <a:pt x="578" y="4376"/>
                    <a:pt x="183" y="2249"/>
                    <a:pt x="1308" y="1124"/>
                  </a:cubicBezTo>
                  <a:cubicBezTo>
                    <a:pt x="1843" y="606"/>
                    <a:pt x="2751" y="294"/>
                    <a:pt x="3626" y="294"/>
                  </a:cubicBezTo>
                  <a:close/>
                  <a:moveTo>
                    <a:pt x="3703" y="1"/>
                  </a:moveTo>
                  <a:cubicBezTo>
                    <a:pt x="2826" y="1"/>
                    <a:pt x="1884" y="315"/>
                    <a:pt x="1338" y="729"/>
                  </a:cubicBezTo>
                  <a:cubicBezTo>
                    <a:pt x="1" y="1732"/>
                    <a:pt x="92" y="3890"/>
                    <a:pt x="1156" y="5045"/>
                  </a:cubicBezTo>
                  <a:cubicBezTo>
                    <a:pt x="1717" y="5655"/>
                    <a:pt x="2465" y="5959"/>
                    <a:pt x="3211" y="5959"/>
                  </a:cubicBezTo>
                  <a:cubicBezTo>
                    <a:pt x="3879" y="5959"/>
                    <a:pt x="4546" y="5715"/>
                    <a:pt x="5077" y="5227"/>
                  </a:cubicBezTo>
                  <a:cubicBezTo>
                    <a:pt x="6384" y="4072"/>
                    <a:pt x="6414" y="1853"/>
                    <a:pt x="5350" y="577"/>
                  </a:cubicBezTo>
                  <a:cubicBezTo>
                    <a:pt x="5336" y="562"/>
                    <a:pt x="5320" y="552"/>
                    <a:pt x="5303" y="546"/>
                  </a:cubicBezTo>
                  <a:lnTo>
                    <a:pt x="5303" y="546"/>
                  </a:lnTo>
                  <a:cubicBezTo>
                    <a:pt x="4910" y="157"/>
                    <a:pt x="4322"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3" name="Google Shape;353;p30"/>
            <p:cNvSpPr/>
            <p:nvPr/>
          </p:nvSpPr>
          <p:spPr>
            <a:xfrm>
              <a:off x="4675875" y="2390275"/>
              <a:ext cx="61075" cy="29900"/>
            </a:xfrm>
            <a:custGeom>
              <a:avLst/>
              <a:gdLst/>
              <a:ahLst/>
              <a:cxnLst/>
              <a:rect l="l" t="t" r="r" b="b"/>
              <a:pathLst>
                <a:path w="2443" h="1196" extrusionOk="0">
                  <a:moveTo>
                    <a:pt x="1762" y="0"/>
                  </a:moveTo>
                  <a:cubicBezTo>
                    <a:pt x="1413" y="0"/>
                    <a:pt x="1037" y="122"/>
                    <a:pt x="761" y="178"/>
                  </a:cubicBezTo>
                  <a:cubicBezTo>
                    <a:pt x="214" y="269"/>
                    <a:pt x="1" y="573"/>
                    <a:pt x="92" y="1150"/>
                  </a:cubicBezTo>
                  <a:cubicBezTo>
                    <a:pt x="92" y="1181"/>
                    <a:pt x="122" y="1196"/>
                    <a:pt x="157" y="1196"/>
                  </a:cubicBezTo>
                  <a:cubicBezTo>
                    <a:pt x="191" y="1196"/>
                    <a:pt x="229" y="1181"/>
                    <a:pt x="244" y="1150"/>
                  </a:cubicBezTo>
                  <a:cubicBezTo>
                    <a:pt x="274" y="998"/>
                    <a:pt x="274" y="786"/>
                    <a:pt x="335" y="664"/>
                  </a:cubicBezTo>
                  <a:cubicBezTo>
                    <a:pt x="457" y="451"/>
                    <a:pt x="761" y="451"/>
                    <a:pt x="974" y="390"/>
                  </a:cubicBezTo>
                  <a:cubicBezTo>
                    <a:pt x="1201" y="349"/>
                    <a:pt x="1568" y="224"/>
                    <a:pt x="1866" y="224"/>
                  </a:cubicBezTo>
                  <a:cubicBezTo>
                    <a:pt x="2007" y="224"/>
                    <a:pt x="2132" y="252"/>
                    <a:pt x="2220" y="330"/>
                  </a:cubicBezTo>
                  <a:cubicBezTo>
                    <a:pt x="2240" y="350"/>
                    <a:pt x="2263" y="358"/>
                    <a:pt x="2286" y="358"/>
                  </a:cubicBezTo>
                  <a:cubicBezTo>
                    <a:pt x="2366" y="358"/>
                    <a:pt x="2443" y="255"/>
                    <a:pt x="2372" y="208"/>
                  </a:cubicBezTo>
                  <a:cubicBezTo>
                    <a:pt x="2204" y="52"/>
                    <a:pt x="1989"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4" name="Google Shape;354;p30"/>
            <p:cNvSpPr/>
            <p:nvPr/>
          </p:nvSpPr>
          <p:spPr>
            <a:xfrm>
              <a:off x="4856750" y="2362125"/>
              <a:ext cx="186200" cy="9900"/>
            </a:xfrm>
            <a:custGeom>
              <a:avLst/>
              <a:gdLst/>
              <a:ahLst/>
              <a:cxnLst/>
              <a:rect l="l" t="t" r="r" b="b"/>
              <a:pathLst>
                <a:path w="7448" h="396" extrusionOk="0">
                  <a:moveTo>
                    <a:pt x="4652" y="1"/>
                  </a:moveTo>
                  <a:cubicBezTo>
                    <a:pt x="3128" y="1"/>
                    <a:pt x="1597" y="47"/>
                    <a:pt x="91" y="240"/>
                  </a:cubicBezTo>
                  <a:cubicBezTo>
                    <a:pt x="0" y="240"/>
                    <a:pt x="0" y="392"/>
                    <a:pt x="91" y="392"/>
                  </a:cubicBezTo>
                  <a:cubicBezTo>
                    <a:pt x="309" y="395"/>
                    <a:pt x="527" y="396"/>
                    <a:pt x="745" y="396"/>
                  </a:cubicBezTo>
                  <a:cubicBezTo>
                    <a:pt x="2685" y="396"/>
                    <a:pt x="4643" y="297"/>
                    <a:pt x="6604" y="297"/>
                  </a:cubicBezTo>
                  <a:cubicBezTo>
                    <a:pt x="6824" y="297"/>
                    <a:pt x="7044" y="298"/>
                    <a:pt x="7265" y="301"/>
                  </a:cubicBezTo>
                  <a:cubicBezTo>
                    <a:pt x="7447" y="301"/>
                    <a:pt x="7447" y="27"/>
                    <a:pt x="7265" y="27"/>
                  </a:cubicBezTo>
                  <a:cubicBezTo>
                    <a:pt x="6400" y="16"/>
                    <a:pt x="5527" y="1"/>
                    <a:pt x="4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5" name="Google Shape;355;p30"/>
            <p:cNvSpPr/>
            <p:nvPr/>
          </p:nvSpPr>
          <p:spPr>
            <a:xfrm>
              <a:off x="5036425" y="2363050"/>
              <a:ext cx="59425" cy="43925"/>
            </a:xfrm>
            <a:custGeom>
              <a:avLst/>
              <a:gdLst/>
              <a:ahLst/>
              <a:cxnLst/>
              <a:rect l="l" t="t" r="r" b="b"/>
              <a:pathLst>
                <a:path w="2377" h="1757" extrusionOk="0">
                  <a:moveTo>
                    <a:pt x="95" y="1"/>
                  </a:moveTo>
                  <a:cubicBezTo>
                    <a:pt x="44" y="1"/>
                    <a:pt x="0" y="71"/>
                    <a:pt x="47" y="142"/>
                  </a:cubicBezTo>
                  <a:cubicBezTo>
                    <a:pt x="625" y="750"/>
                    <a:pt x="1324" y="1479"/>
                    <a:pt x="2145" y="1753"/>
                  </a:cubicBezTo>
                  <a:cubicBezTo>
                    <a:pt x="2155" y="1756"/>
                    <a:pt x="2166" y="1757"/>
                    <a:pt x="2177" y="1757"/>
                  </a:cubicBezTo>
                  <a:cubicBezTo>
                    <a:pt x="2286" y="1757"/>
                    <a:pt x="2377" y="1623"/>
                    <a:pt x="2266" y="1540"/>
                  </a:cubicBezTo>
                  <a:cubicBezTo>
                    <a:pt x="1962" y="1297"/>
                    <a:pt x="1597" y="1115"/>
                    <a:pt x="1293" y="902"/>
                  </a:cubicBezTo>
                  <a:cubicBezTo>
                    <a:pt x="898" y="628"/>
                    <a:pt x="503" y="324"/>
                    <a:pt x="138" y="20"/>
                  </a:cubicBezTo>
                  <a:cubicBezTo>
                    <a:pt x="125" y="7"/>
                    <a:pt x="11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6" name="Google Shape;356;p30"/>
            <p:cNvSpPr/>
            <p:nvPr/>
          </p:nvSpPr>
          <p:spPr>
            <a:xfrm>
              <a:off x="5038350" y="2412925"/>
              <a:ext cx="80425" cy="149000"/>
            </a:xfrm>
            <a:custGeom>
              <a:avLst/>
              <a:gdLst/>
              <a:ahLst/>
              <a:cxnLst/>
              <a:rect l="l" t="t" r="r" b="b"/>
              <a:pathLst>
                <a:path w="3217" h="5960" extrusionOk="0">
                  <a:moveTo>
                    <a:pt x="1228" y="1"/>
                  </a:moveTo>
                  <a:cubicBezTo>
                    <a:pt x="893" y="1"/>
                    <a:pt x="523" y="103"/>
                    <a:pt x="122" y="335"/>
                  </a:cubicBezTo>
                  <a:cubicBezTo>
                    <a:pt x="46" y="386"/>
                    <a:pt x="98" y="502"/>
                    <a:pt x="170" y="502"/>
                  </a:cubicBezTo>
                  <a:cubicBezTo>
                    <a:pt x="184" y="502"/>
                    <a:pt x="199" y="497"/>
                    <a:pt x="213" y="487"/>
                  </a:cubicBezTo>
                  <a:cubicBezTo>
                    <a:pt x="501" y="361"/>
                    <a:pt x="769" y="305"/>
                    <a:pt x="1014" y="305"/>
                  </a:cubicBezTo>
                  <a:cubicBezTo>
                    <a:pt x="2249" y="305"/>
                    <a:pt x="2934" y="1733"/>
                    <a:pt x="2858" y="2949"/>
                  </a:cubicBezTo>
                  <a:cubicBezTo>
                    <a:pt x="2777" y="4244"/>
                    <a:pt x="2122" y="5538"/>
                    <a:pt x="745" y="5538"/>
                  </a:cubicBezTo>
                  <a:cubicBezTo>
                    <a:pt x="569" y="5538"/>
                    <a:pt x="382" y="5517"/>
                    <a:pt x="183" y="5472"/>
                  </a:cubicBezTo>
                  <a:cubicBezTo>
                    <a:pt x="61" y="5472"/>
                    <a:pt x="1" y="5624"/>
                    <a:pt x="92" y="5685"/>
                  </a:cubicBezTo>
                  <a:cubicBezTo>
                    <a:pt x="420" y="5875"/>
                    <a:pt x="726" y="5959"/>
                    <a:pt x="1009" y="5959"/>
                  </a:cubicBezTo>
                  <a:cubicBezTo>
                    <a:pt x="2354" y="5959"/>
                    <a:pt x="3167" y="4073"/>
                    <a:pt x="3192" y="2767"/>
                  </a:cubicBezTo>
                  <a:cubicBezTo>
                    <a:pt x="3216" y="1403"/>
                    <a:pt x="2467" y="1"/>
                    <a:pt x="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7" name="Google Shape;357;p30"/>
            <p:cNvSpPr/>
            <p:nvPr/>
          </p:nvSpPr>
          <p:spPr>
            <a:xfrm>
              <a:off x="4823550" y="2558225"/>
              <a:ext cx="230775" cy="218800"/>
            </a:xfrm>
            <a:custGeom>
              <a:avLst/>
              <a:gdLst/>
              <a:ahLst/>
              <a:cxnLst/>
              <a:rect l="l" t="t" r="r" b="b"/>
              <a:pathLst>
                <a:path w="9231" h="8752" extrusionOk="0">
                  <a:moveTo>
                    <a:pt x="9131" y="0"/>
                  </a:moveTo>
                  <a:cubicBezTo>
                    <a:pt x="9095" y="0"/>
                    <a:pt x="9061" y="17"/>
                    <a:pt x="9049" y="55"/>
                  </a:cubicBezTo>
                  <a:cubicBezTo>
                    <a:pt x="8836" y="1089"/>
                    <a:pt x="8775" y="1940"/>
                    <a:pt x="8228" y="2852"/>
                  </a:cubicBezTo>
                  <a:cubicBezTo>
                    <a:pt x="7590" y="3916"/>
                    <a:pt x="6708" y="4736"/>
                    <a:pt x="5735" y="5527"/>
                  </a:cubicBezTo>
                  <a:cubicBezTo>
                    <a:pt x="4003" y="6894"/>
                    <a:pt x="2149" y="7685"/>
                    <a:pt x="143" y="8505"/>
                  </a:cubicBezTo>
                  <a:cubicBezTo>
                    <a:pt x="1" y="8562"/>
                    <a:pt x="44" y="8752"/>
                    <a:pt x="175" y="8752"/>
                  </a:cubicBezTo>
                  <a:cubicBezTo>
                    <a:pt x="184" y="8752"/>
                    <a:pt x="193" y="8751"/>
                    <a:pt x="203" y="8749"/>
                  </a:cubicBezTo>
                  <a:cubicBezTo>
                    <a:pt x="2483" y="8232"/>
                    <a:pt x="4641" y="6925"/>
                    <a:pt x="6404" y="5405"/>
                  </a:cubicBezTo>
                  <a:cubicBezTo>
                    <a:pt x="8289" y="3794"/>
                    <a:pt x="9049" y="2517"/>
                    <a:pt x="9231" y="86"/>
                  </a:cubicBezTo>
                  <a:cubicBezTo>
                    <a:pt x="9231" y="33"/>
                    <a:pt x="9180" y="0"/>
                    <a:pt x="9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8" name="Google Shape;358;p30"/>
            <p:cNvSpPr/>
            <p:nvPr/>
          </p:nvSpPr>
          <p:spPr>
            <a:xfrm>
              <a:off x="4628000" y="2538125"/>
              <a:ext cx="195675" cy="250850"/>
            </a:xfrm>
            <a:custGeom>
              <a:avLst/>
              <a:gdLst/>
              <a:ahLst/>
              <a:cxnLst/>
              <a:rect l="l" t="t" r="r" b="b"/>
              <a:pathLst>
                <a:path w="7827" h="10034" extrusionOk="0">
                  <a:moveTo>
                    <a:pt x="66" y="1"/>
                  </a:moveTo>
                  <a:cubicBezTo>
                    <a:pt x="31" y="1"/>
                    <a:pt x="1" y="24"/>
                    <a:pt x="1" y="69"/>
                  </a:cubicBezTo>
                  <a:cubicBezTo>
                    <a:pt x="153" y="1528"/>
                    <a:pt x="730" y="2835"/>
                    <a:pt x="1186" y="4203"/>
                  </a:cubicBezTo>
                  <a:cubicBezTo>
                    <a:pt x="1612" y="5449"/>
                    <a:pt x="1977" y="6726"/>
                    <a:pt x="2615" y="7881"/>
                  </a:cubicBezTo>
                  <a:cubicBezTo>
                    <a:pt x="3469" y="9386"/>
                    <a:pt x="4337" y="10033"/>
                    <a:pt x="5555" y="10033"/>
                  </a:cubicBezTo>
                  <a:cubicBezTo>
                    <a:pt x="6157" y="10033"/>
                    <a:pt x="6846" y="9875"/>
                    <a:pt x="7661" y="9583"/>
                  </a:cubicBezTo>
                  <a:cubicBezTo>
                    <a:pt x="7827" y="9528"/>
                    <a:pt x="7766" y="9271"/>
                    <a:pt x="7616" y="9271"/>
                  </a:cubicBezTo>
                  <a:cubicBezTo>
                    <a:pt x="7602" y="9271"/>
                    <a:pt x="7586" y="9274"/>
                    <a:pt x="7570" y="9279"/>
                  </a:cubicBezTo>
                  <a:cubicBezTo>
                    <a:pt x="6974" y="9478"/>
                    <a:pt x="6374" y="9600"/>
                    <a:pt x="5803" y="9600"/>
                  </a:cubicBezTo>
                  <a:cubicBezTo>
                    <a:pt x="4799" y="9600"/>
                    <a:pt x="3881" y="9222"/>
                    <a:pt x="3223" y="8215"/>
                  </a:cubicBezTo>
                  <a:cubicBezTo>
                    <a:pt x="2585" y="7243"/>
                    <a:pt x="2189" y="6179"/>
                    <a:pt x="1855" y="5115"/>
                  </a:cubicBezTo>
                  <a:cubicBezTo>
                    <a:pt x="1278" y="3413"/>
                    <a:pt x="639" y="1771"/>
                    <a:pt x="153" y="69"/>
                  </a:cubicBezTo>
                  <a:cubicBezTo>
                    <a:pt x="138" y="24"/>
                    <a:pt x="10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9" name="Google Shape;359;p30"/>
            <p:cNvSpPr/>
            <p:nvPr/>
          </p:nvSpPr>
          <p:spPr>
            <a:xfrm>
              <a:off x="4770875" y="2786625"/>
              <a:ext cx="20550" cy="101650"/>
            </a:xfrm>
            <a:custGeom>
              <a:avLst/>
              <a:gdLst/>
              <a:ahLst/>
              <a:cxnLst/>
              <a:rect l="l" t="t" r="r" b="b"/>
              <a:pathLst>
                <a:path w="822" h="4066" extrusionOk="0">
                  <a:moveTo>
                    <a:pt x="92" y="0"/>
                  </a:moveTo>
                  <a:cubicBezTo>
                    <a:pt x="44" y="0"/>
                    <a:pt x="0" y="44"/>
                    <a:pt x="0" y="99"/>
                  </a:cubicBezTo>
                  <a:cubicBezTo>
                    <a:pt x="183" y="1376"/>
                    <a:pt x="365" y="2622"/>
                    <a:pt x="456" y="3929"/>
                  </a:cubicBezTo>
                  <a:cubicBezTo>
                    <a:pt x="472" y="4020"/>
                    <a:pt x="547" y="4066"/>
                    <a:pt x="623" y="4066"/>
                  </a:cubicBezTo>
                  <a:cubicBezTo>
                    <a:pt x="699" y="4066"/>
                    <a:pt x="775" y="4020"/>
                    <a:pt x="791" y="3929"/>
                  </a:cubicBezTo>
                  <a:cubicBezTo>
                    <a:pt x="821" y="2683"/>
                    <a:pt x="639" y="1224"/>
                    <a:pt x="183" y="69"/>
                  </a:cubicBezTo>
                  <a:cubicBezTo>
                    <a:pt x="158" y="20"/>
                    <a:pt x="12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0" name="Google Shape;360;p30"/>
            <p:cNvSpPr/>
            <p:nvPr/>
          </p:nvSpPr>
          <p:spPr>
            <a:xfrm>
              <a:off x="4707800" y="2779025"/>
              <a:ext cx="44325" cy="169275"/>
            </a:xfrm>
            <a:custGeom>
              <a:avLst/>
              <a:gdLst/>
              <a:ahLst/>
              <a:cxnLst/>
              <a:rect l="l" t="t" r="r" b="b"/>
              <a:pathLst>
                <a:path w="1773" h="6771" extrusionOk="0">
                  <a:moveTo>
                    <a:pt x="1225" y="0"/>
                  </a:moveTo>
                  <a:cubicBezTo>
                    <a:pt x="1199" y="0"/>
                    <a:pt x="1173" y="11"/>
                    <a:pt x="1156" y="38"/>
                  </a:cubicBezTo>
                  <a:cubicBezTo>
                    <a:pt x="1" y="1923"/>
                    <a:pt x="244" y="4993"/>
                    <a:pt x="1551" y="6725"/>
                  </a:cubicBezTo>
                  <a:cubicBezTo>
                    <a:pt x="1572" y="6757"/>
                    <a:pt x="1608" y="6770"/>
                    <a:pt x="1643" y="6770"/>
                  </a:cubicBezTo>
                  <a:cubicBezTo>
                    <a:pt x="1709" y="6770"/>
                    <a:pt x="1773" y="6724"/>
                    <a:pt x="1733" y="6664"/>
                  </a:cubicBezTo>
                  <a:cubicBezTo>
                    <a:pt x="943" y="4476"/>
                    <a:pt x="304" y="2379"/>
                    <a:pt x="1308" y="129"/>
                  </a:cubicBezTo>
                  <a:cubicBezTo>
                    <a:pt x="1351" y="65"/>
                    <a:pt x="1287"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1" name="Google Shape;361;p30"/>
            <p:cNvSpPr/>
            <p:nvPr/>
          </p:nvSpPr>
          <p:spPr>
            <a:xfrm>
              <a:off x="4737425" y="2792850"/>
              <a:ext cx="27875" cy="83425"/>
            </a:xfrm>
            <a:custGeom>
              <a:avLst/>
              <a:gdLst/>
              <a:ahLst/>
              <a:cxnLst/>
              <a:rect l="l" t="t" r="r" b="b"/>
              <a:pathLst>
                <a:path w="1115" h="3337" extrusionOk="0">
                  <a:moveTo>
                    <a:pt x="1021" y="1"/>
                  </a:moveTo>
                  <a:cubicBezTo>
                    <a:pt x="994" y="1"/>
                    <a:pt x="965" y="11"/>
                    <a:pt x="943" y="32"/>
                  </a:cubicBezTo>
                  <a:cubicBezTo>
                    <a:pt x="396" y="944"/>
                    <a:pt x="1" y="2130"/>
                    <a:pt x="123" y="3193"/>
                  </a:cubicBezTo>
                  <a:cubicBezTo>
                    <a:pt x="140" y="3279"/>
                    <a:pt x="215" y="3336"/>
                    <a:pt x="283" y="3336"/>
                  </a:cubicBezTo>
                  <a:cubicBezTo>
                    <a:pt x="335" y="3336"/>
                    <a:pt x="383" y="3303"/>
                    <a:pt x="396" y="3224"/>
                  </a:cubicBezTo>
                  <a:cubicBezTo>
                    <a:pt x="578" y="2130"/>
                    <a:pt x="670" y="1127"/>
                    <a:pt x="1095" y="93"/>
                  </a:cubicBezTo>
                  <a:cubicBezTo>
                    <a:pt x="1115" y="34"/>
                    <a:pt x="1071" y="1"/>
                    <a:pt x="1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2" name="Google Shape;362;p30"/>
            <p:cNvSpPr/>
            <p:nvPr/>
          </p:nvSpPr>
          <p:spPr>
            <a:xfrm>
              <a:off x="4761000" y="2833300"/>
              <a:ext cx="14150" cy="106075"/>
            </a:xfrm>
            <a:custGeom>
              <a:avLst/>
              <a:gdLst/>
              <a:ahLst/>
              <a:cxnLst/>
              <a:rect l="l" t="t" r="r" b="b"/>
              <a:pathLst>
                <a:path w="566" h="4243" extrusionOk="0">
                  <a:moveTo>
                    <a:pt x="494" y="1"/>
                  </a:moveTo>
                  <a:cubicBezTo>
                    <a:pt x="467" y="1"/>
                    <a:pt x="439" y="17"/>
                    <a:pt x="426" y="56"/>
                  </a:cubicBezTo>
                  <a:cubicBezTo>
                    <a:pt x="31" y="1302"/>
                    <a:pt x="0" y="2822"/>
                    <a:pt x="91" y="4129"/>
                  </a:cubicBezTo>
                  <a:cubicBezTo>
                    <a:pt x="91" y="4205"/>
                    <a:pt x="152" y="4243"/>
                    <a:pt x="213" y="4243"/>
                  </a:cubicBezTo>
                  <a:cubicBezTo>
                    <a:pt x="274" y="4243"/>
                    <a:pt x="335" y="4205"/>
                    <a:pt x="335" y="4129"/>
                  </a:cubicBezTo>
                  <a:cubicBezTo>
                    <a:pt x="517" y="2791"/>
                    <a:pt x="304" y="1423"/>
                    <a:pt x="547" y="86"/>
                  </a:cubicBezTo>
                  <a:cubicBezTo>
                    <a:pt x="565" y="33"/>
                    <a:pt x="531"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3" name="Google Shape;363;p30"/>
            <p:cNvSpPr/>
            <p:nvPr/>
          </p:nvSpPr>
          <p:spPr>
            <a:xfrm>
              <a:off x="4750350" y="2944300"/>
              <a:ext cx="66150" cy="171975"/>
            </a:xfrm>
            <a:custGeom>
              <a:avLst/>
              <a:gdLst/>
              <a:ahLst/>
              <a:cxnLst/>
              <a:rect l="l" t="t" r="r" b="b"/>
              <a:pathLst>
                <a:path w="2646" h="6879" extrusionOk="0">
                  <a:moveTo>
                    <a:pt x="634" y="0"/>
                  </a:moveTo>
                  <a:cubicBezTo>
                    <a:pt x="464" y="0"/>
                    <a:pt x="283" y="19"/>
                    <a:pt x="92" y="53"/>
                  </a:cubicBezTo>
                  <a:cubicBezTo>
                    <a:pt x="1" y="53"/>
                    <a:pt x="31" y="175"/>
                    <a:pt x="92" y="175"/>
                  </a:cubicBezTo>
                  <a:cubicBezTo>
                    <a:pt x="1308" y="297"/>
                    <a:pt x="1885" y="783"/>
                    <a:pt x="2037" y="2059"/>
                  </a:cubicBezTo>
                  <a:cubicBezTo>
                    <a:pt x="2068" y="2576"/>
                    <a:pt x="2068" y="3123"/>
                    <a:pt x="2068" y="3640"/>
                  </a:cubicBezTo>
                  <a:cubicBezTo>
                    <a:pt x="2098" y="4704"/>
                    <a:pt x="2159" y="5798"/>
                    <a:pt x="2432" y="6801"/>
                  </a:cubicBezTo>
                  <a:cubicBezTo>
                    <a:pt x="2446" y="6855"/>
                    <a:pt x="2488" y="6879"/>
                    <a:pt x="2532" y="6879"/>
                  </a:cubicBezTo>
                  <a:cubicBezTo>
                    <a:pt x="2588" y="6879"/>
                    <a:pt x="2645" y="6839"/>
                    <a:pt x="2645" y="6771"/>
                  </a:cubicBezTo>
                  <a:cubicBezTo>
                    <a:pt x="2645" y="5737"/>
                    <a:pt x="2493" y="4674"/>
                    <a:pt x="2463" y="3640"/>
                  </a:cubicBezTo>
                  <a:cubicBezTo>
                    <a:pt x="2402" y="2850"/>
                    <a:pt x="2463" y="1908"/>
                    <a:pt x="2159" y="1117"/>
                  </a:cubicBezTo>
                  <a:cubicBezTo>
                    <a:pt x="1888" y="330"/>
                    <a:pt x="1358"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4" name="Google Shape;364;p30"/>
            <p:cNvSpPr/>
            <p:nvPr/>
          </p:nvSpPr>
          <p:spPr>
            <a:xfrm>
              <a:off x="4877625" y="2734950"/>
              <a:ext cx="208325" cy="216200"/>
            </a:xfrm>
            <a:custGeom>
              <a:avLst/>
              <a:gdLst/>
              <a:ahLst/>
              <a:cxnLst/>
              <a:rect l="l" t="t" r="r" b="b"/>
              <a:pathLst>
                <a:path w="8333" h="8648" extrusionOk="0">
                  <a:moveTo>
                    <a:pt x="8218" y="1"/>
                  </a:moveTo>
                  <a:cubicBezTo>
                    <a:pt x="8180" y="1"/>
                    <a:pt x="8144" y="20"/>
                    <a:pt x="8132" y="69"/>
                  </a:cubicBezTo>
                  <a:cubicBezTo>
                    <a:pt x="7281" y="2591"/>
                    <a:pt x="4940" y="4658"/>
                    <a:pt x="2600" y="5783"/>
                  </a:cubicBezTo>
                  <a:cubicBezTo>
                    <a:pt x="1232" y="6452"/>
                    <a:pt x="47" y="6695"/>
                    <a:pt x="16" y="8488"/>
                  </a:cubicBezTo>
                  <a:cubicBezTo>
                    <a:pt x="1" y="8595"/>
                    <a:pt x="85" y="8648"/>
                    <a:pt x="172" y="8648"/>
                  </a:cubicBezTo>
                  <a:cubicBezTo>
                    <a:pt x="259" y="8648"/>
                    <a:pt x="351" y="8595"/>
                    <a:pt x="351" y="8488"/>
                  </a:cubicBezTo>
                  <a:cubicBezTo>
                    <a:pt x="442" y="6725"/>
                    <a:pt x="1992" y="6482"/>
                    <a:pt x="3238" y="5813"/>
                  </a:cubicBezTo>
                  <a:cubicBezTo>
                    <a:pt x="3998" y="5418"/>
                    <a:pt x="4728" y="4902"/>
                    <a:pt x="5396" y="4324"/>
                  </a:cubicBezTo>
                  <a:cubicBezTo>
                    <a:pt x="6734" y="3199"/>
                    <a:pt x="7828" y="1832"/>
                    <a:pt x="8314" y="99"/>
                  </a:cubicBezTo>
                  <a:cubicBezTo>
                    <a:pt x="8332" y="44"/>
                    <a:pt x="8274" y="1"/>
                    <a:pt x="8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5" name="Google Shape;365;p30"/>
            <p:cNvSpPr/>
            <p:nvPr/>
          </p:nvSpPr>
          <p:spPr>
            <a:xfrm>
              <a:off x="4787600" y="2943000"/>
              <a:ext cx="130350" cy="251800"/>
            </a:xfrm>
            <a:custGeom>
              <a:avLst/>
              <a:gdLst/>
              <a:ahLst/>
              <a:cxnLst/>
              <a:rect l="l" t="t" r="r" b="b"/>
              <a:pathLst>
                <a:path w="5214" h="10072" extrusionOk="0">
                  <a:moveTo>
                    <a:pt x="5079" y="0"/>
                  </a:moveTo>
                  <a:cubicBezTo>
                    <a:pt x="5067" y="0"/>
                    <a:pt x="5056" y="4"/>
                    <a:pt x="5046" y="14"/>
                  </a:cubicBezTo>
                  <a:cubicBezTo>
                    <a:pt x="1733" y="2203"/>
                    <a:pt x="669" y="6154"/>
                    <a:pt x="0" y="9923"/>
                  </a:cubicBezTo>
                  <a:cubicBezTo>
                    <a:pt x="0" y="10014"/>
                    <a:pt x="76" y="10072"/>
                    <a:pt x="143" y="10072"/>
                  </a:cubicBezTo>
                  <a:cubicBezTo>
                    <a:pt x="189" y="10072"/>
                    <a:pt x="231" y="10045"/>
                    <a:pt x="243" y="9984"/>
                  </a:cubicBezTo>
                  <a:cubicBezTo>
                    <a:pt x="730" y="8160"/>
                    <a:pt x="1186" y="6367"/>
                    <a:pt x="1854" y="4634"/>
                  </a:cubicBezTo>
                  <a:cubicBezTo>
                    <a:pt x="2614" y="2689"/>
                    <a:pt x="3556" y="1473"/>
                    <a:pt x="5137" y="166"/>
                  </a:cubicBezTo>
                  <a:cubicBezTo>
                    <a:pt x="5213" y="115"/>
                    <a:pt x="5140" y="0"/>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6" name="Google Shape;366;p30"/>
            <p:cNvSpPr/>
            <p:nvPr/>
          </p:nvSpPr>
          <p:spPr>
            <a:xfrm>
              <a:off x="5054300" y="2665225"/>
              <a:ext cx="33475" cy="73150"/>
            </a:xfrm>
            <a:custGeom>
              <a:avLst/>
              <a:gdLst/>
              <a:ahLst/>
              <a:cxnLst/>
              <a:rect l="l" t="t" r="r" b="b"/>
              <a:pathLst>
                <a:path w="1339" h="2926" extrusionOk="0">
                  <a:moveTo>
                    <a:pt x="123" y="0"/>
                  </a:moveTo>
                  <a:cubicBezTo>
                    <a:pt x="31" y="0"/>
                    <a:pt x="1" y="92"/>
                    <a:pt x="62" y="152"/>
                  </a:cubicBezTo>
                  <a:cubicBezTo>
                    <a:pt x="1126" y="700"/>
                    <a:pt x="396" y="2007"/>
                    <a:pt x="153" y="2797"/>
                  </a:cubicBezTo>
                  <a:cubicBezTo>
                    <a:pt x="131" y="2861"/>
                    <a:pt x="201" y="2926"/>
                    <a:pt x="265" y="2926"/>
                  </a:cubicBezTo>
                  <a:cubicBezTo>
                    <a:pt x="292" y="2926"/>
                    <a:pt x="318" y="2915"/>
                    <a:pt x="335" y="2888"/>
                  </a:cubicBezTo>
                  <a:cubicBezTo>
                    <a:pt x="943" y="2159"/>
                    <a:pt x="1338" y="365"/>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7" name="Google Shape;367;p30"/>
            <p:cNvSpPr/>
            <p:nvPr/>
          </p:nvSpPr>
          <p:spPr>
            <a:xfrm>
              <a:off x="4913725" y="2728250"/>
              <a:ext cx="152400" cy="165750"/>
            </a:xfrm>
            <a:custGeom>
              <a:avLst/>
              <a:gdLst/>
              <a:ahLst/>
              <a:cxnLst/>
              <a:rect l="l" t="t" r="r" b="b"/>
              <a:pathLst>
                <a:path w="6096" h="6630" extrusionOk="0">
                  <a:moveTo>
                    <a:pt x="5955" y="0"/>
                  </a:moveTo>
                  <a:cubicBezTo>
                    <a:pt x="5934" y="0"/>
                    <a:pt x="5913" y="10"/>
                    <a:pt x="5898" y="33"/>
                  </a:cubicBezTo>
                  <a:lnTo>
                    <a:pt x="5867" y="33"/>
                  </a:lnTo>
                  <a:cubicBezTo>
                    <a:pt x="5350" y="549"/>
                    <a:pt x="4986" y="1188"/>
                    <a:pt x="4439" y="1704"/>
                  </a:cubicBezTo>
                  <a:cubicBezTo>
                    <a:pt x="3587" y="2464"/>
                    <a:pt x="2645" y="3133"/>
                    <a:pt x="1733" y="3802"/>
                  </a:cubicBezTo>
                  <a:cubicBezTo>
                    <a:pt x="761" y="4531"/>
                    <a:pt x="1" y="5200"/>
                    <a:pt x="244" y="6507"/>
                  </a:cubicBezTo>
                  <a:cubicBezTo>
                    <a:pt x="258" y="6591"/>
                    <a:pt x="329" y="6629"/>
                    <a:pt x="400" y="6629"/>
                  </a:cubicBezTo>
                  <a:cubicBezTo>
                    <a:pt x="483" y="6629"/>
                    <a:pt x="564" y="6575"/>
                    <a:pt x="548" y="6477"/>
                  </a:cubicBezTo>
                  <a:cubicBezTo>
                    <a:pt x="366" y="4744"/>
                    <a:pt x="2615" y="3619"/>
                    <a:pt x="3800" y="2677"/>
                  </a:cubicBezTo>
                  <a:cubicBezTo>
                    <a:pt x="4803" y="1887"/>
                    <a:pt x="5350" y="1188"/>
                    <a:pt x="6050" y="154"/>
                  </a:cubicBezTo>
                  <a:cubicBezTo>
                    <a:pt x="6095" y="86"/>
                    <a:pt x="6021"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8" name="Google Shape;368;p30"/>
            <p:cNvSpPr/>
            <p:nvPr/>
          </p:nvSpPr>
          <p:spPr>
            <a:xfrm>
              <a:off x="5071450" y="2685125"/>
              <a:ext cx="13275" cy="49125"/>
            </a:xfrm>
            <a:custGeom>
              <a:avLst/>
              <a:gdLst/>
              <a:ahLst/>
              <a:cxnLst/>
              <a:rect l="l" t="t" r="r" b="b"/>
              <a:pathLst>
                <a:path w="531" h="1965" extrusionOk="0">
                  <a:moveTo>
                    <a:pt x="95" y="1"/>
                  </a:moveTo>
                  <a:cubicBezTo>
                    <a:pt x="52" y="1"/>
                    <a:pt x="1" y="51"/>
                    <a:pt x="44" y="116"/>
                  </a:cubicBezTo>
                  <a:cubicBezTo>
                    <a:pt x="288" y="663"/>
                    <a:pt x="196" y="1302"/>
                    <a:pt x="318" y="1910"/>
                  </a:cubicBezTo>
                  <a:cubicBezTo>
                    <a:pt x="318" y="1948"/>
                    <a:pt x="345" y="1965"/>
                    <a:pt x="376" y="1965"/>
                  </a:cubicBezTo>
                  <a:cubicBezTo>
                    <a:pt x="419" y="1965"/>
                    <a:pt x="470" y="1932"/>
                    <a:pt x="470" y="1879"/>
                  </a:cubicBezTo>
                  <a:cubicBezTo>
                    <a:pt x="531" y="1332"/>
                    <a:pt x="440" y="542"/>
                    <a:pt x="136" y="25"/>
                  </a:cubicBezTo>
                  <a:cubicBezTo>
                    <a:pt x="127" y="8"/>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9" name="Google Shape;369;p30"/>
            <p:cNvSpPr/>
            <p:nvPr/>
          </p:nvSpPr>
          <p:spPr>
            <a:xfrm>
              <a:off x="4947525" y="2719575"/>
              <a:ext cx="160775" cy="218075"/>
            </a:xfrm>
            <a:custGeom>
              <a:avLst/>
              <a:gdLst/>
              <a:ahLst/>
              <a:cxnLst/>
              <a:rect l="l" t="t" r="r" b="b"/>
              <a:pathLst>
                <a:path w="6431" h="8723" extrusionOk="0">
                  <a:moveTo>
                    <a:pt x="5433" y="0"/>
                  </a:moveTo>
                  <a:cubicBezTo>
                    <a:pt x="5374" y="0"/>
                    <a:pt x="5316" y="47"/>
                    <a:pt x="5336" y="106"/>
                  </a:cubicBezTo>
                  <a:cubicBezTo>
                    <a:pt x="6126" y="2051"/>
                    <a:pt x="4971" y="4392"/>
                    <a:pt x="3664" y="5851"/>
                  </a:cubicBezTo>
                  <a:cubicBezTo>
                    <a:pt x="2631" y="7006"/>
                    <a:pt x="1111" y="7431"/>
                    <a:pt x="77" y="8556"/>
                  </a:cubicBezTo>
                  <a:cubicBezTo>
                    <a:pt x="1" y="8607"/>
                    <a:pt x="74" y="8722"/>
                    <a:pt x="153" y="8722"/>
                  </a:cubicBezTo>
                  <a:cubicBezTo>
                    <a:pt x="169" y="8722"/>
                    <a:pt x="184" y="8718"/>
                    <a:pt x="199" y="8708"/>
                  </a:cubicBezTo>
                  <a:cubicBezTo>
                    <a:pt x="2023" y="7583"/>
                    <a:pt x="3725" y="6702"/>
                    <a:pt x="4849" y="4787"/>
                  </a:cubicBezTo>
                  <a:cubicBezTo>
                    <a:pt x="5670" y="3450"/>
                    <a:pt x="6430" y="1474"/>
                    <a:pt x="5518" y="45"/>
                  </a:cubicBezTo>
                  <a:cubicBezTo>
                    <a:pt x="5497" y="14"/>
                    <a:pt x="5465" y="0"/>
                    <a:pt x="5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0" name="Google Shape;370;p30"/>
            <p:cNvSpPr/>
            <p:nvPr/>
          </p:nvSpPr>
          <p:spPr>
            <a:xfrm>
              <a:off x="4638650" y="2916675"/>
              <a:ext cx="93500" cy="321175"/>
            </a:xfrm>
            <a:custGeom>
              <a:avLst/>
              <a:gdLst/>
              <a:ahLst/>
              <a:cxnLst/>
              <a:rect l="l" t="t" r="r" b="b"/>
              <a:pathLst>
                <a:path w="3740" h="12847" extrusionOk="0">
                  <a:moveTo>
                    <a:pt x="3671" y="1"/>
                  </a:moveTo>
                  <a:cubicBezTo>
                    <a:pt x="3650" y="1"/>
                    <a:pt x="3629" y="11"/>
                    <a:pt x="3618" y="34"/>
                  </a:cubicBezTo>
                  <a:lnTo>
                    <a:pt x="3648" y="64"/>
                  </a:lnTo>
                  <a:cubicBezTo>
                    <a:pt x="2797" y="2313"/>
                    <a:pt x="2128" y="4623"/>
                    <a:pt x="1399" y="6903"/>
                  </a:cubicBezTo>
                  <a:cubicBezTo>
                    <a:pt x="821" y="8788"/>
                    <a:pt x="1" y="10763"/>
                    <a:pt x="122" y="12739"/>
                  </a:cubicBezTo>
                  <a:cubicBezTo>
                    <a:pt x="122" y="12807"/>
                    <a:pt x="180" y="12847"/>
                    <a:pt x="230" y="12847"/>
                  </a:cubicBezTo>
                  <a:cubicBezTo>
                    <a:pt x="269" y="12847"/>
                    <a:pt x="304" y="12823"/>
                    <a:pt x="304" y="12770"/>
                  </a:cubicBezTo>
                  <a:cubicBezTo>
                    <a:pt x="1004" y="8453"/>
                    <a:pt x="2706" y="4350"/>
                    <a:pt x="3739" y="64"/>
                  </a:cubicBezTo>
                  <a:cubicBezTo>
                    <a:pt x="3739" y="27"/>
                    <a:pt x="3704"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1" name="Google Shape;371;p30"/>
            <p:cNvSpPr/>
            <p:nvPr/>
          </p:nvSpPr>
          <p:spPr>
            <a:xfrm>
              <a:off x="4639400" y="3241025"/>
              <a:ext cx="104275" cy="447075"/>
            </a:xfrm>
            <a:custGeom>
              <a:avLst/>
              <a:gdLst/>
              <a:ahLst/>
              <a:cxnLst/>
              <a:rect l="l" t="t" r="r" b="b"/>
              <a:pathLst>
                <a:path w="4171" h="17883" extrusionOk="0">
                  <a:moveTo>
                    <a:pt x="81" y="1"/>
                  </a:moveTo>
                  <a:cubicBezTo>
                    <a:pt x="39" y="1"/>
                    <a:pt x="1" y="23"/>
                    <a:pt x="1" y="69"/>
                  </a:cubicBezTo>
                  <a:cubicBezTo>
                    <a:pt x="62" y="2896"/>
                    <a:pt x="852" y="5723"/>
                    <a:pt x="1460" y="8458"/>
                  </a:cubicBezTo>
                  <a:cubicBezTo>
                    <a:pt x="2159" y="11589"/>
                    <a:pt x="2889" y="14720"/>
                    <a:pt x="3831" y="17759"/>
                  </a:cubicBezTo>
                  <a:cubicBezTo>
                    <a:pt x="3856" y="17846"/>
                    <a:pt x="3921" y="17882"/>
                    <a:pt x="3986" y="17882"/>
                  </a:cubicBezTo>
                  <a:cubicBezTo>
                    <a:pt x="4079" y="17882"/>
                    <a:pt x="4171" y="17806"/>
                    <a:pt x="4135" y="17698"/>
                  </a:cubicBezTo>
                  <a:cubicBezTo>
                    <a:pt x="2706" y="11893"/>
                    <a:pt x="882" y="6027"/>
                    <a:pt x="183" y="69"/>
                  </a:cubicBezTo>
                  <a:cubicBezTo>
                    <a:pt x="168" y="23"/>
                    <a:pt x="12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2" name="Google Shape;372;p30"/>
            <p:cNvSpPr/>
            <p:nvPr/>
          </p:nvSpPr>
          <p:spPr>
            <a:xfrm>
              <a:off x="4740325" y="2850025"/>
              <a:ext cx="319875" cy="838825"/>
            </a:xfrm>
            <a:custGeom>
              <a:avLst/>
              <a:gdLst/>
              <a:ahLst/>
              <a:cxnLst/>
              <a:rect l="l" t="t" r="r" b="b"/>
              <a:pathLst>
                <a:path w="12795" h="33553" extrusionOk="0">
                  <a:moveTo>
                    <a:pt x="12668" y="0"/>
                  </a:moveTo>
                  <a:cubicBezTo>
                    <a:pt x="12647" y="0"/>
                    <a:pt x="12629" y="8"/>
                    <a:pt x="12621" y="25"/>
                  </a:cubicBezTo>
                  <a:cubicBezTo>
                    <a:pt x="9946" y="5435"/>
                    <a:pt x="7666" y="11089"/>
                    <a:pt x="5356" y="16651"/>
                  </a:cubicBezTo>
                  <a:cubicBezTo>
                    <a:pt x="3077" y="22062"/>
                    <a:pt x="1952" y="27807"/>
                    <a:pt x="37" y="33369"/>
                  </a:cubicBezTo>
                  <a:cubicBezTo>
                    <a:pt x="1" y="33477"/>
                    <a:pt x="93" y="33553"/>
                    <a:pt x="186" y="33553"/>
                  </a:cubicBezTo>
                  <a:cubicBezTo>
                    <a:pt x="251" y="33553"/>
                    <a:pt x="316" y="33517"/>
                    <a:pt x="341" y="33430"/>
                  </a:cubicBezTo>
                  <a:cubicBezTo>
                    <a:pt x="2347" y="27715"/>
                    <a:pt x="3532" y="21758"/>
                    <a:pt x="5934" y="16165"/>
                  </a:cubicBezTo>
                  <a:cubicBezTo>
                    <a:pt x="8335" y="10572"/>
                    <a:pt x="10736" y="5557"/>
                    <a:pt x="12773" y="116"/>
                  </a:cubicBezTo>
                  <a:cubicBezTo>
                    <a:pt x="12795" y="50"/>
                    <a:pt x="12722" y="0"/>
                    <a:pt x="1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3" name="Google Shape;373;p30"/>
            <p:cNvSpPr/>
            <p:nvPr/>
          </p:nvSpPr>
          <p:spPr>
            <a:xfrm>
              <a:off x="5048225" y="2557900"/>
              <a:ext cx="12200" cy="156175"/>
            </a:xfrm>
            <a:custGeom>
              <a:avLst/>
              <a:gdLst/>
              <a:ahLst/>
              <a:cxnLst/>
              <a:rect l="l" t="t" r="r" b="b"/>
              <a:pathLst>
                <a:path w="488" h="6247" extrusionOk="0">
                  <a:moveTo>
                    <a:pt x="305" y="0"/>
                  </a:moveTo>
                  <a:cubicBezTo>
                    <a:pt x="274" y="0"/>
                    <a:pt x="244" y="23"/>
                    <a:pt x="244" y="68"/>
                  </a:cubicBezTo>
                  <a:cubicBezTo>
                    <a:pt x="31" y="2044"/>
                    <a:pt x="1" y="4081"/>
                    <a:pt x="62" y="6087"/>
                  </a:cubicBezTo>
                  <a:cubicBezTo>
                    <a:pt x="62" y="6193"/>
                    <a:pt x="145" y="6246"/>
                    <a:pt x="233" y="6246"/>
                  </a:cubicBezTo>
                  <a:cubicBezTo>
                    <a:pt x="320" y="6246"/>
                    <a:pt x="411" y="6193"/>
                    <a:pt x="426" y="6087"/>
                  </a:cubicBezTo>
                  <a:cubicBezTo>
                    <a:pt x="457" y="4081"/>
                    <a:pt x="487" y="2044"/>
                    <a:pt x="366" y="68"/>
                  </a:cubicBezTo>
                  <a:cubicBezTo>
                    <a:pt x="366" y="23"/>
                    <a:pt x="335"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4" name="Google Shape;374;p30"/>
            <p:cNvSpPr/>
            <p:nvPr/>
          </p:nvSpPr>
          <p:spPr>
            <a:xfrm>
              <a:off x="5055075" y="2430550"/>
              <a:ext cx="54725" cy="55875"/>
            </a:xfrm>
            <a:custGeom>
              <a:avLst/>
              <a:gdLst/>
              <a:ahLst/>
              <a:cxnLst/>
              <a:rect l="l" t="t" r="r" b="b"/>
              <a:pathLst>
                <a:path w="2189" h="2235" extrusionOk="0">
                  <a:moveTo>
                    <a:pt x="353" y="0"/>
                  </a:moveTo>
                  <a:cubicBezTo>
                    <a:pt x="277" y="0"/>
                    <a:pt x="199" y="8"/>
                    <a:pt x="122" y="26"/>
                  </a:cubicBezTo>
                  <a:cubicBezTo>
                    <a:pt x="0" y="56"/>
                    <a:pt x="31" y="269"/>
                    <a:pt x="152" y="269"/>
                  </a:cubicBezTo>
                  <a:cubicBezTo>
                    <a:pt x="639" y="269"/>
                    <a:pt x="1125" y="603"/>
                    <a:pt x="1368" y="998"/>
                  </a:cubicBezTo>
                  <a:cubicBezTo>
                    <a:pt x="1520" y="1241"/>
                    <a:pt x="1611" y="1485"/>
                    <a:pt x="1611" y="1728"/>
                  </a:cubicBezTo>
                  <a:cubicBezTo>
                    <a:pt x="1642" y="1910"/>
                    <a:pt x="1611" y="2032"/>
                    <a:pt x="1703" y="2184"/>
                  </a:cubicBezTo>
                  <a:cubicBezTo>
                    <a:pt x="1720" y="2219"/>
                    <a:pt x="1749" y="2234"/>
                    <a:pt x="1781" y="2234"/>
                  </a:cubicBezTo>
                  <a:cubicBezTo>
                    <a:pt x="1804" y="2234"/>
                    <a:pt x="1829" y="2227"/>
                    <a:pt x="1855" y="2214"/>
                  </a:cubicBezTo>
                  <a:cubicBezTo>
                    <a:pt x="2189" y="1789"/>
                    <a:pt x="1855" y="1029"/>
                    <a:pt x="1551" y="664"/>
                  </a:cubicBezTo>
                  <a:cubicBezTo>
                    <a:pt x="1263" y="298"/>
                    <a:pt x="819"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5" name="Google Shape;375;p30"/>
            <p:cNvSpPr/>
            <p:nvPr/>
          </p:nvSpPr>
          <p:spPr>
            <a:xfrm>
              <a:off x="5052025" y="2442825"/>
              <a:ext cx="34000" cy="90425"/>
            </a:xfrm>
            <a:custGeom>
              <a:avLst/>
              <a:gdLst/>
              <a:ahLst/>
              <a:cxnLst/>
              <a:rect l="l" t="t" r="r" b="b"/>
              <a:pathLst>
                <a:path w="1360" h="3617" extrusionOk="0">
                  <a:moveTo>
                    <a:pt x="1226" y="1"/>
                  </a:moveTo>
                  <a:cubicBezTo>
                    <a:pt x="1199" y="1"/>
                    <a:pt x="1174" y="16"/>
                    <a:pt x="1156" y="51"/>
                  </a:cubicBezTo>
                  <a:cubicBezTo>
                    <a:pt x="548" y="1085"/>
                    <a:pt x="62" y="2301"/>
                    <a:pt x="1" y="3486"/>
                  </a:cubicBezTo>
                  <a:cubicBezTo>
                    <a:pt x="1" y="3570"/>
                    <a:pt x="65" y="3616"/>
                    <a:pt x="133" y="3616"/>
                  </a:cubicBezTo>
                  <a:cubicBezTo>
                    <a:pt x="189" y="3616"/>
                    <a:pt x="247" y="3585"/>
                    <a:pt x="274" y="3516"/>
                  </a:cubicBezTo>
                  <a:cubicBezTo>
                    <a:pt x="609" y="2392"/>
                    <a:pt x="852" y="1267"/>
                    <a:pt x="1338" y="173"/>
                  </a:cubicBezTo>
                  <a:cubicBezTo>
                    <a:pt x="1360" y="87"/>
                    <a:pt x="129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6" name="Google Shape;376;p30"/>
            <p:cNvSpPr/>
            <p:nvPr/>
          </p:nvSpPr>
          <p:spPr>
            <a:xfrm>
              <a:off x="4578625" y="2374525"/>
              <a:ext cx="8375" cy="27925"/>
            </a:xfrm>
            <a:custGeom>
              <a:avLst/>
              <a:gdLst/>
              <a:ahLst/>
              <a:cxnLst/>
              <a:rect l="l" t="t" r="r" b="b"/>
              <a:pathLst>
                <a:path w="335" h="1117" extrusionOk="0">
                  <a:moveTo>
                    <a:pt x="204" y="1"/>
                  </a:moveTo>
                  <a:cubicBezTo>
                    <a:pt x="162" y="1"/>
                    <a:pt x="118" y="25"/>
                    <a:pt x="91" y="78"/>
                  </a:cubicBezTo>
                  <a:cubicBezTo>
                    <a:pt x="31" y="260"/>
                    <a:pt x="31" y="443"/>
                    <a:pt x="31" y="625"/>
                  </a:cubicBezTo>
                  <a:cubicBezTo>
                    <a:pt x="31" y="808"/>
                    <a:pt x="0" y="960"/>
                    <a:pt x="122" y="1081"/>
                  </a:cubicBezTo>
                  <a:cubicBezTo>
                    <a:pt x="139" y="1099"/>
                    <a:pt x="167" y="1116"/>
                    <a:pt x="193" y="1116"/>
                  </a:cubicBezTo>
                  <a:cubicBezTo>
                    <a:pt x="212" y="1116"/>
                    <a:pt x="231" y="1107"/>
                    <a:pt x="243" y="1081"/>
                  </a:cubicBezTo>
                  <a:cubicBezTo>
                    <a:pt x="335" y="960"/>
                    <a:pt x="304" y="838"/>
                    <a:pt x="304" y="656"/>
                  </a:cubicBezTo>
                  <a:cubicBezTo>
                    <a:pt x="304" y="473"/>
                    <a:pt x="335" y="291"/>
                    <a:pt x="304" y="109"/>
                  </a:cubicBezTo>
                  <a:cubicBezTo>
                    <a:pt x="304" y="40"/>
                    <a:pt x="25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7" name="Google Shape;377;p30"/>
            <p:cNvSpPr/>
            <p:nvPr/>
          </p:nvSpPr>
          <p:spPr>
            <a:xfrm>
              <a:off x="4583350" y="2295325"/>
              <a:ext cx="310650" cy="79775"/>
            </a:xfrm>
            <a:custGeom>
              <a:avLst/>
              <a:gdLst/>
              <a:ahLst/>
              <a:cxnLst/>
              <a:rect l="l" t="t" r="r" b="b"/>
              <a:pathLst>
                <a:path w="12426" h="3191" extrusionOk="0">
                  <a:moveTo>
                    <a:pt x="11279" y="0"/>
                  </a:moveTo>
                  <a:cubicBezTo>
                    <a:pt x="7574" y="0"/>
                    <a:pt x="2914" y="896"/>
                    <a:pt x="54" y="3033"/>
                  </a:cubicBezTo>
                  <a:cubicBezTo>
                    <a:pt x="0" y="3088"/>
                    <a:pt x="43" y="3190"/>
                    <a:pt x="117" y="3190"/>
                  </a:cubicBezTo>
                  <a:cubicBezTo>
                    <a:pt x="126" y="3190"/>
                    <a:pt x="136" y="3189"/>
                    <a:pt x="146" y="3185"/>
                  </a:cubicBezTo>
                  <a:cubicBezTo>
                    <a:pt x="3793" y="1027"/>
                    <a:pt x="8170" y="602"/>
                    <a:pt x="12304" y="237"/>
                  </a:cubicBezTo>
                  <a:cubicBezTo>
                    <a:pt x="12425" y="237"/>
                    <a:pt x="12425" y="55"/>
                    <a:pt x="12304" y="24"/>
                  </a:cubicBezTo>
                  <a:cubicBezTo>
                    <a:pt x="11972" y="8"/>
                    <a:pt x="11630" y="0"/>
                    <a:pt x="11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8" name="Google Shape;378;p30"/>
            <p:cNvSpPr/>
            <p:nvPr/>
          </p:nvSpPr>
          <p:spPr>
            <a:xfrm>
              <a:off x="4892700" y="2297325"/>
              <a:ext cx="166000" cy="56475"/>
            </a:xfrm>
            <a:custGeom>
              <a:avLst/>
              <a:gdLst/>
              <a:ahLst/>
              <a:cxnLst/>
              <a:rect l="l" t="t" r="r" b="b"/>
              <a:pathLst>
                <a:path w="6640" h="2259" extrusionOk="0">
                  <a:moveTo>
                    <a:pt x="85" y="0"/>
                  </a:moveTo>
                  <a:cubicBezTo>
                    <a:pt x="16" y="0"/>
                    <a:pt x="1" y="99"/>
                    <a:pt x="82" y="127"/>
                  </a:cubicBezTo>
                  <a:cubicBezTo>
                    <a:pt x="2149" y="1008"/>
                    <a:pt x="4368" y="1646"/>
                    <a:pt x="6495" y="2254"/>
                  </a:cubicBezTo>
                  <a:cubicBezTo>
                    <a:pt x="6506" y="2257"/>
                    <a:pt x="6516" y="2258"/>
                    <a:pt x="6526" y="2258"/>
                  </a:cubicBezTo>
                  <a:cubicBezTo>
                    <a:pt x="6621" y="2258"/>
                    <a:pt x="6639" y="2127"/>
                    <a:pt x="6556" y="2072"/>
                  </a:cubicBezTo>
                  <a:cubicBezTo>
                    <a:pt x="4459" y="1312"/>
                    <a:pt x="2301" y="522"/>
                    <a:pt x="112" y="5"/>
                  </a:cubicBezTo>
                  <a:cubicBezTo>
                    <a:pt x="102" y="2"/>
                    <a:pt x="93"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9" name="Google Shape;379;p30"/>
            <p:cNvSpPr/>
            <p:nvPr/>
          </p:nvSpPr>
          <p:spPr>
            <a:xfrm>
              <a:off x="5052025" y="2350325"/>
              <a:ext cx="15225" cy="68775"/>
            </a:xfrm>
            <a:custGeom>
              <a:avLst/>
              <a:gdLst/>
              <a:ahLst/>
              <a:cxnLst/>
              <a:rect l="l" t="t" r="r" b="b"/>
              <a:pathLst>
                <a:path w="609" h="2751" extrusionOk="0">
                  <a:moveTo>
                    <a:pt x="126" y="1"/>
                  </a:moveTo>
                  <a:cubicBezTo>
                    <a:pt x="83" y="1"/>
                    <a:pt x="45" y="23"/>
                    <a:pt x="62" y="73"/>
                  </a:cubicBezTo>
                  <a:cubicBezTo>
                    <a:pt x="92" y="529"/>
                    <a:pt x="153" y="955"/>
                    <a:pt x="153" y="1380"/>
                  </a:cubicBezTo>
                  <a:cubicBezTo>
                    <a:pt x="122" y="1836"/>
                    <a:pt x="1" y="2262"/>
                    <a:pt x="1" y="2687"/>
                  </a:cubicBezTo>
                  <a:cubicBezTo>
                    <a:pt x="1" y="2725"/>
                    <a:pt x="36" y="2751"/>
                    <a:pt x="69" y="2751"/>
                  </a:cubicBezTo>
                  <a:cubicBezTo>
                    <a:pt x="90" y="2751"/>
                    <a:pt x="111" y="2741"/>
                    <a:pt x="122" y="2718"/>
                  </a:cubicBezTo>
                  <a:cubicBezTo>
                    <a:pt x="609" y="2019"/>
                    <a:pt x="487" y="803"/>
                    <a:pt x="214" y="43"/>
                  </a:cubicBezTo>
                  <a:cubicBezTo>
                    <a:pt x="200" y="16"/>
                    <a:pt x="162"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0" name="Google Shape;380;p30"/>
            <p:cNvSpPr/>
            <p:nvPr/>
          </p:nvSpPr>
          <p:spPr>
            <a:xfrm>
              <a:off x="4438800" y="2249475"/>
              <a:ext cx="119850" cy="197150"/>
            </a:xfrm>
            <a:custGeom>
              <a:avLst/>
              <a:gdLst/>
              <a:ahLst/>
              <a:cxnLst/>
              <a:rect l="l" t="t" r="r" b="b"/>
              <a:pathLst>
                <a:path w="4794" h="7886" extrusionOk="0">
                  <a:moveTo>
                    <a:pt x="4641" y="1"/>
                  </a:moveTo>
                  <a:cubicBezTo>
                    <a:pt x="4635" y="1"/>
                    <a:pt x="4628" y="2"/>
                    <a:pt x="4621" y="4"/>
                  </a:cubicBezTo>
                  <a:lnTo>
                    <a:pt x="4621" y="34"/>
                  </a:lnTo>
                  <a:cubicBezTo>
                    <a:pt x="2888" y="703"/>
                    <a:pt x="548" y="1949"/>
                    <a:pt x="396" y="4047"/>
                  </a:cubicBezTo>
                  <a:cubicBezTo>
                    <a:pt x="244" y="6174"/>
                    <a:pt x="2402" y="7238"/>
                    <a:pt x="4043" y="7876"/>
                  </a:cubicBezTo>
                  <a:cubicBezTo>
                    <a:pt x="4058" y="7883"/>
                    <a:pt x="4073" y="7885"/>
                    <a:pt x="4087" y="7885"/>
                  </a:cubicBezTo>
                  <a:cubicBezTo>
                    <a:pt x="4216" y="7885"/>
                    <a:pt x="4302" y="7658"/>
                    <a:pt x="4165" y="7603"/>
                  </a:cubicBezTo>
                  <a:cubicBezTo>
                    <a:pt x="2402" y="6813"/>
                    <a:pt x="0" y="5658"/>
                    <a:pt x="943" y="3256"/>
                  </a:cubicBezTo>
                  <a:cubicBezTo>
                    <a:pt x="1551" y="1676"/>
                    <a:pt x="3253" y="886"/>
                    <a:pt x="4681" y="186"/>
                  </a:cubicBezTo>
                  <a:cubicBezTo>
                    <a:pt x="4794" y="158"/>
                    <a:pt x="4724" y="1"/>
                    <a:pt x="4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1" name="Google Shape;381;p30"/>
            <p:cNvSpPr/>
            <p:nvPr/>
          </p:nvSpPr>
          <p:spPr>
            <a:xfrm>
              <a:off x="4579000" y="2188200"/>
              <a:ext cx="659225" cy="225775"/>
            </a:xfrm>
            <a:custGeom>
              <a:avLst/>
              <a:gdLst/>
              <a:ahLst/>
              <a:cxnLst/>
              <a:rect l="l" t="t" r="r" b="b"/>
              <a:pathLst>
                <a:path w="26369" h="9031" extrusionOk="0">
                  <a:moveTo>
                    <a:pt x="15514" y="0"/>
                  </a:moveTo>
                  <a:cubicBezTo>
                    <a:pt x="13830" y="0"/>
                    <a:pt x="12138" y="163"/>
                    <a:pt x="10533" y="297"/>
                  </a:cubicBezTo>
                  <a:cubicBezTo>
                    <a:pt x="7250" y="601"/>
                    <a:pt x="3268" y="753"/>
                    <a:pt x="107" y="1969"/>
                  </a:cubicBezTo>
                  <a:cubicBezTo>
                    <a:pt x="0" y="1995"/>
                    <a:pt x="34" y="2162"/>
                    <a:pt x="125" y="2162"/>
                  </a:cubicBezTo>
                  <a:cubicBezTo>
                    <a:pt x="138" y="2162"/>
                    <a:pt x="153" y="2159"/>
                    <a:pt x="168" y="2151"/>
                  </a:cubicBezTo>
                  <a:cubicBezTo>
                    <a:pt x="2660" y="1300"/>
                    <a:pt x="5456" y="1026"/>
                    <a:pt x="8040" y="722"/>
                  </a:cubicBezTo>
                  <a:cubicBezTo>
                    <a:pt x="10354" y="450"/>
                    <a:pt x="12863" y="227"/>
                    <a:pt x="15283" y="227"/>
                  </a:cubicBezTo>
                  <a:cubicBezTo>
                    <a:pt x="15565" y="227"/>
                    <a:pt x="15846" y="230"/>
                    <a:pt x="16125" y="236"/>
                  </a:cubicBezTo>
                  <a:cubicBezTo>
                    <a:pt x="18831" y="297"/>
                    <a:pt x="21870" y="874"/>
                    <a:pt x="23815" y="3002"/>
                  </a:cubicBezTo>
                  <a:cubicBezTo>
                    <a:pt x="26369" y="5829"/>
                    <a:pt x="21232" y="7835"/>
                    <a:pt x="19104" y="8777"/>
                  </a:cubicBezTo>
                  <a:cubicBezTo>
                    <a:pt x="18942" y="8831"/>
                    <a:pt x="19044" y="9030"/>
                    <a:pt x="19198" y="9030"/>
                  </a:cubicBezTo>
                  <a:cubicBezTo>
                    <a:pt x="19217" y="9030"/>
                    <a:pt x="19236" y="9027"/>
                    <a:pt x="19256" y="9020"/>
                  </a:cubicBezTo>
                  <a:cubicBezTo>
                    <a:pt x="20776" y="8352"/>
                    <a:pt x="22265" y="7622"/>
                    <a:pt x="23572" y="6589"/>
                  </a:cubicBezTo>
                  <a:cubicBezTo>
                    <a:pt x="24089" y="6163"/>
                    <a:pt x="25031" y="5525"/>
                    <a:pt x="25062" y="4735"/>
                  </a:cubicBezTo>
                  <a:cubicBezTo>
                    <a:pt x="25153" y="2881"/>
                    <a:pt x="22053" y="1270"/>
                    <a:pt x="20654" y="753"/>
                  </a:cubicBezTo>
                  <a:cubicBezTo>
                    <a:pt x="19023" y="178"/>
                    <a:pt x="17273" y="0"/>
                    <a:pt x="15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2" name="Google Shape;382;p30"/>
            <p:cNvSpPr/>
            <p:nvPr/>
          </p:nvSpPr>
          <p:spPr>
            <a:xfrm>
              <a:off x="4586525" y="2049775"/>
              <a:ext cx="126875" cy="186175"/>
            </a:xfrm>
            <a:custGeom>
              <a:avLst/>
              <a:gdLst/>
              <a:ahLst/>
              <a:cxnLst/>
              <a:rect l="l" t="t" r="r" b="b"/>
              <a:pathLst>
                <a:path w="5075" h="7447" extrusionOk="0">
                  <a:moveTo>
                    <a:pt x="4916" y="0"/>
                  </a:moveTo>
                  <a:cubicBezTo>
                    <a:pt x="4894" y="0"/>
                    <a:pt x="4871" y="9"/>
                    <a:pt x="4852" y="28"/>
                  </a:cubicBezTo>
                  <a:cubicBezTo>
                    <a:pt x="4122" y="758"/>
                    <a:pt x="3241" y="363"/>
                    <a:pt x="2420" y="728"/>
                  </a:cubicBezTo>
                  <a:cubicBezTo>
                    <a:pt x="1934" y="971"/>
                    <a:pt x="1630" y="1396"/>
                    <a:pt x="1417" y="1883"/>
                  </a:cubicBezTo>
                  <a:cubicBezTo>
                    <a:pt x="657" y="3493"/>
                    <a:pt x="353" y="5500"/>
                    <a:pt x="19" y="7263"/>
                  </a:cubicBezTo>
                  <a:cubicBezTo>
                    <a:pt x="1" y="7370"/>
                    <a:pt x="100" y="7446"/>
                    <a:pt x="190" y="7446"/>
                  </a:cubicBezTo>
                  <a:cubicBezTo>
                    <a:pt x="252" y="7446"/>
                    <a:pt x="310" y="7410"/>
                    <a:pt x="323" y="7323"/>
                  </a:cubicBezTo>
                  <a:cubicBezTo>
                    <a:pt x="657" y="5682"/>
                    <a:pt x="930" y="3949"/>
                    <a:pt x="1508" y="2338"/>
                  </a:cubicBezTo>
                  <a:cubicBezTo>
                    <a:pt x="1903" y="1275"/>
                    <a:pt x="2937" y="910"/>
                    <a:pt x="3970" y="728"/>
                  </a:cubicBezTo>
                  <a:cubicBezTo>
                    <a:pt x="4426" y="636"/>
                    <a:pt x="4700" y="545"/>
                    <a:pt x="5004" y="180"/>
                  </a:cubicBezTo>
                  <a:cubicBezTo>
                    <a:pt x="5075" y="109"/>
                    <a:pt x="4997" y="0"/>
                    <a:pt x="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3" name="Google Shape;383;p30"/>
            <p:cNvSpPr/>
            <p:nvPr/>
          </p:nvSpPr>
          <p:spPr>
            <a:xfrm>
              <a:off x="4719200" y="2043525"/>
              <a:ext cx="306250" cy="147475"/>
            </a:xfrm>
            <a:custGeom>
              <a:avLst/>
              <a:gdLst/>
              <a:ahLst/>
              <a:cxnLst/>
              <a:rect l="l" t="t" r="r" b="b"/>
              <a:pathLst>
                <a:path w="12250" h="5899" extrusionOk="0">
                  <a:moveTo>
                    <a:pt x="2627" y="0"/>
                  </a:moveTo>
                  <a:cubicBezTo>
                    <a:pt x="1733" y="0"/>
                    <a:pt x="863" y="59"/>
                    <a:pt x="61" y="157"/>
                  </a:cubicBezTo>
                  <a:cubicBezTo>
                    <a:pt x="0" y="187"/>
                    <a:pt x="0" y="278"/>
                    <a:pt x="61" y="278"/>
                  </a:cubicBezTo>
                  <a:cubicBezTo>
                    <a:pt x="4651" y="309"/>
                    <a:pt x="10791" y="126"/>
                    <a:pt x="12007" y="5810"/>
                  </a:cubicBezTo>
                  <a:cubicBezTo>
                    <a:pt x="12019" y="5872"/>
                    <a:pt x="12061" y="5898"/>
                    <a:pt x="12107" y="5898"/>
                  </a:cubicBezTo>
                  <a:cubicBezTo>
                    <a:pt x="12174" y="5898"/>
                    <a:pt x="12250" y="5840"/>
                    <a:pt x="12250" y="5750"/>
                  </a:cubicBezTo>
                  <a:cubicBezTo>
                    <a:pt x="11401" y="1253"/>
                    <a:pt x="6753" y="0"/>
                    <a:pt x="2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4" name="Google Shape;384;p30"/>
            <p:cNvSpPr/>
            <p:nvPr/>
          </p:nvSpPr>
          <p:spPr>
            <a:xfrm>
              <a:off x="4768050" y="2072650"/>
              <a:ext cx="228525" cy="81800"/>
            </a:xfrm>
            <a:custGeom>
              <a:avLst/>
              <a:gdLst/>
              <a:ahLst/>
              <a:cxnLst/>
              <a:rect l="l" t="t" r="r" b="b"/>
              <a:pathLst>
                <a:path w="9141" h="3272" extrusionOk="0">
                  <a:moveTo>
                    <a:pt x="114" y="1"/>
                  </a:moveTo>
                  <a:cubicBezTo>
                    <a:pt x="57" y="1"/>
                    <a:pt x="0" y="51"/>
                    <a:pt x="22" y="116"/>
                  </a:cubicBezTo>
                  <a:cubicBezTo>
                    <a:pt x="1392" y="2554"/>
                    <a:pt x="4020" y="3272"/>
                    <a:pt x="6635" y="3272"/>
                  </a:cubicBezTo>
                  <a:cubicBezTo>
                    <a:pt x="7443" y="3272"/>
                    <a:pt x="8251" y="3203"/>
                    <a:pt x="9019" y="3095"/>
                  </a:cubicBezTo>
                  <a:cubicBezTo>
                    <a:pt x="9141" y="3065"/>
                    <a:pt x="9111" y="2822"/>
                    <a:pt x="8959" y="2822"/>
                  </a:cubicBezTo>
                  <a:cubicBezTo>
                    <a:pt x="8233" y="2895"/>
                    <a:pt x="7504" y="2943"/>
                    <a:pt x="6786" y="2943"/>
                  </a:cubicBezTo>
                  <a:cubicBezTo>
                    <a:pt x="4228" y="2943"/>
                    <a:pt x="1812" y="2328"/>
                    <a:pt x="174" y="25"/>
                  </a:cubicBezTo>
                  <a:cubicBezTo>
                    <a:pt x="157" y="8"/>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5" name="Google Shape;385;p30"/>
            <p:cNvSpPr/>
            <p:nvPr/>
          </p:nvSpPr>
          <p:spPr>
            <a:xfrm>
              <a:off x="4471475" y="2823275"/>
              <a:ext cx="243950" cy="362225"/>
            </a:xfrm>
            <a:custGeom>
              <a:avLst/>
              <a:gdLst/>
              <a:ahLst/>
              <a:cxnLst/>
              <a:rect l="l" t="t" r="r" b="b"/>
              <a:pathLst>
                <a:path w="9758" h="14489" extrusionOk="0">
                  <a:moveTo>
                    <a:pt x="9666" y="1"/>
                  </a:moveTo>
                  <a:cubicBezTo>
                    <a:pt x="7083" y="973"/>
                    <a:pt x="3040" y="1612"/>
                    <a:pt x="1915" y="4438"/>
                  </a:cubicBezTo>
                  <a:cubicBezTo>
                    <a:pt x="1216" y="6141"/>
                    <a:pt x="852" y="8056"/>
                    <a:pt x="578" y="9879"/>
                  </a:cubicBezTo>
                  <a:cubicBezTo>
                    <a:pt x="365" y="11338"/>
                    <a:pt x="0" y="13010"/>
                    <a:pt x="487" y="14408"/>
                  </a:cubicBezTo>
                  <a:cubicBezTo>
                    <a:pt x="501" y="14465"/>
                    <a:pt x="541" y="14488"/>
                    <a:pt x="581" y="14488"/>
                  </a:cubicBezTo>
                  <a:cubicBezTo>
                    <a:pt x="626" y="14488"/>
                    <a:pt x="669" y="14457"/>
                    <a:pt x="669" y="14408"/>
                  </a:cubicBezTo>
                  <a:cubicBezTo>
                    <a:pt x="517" y="11399"/>
                    <a:pt x="1064" y="8299"/>
                    <a:pt x="1946" y="5472"/>
                  </a:cubicBezTo>
                  <a:cubicBezTo>
                    <a:pt x="2706" y="3010"/>
                    <a:pt x="3982" y="2584"/>
                    <a:pt x="6140" y="1672"/>
                  </a:cubicBezTo>
                  <a:cubicBezTo>
                    <a:pt x="7356" y="1186"/>
                    <a:pt x="8511" y="639"/>
                    <a:pt x="9697" y="92"/>
                  </a:cubicBezTo>
                  <a:cubicBezTo>
                    <a:pt x="9757" y="61"/>
                    <a:pt x="9697" y="1"/>
                    <a:pt x="9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6" name="Google Shape;386;p30"/>
            <p:cNvSpPr/>
            <p:nvPr/>
          </p:nvSpPr>
          <p:spPr>
            <a:xfrm>
              <a:off x="4507200" y="3028250"/>
              <a:ext cx="86775" cy="514325"/>
            </a:xfrm>
            <a:custGeom>
              <a:avLst/>
              <a:gdLst/>
              <a:ahLst/>
              <a:cxnLst/>
              <a:rect l="l" t="t" r="r" b="b"/>
              <a:pathLst>
                <a:path w="3471" h="20573" extrusionOk="0">
                  <a:moveTo>
                    <a:pt x="361" y="1"/>
                  </a:moveTo>
                  <a:cubicBezTo>
                    <a:pt x="327" y="1"/>
                    <a:pt x="289" y="24"/>
                    <a:pt x="274" y="69"/>
                  </a:cubicBezTo>
                  <a:cubicBezTo>
                    <a:pt x="0" y="3686"/>
                    <a:pt x="608" y="7547"/>
                    <a:pt x="882" y="11194"/>
                  </a:cubicBezTo>
                  <a:cubicBezTo>
                    <a:pt x="1155" y="14355"/>
                    <a:pt x="1976" y="17486"/>
                    <a:pt x="3131" y="20465"/>
                  </a:cubicBezTo>
                  <a:cubicBezTo>
                    <a:pt x="3155" y="20539"/>
                    <a:pt x="3220" y="20573"/>
                    <a:pt x="3284" y="20573"/>
                  </a:cubicBezTo>
                  <a:cubicBezTo>
                    <a:pt x="3378" y="20573"/>
                    <a:pt x="3471" y="20500"/>
                    <a:pt x="3435" y="20374"/>
                  </a:cubicBezTo>
                  <a:cubicBezTo>
                    <a:pt x="2462" y="17030"/>
                    <a:pt x="1398" y="13960"/>
                    <a:pt x="1185" y="10434"/>
                  </a:cubicBezTo>
                  <a:cubicBezTo>
                    <a:pt x="942" y="6939"/>
                    <a:pt x="426" y="3534"/>
                    <a:pt x="426" y="69"/>
                  </a:cubicBezTo>
                  <a:cubicBezTo>
                    <a:pt x="426" y="24"/>
                    <a:pt x="39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7" name="Google Shape;387;p30"/>
            <p:cNvSpPr/>
            <p:nvPr/>
          </p:nvSpPr>
          <p:spPr>
            <a:xfrm>
              <a:off x="4448675" y="3179175"/>
              <a:ext cx="51525" cy="133925"/>
            </a:xfrm>
            <a:custGeom>
              <a:avLst/>
              <a:gdLst/>
              <a:ahLst/>
              <a:cxnLst/>
              <a:rect l="l" t="t" r="r" b="b"/>
              <a:pathLst>
                <a:path w="2061" h="5357" extrusionOk="0">
                  <a:moveTo>
                    <a:pt x="1933" y="1"/>
                  </a:moveTo>
                  <a:cubicBezTo>
                    <a:pt x="1916" y="1"/>
                    <a:pt x="1899" y="7"/>
                    <a:pt x="1885" y="20"/>
                  </a:cubicBezTo>
                  <a:cubicBezTo>
                    <a:pt x="791" y="1388"/>
                    <a:pt x="1" y="3485"/>
                    <a:pt x="1" y="5248"/>
                  </a:cubicBezTo>
                  <a:cubicBezTo>
                    <a:pt x="1" y="5317"/>
                    <a:pt x="49" y="5356"/>
                    <a:pt x="96" y="5356"/>
                  </a:cubicBezTo>
                  <a:cubicBezTo>
                    <a:pt x="133" y="5356"/>
                    <a:pt x="170" y="5332"/>
                    <a:pt x="183" y="5279"/>
                  </a:cubicBezTo>
                  <a:cubicBezTo>
                    <a:pt x="396" y="4428"/>
                    <a:pt x="517" y="3577"/>
                    <a:pt x="791" y="2756"/>
                  </a:cubicBezTo>
                  <a:cubicBezTo>
                    <a:pt x="1125" y="1844"/>
                    <a:pt x="1581" y="1023"/>
                    <a:pt x="2037" y="142"/>
                  </a:cubicBezTo>
                  <a:cubicBezTo>
                    <a:pt x="2061" y="71"/>
                    <a:pt x="1993" y="1"/>
                    <a:pt x="1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8" name="Google Shape;388;p30"/>
            <p:cNvSpPr/>
            <p:nvPr/>
          </p:nvSpPr>
          <p:spPr>
            <a:xfrm>
              <a:off x="4415550" y="3290125"/>
              <a:ext cx="58325" cy="112850"/>
            </a:xfrm>
            <a:custGeom>
              <a:avLst/>
              <a:gdLst/>
              <a:ahLst/>
              <a:cxnLst/>
              <a:rect l="l" t="t" r="r" b="b"/>
              <a:pathLst>
                <a:path w="2333" h="4514" extrusionOk="0">
                  <a:moveTo>
                    <a:pt x="2145" y="0"/>
                  </a:moveTo>
                  <a:cubicBezTo>
                    <a:pt x="2104" y="0"/>
                    <a:pt x="2060" y="15"/>
                    <a:pt x="2025" y="50"/>
                  </a:cubicBezTo>
                  <a:cubicBezTo>
                    <a:pt x="1113" y="1297"/>
                    <a:pt x="323" y="2816"/>
                    <a:pt x="19" y="4336"/>
                  </a:cubicBezTo>
                  <a:cubicBezTo>
                    <a:pt x="0" y="4447"/>
                    <a:pt x="83" y="4513"/>
                    <a:pt x="165" y="4513"/>
                  </a:cubicBezTo>
                  <a:cubicBezTo>
                    <a:pt x="217" y="4513"/>
                    <a:pt x="268" y="4487"/>
                    <a:pt x="292" y="4427"/>
                  </a:cubicBezTo>
                  <a:cubicBezTo>
                    <a:pt x="839" y="2908"/>
                    <a:pt x="1386" y="1540"/>
                    <a:pt x="2268" y="172"/>
                  </a:cubicBezTo>
                  <a:cubicBezTo>
                    <a:pt x="2332" y="86"/>
                    <a:pt x="2245" y="0"/>
                    <a:pt x="2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9" name="Google Shape;389;p30"/>
            <p:cNvSpPr/>
            <p:nvPr/>
          </p:nvSpPr>
          <p:spPr>
            <a:xfrm>
              <a:off x="4592300" y="2847750"/>
              <a:ext cx="131600" cy="874475"/>
            </a:xfrm>
            <a:custGeom>
              <a:avLst/>
              <a:gdLst/>
              <a:ahLst/>
              <a:cxnLst/>
              <a:rect l="l" t="t" r="r" b="b"/>
              <a:pathLst>
                <a:path w="5264" h="34979" extrusionOk="0">
                  <a:moveTo>
                    <a:pt x="5179" y="0"/>
                  </a:moveTo>
                  <a:cubicBezTo>
                    <a:pt x="5143" y="0"/>
                    <a:pt x="5102" y="17"/>
                    <a:pt x="5076" y="55"/>
                  </a:cubicBezTo>
                  <a:cubicBezTo>
                    <a:pt x="3891" y="2943"/>
                    <a:pt x="2918" y="5921"/>
                    <a:pt x="2006" y="8900"/>
                  </a:cubicBezTo>
                  <a:cubicBezTo>
                    <a:pt x="1216" y="11453"/>
                    <a:pt x="0" y="14311"/>
                    <a:pt x="92" y="17016"/>
                  </a:cubicBezTo>
                  <a:cubicBezTo>
                    <a:pt x="152" y="19843"/>
                    <a:pt x="1247" y="22852"/>
                    <a:pt x="1915" y="25587"/>
                  </a:cubicBezTo>
                  <a:cubicBezTo>
                    <a:pt x="2706" y="28718"/>
                    <a:pt x="3526" y="31819"/>
                    <a:pt x="4499" y="34888"/>
                  </a:cubicBezTo>
                  <a:cubicBezTo>
                    <a:pt x="4524" y="34952"/>
                    <a:pt x="4577" y="34979"/>
                    <a:pt x="4625" y="34979"/>
                  </a:cubicBezTo>
                  <a:cubicBezTo>
                    <a:pt x="4690" y="34979"/>
                    <a:pt x="4747" y="34929"/>
                    <a:pt x="4712" y="34858"/>
                  </a:cubicBezTo>
                  <a:cubicBezTo>
                    <a:pt x="3952" y="31971"/>
                    <a:pt x="3131" y="29113"/>
                    <a:pt x="2402" y="26226"/>
                  </a:cubicBezTo>
                  <a:cubicBezTo>
                    <a:pt x="1672" y="23338"/>
                    <a:pt x="487" y="20055"/>
                    <a:pt x="396" y="17016"/>
                  </a:cubicBezTo>
                  <a:cubicBezTo>
                    <a:pt x="304" y="14189"/>
                    <a:pt x="1642" y="10967"/>
                    <a:pt x="2462" y="8292"/>
                  </a:cubicBezTo>
                  <a:cubicBezTo>
                    <a:pt x="3314" y="5526"/>
                    <a:pt x="4317" y="2821"/>
                    <a:pt x="5228" y="86"/>
                  </a:cubicBezTo>
                  <a:cubicBezTo>
                    <a:pt x="5264" y="33"/>
                    <a:pt x="5227" y="0"/>
                    <a:pt x="5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0" name="Google Shape;390;p30"/>
            <p:cNvSpPr/>
            <p:nvPr/>
          </p:nvSpPr>
          <p:spPr>
            <a:xfrm>
              <a:off x="4706075" y="3670800"/>
              <a:ext cx="45600" cy="86075"/>
            </a:xfrm>
            <a:custGeom>
              <a:avLst/>
              <a:gdLst/>
              <a:ahLst/>
              <a:cxnLst/>
              <a:rect l="l" t="t" r="r" b="b"/>
              <a:pathLst>
                <a:path w="1824" h="3443" extrusionOk="0">
                  <a:moveTo>
                    <a:pt x="1692" y="0"/>
                  </a:moveTo>
                  <a:cubicBezTo>
                    <a:pt x="1665" y="0"/>
                    <a:pt x="1638" y="15"/>
                    <a:pt x="1620" y="52"/>
                  </a:cubicBezTo>
                  <a:cubicBezTo>
                    <a:pt x="1073" y="1115"/>
                    <a:pt x="495" y="2179"/>
                    <a:pt x="39" y="3273"/>
                  </a:cubicBezTo>
                  <a:cubicBezTo>
                    <a:pt x="0" y="3371"/>
                    <a:pt x="85" y="3443"/>
                    <a:pt x="168" y="3443"/>
                  </a:cubicBezTo>
                  <a:cubicBezTo>
                    <a:pt x="215" y="3443"/>
                    <a:pt x="260" y="3420"/>
                    <a:pt x="282" y="3365"/>
                  </a:cubicBezTo>
                  <a:cubicBezTo>
                    <a:pt x="860" y="2362"/>
                    <a:pt x="1316" y="1237"/>
                    <a:pt x="1802" y="143"/>
                  </a:cubicBezTo>
                  <a:cubicBezTo>
                    <a:pt x="1823" y="79"/>
                    <a:pt x="1755"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1" name="Google Shape;391;p30"/>
            <p:cNvSpPr/>
            <p:nvPr/>
          </p:nvSpPr>
          <p:spPr>
            <a:xfrm>
              <a:off x="4710375" y="2951175"/>
              <a:ext cx="479025" cy="801900"/>
            </a:xfrm>
            <a:custGeom>
              <a:avLst/>
              <a:gdLst/>
              <a:ahLst/>
              <a:cxnLst/>
              <a:rect l="l" t="t" r="r" b="b"/>
              <a:pathLst>
                <a:path w="19161" h="32076" extrusionOk="0">
                  <a:moveTo>
                    <a:pt x="18958" y="0"/>
                  </a:moveTo>
                  <a:cubicBezTo>
                    <a:pt x="18911" y="0"/>
                    <a:pt x="18863" y="24"/>
                    <a:pt x="18834" y="82"/>
                  </a:cubicBezTo>
                  <a:cubicBezTo>
                    <a:pt x="15703" y="5554"/>
                    <a:pt x="12542" y="11025"/>
                    <a:pt x="9563" y="16587"/>
                  </a:cubicBezTo>
                  <a:cubicBezTo>
                    <a:pt x="6797" y="21754"/>
                    <a:pt x="4578" y="28016"/>
                    <a:pt x="50" y="31937"/>
                  </a:cubicBezTo>
                  <a:cubicBezTo>
                    <a:pt x="0" y="31986"/>
                    <a:pt x="71" y="32075"/>
                    <a:pt x="131" y="32075"/>
                  </a:cubicBezTo>
                  <a:cubicBezTo>
                    <a:pt x="146" y="32075"/>
                    <a:pt x="159" y="32070"/>
                    <a:pt x="171" y="32058"/>
                  </a:cubicBezTo>
                  <a:cubicBezTo>
                    <a:pt x="4670" y="28502"/>
                    <a:pt x="6797" y="22241"/>
                    <a:pt x="9411" y="17347"/>
                  </a:cubicBezTo>
                  <a:cubicBezTo>
                    <a:pt x="12512" y="11572"/>
                    <a:pt x="15855" y="5918"/>
                    <a:pt x="19077" y="234"/>
                  </a:cubicBezTo>
                  <a:cubicBezTo>
                    <a:pt x="19160" y="110"/>
                    <a:pt x="19060" y="0"/>
                    <a:pt x="1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2" name="Google Shape;392;p30"/>
            <p:cNvSpPr/>
            <p:nvPr/>
          </p:nvSpPr>
          <p:spPr>
            <a:xfrm>
              <a:off x="5088850" y="2869900"/>
              <a:ext cx="89750" cy="96300"/>
            </a:xfrm>
            <a:custGeom>
              <a:avLst/>
              <a:gdLst/>
              <a:ahLst/>
              <a:cxnLst/>
              <a:rect l="l" t="t" r="r" b="b"/>
              <a:pathLst>
                <a:path w="3590" h="3852" extrusionOk="0">
                  <a:moveTo>
                    <a:pt x="94" y="0"/>
                  </a:moveTo>
                  <a:cubicBezTo>
                    <a:pt x="44" y="0"/>
                    <a:pt x="1" y="65"/>
                    <a:pt x="48" y="111"/>
                  </a:cubicBezTo>
                  <a:cubicBezTo>
                    <a:pt x="1051" y="1388"/>
                    <a:pt x="2266" y="2604"/>
                    <a:pt x="3361" y="3820"/>
                  </a:cubicBezTo>
                  <a:cubicBezTo>
                    <a:pt x="3383" y="3842"/>
                    <a:pt x="3409" y="3852"/>
                    <a:pt x="3434" y="3852"/>
                  </a:cubicBezTo>
                  <a:cubicBezTo>
                    <a:pt x="3513" y="3852"/>
                    <a:pt x="3589" y="3760"/>
                    <a:pt x="3543" y="3668"/>
                  </a:cubicBezTo>
                  <a:cubicBezTo>
                    <a:pt x="2601" y="2361"/>
                    <a:pt x="1385" y="1054"/>
                    <a:pt x="139" y="20"/>
                  </a:cubicBezTo>
                  <a:cubicBezTo>
                    <a:pt x="125" y="6"/>
                    <a:pt x="10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3" name="Google Shape;393;p30"/>
            <p:cNvSpPr/>
            <p:nvPr/>
          </p:nvSpPr>
          <p:spPr>
            <a:xfrm>
              <a:off x="5131275" y="2881475"/>
              <a:ext cx="54200" cy="27025"/>
            </a:xfrm>
            <a:custGeom>
              <a:avLst/>
              <a:gdLst/>
              <a:ahLst/>
              <a:cxnLst/>
              <a:rect l="l" t="t" r="r" b="b"/>
              <a:pathLst>
                <a:path w="2168" h="1081" extrusionOk="0">
                  <a:moveTo>
                    <a:pt x="2045" y="1"/>
                  </a:moveTo>
                  <a:cubicBezTo>
                    <a:pt x="2031" y="1"/>
                    <a:pt x="2015" y="5"/>
                    <a:pt x="1998" y="13"/>
                  </a:cubicBezTo>
                  <a:cubicBezTo>
                    <a:pt x="1329" y="226"/>
                    <a:pt x="721" y="621"/>
                    <a:pt x="83" y="895"/>
                  </a:cubicBezTo>
                  <a:cubicBezTo>
                    <a:pt x="0" y="950"/>
                    <a:pt x="18" y="1081"/>
                    <a:pt x="114" y="1081"/>
                  </a:cubicBezTo>
                  <a:cubicBezTo>
                    <a:pt x="123" y="1081"/>
                    <a:pt x="133" y="1080"/>
                    <a:pt x="144" y="1077"/>
                  </a:cubicBezTo>
                  <a:cubicBezTo>
                    <a:pt x="782" y="834"/>
                    <a:pt x="1512" y="621"/>
                    <a:pt x="2089" y="196"/>
                  </a:cubicBezTo>
                  <a:cubicBezTo>
                    <a:pt x="2168" y="143"/>
                    <a:pt x="2134" y="1"/>
                    <a:pt x="2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4" name="Google Shape;394;p30"/>
            <p:cNvSpPr/>
            <p:nvPr/>
          </p:nvSpPr>
          <p:spPr>
            <a:xfrm>
              <a:off x="5179700" y="2785375"/>
              <a:ext cx="15225" cy="98375"/>
            </a:xfrm>
            <a:custGeom>
              <a:avLst/>
              <a:gdLst/>
              <a:ahLst/>
              <a:cxnLst/>
              <a:rect l="l" t="t" r="r" b="b"/>
              <a:pathLst>
                <a:path w="609" h="3935" extrusionOk="0">
                  <a:moveTo>
                    <a:pt x="508" y="0"/>
                  </a:moveTo>
                  <a:cubicBezTo>
                    <a:pt x="481" y="0"/>
                    <a:pt x="456" y="17"/>
                    <a:pt x="456" y="58"/>
                  </a:cubicBezTo>
                  <a:cubicBezTo>
                    <a:pt x="304" y="635"/>
                    <a:pt x="274" y="1213"/>
                    <a:pt x="213" y="1790"/>
                  </a:cubicBezTo>
                  <a:cubicBezTo>
                    <a:pt x="122" y="2459"/>
                    <a:pt x="0" y="3158"/>
                    <a:pt x="31" y="3827"/>
                  </a:cubicBezTo>
                  <a:cubicBezTo>
                    <a:pt x="31" y="3895"/>
                    <a:pt x="79" y="3935"/>
                    <a:pt x="126" y="3935"/>
                  </a:cubicBezTo>
                  <a:cubicBezTo>
                    <a:pt x="163" y="3935"/>
                    <a:pt x="200" y="3910"/>
                    <a:pt x="213" y="3857"/>
                  </a:cubicBezTo>
                  <a:cubicBezTo>
                    <a:pt x="547" y="2702"/>
                    <a:pt x="608" y="1243"/>
                    <a:pt x="578" y="58"/>
                  </a:cubicBezTo>
                  <a:cubicBezTo>
                    <a:pt x="578" y="24"/>
                    <a:pt x="541"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5" name="Google Shape;395;p30"/>
            <p:cNvSpPr/>
            <p:nvPr/>
          </p:nvSpPr>
          <p:spPr>
            <a:xfrm>
              <a:off x="5078125" y="2697775"/>
              <a:ext cx="43625" cy="30400"/>
            </a:xfrm>
            <a:custGeom>
              <a:avLst/>
              <a:gdLst/>
              <a:ahLst/>
              <a:cxnLst/>
              <a:rect l="l" t="t" r="r" b="b"/>
              <a:pathLst>
                <a:path w="1745" h="1216" extrusionOk="0">
                  <a:moveTo>
                    <a:pt x="113" y="1"/>
                  </a:moveTo>
                  <a:cubicBezTo>
                    <a:pt x="40" y="1"/>
                    <a:pt x="0" y="100"/>
                    <a:pt x="81" y="127"/>
                  </a:cubicBezTo>
                  <a:cubicBezTo>
                    <a:pt x="355" y="249"/>
                    <a:pt x="629" y="401"/>
                    <a:pt x="872" y="553"/>
                  </a:cubicBezTo>
                  <a:cubicBezTo>
                    <a:pt x="1145" y="765"/>
                    <a:pt x="1358" y="1008"/>
                    <a:pt x="1601" y="1191"/>
                  </a:cubicBezTo>
                  <a:cubicBezTo>
                    <a:pt x="1618" y="1208"/>
                    <a:pt x="1638" y="1215"/>
                    <a:pt x="1656" y="1215"/>
                  </a:cubicBezTo>
                  <a:cubicBezTo>
                    <a:pt x="1703" y="1215"/>
                    <a:pt x="1745" y="1165"/>
                    <a:pt x="1723" y="1100"/>
                  </a:cubicBezTo>
                  <a:cubicBezTo>
                    <a:pt x="1388" y="553"/>
                    <a:pt x="720" y="188"/>
                    <a:pt x="142" y="5"/>
                  </a:cubicBezTo>
                  <a:cubicBezTo>
                    <a:pt x="132" y="2"/>
                    <a:pt x="123"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6" name="Google Shape;396;p30"/>
            <p:cNvSpPr/>
            <p:nvPr/>
          </p:nvSpPr>
          <p:spPr>
            <a:xfrm>
              <a:off x="5106400" y="2724200"/>
              <a:ext cx="97200" cy="67800"/>
            </a:xfrm>
            <a:custGeom>
              <a:avLst/>
              <a:gdLst/>
              <a:ahLst/>
              <a:cxnLst/>
              <a:rect l="l" t="t" r="r" b="b"/>
              <a:pathLst>
                <a:path w="3888" h="2712" extrusionOk="0">
                  <a:moveTo>
                    <a:pt x="177" y="0"/>
                  </a:moveTo>
                  <a:cubicBezTo>
                    <a:pt x="76" y="0"/>
                    <a:pt x="1" y="142"/>
                    <a:pt x="105" y="195"/>
                  </a:cubicBezTo>
                  <a:lnTo>
                    <a:pt x="105" y="225"/>
                  </a:lnTo>
                  <a:cubicBezTo>
                    <a:pt x="744" y="590"/>
                    <a:pt x="1412" y="955"/>
                    <a:pt x="2020" y="1380"/>
                  </a:cubicBezTo>
                  <a:cubicBezTo>
                    <a:pt x="2659" y="1775"/>
                    <a:pt x="3115" y="2262"/>
                    <a:pt x="3662" y="2687"/>
                  </a:cubicBezTo>
                  <a:cubicBezTo>
                    <a:pt x="3685" y="2705"/>
                    <a:pt x="3708" y="2712"/>
                    <a:pt x="3730" y="2712"/>
                  </a:cubicBezTo>
                  <a:cubicBezTo>
                    <a:pt x="3822" y="2712"/>
                    <a:pt x="3888" y="2578"/>
                    <a:pt x="3814" y="2505"/>
                  </a:cubicBezTo>
                  <a:cubicBezTo>
                    <a:pt x="2932" y="1350"/>
                    <a:pt x="1473" y="681"/>
                    <a:pt x="227" y="12"/>
                  </a:cubicBezTo>
                  <a:cubicBezTo>
                    <a:pt x="210" y="4"/>
                    <a:pt x="19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7" name="Google Shape;397;p30"/>
            <p:cNvSpPr/>
            <p:nvPr/>
          </p:nvSpPr>
          <p:spPr>
            <a:xfrm>
              <a:off x="5200450" y="2794275"/>
              <a:ext cx="138525" cy="65800"/>
            </a:xfrm>
            <a:custGeom>
              <a:avLst/>
              <a:gdLst/>
              <a:ahLst/>
              <a:cxnLst/>
              <a:rect l="l" t="t" r="r" b="b"/>
              <a:pathLst>
                <a:path w="5541" h="2632" extrusionOk="0">
                  <a:moveTo>
                    <a:pt x="85" y="1"/>
                  </a:moveTo>
                  <a:cubicBezTo>
                    <a:pt x="16" y="1"/>
                    <a:pt x="1" y="100"/>
                    <a:pt x="82" y="127"/>
                  </a:cubicBezTo>
                  <a:cubicBezTo>
                    <a:pt x="1936" y="826"/>
                    <a:pt x="3638" y="1647"/>
                    <a:pt x="5341" y="2620"/>
                  </a:cubicBezTo>
                  <a:cubicBezTo>
                    <a:pt x="5357" y="2628"/>
                    <a:pt x="5374" y="2632"/>
                    <a:pt x="5389" y="2632"/>
                  </a:cubicBezTo>
                  <a:cubicBezTo>
                    <a:pt x="5484" y="2632"/>
                    <a:pt x="5541" y="2486"/>
                    <a:pt x="5462" y="2407"/>
                  </a:cubicBezTo>
                  <a:cubicBezTo>
                    <a:pt x="3821" y="1343"/>
                    <a:pt x="1997" y="522"/>
                    <a:pt x="113" y="6"/>
                  </a:cubicBezTo>
                  <a:cubicBezTo>
                    <a:pt x="103"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8" name="Google Shape;398;p30"/>
            <p:cNvSpPr/>
            <p:nvPr/>
          </p:nvSpPr>
          <p:spPr>
            <a:xfrm>
              <a:off x="5316750" y="2853575"/>
              <a:ext cx="156475" cy="85725"/>
            </a:xfrm>
            <a:custGeom>
              <a:avLst/>
              <a:gdLst/>
              <a:ahLst/>
              <a:cxnLst/>
              <a:rect l="l" t="t" r="r" b="b"/>
              <a:pathLst>
                <a:path w="6259" h="3429" extrusionOk="0">
                  <a:moveTo>
                    <a:pt x="118" y="1"/>
                  </a:moveTo>
                  <a:cubicBezTo>
                    <a:pt x="41" y="1"/>
                    <a:pt x="0" y="132"/>
                    <a:pt x="111" y="187"/>
                  </a:cubicBezTo>
                  <a:cubicBezTo>
                    <a:pt x="2208" y="1038"/>
                    <a:pt x="4123" y="2102"/>
                    <a:pt x="5977" y="3409"/>
                  </a:cubicBezTo>
                  <a:cubicBezTo>
                    <a:pt x="6001" y="3423"/>
                    <a:pt x="6024" y="3429"/>
                    <a:pt x="6046" y="3429"/>
                  </a:cubicBezTo>
                  <a:cubicBezTo>
                    <a:pt x="6169" y="3429"/>
                    <a:pt x="6258" y="3243"/>
                    <a:pt x="6129" y="3166"/>
                  </a:cubicBezTo>
                  <a:cubicBezTo>
                    <a:pt x="4336" y="1798"/>
                    <a:pt x="2269" y="734"/>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9" name="Google Shape;399;p30"/>
            <p:cNvSpPr/>
            <p:nvPr/>
          </p:nvSpPr>
          <p:spPr>
            <a:xfrm>
              <a:off x="5300525" y="2931000"/>
              <a:ext cx="172075" cy="461450"/>
            </a:xfrm>
            <a:custGeom>
              <a:avLst/>
              <a:gdLst/>
              <a:ahLst/>
              <a:cxnLst/>
              <a:rect l="l" t="t" r="r" b="b"/>
              <a:pathLst>
                <a:path w="6883" h="18458" extrusionOk="0">
                  <a:moveTo>
                    <a:pt x="6756" y="0"/>
                  </a:moveTo>
                  <a:cubicBezTo>
                    <a:pt x="6731" y="0"/>
                    <a:pt x="6705" y="12"/>
                    <a:pt x="6687" y="38"/>
                  </a:cubicBezTo>
                  <a:cubicBezTo>
                    <a:pt x="6231" y="889"/>
                    <a:pt x="5502" y="1345"/>
                    <a:pt x="4955" y="2075"/>
                  </a:cubicBezTo>
                  <a:cubicBezTo>
                    <a:pt x="4590" y="2591"/>
                    <a:pt x="4316" y="3169"/>
                    <a:pt x="4043" y="3716"/>
                  </a:cubicBezTo>
                  <a:cubicBezTo>
                    <a:pt x="3313" y="5175"/>
                    <a:pt x="2645" y="6665"/>
                    <a:pt x="2067" y="8184"/>
                  </a:cubicBezTo>
                  <a:cubicBezTo>
                    <a:pt x="821" y="11406"/>
                    <a:pt x="0" y="14811"/>
                    <a:pt x="61" y="18276"/>
                  </a:cubicBezTo>
                  <a:cubicBezTo>
                    <a:pt x="61" y="18397"/>
                    <a:pt x="145" y="18458"/>
                    <a:pt x="232" y="18458"/>
                  </a:cubicBezTo>
                  <a:cubicBezTo>
                    <a:pt x="319" y="18458"/>
                    <a:pt x="411" y="18397"/>
                    <a:pt x="426" y="18276"/>
                  </a:cubicBezTo>
                  <a:cubicBezTo>
                    <a:pt x="547" y="14841"/>
                    <a:pt x="1246" y="11528"/>
                    <a:pt x="2462" y="8275"/>
                  </a:cubicBezTo>
                  <a:cubicBezTo>
                    <a:pt x="3101" y="6573"/>
                    <a:pt x="3830" y="4902"/>
                    <a:pt x="4681" y="3291"/>
                  </a:cubicBezTo>
                  <a:cubicBezTo>
                    <a:pt x="5289" y="2136"/>
                    <a:pt x="6322" y="1315"/>
                    <a:pt x="6839" y="129"/>
                  </a:cubicBezTo>
                  <a:cubicBezTo>
                    <a:pt x="6882" y="65"/>
                    <a:pt x="68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0" name="Google Shape;400;p30"/>
            <p:cNvSpPr/>
            <p:nvPr/>
          </p:nvSpPr>
          <p:spPr>
            <a:xfrm>
              <a:off x="5325600" y="3284675"/>
              <a:ext cx="69975" cy="273200"/>
            </a:xfrm>
            <a:custGeom>
              <a:avLst/>
              <a:gdLst/>
              <a:ahLst/>
              <a:cxnLst/>
              <a:rect l="l" t="t" r="r" b="b"/>
              <a:pathLst>
                <a:path w="2799" h="10928" extrusionOk="0">
                  <a:moveTo>
                    <a:pt x="122" y="1"/>
                  </a:moveTo>
                  <a:cubicBezTo>
                    <a:pt x="67" y="1"/>
                    <a:pt x="13" y="33"/>
                    <a:pt x="31" y="86"/>
                  </a:cubicBezTo>
                  <a:lnTo>
                    <a:pt x="0" y="86"/>
                  </a:lnTo>
                  <a:cubicBezTo>
                    <a:pt x="213" y="3703"/>
                    <a:pt x="730" y="7624"/>
                    <a:pt x="2432" y="10846"/>
                  </a:cubicBezTo>
                  <a:cubicBezTo>
                    <a:pt x="2470" y="10903"/>
                    <a:pt x="2523" y="10927"/>
                    <a:pt x="2575" y="10927"/>
                  </a:cubicBezTo>
                  <a:cubicBezTo>
                    <a:pt x="2689" y="10927"/>
                    <a:pt x="2799" y="10810"/>
                    <a:pt x="2736" y="10664"/>
                  </a:cubicBezTo>
                  <a:cubicBezTo>
                    <a:pt x="1246" y="7199"/>
                    <a:pt x="821" y="3764"/>
                    <a:pt x="213" y="56"/>
                  </a:cubicBezTo>
                  <a:cubicBezTo>
                    <a:pt x="200" y="17"/>
                    <a:pt x="161"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1" name="Google Shape;401;p30"/>
            <p:cNvSpPr/>
            <p:nvPr/>
          </p:nvSpPr>
          <p:spPr>
            <a:xfrm>
              <a:off x="5349150" y="3531125"/>
              <a:ext cx="19775" cy="210650"/>
            </a:xfrm>
            <a:custGeom>
              <a:avLst/>
              <a:gdLst/>
              <a:ahLst/>
              <a:cxnLst/>
              <a:rect l="l" t="t" r="r" b="b"/>
              <a:pathLst>
                <a:path w="791" h="8426" extrusionOk="0">
                  <a:moveTo>
                    <a:pt x="650" y="0"/>
                  </a:moveTo>
                  <a:cubicBezTo>
                    <a:pt x="578" y="0"/>
                    <a:pt x="502" y="46"/>
                    <a:pt x="487" y="137"/>
                  </a:cubicBezTo>
                  <a:cubicBezTo>
                    <a:pt x="304" y="2812"/>
                    <a:pt x="1" y="5608"/>
                    <a:pt x="122" y="8283"/>
                  </a:cubicBezTo>
                  <a:cubicBezTo>
                    <a:pt x="122" y="8369"/>
                    <a:pt x="200" y="8426"/>
                    <a:pt x="273" y="8426"/>
                  </a:cubicBezTo>
                  <a:cubicBezTo>
                    <a:pt x="329" y="8426"/>
                    <a:pt x="382" y="8392"/>
                    <a:pt x="396" y="8313"/>
                  </a:cubicBezTo>
                  <a:cubicBezTo>
                    <a:pt x="760" y="5639"/>
                    <a:pt x="760" y="2842"/>
                    <a:pt x="791" y="137"/>
                  </a:cubicBezTo>
                  <a:cubicBezTo>
                    <a:pt x="791" y="46"/>
                    <a:pt x="722"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2" name="Google Shape;402;p30"/>
            <p:cNvSpPr/>
            <p:nvPr/>
          </p:nvSpPr>
          <p:spPr>
            <a:xfrm>
              <a:off x="5004925" y="3254125"/>
              <a:ext cx="195300" cy="19475"/>
            </a:xfrm>
            <a:custGeom>
              <a:avLst/>
              <a:gdLst/>
              <a:ahLst/>
              <a:cxnLst/>
              <a:rect l="l" t="t" r="r" b="b"/>
              <a:pathLst>
                <a:path w="7812" h="779" extrusionOk="0">
                  <a:moveTo>
                    <a:pt x="183" y="1"/>
                  </a:moveTo>
                  <a:cubicBezTo>
                    <a:pt x="61" y="1"/>
                    <a:pt x="0" y="214"/>
                    <a:pt x="152" y="244"/>
                  </a:cubicBezTo>
                  <a:cubicBezTo>
                    <a:pt x="1970" y="562"/>
                    <a:pt x="3856" y="778"/>
                    <a:pt x="5721" y="778"/>
                  </a:cubicBezTo>
                  <a:cubicBezTo>
                    <a:pt x="6350" y="778"/>
                    <a:pt x="6978" y="754"/>
                    <a:pt x="7599" y="700"/>
                  </a:cubicBezTo>
                  <a:cubicBezTo>
                    <a:pt x="7782" y="700"/>
                    <a:pt x="7812" y="427"/>
                    <a:pt x="7599" y="427"/>
                  </a:cubicBezTo>
                  <a:cubicBezTo>
                    <a:pt x="5107" y="335"/>
                    <a:pt x="2675" y="305"/>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3" name="Google Shape;403;p30"/>
            <p:cNvSpPr/>
            <p:nvPr/>
          </p:nvSpPr>
          <p:spPr>
            <a:xfrm>
              <a:off x="4993525" y="3321675"/>
              <a:ext cx="205200" cy="12275"/>
            </a:xfrm>
            <a:custGeom>
              <a:avLst/>
              <a:gdLst/>
              <a:ahLst/>
              <a:cxnLst/>
              <a:rect l="l" t="t" r="r" b="b"/>
              <a:pathLst>
                <a:path w="8208" h="491" extrusionOk="0">
                  <a:moveTo>
                    <a:pt x="4278" y="0"/>
                  </a:moveTo>
                  <a:cubicBezTo>
                    <a:pt x="2885" y="0"/>
                    <a:pt x="1487" y="48"/>
                    <a:pt x="122" y="95"/>
                  </a:cubicBezTo>
                  <a:cubicBezTo>
                    <a:pt x="0" y="95"/>
                    <a:pt x="0" y="278"/>
                    <a:pt x="122" y="308"/>
                  </a:cubicBezTo>
                  <a:cubicBezTo>
                    <a:pt x="1801" y="406"/>
                    <a:pt x="3518" y="491"/>
                    <a:pt x="5225" y="491"/>
                  </a:cubicBezTo>
                  <a:cubicBezTo>
                    <a:pt x="6174" y="491"/>
                    <a:pt x="7121" y="465"/>
                    <a:pt x="8055" y="399"/>
                  </a:cubicBezTo>
                  <a:cubicBezTo>
                    <a:pt x="8207" y="369"/>
                    <a:pt x="8207" y="156"/>
                    <a:pt x="8055" y="156"/>
                  </a:cubicBezTo>
                  <a:cubicBezTo>
                    <a:pt x="6821" y="40"/>
                    <a:pt x="5552" y="0"/>
                    <a:pt x="4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4" name="Google Shape;404;p30"/>
            <p:cNvSpPr/>
            <p:nvPr/>
          </p:nvSpPr>
          <p:spPr>
            <a:xfrm>
              <a:off x="5168300" y="3282800"/>
              <a:ext cx="36500" cy="215200"/>
            </a:xfrm>
            <a:custGeom>
              <a:avLst/>
              <a:gdLst/>
              <a:ahLst/>
              <a:cxnLst/>
              <a:rect l="l" t="t" r="r" b="b"/>
              <a:pathLst>
                <a:path w="1460" h="8608" extrusionOk="0">
                  <a:moveTo>
                    <a:pt x="1315" y="0"/>
                  </a:moveTo>
                  <a:cubicBezTo>
                    <a:pt x="1256" y="0"/>
                    <a:pt x="1199" y="32"/>
                    <a:pt x="1186" y="100"/>
                  </a:cubicBezTo>
                  <a:cubicBezTo>
                    <a:pt x="760" y="2866"/>
                    <a:pt x="183" y="5693"/>
                    <a:pt x="0" y="8489"/>
                  </a:cubicBezTo>
                  <a:cubicBezTo>
                    <a:pt x="0" y="8570"/>
                    <a:pt x="60" y="8607"/>
                    <a:pt x="120" y="8607"/>
                  </a:cubicBezTo>
                  <a:cubicBezTo>
                    <a:pt x="174" y="8607"/>
                    <a:pt x="229" y="8577"/>
                    <a:pt x="243" y="8520"/>
                  </a:cubicBezTo>
                  <a:cubicBezTo>
                    <a:pt x="912" y="5815"/>
                    <a:pt x="1155" y="2897"/>
                    <a:pt x="1459" y="131"/>
                  </a:cubicBezTo>
                  <a:cubicBezTo>
                    <a:pt x="1459" y="47"/>
                    <a:pt x="1386"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5" name="Google Shape;405;p30"/>
            <p:cNvSpPr/>
            <p:nvPr/>
          </p:nvSpPr>
          <p:spPr>
            <a:xfrm>
              <a:off x="4748075" y="3195900"/>
              <a:ext cx="40700" cy="440675"/>
            </a:xfrm>
            <a:custGeom>
              <a:avLst/>
              <a:gdLst/>
              <a:ahLst/>
              <a:cxnLst/>
              <a:rect l="l" t="t" r="r" b="b"/>
              <a:pathLst>
                <a:path w="1628" h="17627" extrusionOk="0">
                  <a:moveTo>
                    <a:pt x="1521" y="1"/>
                  </a:moveTo>
                  <a:cubicBezTo>
                    <a:pt x="1475" y="1"/>
                    <a:pt x="1429" y="24"/>
                    <a:pt x="1429" y="81"/>
                  </a:cubicBezTo>
                  <a:lnTo>
                    <a:pt x="1429" y="50"/>
                  </a:lnTo>
                  <a:cubicBezTo>
                    <a:pt x="517" y="5765"/>
                    <a:pt x="122" y="11692"/>
                    <a:pt x="1" y="17467"/>
                  </a:cubicBezTo>
                  <a:cubicBezTo>
                    <a:pt x="1" y="17573"/>
                    <a:pt x="84" y="17627"/>
                    <a:pt x="168" y="17627"/>
                  </a:cubicBezTo>
                  <a:cubicBezTo>
                    <a:pt x="251" y="17627"/>
                    <a:pt x="335" y="17573"/>
                    <a:pt x="335" y="17467"/>
                  </a:cubicBezTo>
                  <a:cubicBezTo>
                    <a:pt x="760" y="11692"/>
                    <a:pt x="1277" y="5886"/>
                    <a:pt x="1611" y="81"/>
                  </a:cubicBezTo>
                  <a:cubicBezTo>
                    <a:pt x="1628" y="32"/>
                    <a:pt x="1574" y="1"/>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6" name="Google Shape;406;p30"/>
            <p:cNvSpPr/>
            <p:nvPr/>
          </p:nvSpPr>
          <p:spPr>
            <a:xfrm>
              <a:off x="5007950" y="2407425"/>
              <a:ext cx="5350" cy="28725"/>
            </a:xfrm>
            <a:custGeom>
              <a:avLst/>
              <a:gdLst/>
              <a:ahLst/>
              <a:cxnLst/>
              <a:rect l="l" t="t" r="r" b="b"/>
              <a:pathLst>
                <a:path w="214" h="1149" extrusionOk="0">
                  <a:moveTo>
                    <a:pt x="107" y="1"/>
                  </a:moveTo>
                  <a:cubicBezTo>
                    <a:pt x="69" y="1"/>
                    <a:pt x="31" y="24"/>
                    <a:pt x="31" y="69"/>
                  </a:cubicBezTo>
                  <a:cubicBezTo>
                    <a:pt x="31" y="403"/>
                    <a:pt x="1" y="768"/>
                    <a:pt x="31" y="1103"/>
                  </a:cubicBezTo>
                  <a:cubicBezTo>
                    <a:pt x="46" y="1133"/>
                    <a:pt x="77" y="1148"/>
                    <a:pt x="107" y="1148"/>
                  </a:cubicBezTo>
                  <a:cubicBezTo>
                    <a:pt x="138" y="1148"/>
                    <a:pt x="168" y="1133"/>
                    <a:pt x="183" y="1103"/>
                  </a:cubicBezTo>
                  <a:cubicBezTo>
                    <a:pt x="214" y="768"/>
                    <a:pt x="183" y="403"/>
                    <a:pt x="183" y="69"/>
                  </a:cubicBezTo>
                  <a:cubicBezTo>
                    <a:pt x="183" y="24"/>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7" name="Google Shape;407;p30"/>
            <p:cNvSpPr/>
            <p:nvPr/>
          </p:nvSpPr>
          <p:spPr>
            <a:xfrm>
              <a:off x="5017075" y="2402100"/>
              <a:ext cx="9900" cy="47725"/>
            </a:xfrm>
            <a:custGeom>
              <a:avLst/>
              <a:gdLst/>
              <a:ahLst/>
              <a:cxnLst/>
              <a:rect l="l" t="t" r="r" b="b"/>
              <a:pathLst>
                <a:path w="396" h="1909" extrusionOk="0">
                  <a:moveTo>
                    <a:pt x="198" y="1"/>
                  </a:moveTo>
                  <a:cubicBezTo>
                    <a:pt x="160" y="1"/>
                    <a:pt x="122" y="24"/>
                    <a:pt x="122" y="69"/>
                  </a:cubicBezTo>
                  <a:cubicBezTo>
                    <a:pt x="122" y="647"/>
                    <a:pt x="1" y="1316"/>
                    <a:pt x="153" y="1863"/>
                  </a:cubicBezTo>
                  <a:cubicBezTo>
                    <a:pt x="153" y="1893"/>
                    <a:pt x="175" y="1908"/>
                    <a:pt x="202" y="1908"/>
                  </a:cubicBezTo>
                  <a:cubicBezTo>
                    <a:pt x="229" y="1908"/>
                    <a:pt x="259" y="1893"/>
                    <a:pt x="274" y="1863"/>
                  </a:cubicBezTo>
                  <a:cubicBezTo>
                    <a:pt x="396" y="1316"/>
                    <a:pt x="274" y="647"/>
                    <a:pt x="274" y="69"/>
                  </a:cubicBezTo>
                  <a:cubicBezTo>
                    <a:pt x="274" y="24"/>
                    <a:pt x="236"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8" name="Google Shape;408;p30"/>
            <p:cNvSpPr/>
            <p:nvPr/>
          </p:nvSpPr>
          <p:spPr>
            <a:xfrm>
              <a:off x="5032275" y="2391950"/>
              <a:ext cx="9150" cy="66475"/>
            </a:xfrm>
            <a:custGeom>
              <a:avLst/>
              <a:gdLst/>
              <a:ahLst/>
              <a:cxnLst/>
              <a:rect l="l" t="t" r="r" b="b"/>
              <a:pathLst>
                <a:path w="366" h="2659" extrusionOk="0">
                  <a:moveTo>
                    <a:pt x="267" y="0"/>
                  </a:moveTo>
                  <a:cubicBezTo>
                    <a:pt x="226" y="0"/>
                    <a:pt x="183" y="31"/>
                    <a:pt x="183" y="80"/>
                  </a:cubicBezTo>
                  <a:cubicBezTo>
                    <a:pt x="152" y="901"/>
                    <a:pt x="0" y="1752"/>
                    <a:pt x="61" y="2573"/>
                  </a:cubicBezTo>
                  <a:cubicBezTo>
                    <a:pt x="61" y="2626"/>
                    <a:pt x="102" y="2658"/>
                    <a:pt x="143" y="2658"/>
                  </a:cubicBezTo>
                  <a:cubicBezTo>
                    <a:pt x="172" y="2658"/>
                    <a:pt x="201" y="2641"/>
                    <a:pt x="213" y="2603"/>
                  </a:cubicBezTo>
                  <a:cubicBezTo>
                    <a:pt x="365" y="1782"/>
                    <a:pt x="335" y="901"/>
                    <a:pt x="335" y="80"/>
                  </a:cubicBezTo>
                  <a:cubicBezTo>
                    <a:pt x="335" y="24"/>
                    <a:pt x="302"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9" name="Google Shape;409;p30"/>
            <p:cNvSpPr/>
            <p:nvPr/>
          </p:nvSpPr>
          <p:spPr>
            <a:xfrm>
              <a:off x="4985925" y="2452275"/>
              <a:ext cx="12175" cy="46175"/>
            </a:xfrm>
            <a:custGeom>
              <a:avLst/>
              <a:gdLst/>
              <a:ahLst/>
              <a:cxnLst/>
              <a:rect l="l" t="t" r="r" b="b"/>
              <a:pathLst>
                <a:path w="487" h="1847" extrusionOk="0">
                  <a:moveTo>
                    <a:pt x="289" y="0"/>
                  </a:moveTo>
                  <a:cubicBezTo>
                    <a:pt x="251" y="0"/>
                    <a:pt x="213" y="23"/>
                    <a:pt x="213" y="68"/>
                  </a:cubicBezTo>
                  <a:cubicBezTo>
                    <a:pt x="183" y="585"/>
                    <a:pt x="0" y="1254"/>
                    <a:pt x="152" y="1801"/>
                  </a:cubicBezTo>
                  <a:cubicBezTo>
                    <a:pt x="168" y="1831"/>
                    <a:pt x="198" y="1847"/>
                    <a:pt x="225" y="1847"/>
                  </a:cubicBezTo>
                  <a:cubicBezTo>
                    <a:pt x="251" y="1847"/>
                    <a:pt x="274" y="1831"/>
                    <a:pt x="274" y="1801"/>
                  </a:cubicBezTo>
                  <a:cubicBezTo>
                    <a:pt x="487" y="1284"/>
                    <a:pt x="365" y="585"/>
                    <a:pt x="365" y="68"/>
                  </a:cubicBezTo>
                  <a:cubicBezTo>
                    <a:pt x="365" y="23"/>
                    <a:pt x="32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0" name="Google Shape;410;p30"/>
            <p:cNvSpPr/>
            <p:nvPr/>
          </p:nvSpPr>
          <p:spPr>
            <a:xfrm>
              <a:off x="5001875" y="2464700"/>
              <a:ext cx="9900" cy="41075"/>
            </a:xfrm>
            <a:custGeom>
              <a:avLst/>
              <a:gdLst/>
              <a:ahLst/>
              <a:cxnLst/>
              <a:rect l="l" t="t" r="r" b="b"/>
              <a:pathLst>
                <a:path w="396" h="1643" extrusionOk="0">
                  <a:moveTo>
                    <a:pt x="166" y="0"/>
                  </a:moveTo>
                  <a:cubicBezTo>
                    <a:pt x="128" y="0"/>
                    <a:pt x="92" y="24"/>
                    <a:pt x="92" y="58"/>
                  </a:cubicBezTo>
                  <a:cubicBezTo>
                    <a:pt x="92" y="301"/>
                    <a:pt x="92" y="544"/>
                    <a:pt x="92" y="818"/>
                  </a:cubicBezTo>
                  <a:cubicBezTo>
                    <a:pt x="61" y="1061"/>
                    <a:pt x="1" y="1304"/>
                    <a:pt x="31" y="1547"/>
                  </a:cubicBezTo>
                  <a:cubicBezTo>
                    <a:pt x="31" y="1612"/>
                    <a:pt x="75" y="1643"/>
                    <a:pt x="120" y="1643"/>
                  </a:cubicBezTo>
                  <a:cubicBezTo>
                    <a:pt x="159" y="1643"/>
                    <a:pt x="199" y="1620"/>
                    <a:pt x="213" y="1578"/>
                  </a:cubicBezTo>
                  <a:cubicBezTo>
                    <a:pt x="396" y="1122"/>
                    <a:pt x="305" y="514"/>
                    <a:pt x="244" y="58"/>
                  </a:cubicBezTo>
                  <a:cubicBezTo>
                    <a:pt x="230" y="17"/>
                    <a:pt x="198"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1" name="Google Shape;411;p30"/>
            <p:cNvSpPr/>
            <p:nvPr/>
          </p:nvSpPr>
          <p:spPr>
            <a:xfrm>
              <a:off x="5017075" y="2472025"/>
              <a:ext cx="6875" cy="39025"/>
            </a:xfrm>
            <a:custGeom>
              <a:avLst/>
              <a:gdLst/>
              <a:ahLst/>
              <a:cxnLst/>
              <a:rect l="l" t="t" r="r" b="b"/>
              <a:pathLst>
                <a:path w="275" h="1561" extrusionOk="0">
                  <a:moveTo>
                    <a:pt x="198" y="0"/>
                  </a:moveTo>
                  <a:cubicBezTo>
                    <a:pt x="160" y="0"/>
                    <a:pt x="122" y="23"/>
                    <a:pt x="122" y="69"/>
                  </a:cubicBezTo>
                  <a:cubicBezTo>
                    <a:pt x="92" y="555"/>
                    <a:pt x="1" y="1041"/>
                    <a:pt x="31" y="1497"/>
                  </a:cubicBezTo>
                  <a:cubicBezTo>
                    <a:pt x="31" y="1535"/>
                    <a:pt x="66" y="1561"/>
                    <a:pt x="100" y="1561"/>
                  </a:cubicBezTo>
                  <a:cubicBezTo>
                    <a:pt x="120" y="1561"/>
                    <a:pt x="141" y="1551"/>
                    <a:pt x="153" y="1528"/>
                  </a:cubicBezTo>
                  <a:cubicBezTo>
                    <a:pt x="244" y="1041"/>
                    <a:pt x="244" y="555"/>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2" name="Google Shape;412;p30"/>
            <p:cNvSpPr/>
            <p:nvPr/>
          </p:nvSpPr>
          <p:spPr>
            <a:xfrm>
              <a:off x="4960850" y="2512475"/>
              <a:ext cx="7625" cy="43725"/>
            </a:xfrm>
            <a:custGeom>
              <a:avLst/>
              <a:gdLst/>
              <a:ahLst/>
              <a:cxnLst/>
              <a:rect l="l" t="t" r="r" b="b"/>
              <a:pathLst>
                <a:path w="305" h="1749" extrusionOk="0">
                  <a:moveTo>
                    <a:pt x="152" y="1"/>
                  </a:moveTo>
                  <a:cubicBezTo>
                    <a:pt x="107" y="1"/>
                    <a:pt x="61" y="31"/>
                    <a:pt x="61" y="92"/>
                  </a:cubicBezTo>
                  <a:cubicBezTo>
                    <a:pt x="61" y="609"/>
                    <a:pt x="0" y="1186"/>
                    <a:pt x="91" y="1703"/>
                  </a:cubicBezTo>
                  <a:cubicBezTo>
                    <a:pt x="91" y="1733"/>
                    <a:pt x="122" y="1749"/>
                    <a:pt x="152" y="1749"/>
                  </a:cubicBezTo>
                  <a:cubicBezTo>
                    <a:pt x="183" y="1749"/>
                    <a:pt x="213" y="1733"/>
                    <a:pt x="213" y="1703"/>
                  </a:cubicBezTo>
                  <a:cubicBezTo>
                    <a:pt x="304" y="1186"/>
                    <a:pt x="243" y="609"/>
                    <a:pt x="243" y="92"/>
                  </a:cubicBezTo>
                  <a:cubicBezTo>
                    <a:pt x="243" y="31"/>
                    <a:pt x="19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3" name="Google Shape;413;p30"/>
            <p:cNvSpPr/>
            <p:nvPr/>
          </p:nvSpPr>
          <p:spPr>
            <a:xfrm>
              <a:off x="4974525" y="2523875"/>
              <a:ext cx="10650" cy="48850"/>
            </a:xfrm>
            <a:custGeom>
              <a:avLst/>
              <a:gdLst/>
              <a:ahLst/>
              <a:cxnLst/>
              <a:rect l="l" t="t" r="r" b="b"/>
              <a:pathLst>
                <a:path w="426" h="1954" extrusionOk="0">
                  <a:moveTo>
                    <a:pt x="168" y="1"/>
                  </a:moveTo>
                  <a:cubicBezTo>
                    <a:pt x="130" y="1"/>
                    <a:pt x="92" y="31"/>
                    <a:pt x="92" y="92"/>
                  </a:cubicBezTo>
                  <a:cubicBezTo>
                    <a:pt x="92" y="670"/>
                    <a:pt x="0" y="1338"/>
                    <a:pt x="152" y="1885"/>
                  </a:cubicBezTo>
                  <a:cubicBezTo>
                    <a:pt x="152" y="1931"/>
                    <a:pt x="190" y="1954"/>
                    <a:pt x="228" y="1954"/>
                  </a:cubicBezTo>
                  <a:cubicBezTo>
                    <a:pt x="266" y="1954"/>
                    <a:pt x="304" y="1931"/>
                    <a:pt x="304" y="1885"/>
                  </a:cubicBezTo>
                  <a:cubicBezTo>
                    <a:pt x="426" y="1338"/>
                    <a:pt x="304" y="670"/>
                    <a:pt x="244" y="92"/>
                  </a:cubicBezTo>
                  <a:cubicBezTo>
                    <a:pt x="244" y="31"/>
                    <a:pt x="206"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4" name="Google Shape;414;p30"/>
            <p:cNvSpPr/>
            <p:nvPr/>
          </p:nvSpPr>
          <p:spPr>
            <a:xfrm>
              <a:off x="4994275" y="2524825"/>
              <a:ext cx="9900" cy="43525"/>
            </a:xfrm>
            <a:custGeom>
              <a:avLst/>
              <a:gdLst/>
              <a:ahLst/>
              <a:cxnLst/>
              <a:rect l="l" t="t" r="r" b="b"/>
              <a:pathLst>
                <a:path w="396" h="1741" extrusionOk="0">
                  <a:moveTo>
                    <a:pt x="198" y="1"/>
                  </a:moveTo>
                  <a:cubicBezTo>
                    <a:pt x="145" y="1"/>
                    <a:pt x="92" y="39"/>
                    <a:pt x="92" y="115"/>
                  </a:cubicBezTo>
                  <a:cubicBezTo>
                    <a:pt x="92" y="601"/>
                    <a:pt x="1" y="1209"/>
                    <a:pt x="122" y="1695"/>
                  </a:cubicBezTo>
                  <a:cubicBezTo>
                    <a:pt x="137" y="1726"/>
                    <a:pt x="168" y="1741"/>
                    <a:pt x="194" y="1741"/>
                  </a:cubicBezTo>
                  <a:cubicBezTo>
                    <a:pt x="221" y="1741"/>
                    <a:pt x="244" y="1726"/>
                    <a:pt x="244" y="1695"/>
                  </a:cubicBezTo>
                  <a:cubicBezTo>
                    <a:pt x="396" y="1209"/>
                    <a:pt x="305" y="601"/>
                    <a:pt x="305" y="115"/>
                  </a:cubicBezTo>
                  <a:cubicBezTo>
                    <a:pt x="305" y="39"/>
                    <a:pt x="25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5" name="Google Shape;415;p30"/>
            <p:cNvSpPr/>
            <p:nvPr/>
          </p:nvSpPr>
          <p:spPr>
            <a:xfrm>
              <a:off x="5009475" y="2525400"/>
              <a:ext cx="9150" cy="63725"/>
            </a:xfrm>
            <a:custGeom>
              <a:avLst/>
              <a:gdLst/>
              <a:ahLst/>
              <a:cxnLst/>
              <a:rect l="l" t="t" r="r" b="b"/>
              <a:pathLst>
                <a:path w="366" h="2549" extrusionOk="0">
                  <a:moveTo>
                    <a:pt x="255" y="1"/>
                  </a:moveTo>
                  <a:cubicBezTo>
                    <a:pt x="213" y="1"/>
                    <a:pt x="168" y="31"/>
                    <a:pt x="153" y="92"/>
                  </a:cubicBezTo>
                  <a:cubicBezTo>
                    <a:pt x="92" y="852"/>
                    <a:pt x="1" y="1733"/>
                    <a:pt x="122" y="2493"/>
                  </a:cubicBezTo>
                  <a:cubicBezTo>
                    <a:pt x="135" y="2531"/>
                    <a:pt x="164" y="2548"/>
                    <a:pt x="193" y="2548"/>
                  </a:cubicBezTo>
                  <a:cubicBezTo>
                    <a:pt x="233" y="2548"/>
                    <a:pt x="274" y="2516"/>
                    <a:pt x="274" y="2463"/>
                  </a:cubicBezTo>
                  <a:cubicBezTo>
                    <a:pt x="365" y="1703"/>
                    <a:pt x="274" y="882"/>
                    <a:pt x="335" y="92"/>
                  </a:cubicBezTo>
                  <a:cubicBezTo>
                    <a:pt x="335" y="31"/>
                    <a:pt x="297"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6" name="Google Shape;416;p30"/>
            <p:cNvSpPr/>
            <p:nvPr/>
          </p:nvSpPr>
          <p:spPr>
            <a:xfrm>
              <a:off x="5023925" y="2516000"/>
              <a:ext cx="12175" cy="51900"/>
            </a:xfrm>
            <a:custGeom>
              <a:avLst/>
              <a:gdLst/>
              <a:ahLst/>
              <a:cxnLst/>
              <a:rect l="l" t="t" r="r" b="b"/>
              <a:pathLst>
                <a:path w="487" h="2076" extrusionOk="0">
                  <a:moveTo>
                    <a:pt x="298" y="0"/>
                  </a:moveTo>
                  <a:cubicBezTo>
                    <a:pt x="242" y="0"/>
                    <a:pt x="183" y="39"/>
                    <a:pt x="183" y="103"/>
                  </a:cubicBezTo>
                  <a:cubicBezTo>
                    <a:pt x="152" y="711"/>
                    <a:pt x="0" y="1410"/>
                    <a:pt x="122" y="2018"/>
                  </a:cubicBezTo>
                  <a:cubicBezTo>
                    <a:pt x="135" y="2059"/>
                    <a:pt x="168" y="2076"/>
                    <a:pt x="202" y="2076"/>
                  </a:cubicBezTo>
                  <a:cubicBezTo>
                    <a:pt x="243" y="2076"/>
                    <a:pt x="287" y="2051"/>
                    <a:pt x="304" y="2018"/>
                  </a:cubicBezTo>
                  <a:cubicBezTo>
                    <a:pt x="486" y="1440"/>
                    <a:pt x="395" y="711"/>
                    <a:pt x="395" y="103"/>
                  </a:cubicBezTo>
                  <a:cubicBezTo>
                    <a:pt x="395" y="31"/>
                    <a:pt x="348"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7" name="Google Shape;417;p30"/>
            <p:cNvSpPr/>
            <p:nvPr/>
          </p:nvSpPr>
          <p:spPr>
            <a:xfrm>
              <a:off x="5029225" y="2466325"/>
              <a:ext cx="11425" cy="51425"/>
            </a:xfrm>
            <a:custGeom>
              <a:avLst/>
              <a:gdLst/>
              <a:ahLst/>
              <a:cxnLst/>
              <a:rect l="l" t="t" r="r" b="b"/>
              <a:pathLst>
                <a:path w="457" h="2057" extrusionOk="0">
                  <a:moveTo>
                    <a:pt x="274" y="0"/>
                  </a:moveTo>
                  <a:cubicBezTo>
                    <a:pt x="229" y="0"/>
                    <a:pt x="183" y="38"/>
                    <a:pt x="183" y="114"/>
                  </a:cubicBezTo>
                  <a:cubicBezTo>
                    <a:pt x="153" y="722"/>
                    <a:pt x="1" y="1391"/>
                    <a:pt x="92" y="1999"/>
                  </a:cubicBezTo>
                  <a:cubicBezTo>
                    <a:pt x="92" y="2032"/>
                    <a:pt x="120" y="2056"/>
                    <a:pt x="149" y="2056"/>
                  </a:cubicBezTo>
                  <a:cubicBezTo>
                    <a:pt x="174" y="2056"/>
                    <a:pt x="200" y="2040"/>
                    <a:pt x="214" y="1999"/>
                  </a:cubicBezTo>
                  <a:cubicBezTo>
                    <a:pt x="457" y="1421"/>
                    <a:pt x="396" y="692"/>
                    <a:pt x="366" y="114"/>
                  </a:cubicBezTo>
                  <a:cubicBezTo>
                    <a:pt x="366" y="38"/>
                    <a:pt x="320"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8" name="Google Shape;418;p30"/>
            <p:cNvSpPr/>
            <p:nvPr/>
          </p:nvSpPr>
          <p:spPr>
            <a:xfrm>
              <a:off x="4971875" y="2491975"/>
              <a:ext cx="7225" cy="27000"/>
            </a:xfrm>
            <a:custGeom>
              <a:avLst/>
              <a:gdLst/>
              <a:ahLst/>
              <a:cxnLst/>
              <a:rect l="l" t="t" r="r" b="b"/>
              <a:pathLst>
                <a:path w="289" h="1080" extrusionOk="0">
                  <a:moveTo>
                    <a:pt x="95" y="0"/>
                  </a:moveTo>
                  <a:cubicBezTo>
                    <a:pt x="46" y="0"/>
                    <a:pt x="0" y="31"/>
                    <a:pt x="15" y="91"/>
                  </a:cubicBezTo>
                  <a:cubicBezTo>
                    <a:pt x="15" y="274"/>
                    <a:pt x="46" y="456"/>
                    <a:pt x="46" y="639"/>
                  </a:cubicBezTo>
                  <a:cubicBezTo>
                    <a:pt x="46" y="760"/>
                    <a:pt x="46" y="912"/>
                    <a:pt x="106" y="1034"/>
                  </a:cubicBezTo>
                  <a:cubicBezTo>
                    <a:pt x="122" y="1064"/>
                    <a:pt x="152" y="1079"/>
                    <a:pt x="179" y="1079"/>
                  </a:cubicBezTo>
                  <a:cubicBezTo>
                    <a:pt x="205" y="1079"/>
                    <a:pt x="228" y="1064"/>
                    <a:pt x="228" y="1034"/>
                  </a:cubicBezTo>
                  <a:cubicBezTo>
                    <a:pt x="289" y="912"/>
                    <a:pt x="258" y="730"/>
                    <a:pt x="258" y="578"/>
                  </a:cubicBezTo>
                  <a:cubicBezTo>
                    <a:pt x="228" y="426"/>
                    <a:pt x="228" y="274"/>
                    <a:pt x="198" y="91"/>
                  </a:cubicBezTo>
                  <a:cubicBezTo>
                    <a:pt x="198" y="31"/>
                    <a:pt x="144"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9" name="Google Shape;419;p30"/>
            <p:cNvSpPr/>
            <p:nvPr/>
          </p:nvSpPr>
          <p:spPr>
            <a:xfrm>
              <a:off x="4990475" y="2416550"/>
              <a:ext cx="4600" cy="29475"/>
            </a:xfrm>
            <a:custGeom>
              <a:avLst/>
              <a:gdLst/>
              <a:ahLst/>
              <a:cxnLst/>
              <a:rect l="l" t="t" r="r" b="b"/>
              <a:pathLst>
                <a:path w="184" h="1179" extrusionOk="0">
                  <a:moveTo>
                    <a:pt x="92" y="0"/>
                  </a:moveTo>
                  <a:cubicBezTo>
                    <a:pt x="62" y="0"/>
                    <a:pt x="31" y="23"/>
                    <a:pt x="31" y="69"/>
                  </a:cubicBezTo>
                  <a:cubicBezTo>
                    <a:pt x="62" y="403"/>
                    <a:pt x="1" y="768"/>
                    <a:pt x="1" y="1133"/>
                  </a:cubicBezTo>
                  <a:cubicBezTo>
                    <a:pt x="1" y="1163"/>
                    <a:pt x="24" y="1178"/>
                    <a:pt x="46" y="1178"/>
                  </a:cubicBezTo>
                  <a:cubicBezTo>
                    <a:pt x="69" y="1178"/>
                    <a:pt x="92" y="1163"/>
                    <a:pt x="92" y="1133"/>
                  </a:cubicBezTo>
                  <a:cubicBezTo>
                    <a:pt x="183" y="798"/>
                    <a:pt x="183" y="403"/>
                    <a:pt x="153" y="69"/>
                  </a:cubicBezTo>
                  <a:cubicBezTo>
                    <a:pt x="153" y="23"/>
                    <a:pt x="12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0" name="Google Shape;420;p30"/>
            <p:cNvSpPr/>
            <p:nvPr/>
          </p:nvSpPr>
          <p:spPr>
            <a:xfrm>
              <a:off x="5004925" y="2378750"/>
              <a:ext cx="6100" cy="27000"/>
            </a:xfrm>
            <a:custGeom>
              <a:avLst/>
              <a:gdLst/>
              <a:ahLst/>
              <a:cxnLst/>
              <a:rect l="l" t="t" r="r" b="b"/>
              <a:pathLst>
                <a:path w="244" h="1080" extrusionOk="0">
                  <a:moveTo>
                    <a:pt x="122" y="0"/>
                  </a:moveTo>
                  <a:cubicBezTo>
                    <a:pt x="76" y="0"/>
                    <a:pt x="31" y="31"/>
                    <a:pt x="31" y="91"/>
                  </a:cubicBezTo>
                  <a:lnTo>
                    <a:pt x="31" y="608"/>
                  </a:lnTo>
                  <a:cubicBezTo>
                    <a:pt x="31" y="760"/>
                    <a:pt x="0" y="912"/>
                    <a:pt x="61" y="1034"/>
                  </a:cubicBezTo>
                  <a:cubicBezTo>
                    <a:pt x="76" y="1064"/>
                    <a:pt x="99" y="1079"/>
                    <a:pt x="122" y="1079"/>
                  </a:cubicBezTo>
                  <a:cubicBezTo>
                    <a:pt x="145" y="1079"/>
                    <a:pt x="167" y="1064"/>
                    <a:pt x="183" y="1034"/>
                  </a:cubicBezTo>
                  <a:cubicBezTo>
                    <a:pt x="243" y="912"/>
                    <a:pt x="213" y="760"/>
                    <a:pt x="213" y="608"/>
                  </a:cubicBezTo>
                  <a:lnTo>
                    <a:pt x="213" y="91"/>
                  </a:lnTo>
                  <a:cubicBezTo>
                    <a:pt x="213" y="31"/>
                    <a:pt x="167"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1" name="Google Shape;421;p30"/>
            <p:cNvSpPr/>
            <p:nvPr/>
          </p:nvSpPr>
          <p:spPr>
            <a:xfrm>
              <a:off x="5018600" y="2369625"/>
              <a:ext cx="6850" cy="29475"/>
            </a:xfrm>
            <a:custGeom>
              <a:avLst/>
              <a:gdLst/>
              <a:ahLst/>
              <a:cxnLst/>
              <a:rect l="l" t="t" r="r" b="b"/>
              <a:pathLst>
                <a:path w="274" h="1179" extrusionOk="0">
                  <a:moveTo>
                    <a:pt x="133" y="1"/>
                  </a:moveTo>
                  <a:cubicBezTo>
                    <a:pt x="92" y="1"/>
                    <a:pt x="46" y="31"/>
                    <a:pt x="31" y="92"/>
                  </a:cubicBezTo>
                  <a:lnTo>
                    <a:pt x="31" y="700"/>
                  </a:lnTo>
                  <a:cubicBezTo>
                    <a:pt x="31" y="852"/>
                    <a:pt x="0" y="1004"/>
                    <a:pt x="92" y="1156"/>
                  </a:cubicBezTo>
                  <a:cubicBezTo>
                    <a:pt x="92" y="1171"/>
                    <a:pt x="107" y="1178"/>
                    <a:pt x="126" y="1178"/>
                  </a:cubicBezTo>
                  <a:cubicBezTo>
                    <a:pt x="145" y="1178"/>
                    <a:pt x="168" y="1171"/>
                    <a:pt x="183" y="1156"/>
                  </a:cubicBezTo>
                  <a:cubicBezTo>
                    <a:pt x="274" y="1004"/>
                    <a:pt x="244" y="852"/>
                    <a:pt x="244" y="700"/>
                  </a:cubicBezTo>
                  <a:lnTo>
                    <a:pt x="213" y="92"/>
                  </a:lnTo>
                  <a:cubicBezTo>
                    <a:pt x="213" y="31"/>
                    <a:pt x="175"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2" name="Google Shape;422;p30"/>
            <p:cNvSpPr/>
            <p:nvPr/>
          </p:nvSpPr>
          <p:spPr>
            <a:xfrm>
              <a:off x="5037600" y="2374000"/>
              <a:ext cx="6850" cy="26175"/>
            </a:xfrm>
            <a:custGeom>
              <a:avLst/>
              <a:gdLst/>
              <a:ahLst/>
              <a:cxnLst/>
              <a:rect l="l" t="t" r="r" b="b"/>
              <a:pathLst>
                <a:path w="274" h="1047" extrusionOk="0">
                  <a:moveTo>
                    <a:pt x="198" y="0"/>
                  </a:moveTo>
                  <a:cubicBezTo>
                    <a:pt x="160" y="0"/>
                    <a:pt x="122" y="23"/>
                    <a:pt x="122" y="69"/>
                  </a:cubicBezTo>
                  <a:cubicBezTo>
                    <a:pt x="91" y="251"/>
                    <a:pt x="61" y="403"/>
                    <a:pt x="61" y="585"/>
                  </a:cubicBezTo>
                  <a:cubicBezTo>
                    <a:pt x="31" y="707"/>
                    <a:pt x="0" y="859"/>
                    <a:pt x="31" y="1011"/>
                  </a:cubicBezTo>
                  <a:cubicBezTo>
                    <a:pt x="31" y="1029"/>
                    <a:pt x="61" y="1046"/>
                    <a:pt x="87" y="1046"/>
                  </a:cubicBezTo>
                  <a:cubicBezTo>
                    <a:pt x="106" y="1046"/>
                    <a:pt x="122" y="1037"/>
                    <a:pt x="122" y="1011"/>
                  </a:cubicBezTo>
                  <a:cubicBezTo>
                    <a:pt x="183" y="889"/>
                    <a:pt x="183" y="737"/>
                    <a:pt x="213" y="616"/>
                  </a:cubicBezTo>
                  <a:cubicBezTo>
                    <a:pt x="213" y="433"/>
                    <a:pt x="243" y="251"/>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3" name="Google Shape;423;p30"/>
            <p:cNvSpPr/>
            <p:nvPr/>
          </p:nvSpPr>
          <p:spPr>
            <a:xfrm>
              <a:off x="4991250" y="2387300"/>
              <a:ext cx="6100" cy="21300"/>
            </a:xfrm>
            <a:custGeom>
              <a:avLst/>
              <a:gdLst/>
              <a:ahLst/>
              <a:cxnLst/>
              <a:rect l="l" t="t" r="r" b="b"/>
              <a:pathLst>
                <a:path w="244" h="852" extrusionOk="0">
                  <a:moveTo>
                    <a:pt x="107" y="0"/>
                  </a:moveTo>
                  <a:cubicBezTo>
                    <a:pt x="53" y="0"/>
                    <a:pt x="0" y="38"/>
                    <a:pt x="0" y="114"/>
                  </a:cubicBezTo>
                  <a:lnTo>
                    <a:pt x="0" y="479"/>
                  </a:lnTo>
                  <a:cubicBezTo>
                    <a:pt x="0" y="570"/>
                    <a:pt x="0" y="692"/>
                    <a:pt x="31" y="783"/>
                  </a:cubicBezTo>
                  <a:cubicBezTo>
                    <a:pt x="46" y="829"/>
                    <a:pt x="84" y="851"/>
                    <a:pt x="122" y="851"/>
                  </a:cubicBezTo>
                  <a:cubicBezTo>
                    <a:pt x="160" y="851"/>
                    <a:pt x="198" y="829"/>
                    <a:pt x="213" y="783"/>
                  </a:cubicBezTo>
                  <a:cubicBezTo>
                    <a:pt x="243" y="692"/>
                    <a:pt x="213" y="570"/>
                    <a:pt x="213" y="479"/>
                  </a:cubicBezTo>
                  <a:lnTo>
                    <a:pt x="213" y="114"/>
                  </a:lnTo>
                  <a:cubicBezTo>
                    <a:pt x="213" y="38"/>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4" name="Google Shape;424;p30"/>
            <p:cNvSpPr/>
            <p:nvPr/>
          </p:nvSpPr>
          <p:spPr>
            <a:xfrm>
              <a:off x="5006450" y="2446375"/>
              <a:ext cx="7600" cy="35100"/>
            </a:xfrm>
            <a:custGeom>
              <a:avLst/>
              <a:gdLst/>
              <a:ahLst/>
              <a:cxnLst/>
              <a:rect l="l" t="t" r="r" b="b"/>
              <a:pathLst>
                <a:path w="304" h="1404" extrusionOk="0">
                  <a:moveTo>
                    <a:pt x="224" y="0"/>
                  </a:moveTo>
                  <a:cubicBezTo>
                    <a:pt x="182" y="0"/>
                    <a:pt x="137" y="31"/>
                    <a:pt x="122" y="92"/>
                  </a:cubicBezTo>
                  <a:lnTo>
                    <a:pt x="61" y="760"/>
                  </a:lnTo>
                  <a:cubicBezTo>
                    <a:pt x="61" y="973"/>
                    <a:pt x="0" y="1186"/>
                    <a:pt x="61" y="1368"/>
                  </a:cubicBezTo>
                  <a:cubicBezTo>
                    <a:pt x="78" y="1386"/>
                    <a:pt x="106" y="1403"/>
                    <a:pt x="126" y="1403"/>
                  </a:cubicBezTo>
                  <a:cubicBezTo>
                    <a:pt x="141" y="1403"/>
                    <a:pt x="152" y="1394"/>
                    <a:pt x="152" y="1368"/>
                  </a:cubicBezTo>
                  <a:cubicBezTo>
                    <a:pt x="243" y="1186"/>
                    <a:pt x="243" y="1004"/>
                    <a:pt x="243" y="821"/>
                  </a:cubicBezTo>
                  <a:cubicBezTo>
                    <a:pt x="274" y="578"/>
                    <a:pt x="274" y="335"/>
                    <a:pt x="304" y="92"/>
                  </a:cubicBezTo>
                  <a:cubicBezTo>
                    <a:pt x="304" y="31"/>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5" name="Google Shape;425;p30"/>
            <p:cNvSpPr/>
            <p:nvPr/>
          </p:nvSpPr>
          <p:spPr>
            <a:xfrm>
              <a:off x="4995800" y="2507350"/>
              <a:ext cx="10675" cy="31075"/>
            </a:xfrm>
            <a:custGeom>
              <a:avLst/>
              <a:gdLst/>
              <a:ahLst/>
              <a:cxnLst/>
              <a:rect l="l" t="t" r="r" b="b"/>
              <a:pathLst>
                <a:path w="427" h="1243" extrusionOk="0">
                  <a:moveTo>
                    <a:pt x="320" y="1"/>
                  </a:moveTo>
                  <a:cubicBezTo>
                    <a:pt x="287" y="1"/>
                    <a:pt x="256" y="18"/>
                    <a:pt x="244" y="54"/>
                  </a:cubicBezTo>
                  <a:lnTo>
                    <a:pt x="244" y="84"/>
                  </a:lnTo>
                  <a:cubicBezTo>
                    <a:pt x="152" y="419"/>
                    <a:pt x="1" y="875"/>
                    <a:pt x="152" y="1209"/>
                  </a:cubicBezTo>
                  <a:cubicBezTo>
                    <a:pt x="164" y="1232"/>
                    <a:pt x="189" y="1242"/>
                    <a:pt x="215" y="1242"/>
                  </a:cubicBezTo>
                  <a:cubicBezTo>
                    <a:pt x="258" y="1242"/>
                    <a:pt x="304" y="1216"/>
                    <a:pt x="304" y="1179"/>
                  </a:cubicBezTo>
                  <a:cubicBezTo>
                    <a:pt x="365" y="1027"/>
                    <a:pt x="335" y="875"/>
                    <a:pt x="335" y="692"/>
                  </a:cubicBezTo>
                  <a:cubicBezTo>
                    <a:pt x="365" y="510"/>
                    <a:pt x="365" y="297"/>
                    <a:pt x="426" y="115"/>
                  </a:cubicBezTo>
                  <a:cubicBezTo>
                    <a:pt x="426" y="41"/>
                    <a:pt x="370"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6" name="Google Shape;426;p30"/>
            <p:cNvSpPr/>
            <p:nvPr/>
          </p:nvSpPr>
          <p:spPr>
            <a:xfrm>
              <a:off x="5014800" y="2571400"/>
              <a:ext cx="11100" cy="34875"/>
            </a:xfrm>
            <a:custGeom>
              <a:avLst/>
              <a:gdLst/>
              <a:ahLst/>
              <a:cxnLst/>
              <a:rect l="l" t="t" r="r" b="b"/>
              <a:pathLst>
                <a:path w="444" h="1395" extrusionOk="0">
                  <a:moveTo>
                    <a:pt x="297" y="1"/>
                  </a:moveTo>
                  <a:cubicBezTo>
                    <a:pt x="245" y="1"/>
                    <a:pt x="195" y="25"/>
                    <a:pt x="183" y="76"/>
                  </a:cubicBezTo>
                  <a:lnTo>
                    <a:pt x="213" y="106"/>
                  </a:lnTo>
                  <a:cubicBezTo>
                    <a:pt x="183" y="319"/>
                    <a:pt x="122" y="531"/>
                    <a:pt x="92" y="775"/>
                  </a:cubicBezTo>
                  <a:cubicBezTo>
                    <a:pt x="92" y="957"/>
                    <a:pt x="0" y="1139"/>
                    <a:pt x="92" y="1322"/>
                  </a:cubicBezTo>
                  <a:cubicBezTo>
                    <a:pt x="108" y="1372"/>
                    <a:pt x="143" y="1395"/>
                    <a:pt x="182" y="1395"/>
                  </a:cubicBezTo>
                  <a:cubicBezTo>
                    <a:pt x="213" y="1395"/>
                    <a:pt x="247" y="1379"/>
                    <a:pt x="274" y="1352"/>
                  </a:cubicBezTo>
                  <a:cubicBezTo>
                    <a:pt x="365" y="1200"/>
                    <a:pt x="365" y="987"/>
                    <a:pt x="365" y="805"/>
                  </a:cubicBezTo>
                  <a:cubicBezTo>
                    <a:pt x="396" y="562"/>
                    <a:pt x="426" y="349"/>
                    <a:pt x="426" y="136"/>
                  </a:cubicBezTo>
                  <a:cubicBezTo>
                    <a:pt x="444" y="48"/>
                    <a:pt x="36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7" name="Google Shape;427;p30"/>
            <p:cNvSpPr/>
            <p:nvPr/>
          </p:nvSpPr>
          <p:spPr>
            <a:xfrm>
              <a:off x="5027725" y="2564925"/>
              <a:ext cx="8375" cy="37750"/>
            </a:xfrm>
            <a:custGeom>
              <a:avLst/>
              <a:gdLst/>
              <a:ahLst/>
              <a:cxnLst/>
              <a:rect l="l" t="t" r="r" b="b"/>
              <a:pathLst>
                <a:path w="335" h="1510" extrusionOk="0">
                  <a:moveTo>
                    <a:pt x="228" y="0"/>
                  </a:moveTo>
                  <a:cubicBezTo>
                    <a:pt x="190" y="0"/>
                    <a:pt x="152" y="31"/>
                    <a:pt x="152" y="91"/>
                  </a:cubicBezTo>
                  <a:cubicBezTo>
                    <a:pt x="152" y="365"/>
                    <a:pt x="122" y="639"/>
                    <a:pt x="91" y="882"/>
                  </a:cubicBezTo>
                  <a:cubicBezTo>
                    <a:pt x="61" y="1094"/>
                    <a:pt x="0" y="1277"/>
                    <a:pt x="31" y="1459"/>
                  </a:cubicBezTo>
                  <a:cubicBezTo>
                    <a:pt x="31" y="1495"/>
                    <a:pt x="51" y="1510"/>
                    <a:pt x="75" y="1510"/>
                  </a:cubicBezTo>
                  <a:cubicBezTo>
                    <a:pt x="91" y="1510"/>
                    <a:pt x="109" y="1502"/>
                    <a:pt x="122" y="1490"/>
                  </a:cubicBezTo>
                  <a:cubicBezTo>
                    <a:pt x="243" y="1307"/>
                    <a:pt x="274" y="1064"/>
                    <a:pt x="274" y="882"/>
                  </a:cubicBezTo>
                  <a:cubicBezTo>
                    <a:pt x="304" y="608"/>
                    <a:pt x="334" y="335"/>
                    <a:pt x="304" y="91"/>
                  </a:cubicBezTo>
                  <a:cubicBezTo>
                    <a:pt x="304" y="31"/>
                    <a:pt x="266"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8" name="Google Shape;428;p30"/>
            <p:cNvSpPr/>
            <p:nvPr/>
          </p:nvSpPr>
          <p:spPr>
            <a:xfrm>
              <a:off x="4949450" y="2542875"/>
              <a:ext cx="8375" cy="33525"/>
            </a:xfrm>
            <a:custGeom>
              <a:avLst/>
              <a:gdLst/>
              <a:ahLst/>
              <a:cxnLst/>
              <a:rect l="l" t="t" r="r" b="b"/>
              <a:pathLst>
                <a:path w="335" h="1341" extrusionOk="0">
                  <a:moveTo>
                    <a:pt x="92" y="1"/>
                  </a:moveTo>
                  <a:cubicBezTo>
                    <a:pt x="46" y="1"/>
                    <a:pt x="0" y="31"/>
                    <a:pt x="0" y="92"/>
                  </a:cubicBezTo>
                  <a:cubicBezTo>
                    <a:pt x="0" y="487"/>
                    <a:pt x="31" y="943"/>
                    <a:pt x="183" y="1308"/>
                  </a:cubicBezTo>
                  <a:cubicBezTo>
                    <a:pt x="194" y="1331"/>
                    <a:pt x="219" y="1341"/>
                    <a:pt x="246" y="1341"/>
                  </a:cubicBezTo>
                  <a:cubicBezTo>
                    <a:pt x="288" y="1341"/>
                    <a:pt x="335" y="1315"/>
                    <a:pt x="335" y="1277"/>
                  </a:cubicBezTo>
                  <a:cubicBezTo>
                    <a:pt x="335" y="1095"/>
                    <a:pt x="274" y="913"/>
                    <a:pt x="244" y="730"/>
                  </a:cubicBezTo>
                  <a:cubicBezTo>
                    <a:pt x="213" y="517"/>
                    <a:pt x="183" y="305"/>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9" name="Google Shape;429;p30"/>
            <p:cNvSpPr/>
            <p:nvPr/>
          </p:nvSpPr>
          <p:spPr>
            <a:xfrm>
              <a:off x="4970275" y="2563550"/>
              <a:ext cx="8075" cy="33175"/>
            </a:xfrm>
            <a:custGeom>
              <a:avLst/>
              <a:gdLst/>
              <a:ahLst/>
              <a:cxnLst/>
              <a:rect l="l" t="t" r="r" b="b"/>
              <a:pathLst>
                <a:path w="323" h="1327" extrusionOk="0">
                  <a:moveTo>
                    <a:pt x="103" y="0"/>
                  </a:moveTo>
                  <a:cubicBezTo>
                    <a:pt x="55" y="0"/>
                    <a:pt x="1" y="33"/>
                    <a:pt x="18" y="86"/>
                  </a:cubicBezTo>
                  <a:cubicBezTo>
                    <a:pt x="49" y="481"/>
                    <a:pt x="79" y="906"/>
                    <a:pt x="170" y="1271"/>
                  </a:cubicBezTo>
                  <a:cubicBezTo>
                    <a:pt x="183" y="1309"/>
                    <a:pt x="212" y="1326"/>
                    <a:pt x="241" y="1326"/>
                  </a:cubicBezTo>
                  <a:cubicBezTo>
                    <a:pt x="281" y="1326"/>
                    <a:pt x="322" y="1294"/>
                    <a:pt x="322" y="1241"/>
                  </a:cubicBezTo>
                  <a:cubicBezTo>
                    <a:pt x="322" y="876"/>
                    <a:pt x="231" y="450"/>
                    <a:pt x="170" y="55"/>
                  </a:cubicBezTo>
                  <a:cubicBezTo>
                    <a:pt x="170" y="17"/>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0" name="Google Shape;430;p30"/>
            <p:cNvSpPr/>
            <p:nvPr/>
          </p:nvSpPr>
          <p:spPr>
            <a:xfrm>
              <a:off x="4991250" y="2571000"/>
              <a:ext cx="8375" cy="41550"/>
            </a:xfrm>
            <a:custGeom>
              <a:avLst/>
              <a:gdLst/>
              <a:ahLst/>
              <a:cxnLst/>
              <a:rect l="l" t="t" r="r" b="b"/>
              <a:pathLst>
                <a:path w="335" h="1662" extrusionOk="0">
                  <a:moveTo>
                    <a:pt x="95" y="0"/>
                  </a:moveTo>
                  <a:cubicBezTo>
                    <a:pt x="46" y="0"/>
                    <a:pt x="0" y="31"/>
                    <a:pt x="0" y="92"/>
                  </a:cubicBezTo>
                  <a:lnTo>
                    <a:pt x="31" y="92"/>
                  </a:lnTo>
                  <a:cubicBezTo>
                    <a:pt x="31" y="578"/>
                    <a:pt x="0" y="1125"/>
                    <a:pt x="122" y="1581"/>
                  </a:cubicBezTo>
                  <a:cubicBezTo>
                    <a:pt x="136" y="1637"/>
                    <a:pt x="170" y="1661"/>
                    <a:pt x="205" y="1661"/>
                  </a:cubicBezTo>
                  <a:cubicBezTo>
                    <a:pt x="245" y="1661"/>
                    <a:pt x="288" y="1630"/>
                    <a:pt x="304" y="1581"/>
                  </a:cubicBezTo>
                  <a:cubicBezTo>
                    <a:pt x="334" y="1095"/>
                    <a:pt x="243" y="578"/>
                    <a:pt x="213"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1" name="Google Shape;431;p30"/>
            <p:cNvSpPr/>
            <p:nvPr/>
          </p:nvSpPr>
          <p:spPr>
            <a:xfrm>
              <a:off x="5009475" y="2593025"/>
              <a:ext cx="6875" cy="44475"/>
            </a:xfrm>
            <a:custGeom>
              <a:avLst/>
              <a:gdLst/>
              <a:ahLst/>
              <a:cxnLst/>
              <a:rect l="l" t="t" r="r" b="b"/>
              <a:pathLst>
                <a:path w="275" h="1779" extrusionOk="0">
                  <a:moveTo>
                    <a:pt x="137" y="1"/>
                  </a:moveTo>
                  <a:cubicBezTo>
                    <a:pt x="99" y="1"/>
                    <a:pt x="61" y="31"/>
                    <a:pt x="61" y="92"/>
                  </a:cubicBezTo>
                  <a:cubicBezTo>
                    <a:pt x="61" y="366"/>
                    <a:pt x="61" y="670"/>
                    <a:pt x="61" y="943"/>
                  </a:cubicBezTo>
                  <a:cubicBezTo>
                    <a:pt x="61" y="1217"/>
                    <a:pt x="1" y="1490"/>
                    <a:pt x="61" y="1733"/>
                  </a:cubicBezTo>
                  <a:cubicBezTo>
                    <a:pt x="77" y="1764"/>
                    <a:pt x="115" y="1779"/>
                    <a:pt x="149" y="1779"/>
                  </a:cubicBezTo>
                  <a:cubicBezTo>
                    <a:pt x="183" y="1779"/>
                    <a:pt x="213" y="1764"/>
                    <a:pt x="213" y="1733"/>
                  </a:cubicBezTo>
                  <a:cubicBezTo>
                    <a:pt x="274" y="1490"/>
                    <a:pt x="244" y="1217"/>
                    <a:pt x="244" y="943"/>
                  </a:cubicBezTo>
                  <a:cubicBezTo>
                    <a:pt x="244" y="670"/>
                    <a:pt x="213" y="366"/>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2" name="Google Shape;432;p30"/>
            <p:cNvSpPr/>
            <p:nvPr/>
          </p:nvSpPr>
          <p:spPr>
            <a:xfrm>
              <a:off x="4928925" y="2571000"/>
              <a:ext cx="10675" cy="45050"/>
            </a:xfrm>
            <a:custGeom>
              <a:avLst/>
              <a:gdLst/>
              <a:ahLst/>
              <a:cxnLst/>
              <a:rect l="l" t="t" r="r" b="b"/>
              <a:pathLst>
                <a:path w="427" h="1802" extrusionOk="0">
                  <a:moveTo>
                    <a:pt x="225" y="0"/>
                  </a:moveTo>
                  <a:cubicBezTo>
                    <a:pt x="183" y="0"/>
                    <a:pt x="137" y="31"/>
                    <a:pt x="122" y="92"/>
                  </a:cubicBezTo>
                  <a:cubicBezTo>
                    <a:pt x="92" y="608"/>
                    <a:pt x="1" y="1247"/>
                    <a:pt x="183" y="1733"/>
                  </a:cubicBezTo>
                  <a:cubicBezTo>
                    <a:pt x="198" y="1779"/>
                    <a:pt x="229" y="1801"/>
                    <a:pt x="259" y="1801"/>
                  </a:cubicBezTo>
                  <a:cubicBezTo>
                    <a:pt x="289" y="1801"/>
                    <a:pt x="320" y="1779"/>
                    <a:pt x="335" y="1733"/>
                  </a:cubicBezTo>
                  <a:cubicBezTo>
                    <a:pt x="426" y="1216"/>
                    <a:pt x="305" y="639"/>
                    <a:pt x="305" y="92"/>
                  </a:cubicBezTo>
                  <a:cubicBezTo>
                    <a:pt x="305" y="31"/>
                    <a:pt x="26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3" name="Google Shape;433;p30"/>
            <p:cNvSpPr/>
            <p:nvPr/>
          </p:nvSpPr>
          <p:spPr>
            <a:xfrm>
              <a:off x="4947925" y="2574800"/>
              <a:ext cx="9150" cy="47750"/>
            </a:xfrm>
            <a:custGeom>
              <a:avLst/>
              <a:gdLst/>
              <a:ahLst/>
              <a:cxnLst/>
              <a:rect l="l" t="t" r="r" b="b"/>
              <a:pathLst>
                <a:path w="366" h="1910" extrusionOk="0">
                  <a:moveTo>
                    <a:pt x="107" y="0"/>
                  </a:moveTo>
                  <a:cubicBezTo>
                    <a:pt x="54" y="0"/>
                    <a:pt x="1" y="31"/>
                    <a:pt x="1" y="92"/>
                  </a:cubicBezTo>
                  <a:lnTo>
                    <a:pt x="31" y="92"/>
                  </a:lnTo>
                  <a:cubicBezTo>
                    <a:pt x="31" y="639"/>
                    <a:pt x="1" y="1307"/>
                    <a:pt x="183" y="1854"/>
                  </a:cubicBezTo>
                  <a:cubicBezTo>
                    <a:pt x="196" y="1893"/>
                    <a:pt x="230" y="1910"/>
                    <a:pt x="265" y="1910"/>
                  </a:cubicBezTo>
                  <a:cubicBezTo>
                    <a:pt x="314" y="1910"/>
                    <a:pt x="365" y="1877"/>
                    <a:pt x="365" y="1824"/>
                  </a:cubicBezTo>
                  <a:cubicBezTo>
                    <a:pt x="365" y="1247"/>
                    <a:pt x="213" y="669"/>
                    <a:pt x="213" y="92"/>
                  </a:cubicBezTo>
                  <a:cubicBezTo>
                    <a:pt x="213" y="31"/>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4" name="Google Shape;434;p30"/>
            <p:cNvSpPr/>
            <p:nvPr/>
          </p:nvSpPr>
          <p:spPr>
            <a:xfrm>
              <a:off x="4968825" y="2600625"/>
              <a:ext cx="8750" cy="38650"/>
            </a:xfrm>
            <a:custGeom>
              <a:avLst/>
              <a:gdLst/>
              <a:ahLst/>
              <a:cxnLst/>
              <a:rect l="l" t="t" r="r" b="b"/>
              <a:pathLst>
                <a:path w="350" h="1546" extrusionOk="0">
                  <a:moveTo>
                    <a:pt x="95" y="1"/>
                  </a:moveTo>
                  <a:cubicBezTo>
                    <a:pt x="46" y="1"/>
                    <a:pt x="0" y="31"/>
                    <a:pt x="16" y="92"/>
                  </a:cubicBezTo>
                  <a:cubicBezTo>
                    <a:pt x="46" y="518"/>
                    <a:pt x="16" y="1034"/>
                    <a:pt x="137" y="1490"/>
                  </a:cubicBezTo>
                  <a:cubicBezTo>
                    <a:pt x="150" y="1528"/>
                    <a:pt x="179" y="1545"/>
                    <a:pt x="208" y="1545"/>
                  </a:cubicBezTo>
                  <a:cubicBezTo>
                    <a:pt x="248" y="1545"/>
                    <a:pt x="289" y="1513"/>
                    <a:pt x="289" y="1460"/>
                  </a:cubicBezTo>
                  <a:cubicBezTo>
                    <a:pt x="350" y="1004"/>
                    <a:pt x="228" y="518"/>
                    <a:pt x="198" y="92"/>
                  </a:cubicBezTo>
                  <a:cubicBezTo>
                    <a:pt x="198" y="31"/>
                    <a:pt x="145"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5" name="Google Shape;435;p30"/>
            <p:cNvSpPr/>
            <p:nvPr/>
          </p:nvSpPr>
          <p:spPr>
            <a:xfrm>
              <a:off x="4982875" y="2631600"/>
              <a:ext cx="5350" cy="24350"/>
            </a:xfrm>
            <a:custGeom>
              <a:avLst/>
              <a:gdLst/>
              <a:ahLst/>
              <a:cxnLst/>
              <a:rect l="l" t="t" r="r" b="b"/>
              <a:pathLst>
                <a:path w="214" h="974" extrusionOk="0">
                  <a:moveTo>
                    <a:pt x="103" y="0"/>
                  </a:moveTo>
                  <a:cubicBezTo>
                    <a:pt x="69" y="0"/>
                    <a:pt x="31" y="23"/>
                    <a:pt x="31" y="69"/>
                  </a:cubicBezTo>
                  <a:cubicBezTo>
                    <a:pt x="1" y="221"/>
                    <a:pt x="1" y="403"/>
                    <a:pt x="1" y="555"/>
                  </a:cubicBezTo>
                  <a:cubicBezTo>
                    <a:pt x="31" y="707"/>
                    <a:pt x="1" y="859"/>
                    <a:pt x="92" y="950"/>
                  </a:cubicBezTo>
                  <a:cubicBezTo>
                    <a:pt x="107" y="965"/>
                    <a:pt x="130" y="973"/>
                    <a:pt x="149" y="973"/>
                  </a:cubicBezTo>
                  <a:cubicBezTo>
                    <a:pt x="168" y="973"/>
                    <a:pt x="183" y="965"/>
                    <a:pt x="183" y="950"/>
                  </a:cubicBezTo>
                  <a:cubicBezTo>
                    <a:pt x="214" y="798"/>
                    <a:pt x="183" y="677"/>
                    <a:pt x="153" y="525"/>
                  </a:cubicBezTo>
                  <a:cubicBezTo>
                    <a:pt x="153" y="373"/>
                    <a:pt x="153" y="221"/>
                    <a:pt x="153" y="69"/>
                  </a:cubicBezTo>
                  <a:cubicBezTo>
                    <a:pt x="168" y="23"/>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6" name="Google Shape;436;p30"/>
            <p:cNvSpPr/>
            <p:nvPr/>
          </p:nvSpPr>
          <p:spPr>
            <a:xfrm>
              <a:off x="4993525" y="2606700"/>
              <a:ext cx="9150" cy="51625"/>
            </a:xfrm>
            <a:custGeom>
              <a:avLst/>
              <a:gdLst/>
              <a:ahLst/>
              <a:cxnLst/>
              <a:rect l="l" t="t" r="r" b="b"/>
              <a:pathLst>
                <a:path w="366" h="2065" extrusionOk="0">
                  <a:moveTo>
                    <a:pt x="122" y="1"/>
                  </a:moveTo>
                  <a:cubicBezTo>
                    <a:pt x="76" y="1"/>
                    <a:pt x="31" y="31"/>
                    <a:pt x="31" y="92"/>
                  </a:cubicBezTo>
                  <a:lnTo>
                    <a:pt x="31" y="1186"/>
                  </a:lnTo>
                  <a:cubicBezTo>
                    <a:pt x="31" y="1460"/>
                    <a:pt x="0" y="1764"/>
                    <a:pt x="122" y="2007"/>
                  </a:cubicBezTo>
                  <a:cubicBezTo>
                    <a:pt x="136" y="2048"/>
                    <a:pt x="162" y="2065"/>
                    <a:pt x="189" y="2065"/>
                  </a:cubicBezTo>
                  <a:cubicBezTo>
                    <a:pt x="222" y="2065"/>
                    <a:pt x="257" y="2040"/>
                    <a:pt x="274" y="2007"/>
                  </a:cubicBezTo>
                  <a:cubicBezTo>
                    <a:pt x="365" y="1734"/>
                    <a:pt x="304" y="1399"/>
                    <a:pt x="304" y="1095"/>
                  </a:cubicBezTo>
                  <a:cubicBezTo>
                    <a:pt x="274" y="761"/>
                    <a:pt x="243" y="427"/>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7" name="Google Shape;437;p30"/>
            <p:cNvSpPr/>
            <p:nvPr/>
          </p:nvSpPr>
          <p:spPr>
            <a:xfrm>
              <a:off x="5012525" y="2615825"/>
              <a:ext cx="6850" cy="35925"/>
            </a:xfrm>
            <a:custGeom>
              <a:avLst/>
              <a:gdLst/>
              <a:ahLst/>
              <a:cxnLst/>
              <a:rect l="l" t="t" r="r" b="b"/>
              <a:pathLst>
                <a:path w="274" h="1437" extrusionOk="0">
                  <a:moveTo>
                    <a:pt x="137" y="1"/>
                  </a:moveTo>
                  <a:cubicBezTo>
                    <a:pt x="99" y="1"/>
                    <a:pt x="61" y="31"/>
                    <a:pt x="61" y="92"/>
                  </a:cubicBezTo>
                  <a:cubicBezTo>
                    <a:pt x="31" y="305"/>
                    <a:pt x="31" y="548"/>
                    <a:pt x="31" y="761"/>
                  </a:cubicBezTo>
                  <a:cubicBezTo>
                    <a:pt x="0" y="973"/>
                    <a:pt x="0" y="1186"/>
                    <a:pt x="31" y="1369"/>
                  </a:cubicBezTo>
                  <a:cubicBezTo>
                    <a:pt x="46" y="1414"/>
                    <a:pt x="84" y="1437"/>
                    <a:pt x="122" y="1437"/>
                  </a:cubicBezTo>
                  <a:cubicBezTo>
                    <a:pt x="160" y="1437"/>
                    <a:pt x="198" y="1414"/>
                    <a:pt x="213" y="1369"/>
                  </a:cubicBezTo>
                  <a:cubicBezTo>
                    <a:pt x="274" y="1186"/>
                    <a:pt x="243" y="973"/>
                    <a:pt x="243" y="761"/>
                  </a:cubicBezTo>
                  <a:cubicBezTo>
                    <a:pt x="213" y="548"/>
                    <a:pt x="213" y="305"/>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8" name="Google Shape;438;p30"/>
            <p:cNvSpPr/>
            <p:nvPr/>
          </p:nvSpPr>
          <p:spPr>
            <a:xfrm>
              <a:off x="5026200" y="2592650"/>
              <a:ext cx="9525" cy="27875"/>
            </a:xfrm>
            <a:custGeom>
              <a:avLst/>
              <a:gdLst/>
              <a:ahLst/>
              <a:cxnLst/>
              <a:rect l="l" t="t" r="r" b="b"/>
              <a:pathLst>
                <a:path w="381" h="1115" extrusionOk="0">
                  <a:moveTo>
                    <a:pt x="251" y="1"/>
                  </a:moveTo>
                  <a:cubicBezTo>
                    <a:pt x="183" y="1"/>
                    <a:pt x="107" y="46"/>
                    <a:pt x="92" y="137"/>
                  </a:cubicBezTo>
                  <a:cubicBezTo>
                    <a:pt x="61" y="411"/>
                    <a:pt x="0" y="715"/>
                    <a:pt x="31" y="1019"/>
                  </a:cubicBezTo>
                  <a:cubicBezTo>
                    <a:pt x="31" y="1084"/>
                    <a:pt x="74" y="1114"/>
                    <a:pt x="124" y="1114"/>
                  </a:cubicBezTo>
                  <a:cubicBezTo>
                    <a:pt x="167" y="1114"/>
                    <a:pt x="215" y="1092"/>
                    <a:pt x="243" y="1049"/>
                  </a:cubicBezTo>
                  <a:cubicBezTo>
                    <a:pt x="335" y="745"/>
                    <a:pt x="335" y="441"/>
                    <a:pt x="365" y="137"/>
                  </a:cubicBezTo>
                  <a:cubicBezTo>
                    <a:pt x="380" y="46"/>
                    <a:pt x="319"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9" name="Google Shape;439;p30"/>
            <p:cNvSpPr/>
            <p:nvPr/>
          </p:nvSpPr>
          <p:spPr>
            <a:xfrm>
              <a:off x="4868900" y="2605575"/>
              <a:ext cx="11425" cy="39150"/>
            </a:xfrm>
            <a:custGeom>
              <a:avLst/>
              <a:gdLst/>
              <a:ahLst/>
              <a:cxnLst/>
              <a:rect l="l" t="t" r="r" b="b"/>
              <a:pathLst>
                <a:path w="457" h="1566" extrusionOk="0">
                  <a:moveTo>
                    <a:pt x="168" y="0"/>
                  </a:moveTo>
                  <a:cubicBezTo>
                    <a:pt x="99" y="0"/>
                    <a:pt x="31" y="46"/>
                    <a:pt x="31" y="137"/>
                  </a:cubicBezTo>
                  <a:cubicBezTo>
                    <a:pt x="61" y="563"/>
                    <a:pt x="0" y="1079"/>
                    <a:pt x="152" y="1475"/>
                  </a:cubicBezTo>
                  <a:cubicBezTo>
                    <a:pt x="168" y="1535"/>
                    <a:pt x="221" y="1566"/>
                    <a:pt x="270" y="1566"/>
                  </a:cubicBezTo>
                  <a:cubicBezTo>
                    <a:pt x="320" y="1566"/>
                    <a:pt x="365" y="1535"/>
                    <a:pt x="365" y="1475"/>
                  </a:cubicBezTo>
                  <a:cubicBezTo>
                    <a:pt x="456" y="1079"/>
                    <a:pt x="335" y="563"/>
                    <a:pt x="304" y="137"/>
                  </a:cubicBezTo>
                  <a:cubicBezTo>
                    <a:pt x="304" y="46"/>
                    <a:pt x="23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0" name="Google Shape;440;p30"/>
            <p:cNvSpPr/>
            <p:nvPr/>
          </p:nvSpPr>
          <p:spPr>
            <a:xfrm>
              <a:off x="4890925" y="2606700"/>
              <a:ext cx="6875" cy="28225"/>
            </a:xfrm>
            <a:custGeom>
              <a:avLst/>
              <a:gdLst/>
              <a:ahLst/>
              <a:cxnLst/>
              <a:rect l="l" t="t" r="r" b="b"/>
              <a:pathLst>
                <a:path w="275" h="1129" extrusionOk="0">
                  <a:moveTo>
                    <a:pt x="164" y="1"/>
                  </a:moveTo>
                  <a:cubicBezTo>
                    <a:pt x="122" y="1"/>
                    <a:pt x="77" y="31"/>
                    <a:pt x="62" y="92"/>
                  </a:cubicBezTo>
                  <a:cubicBezTo>
                    <a:pt x="62" y="396"/>
                    <a:pt x="1" y="791"/>
                    <a:pt x="153" y="1095"/>
                  </a:cubicBezTo>
                  <a:cubicBezTo>
                    <a:pt x="164" y="1118"/>
                    <a:pt x="185" y="1128"/>
                    <a:pt x="206" y="1128"/>
                  </a:cubicBezTo>
                  <a:cubicBezTo>
                    <a:pt x="240" y="1128"/>
                    <a:pt x="274" y="1102"/>
                    <a:pt x="274" y="1065"/>
                  </a:cubicBezTo>
                  <a:cubicBezTo>
                    <a:pt x="274" y="882"/>
                    <a:pt x="244" y="730"/>
                    <a:pt x="244" y="578"/>
                  </a:cubicBezTo>
                  <a:cubicBezTo>
                    <a:pt x="214" y="396"/>
                    <a:pt x="244" y="244"/>
                    <a:pt x="244" y="92"/>
                  </a:cubicBezTo>
                  <a:cubicBezTo>
                    <a:pt x="244" y="31"/>
                    <a:pt x="206"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1" name="Google Shape;441;p30"/>
            <p:cNvSpPr/>
            <p:nvPr/>
          </p:nvSpPr>
          <p:spPr>
            <a:xfrm>
              <a:off x="4904150" y="2597450"/>
              <a:ext cx="12650" cy="38350"/>
            </a:xfrm>
            <a:custGeom>
              <a:avLst/>
              <a:gdLst/>
              <a:ahLst/>
              <a:cxnLst/>
              <a:rect l="l" t="t" r="r" b="b"/>
              <a:pathLst>
                <a:path w="506" h="1534" extrusionOk="0">
                  <a:moveTo>
                    <a:pt x="141" y="1"/>
                  </a:moveTo>
                  <a:cubicBezTo>
                    <a:pt x="74" y="1"/>
                    <a:pt x="0" y="53"/>
                    <a:pt x="19" y="128"/>
                  </a:cubicBezTo>
                  <a:lnTo>
                    <a:pt x="49" y="128"/>
                  </a:lnTo>
                  <a:cubicBezTo>
                    <a:pt x="80" y="371"/>
                    <a:pt x="141" y="584"/>
                    <a:pt x="171" y="827"/>
                  </a:cubicBezTo>
                  <a:cubicBezTo>
                    <a:pt x="171" y="1040"/>
                    <a:pt x="171" y="1252"/>
                    <a:pt x="232" y="1465"/>
                  </a:cubicBezTo>
                  <a:cubicBezTo>
                    <a:pt x="247" y="1511"/>
                    <a:pt x="293" y="1534"/>
                    <a:pt x="338" y="1534"/>
                  </a:cubicBezTo>
                  <a:cubicBezTo>
                    <a:pt x="384" y="1534"/>
                    <a:pt x="429" y="1511"/>
                    <a:pt x="445" y="1465"/>
                  </a:cubicBezTo>
                  <a:cubicBezTo>
                    <a:pt x="505" y="1009"/>
                    <a:pt x="323" y="493"/>
                    <a:pt x="232" y="67"/>
                  </a:cubicBezTo>
                  <a:cubicBezTo>
                    <a:pt x="220"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2" name="Google Shape;442;p30"/>
            <p:cNvSpPr/>
            <p:nvPr/>
          </p:nvSpPr>
          <p:spPr>
            <a:xfrm>
              <a:off x="4923150" y="2590825"/>
              <a:ext cx="13400" cy="49525"/>
            </a:xfrm>
            <a:custGeom>
              <a:avLst/>
              <a:gdLst/>
              <a:ahLst/>
              <a:cxnLst/>
              <a:rect l="l" t="t" r="r" b="b"/>
              <a:pathLst>
                <a:path w="536" h="1981" extrusionOk="0">
                  <a:moveTo>
                    <a:pt x="134" y="1"/>
                  </a:moveTo>
                  <a:cubicBezTo>
                    <a:pt x="69" y="1"/>
                    <a:pt x="1" y="59"/>
                    <a:pt x="19" y="150"/>
                  </a:cubicBezTo>
                  <a:cubicBezTo>
                    <a:pt x="80" y="484"/>
                    <a:pt x="110" y="818"/>
                    <a:pt x="140" y="1153"/>
                  </a:cubicBezTo>
                  <a:cubicBezTo>
                    <a:pt x="171" y="1396"/>
                    <a:pt x="140" y="1669"/>
                    <a:pt x="201" y="1913"/>
                  </a:cubicBezTo>
                  <a:cubicBezTo>
                    <a:pt x="201" y="1958"/>
                    <a:pt x="239" y="1981"/>
                    <a:pt x="281" y="1981"/>
                  </a:cubicBezTo>
                  <a:cubicBezTo>
                    <a:pt x="323" y="1981"/>
                    <a:pt x="368" y="1958"/>
                    <a:pt x="384" y="1913"/>
                  </a:cubicBezTo>
                  <a:cubicBezTo>
                    <a:pt x="536" y="1365"/>
                    <a:pt x="353" y="636"/>
                    <a:pt x="232" y="89"/>
                  </a:cubicBezTo>
                  <a:cubicBezTo>
                    <a:pt x="219" y="27"/>
                    <a:pt x="17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3" name="Google Shape;443;p30"/>
            <p:cNvSpPr/>
            <p:nvPr/>
          </p:nvSpPr>
          <p:spPr>
            <a:xfrm>
              <a:off x="4938350" y="2634625"/>
              <a:ext cx="13400" cy="41550"/>
            </a:xfrm>
            <a:custGeom>
              <a:avLst/>
              <a:gdLst/>
              <a:ahLst/>
              <a:cxnLst/>
              <a:rect l="l" t="t" r="r" b="b"/>
              <a:pathLst>
                <a:path w="536" h="1662" extrusionOk="0">
                  <a:moveTo>
                    <a:pt x="182" y="0"/>
                  </a:moveTo>
                  <a:cubicBezTo>
                    <a:pt x="97" y="0"/>
                    <a:pt x="0" y="78"/>
                    <a:pt x="19" y="191"/>
                  </a:cubicBezTo>
                  <a:cubicBezTo>
                    <a:pt x="49" y="434"/>
                    <a:pt x="110" y="708"/>
                    <a:pt x="140" y="951"/>
                  </a:cubicBezTo>
                  <a:cubicBezTo>
                    <a:pt x="171" y="1164"/>
                    <a:pt x="171" y="1437"/>
                    <a:pt x="292" y="1620"/>
                  </a:cubicBezTo>
                  <a:cubicBezTo>
                    <a:pt x="320" y="1647"/>
                    <a:pt x="359" y="1662"/>
                    <a:pt x="395" y="1662"/>
                  </a:cubicBezTo>
                  <a:cubicBezTo>
                    <a:pt x="438" y="1662"/>
                    <a:pt x="475" y="1639"/>
                    <a:pt x="475" y="1589"/>
                  </a:cubicBezTo>
                  <a:cubicBezTo>
                    <a:pt x="536" y="1376"/>
                    <a:pt x="475" y="1133"/>
                    <a:pt x="444" y="920"/>
                  </a:cubicBezTo>
                  <a:cubicBezTo>
                    <a:pt x="384" y="647"/>
                    <a:pt x="323" y="373"/>
                    <a:pt x="292" y="100"/>
                  </a:cubicBezTo>
                  <a:cubicBezTo>
                    <a:pt x="281" y="30"/>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4" name="Google Shape;444;p30"/>
            <p:cNvSpPr/>
            <p:nvPr/>
          </p:nvSpPr>
          <p:spPr>
            <a:xfrm>
              <a:off x="4955075" y="2631875"/>
              <a:ext cx="14925" cy="53500"/>
            </a:xfrm>
            <a:custGeom>
              <a:avLst/>
              <a:gdLst/>
              <a:ahLst/>
              <a:cxnLst/>
              <a:rect l="l" t="t" r="r" b="b"/>
              <a:pathLst>
                <a:path w="597" h="2140" extrusionOk="0">
                  <a:moveTo>
                    <a:pt x="133" y="0"/>
                  </a:moveTo>
                  <a:cubicBezTo>
                    <a:pt x="69" y="0"/>
                    <a:pt x="0" y="58"/>
                    <a:pt x="19" y="149"/>
                  </a:cubicBezTo>
                  <a:lnTo>
                    <a:pt x="19" y="119"/>
                  </a:lnTo>
                  <a:cubicBezTo>
                    <a:pt x="79" y="483"/>
                    <a:pt x="140" y="818"/>
                    <a:pt x="201" y="1182"/>
                  </a:cubicBezTo>
                  <a:cubicBezTo>
                    <a:pt x="262" y="1486"/>
                    <a:pt x="292" y="1790"/>
                    <a:pt x="414" y="2094"/>
                  </a:cubicBezTo>
                  <a:cubicBezTo>
                    <a:pt x="424" y="2126"/>
                    <a:pt x="450" y="2139"/>
                    <a:pt x="478" y="2139"/>
                  </a:cubicBezTo>
                  <a:cubicBezTo>
                    <a:pt x="532" y="2139"/>
                    <a:pt x="596" y="2093"/>
                    <a:pt x="596" y="2034"/>
                  </a:cubicBezTo>
                  <a:cubicBezTo>
                    <a:pt x="596" y="1730"/>
                    <a:pt x="505" y="1426"/>
                    <a:pt x="444" y="1122"/>
                  </a:cubicBezTo>
                  <a:cubicBezTo>
                    <a:pt x="353" y="757"/>
                    <a:pt x="292" y="423"/>
                    <a:pt x="231" y="88"/>
                  </a:cubicBezTo>
                  <a:cubicBezTo>
                    <a:pt x="219" y="27"/>
                    <a:pt x="177"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5" name="Google Shape;445;p30"/>
            <p:cNvSpPr/>
            <p:nvPr/>
          </p:nvSpPr>
          <p:spPr>
            <a:xfrm>
              <a:off x="4972550" y="2652600"/>
              <a:ext cx="12625" cy="27650"/>
            </a:xfrm>
            <a:custGeom>
              <a:avLst/>
              <a:gdLst/>
              <a:ahLst/>
              <a:cxnLst/>
              <a:rect l="l" t="t" r="r" b="b"/>
              <a:pathLst>
                <a:path w="505" h="1106" extrusionOk="0">
                  <a:moveTo>
                    <a:pt x="153" y="0"/>
                  </a:moveTo>
                  <a:cubicBezTo>
                    <a:pt x="76" y="0"/>
                    <a:pt x="1" y="65"/>
                    <a:pt x="19" y="171"/>
                  </a:cubicBezTo>
                  <a:cubicBezTo>
                    <a:pt x="49" y="323"/>
                    <a:pt x="110" y="475"/>
                    <a:pt x="140" y="627"/>
                  </a:cubicBezTo>
                  <a:cubicBezTo>
                    <a:pt x="171" y="779"/>
                    <a:pt x="171" y="931"/>
                    <a:pt x="262" y="1053"/>
                  </a:cubicBezTo>
                  <a:cubicBezTo>
                    <a:pt x="286" y="1089"/>
                    <a:pt x="324" y="1106"/>
                    <a:pt x="361" y="1106"/>
                  </a:cubicBezTo>
                  <a:cubicBezTo>
                    <a:pt x="419" y="1106"/>
                    <a:pt x="475" y="1065"/>
                    <a:pt x="475" y="992"/>
                  </a:cubicBezTo>
                  <a:cubicBezTo>
                    <a:pt x="505" y="840"/>
                    <a:pt x="444" y="688"/>
                    <a:pt x="383" y="566"/>
                  </a:cubicBezTo>
                  <a:cubicBezTo>
                    <a:pt x="353" y="414"/>
                    <a:pt x="323" y="262"/>
                    <a:pt x="292" y="110"/>
                  </a:cubicBezTo>
                  <a:cubicBezTo>
                    <a:pt x="267" y="34"/>
                    <a:pt x="209"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6" name="Google Shape;446;p30"/>
            <p:cNvSpPr/>
            <p:nvPr/>
          </p:nvSpPr>
          <p:spPr>
            <a:xfrm>
              <a:off x="4935775" y="2602500"/>
              <a:ext cx="9125" cy="39600"/>
            </a:xfrm>
            <a:custGeom>
              <a:avLst/>
              <a:gdLst/>
              <a:ahLst/>
              <a:cxnLst/>
              <a:rect l="l" t="t" r="r" b="b"/>
              <a:pathLst>
                <a:path w="365" h="1584" extrusionOk="0">
                  <a:moveTo>
                    <a:pt x="147" y="0"/>
                  </a:moveTo>
                  <a:cubicBezTo>
                    <a:pt x="83" y="0"/>
                    <a:pt x="14" y="40"/>
                    <a:pt x="31" y="108"/>
                  </a:cubicBezTo>
                  <a:cubicBezTo>
                    <a:pt x="31" y="351"/>
                    <a:pt x="61" y="595"/>
                    <a:pt x="61" y="838"/>
                  </a:cubicBezTo>
                  <a:cubicBezTo>
                    <a:pt x="61" y="1081"/>
                    <a:pt x="0" y="1294"/>
                    <a:pt x="91" y="1506"/>
                  </a:cubicBezTo>
                  <a:cubicBezTo>
                    <a:pt x="111" y="1545"/>
                    <a:pt x="166" y="1583"/>
                    <a:pt x="212" y="1583"/>
                  </a:cubicBezTo>
                  <a:cubicBezTo>
                    <a:pt x="239" y="1583"/>
                    <a:pt x="263" y="1570"/>
                    <a:pt x="274" y="1537"/>
                  </a:cubicBezTo>
                  <a:cubicBezTo>
                    <a:pt x="365" y="1324"/>
                    <a:pt x="335" y="1081"/>
                    <a:pt x="335" y="838"/>
                  </a:cubicBezTo>
                  <a:cubicBezTo>
                    <a:pt x="304" y="595"/>
                    <a:pt x="304" y="321"/>
                    <a:pt x="243" y="78"/>
                  </a:cubicBezTo>
                  <a:cubicBezTo>
                    <a:pt x="243" y="24"/>
                    <a:pt x="197"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7" name="Google Shape;447;p30"/>
            <p:cNvSpPr/>
            <p:nvPr/>
          </p:nvSpPr>
          <p:spPr>
            <a:xfrm>
              <a:off x="4888650" y="2660750"/>
              <a:ext cx="12200" cy="45600"/>
            </a:xfrm>
            <a:custGeom>
              <a:avLst/>
              <a:gdLst/>
              <a:ahLst/>
              <a:cxnLst/>
              <a:rect l="l" t="t" r="r" b="b"/>
              <a:pathLst>
                <a:path w="488" h="1824" extrusionOk="0">
                  <a:moveTo>
                    <a:pt x="192" y="0"/>
                  </a:moveTo>
                  <a:cubicBezTo>
                    <a:pt x="159" y="0"/>
                    <a:pt x="122" y="24"/>
                    <a:pt x="122" y="58"/>
                  </a:cubicBezTo>
                  <a:cubicBezTo>
                    <a:pt x="92" y="575"/>
                    <a:pt x="1" y="1334"/>
                    <a:pt x="305" y="1790"/>
                  </a:cubicBezTo>
                  <a:cubicBezTo>
                    <a:pt x="328" y="1814"/>
                    <a:pt x="356" y="1824"/>
                    <a:pt x="381" y="1824"/>
                  </a:cubicBezTo>
                  <a:cubicBezTo>
                    <a:pt x="422" y="1824"/>
                    <a:pt x="457" y="1798"/>
                    <a:pt x="457" y="1760"/>
                  </a:cubicBezTo>
                  <a:cubicBezTo>
                    <a:pt x="487" y="1517"/>
                    <a:pt x="396" y="1243"/>
                    <a:pt x="335" y="1000"/>
                  </a:cubicBezTo>
                  <a:cubicBezTo>
                    <a:pt x="274" y="696"/>
                    <a:pt x="244" y="392"/>
                    <a:pt x="244" y="58"/>
                  </a:cubicBezTo>
                  <a:cubicBezTo>
                    <a:pt x="244" y="17"/>
                    <a:pt x="219"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8" name="Google Shape;448;p30"/>
            <p:cNvSpPr/>
            <p:nvPr/>
          </p:nvSpPr>
          <p:spPr>
            <a:xfrm>
              <a:off x="4916775" y="2639575"/>
              <a:ext cx="11425" cy="46600"/>
            </a:xfrm>
            <a:custGeom>
              <a:avLst/>
              <a:gdLst/>
              <a:ahLst/>
              <a:cxnLst/>
              <a:rect l="l" t="t" r="r" b="b"/>
              <a:pathLst>
                <a:path w="457" h="1864" extrusionOk="0">
                  <a:moveTo>
                    <a:pt x="183" y="1"/>
                  </a:moveTo>
                  <a:cubicBezTo>
                    <a:pt x="122" y="1"/>
                    <a:pt x="61" y="39"/>
                    <a:pt x="61" y="115"/>
                  </a:cubicBezTo>
                  <a:lnTo>
                    <a:pt x="61" y="85"/>
                  </a:lnTo>
                  <a:lnTo>
                    <a:pt x="61" y="85"/>
                  </a:lnTo>
                  <a:cubicBezTo>
                    <a:pt x="61" y="632"/>
                    <a:pt x="0" y="1361"/>
                    <a:pt x="274" y="1817"/>
                  </a:cubicBezTo>
                  <a:cubicBezTo>
                    <a:pt x="285" y="1850"/>
                    <a:pt x="309" y="1863"/>
                    <a:pt x="334" y="1863"/>
                  </a:cubicBezTo>
                  <a:cubicBezTo>
                    <a:pt x="377" y="1863"/>
                    <a:pt x="426" y="1825"/>
                    <a:pt x="426" y="1786"/>
                  </a:cubicBezTo>
                  <a:cubicBezTo>
                    <a:pt x="456" y="1513"/>
                    <a:pt x="365" y="1209"/>
                    <a:pt x="335" y="935"/>
                  </a:cubicBezTo>
                  <a:cubicBezTo>
                    <a:pt x="304" y="662"/>
                    <a:pt x="304" y="388"/>
                    <a:pt x="304" y="115"/>
                  </a:cubicBezTo>
                  <a:cubicBezTo>
                    <a:pt x="304" y="39"/>
                    <a:pt x="244"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9" name="Google Shape;449;p30"/>
            <p:cNvSpPr/>
            <p:nvPr/>
          </p:nvSpPr>
          <p:spPr>
            <a:xfrm>
              <a:off x="4939850" y="2657475"/>
              <a:ext cx="11150" cy="31075"/>
            </a:xfrm>
            <a:custGeom>
              <a:avLst/>
              <a:gdLst/>
              <a:ahLst/>
              <a:cxnLst/>
              <a:rect l="l" t="t" r="r" b="b"/>
              <a:pathLst>
                <a:path w="446" h="1243" extrusionOk="0">
                  <a:moveTo>
                    <a:pt x="141" y="1"/>
                  </a:moveTo>
                  <a:cubicBezTo>
                    <a:pt x="75" y="1"/>
                    <a:pt x="1" y="53"/>
                    <a:pt x="20" y="128"/>
                  </a:cubicBezTo>
                  <a:cubicBezTo>
                    <a:pt x="50" y="310"/>
                    <a:pt x="111" y="523"/>
                    <a:pt x="141" y="706"/>
                  </a:cubicBezTo>
                  <a:cubicBezTo>
                    <a:pt x="172" y="858"/>
                    <a:pt x="172" y="1070"/>
                    <a:pt x="263" y="1222"/>
                  </a:cubicBezTo>
                  <a:cubicBezTo>
                    <a:pt x="275" y="1235"/>
                    <a:pt x="298" y="1242"/>
                    <a:pt x="323" y="1242"/>
                  </a:cubicBezTo>
                  <a:cubicBezTo>
                    <a:pt x="358" y="1242"/>
                    <a:pt x="397" y="1228"/>
                    <a:pt x="415" y="1192"/>
                  </a:cubicBezTo>
                  <a:cubicBezTo>
                    <a:pt x="445" y="1010"/>
                    <a:pt x="384" y="858"/>
                    <a:pt x="354" y="675"/>
                  </a:cubicBezTo>
                  <a:cubicBezTo>
                    <a:pt x="324" y="493"/>
                    <a:pt x="263" y="280"/>
                    <a:pt x="232" y="67"/>
                  </a:cubicBezTo>
                  <a:cubicBezTo>
                    <a:pt x="221" y="21"/>
                    <a:pt x="183"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0" name="Google Shape;450;p30"/>
            <p:cNvSpPr/>
            <p:nvPr/>
          </p:nvSpPr>
          <p:spPr>
            <a:xfrm>
              <a:off x="4899300" y="2655250"/>
              <a:ext cx="11425" cy="54000"/>
            </a:xfrm>
            <a:custGeom>
              <a:avLst/>
              <a:gdLst/>
              <a:ahLst/>
              <a:cxnLst/>
              <a:rect l="l" t="t" r="r" b="b"/>
              <a:pathLst>
                <a:path w="457" h="2160" extrusionOk="0">
                  <a:moveTo>
                    <a:pt x="131" y="0"/>
                  </a:moveTo>
                  <a:cubicBezTo>
                    <a:pt x="63" y="0"/>
                    <a:pt x="0" y="39"/>
                    <a:pt x="0" y="126"/>
                  </a:cubicBezTo>
                  <a:cubicBezTo>
                    <a:pt x="31" y="521"/>
                    <a:pt x="61" y="886"/>
                    <a:pt x="91" y="1250"/>
                  </a:cubicBezTo>
                  <a:cubicBezTo>
                    <a:pt x="122" y="1554"/>
                    <a:pt x="91" y="1858"/>
                    <a:pt x="243" y="2102"/>
                  </a:cubicBezTo>
                  <a:cubicBezTo>
                    <a:pt x="257" y="2143"/>
                    <a:pt x="283" y="2159"/>
                    <a:pt x="311" y="2159"/>
                  </a:cubicBezTo>
                  <a:cubicBezTo>
                    <a:pt x="344" y="2159"/>
                    <a:pt x="379" y="2135"/>
                    <a:pt x="395" y="2102"/>
                  </a:cubicBezTo>
                  <a:cubicBezTo>
                    <a:pt x="456" y="1798"/>
                    <a:pt x="395" y="1494"/>
                    <a:pt x="365" y="1190"/>
                  </a:cubicBezTo>
                  <a:cubicBezTo>
                    <a:pt x="335" y="825"/>
                    <a:pt x="335" y="491"/>
                    <a:pt x="304" y="126"/>
                  </a:cubicBezTo>
                  <a:cubicBezTo>
                    <a:pt x="288" y="46"/>
                    <a:pt x="206"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1" name="Google Shape;451;p30"/>
            <p:cNvSpPr/>
            <p:nvPr/>
          </p:nvSpPr>
          <p:spPr>
            <a:xfrm>
              <a:off x="4929700" y="2697700"/>
              <a:ext cx="6100" cy="16100"/>
            </a:xfrm>
            <a:custGeom>
              <a:avLst/>
              <a:gdLst/>
              <a:ahLst/>
              <a:cxnLst/>
              <a:rect l="l" t="t" r="r" b="b"/>
              <a:pathLst>
                <a:path w="244" h="644" extrusionOk="0">
                  <a:moveTo>
                    <a:pt x="76" y="1"/>
                  </a:moveTo>
                  <a:cubicBezTo>
                    <a:pt x="38" y="1"/>
                    <a:pt x="0" y="24"/>
                    <a:pt x="0" y="69"/>
                  </a:cubicBezTo>
                  <a:cubicBezTo>
                    <a:pt x="0" y="160"/>
                    <a:pt x="30" y="252"/>
                    <a:pt x="30" y="343"/>
                  </a:cubicBezTo>
                  <a:cubicBezTo>
                    <a:pt x="30" y="434"/>
                    <a:pt x="30" y="525"/>
                    <a:pt x="61" y="586"/>
                  </a:cubicBezTo>
                  <a:cubicBezTo>
                    <a:pt x="78" y="619"/>
                    <a:pt x="113" y="643"/>
                    <a:pt x="146" y="643"/>
                  </a:cubicBezTo>
                  <a:cubicBezTo>
                    <a:pt x="173" y="643"/>
                    <a:pt x="199" y="627"/>
                    <a:pt x="213" y="586"/>
                  </a:cubicBezTo>
                  <a:cubicBezTo>
                    <a:pt x="243" y="434"/>
                    <a:pt x="182" y="221"/>
                    <a:pt x="152" y="69"/>
                  </a:cubicBezTo>
                  <a:cubicBezTo>
                    <a:pt x="152" y="24"/>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2" name="Google Shape;452;p30"/>
            <p:cNvSpPr/>
            <p:nvPr/>
          </p:nvSpPr>
          <p:spPr>
            <a:xfrm>
              <a:off x="4915250" y="2691825"/>
              <a:ext cx="9900" cy="34075"/>
            </a:xfrm>
            <a:custGeom>
              <a:avLst/>
              <a:gdLst/>
              <a:ahLst/>
              <a:cxnLst/>
              <a:rect l="l" t="t" r="r" b="b"/>
              <a:pathLst>
                <a:path w="396" h="1363" extrusionOk="0">
                  <a:moveTo>
                    <a:pt x="198" y="0"/>
                  </a:moveTo>
                  <a:cubicBezTo>
                    <a:pt x="145" y="0"/>
                    <a:pt x="92" y="31"/>
                    <a:pt x="92" y="91"/>
                  </a:cubicBezTo>
                  <a:cubicBezTo>
                    <a:pt x="61" y="456"/>
                    <a:pt x="1" y="1003"/>
                    <a:pt x="213" y="1307"/>
                  </a:cubicBezTo>
                  <a:cubicBezTo>
                    <a:pt x="239" y="1345"/>
                    <a:pt x="275" y="1362"/>
                    <a:pt x="308" y="1362"/>
                  </a:cubicBezTo>
                  <a:cubicBezTo>
                    <a:pt x="355" y="1362"/>
                    <a:pt x="396" y="1330"/>
                    <a:pt x="396" y="1277"/>
                  </a:cubicBezTo>
                  <a:cubicBezTo>
                    <a:pt x="396" y="1064"/>
                    <a:pt x="335" y="882"/>
                    <a:pt x="305" y="699"/>
                  </a:cubicBezTo>
                  <a:cubicBezTo>
                    <a:pt x="305" y="487"/>
                    <a:pt x="305" y="304"/>
                    <a:pt x="305" y="91"/>
                  </a:cubicBezTo>
                  <a:cubicBezTo>
                    <a:pt x="305" y="31"/>
                    <a:pt x="251"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3" name="Google Shape;453;p30"/>
            <p:cNvSpPr/>
            <p:nvPr/>
          </p:nvSpPr>
          <p:spPr>
            <a:xfrm>
              <a:off x="4945500" y="2691150"/>
              <a:ext cx="15375" cy="30950"/>
            </a:xfrm>
            <a:custGeom>
              <a:avLst/>
              <a:gdLst/>
              <a:ahLst/>
              <a:cxnLst/>
              <a:rect l="l" t="t" r="r" b="b"/>
              <a:pathLst>
                <a:path w="615" h="1238" extrusionOk="0">
                  <a:moveTo>
                    <a:pt x="162" y="0"/>
                  </a:moveTo>
                  <a:cubicBezTo>
                    <a:pt x="83" y="0"/>
                    <a:pt x="1" y="58"/>
                    <a:pt x="37" y="149"/>
                  </a:cubicBezTo>
                  <a:cubicBezTo>
                    <a:pt x="98" y="331"/>
                    <a:pt x="189" y="544"/>
                    <a:pt x="250" y="726"/>
                  </a:cubicBezTo>
                  <a:cubicBezTo>
                    <a:pt x="280" y="909"/>
                    <a:pt x="341" y="1061"/>
                    <a:pt x="462" y="1213"/>
                  </a:cubicBezTo>
                  <a:cubicBezTo>
                    <a:pt x="471" y="1231"/>
                    <a:pt x="488" y="1238"/>
                    <a:pt x="507" y="1238"/>
                  </a:cubicBezTo>
                  <a:cubicBezTo>
                    <a:pt x="554" y="1238"/>
                    <a:pt x="614" y="1195"/>
                    <a:pt x="614" y="1152"/>
                  </a:cubicBezTo>
                  <a:cubicBezTo>
                    <a:pt x="614" y="970"/>
                    <a:pt x="523" y="787"/>
                    <a:pt x="493" y="635"/>
                  </a:cubicBezTo>
                  <a:cubicBezTo>
                    <a:pt x="402" y="453"/>
                    <a:pt x="341" y="270"/>
                    <a:pt x="280" y="88"/>
                  </a:cubicBezTo>
                  <a:cubicBezTo>
                    <a:pt x="268" y="27"/>
                    <a:pt x="216"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4" name="Google Shape;454;p30"/>
            <p:cNvSpPr/>
            <p:nvPr/>
          </p:nvSpPr>
          <p:spPr>
            <a:xfrm>
              <a:off x="4964475" y="2679450"/>
              <a:ext cx="10825" cy="22850"/>
            </a:xfrm>
            <a:custGeom>
              <a:avLst/>
              <a:gdLst/>
              <a:ahLst/>
              <a:cxnLst/>
              <a:rect l="l" t="t" r="r" b="b"/>
              <a:pathLst>
                <a:path w="433" h="914" extrusionOk="0">
                  <a:moveTo>
                    <a:pt x="179" y="1"/>
                  </a:moveTo>
                  <a:cubicBezTo>
                    <a:pt x="90" y="1"/>
                    <a:pt x="0" y="79"/>
                    <a:pt x="38" y="191"/>
                  </a:cubicBezTo>
                  <a:lnTo>
                    <a:pt x="38" y="161"/>
                  </a:lnTo>
                  <a:cubicBezTo>
                    <a:pt x="68" y="313"/>
                    <a:pt x="98" y="434"/>
                    <a:pt x="98" y="556"/>
                  </a:cubicBezTo>
                  <a:cubicBezTo>
                    <a:pt x="129" y="678"/>
                    <a:pt x="98" y="769"/>
                    <a:pt x="190" y="890"/>
                  </a:cubicBezTo>
                  <a:cubicBezTo>
                    <a:pt x="205" y="906"/>
                    <a:pt x="235" y="913"/>
                    <a:pt x="266" y="913"/>
                  </a:cubicBezTo>
                  <a:cubicBezTo>
                    <a:pt x="296" y="913"/>
                    <a:pt x="326" y="906"/>
                    <a:pt x="342" y="890"/>
                  </a:cubicBezTo>
                  <a:cubicBezTo>
                    <a:pt x="433" y="769"/>
                    <a:pt x="433" y="647"/>
                    <a:pt x="402" y="526"/>
                  </a:cubicBezTo>
                  <a:cubicBezTo>
                    <a:pt x="372" y="374"/>
                    <a:pt x="342" y="222"/>
                    <a:pt x="311" y="100"/>
                  </a:cubicBezTo>
                  <a:cubicBezTo>
                    <a:pt x="288" y="30"/>
                    <a:pt x="234"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5" name="Google Shape;455;p30"/>
            <p:cNvSpPr/>
            <p:nvPr/>
          </p:nvSpPr>
          <p:spPr>
            <a:xfrm>
              <a:off x="4868475" y="2641450"/>
              <a:ext cx="9575" cy="31025"/>
            </a:xfrm>
            <a:custGeom>
              <a:avLst/>
              <a:gdLst/>
              <a:ahLst/>
              <a:cxnLst/>
              <a:rect l="l" t="t" r="r" b="b"/>
              <a:pathLst>
                <a:path w="383" h="1241" extrusionOk="0">
                  <a:moveTo>
                    <a:pt x="134" y="0"/>
                  </a:moveTo>
                  <a:cubicBezTo>
                    <a:pt x="67" y="0"/>
                    <a:pt x="1" y="47"/>
                    <a:pt x="17" y="131"/>
                  </a:cubicBezTo>
                  <a:cubicBezTo>
                    <a:pt x="17" y="313"/>
                    <a:pt x="48" y="526"/>
                    <a:pt x="48" y="708"/>
                  </a:cubicBezTo>
                  <a:cubicBezTo>
                    <a:pt x="48" y="891"/>
                    <a:pt x="17" y="1043"/>
                    <a:pt x="109" y="1195"/>
                  </a:cubicBezTo>
                  <a:cubicBezTo>
                    <a:pt x="124" y="1225"/>
                    <a:pt x="154" y="1240"/>
                    <a:pt x="185" y="1240"/>
                  </a:cubicBezTo>
                  <a:cubicBezTo>
                    <a:pt x="215" y="1240"/>
                    <a:pt x="245" y="1225"/>
                    <a:pt x="261" y="1195"/>
                  </a:cubicBezTo>
                  <a:cubicBezTo>
                    <a:pt x="382" y="1043"/>
                    <a:pt x="352" y="860"/>
                    <a:pt x="352" y="678"/>
                  </a:cubicBezTo>
                  <a:cubicBezTo>
                    <a:pt x="321" y="465"/>
                    <a:pt x="291" y="283"/>
                    <a:pt x="261" y="100"/>
                  </a:cubicBezTo>
                  <a:cubicBezTo>
                    <a:pt x="247" y="32"/>
                    <a:pt x="19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6" name="Google Shape;456;p30"/>
            <p:cNvSpPr/>
            <p:nvPr/>
          </p:nvSpPr>
          <p:spPr>
            <a:xfrm>
              <a:off x="4884850" y="2637475"/>
              <a:ext cx="7625" cy="25125"/>
            </a:xfrm>
            <a:custGeom>
              <a:avLst/>
              <a:gdLst/>
              <a:ahLst/>
              <a:cxnLst/>
              <a:rect l="l" t="t" r="r" b="b"/>
              <a:pathLst>
                <a:path w="305" h="1005" extrusionOk="0">
                  <a:moveTo>
                    <a:pt x="138" y="1"/>
                  </a:moveTo>
                  <a:cubicBezTo>
                    <a:pt x="69" y="1"/>
                    <a:pt x="1" y="47"/>
                    <a:pt x="1" y="138"/>
                  </a:cubicBezTo>
                  <a:lnTo>
                    <a:pt x="1" y="563"/>
                  </a:lnTo>
                  <a:cubicBezTo>
                    <a:pt x="1" y="715"/>
                    <a:pt x="1" y="837"/>
                    <a:pt x="62" y="958"/>
                  </a:cubicBezTo>
                  <a:cubicBezTo>
                    <a:pt x="77" y="989"/>
                    <a:pt x="107" y="1004"/>
                    <a:pt x="138" y="1004"/>
                  </a:cubicBezTo>
                  <a:cubicBezTo>
                    <a:pt x="168" y="1004"/>
                    <a:pt x="198" y="989"/>
                    <a:pt x="213" y="958"/>
                  </a:cubicBezTo>
                  <a:cubicBezTo>
                    <a:pt x="305" y="837"/>
                    <a:pt x="274" y="715"/>
                    <a:pt x="274" y="563"/>
                  </a:cubicBezTo>
                  <a:lnTo>
                    <a:pt x="274" y="138"/>
                  </a:lnTo>
                  <a:cubicBezTo>
                    <a:pt x="274" y="47"/>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7" name="Google Shape;457;p30"/>
            <p:cNvSpPr/>
            <p:nvPr/>
          </p:nvSpPr>
          <p:spPr>
            <a:xfrm>
              <a:off x="4864350" y="2688225"/>
              <a:ext cx="12925" cy="41150"/>
            </a:xfrm>
            <a:custGeom>
              <a:avLst/>
              <a:gdLst/>
              <a:ahLst/>
              <a:cxnLst/>
              <a:rect l="l" t="t" r="r" b="b"/>
              <a:pathLst>
                <a:path w="517" h="1646" extrusionOk="0">
                  <a:moveTo>
                    <a:pt x="106" y="0"/>
                  </a:moveTo>
                  <a:cubicBezTo>
                    <a:pt x="56" y="0"/>
                    <a:pt x="0" y="40"/>
                    <a:pt x="0" y="114"/>
                  </a:cubicBezTo>
                  <a:cubicBezTo>
                    <a:pt x="61" y="387"/>
                    <a:pt x="91" y="661"/>
                    <a:pt x="152" y="904"/>
                  </a:cubicBezTo>
                  <a:cubicBezTo>
                    <a:pt x="182" y="1147"/>
                    <a:pt x="182" y="1421"/>
                    <a:pt x="304" y="1603"/>
                  </a:cubicBezTo>
                  <a:cubicBezTo>
                    <a:pt x="331" y="1631"/>
                    <a:pt x="359" y="1646"/>
                    <a:pt x="383" y="1646"/>
                  </a:cubicBezTo>
                  <a:cubicBezTo>
                    <a:pt x="413" y="1646"/>
                    <a:pt x="439" y="1623"/>
                    <a:pt x="456" y="1573"/>
                  </a:cubicBezTo>
                  <a:cubicBezTo>
                    <a:pt x="517" y="1360"/>
                    <a:pt x="426" y="1117"/>
                    <a:pt x="365" y="904"/>
                  </a:cubicBezTo>
                  <a:cubicBezTo>
                    <a:pt x="304" y="631"/>
                    <a:pt x="243" y="357"/>
                    <a:pt x="182" y="53"/>
                  </a:cubicBezTo>
                  <a:cubicBezTo>
                    <a:pt x="170" y="17"/>
                    <a:pt x="140"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8" name="Google Shape;458;p30"/>
            <p:cNvSpPr/>
            <p:nvPr/>
          </p:nvSpPr>
          <p:spPr>
            <a:xfrm>
              <a:off x="4884100" y="2716125"/>
              <a:ext cx="9150" cy="34550"/>
            </a:xfrm>
            <a:custGeom>
              <a:avLst/>
              <a:gdLst/>
              <a:ahLst/>
              <a:cxnLst/>
              <a:rect l="l" t="t" r="r" b="b"/>
              <a:pathLst>
                <a:path w="366" h="1382" extrusionOk="0">
                  <a:moveTo>
                    <a:pt x="118" y="1"/>
                  </a:moveTo>
                  <a:cubicBezTo>
                    <a:pt x="69" y="1"/>
                    <a:pt x="16" y="31"/>
                    <a:pt x="0" y="92"/>
                  </a:cubicBezTo>
                  <a:cubicBezTo>
                    <a:pt x="0" y="335"/>
                    <a:pt x="31" y="578"/>
                    <a:pt x="31" y="852"/>
                  </a:cubicBezTo>
                  <a:cubicBezTo>
                    <a:pt x="61" y="1034"/>
                    <a:pt x="61" y="1217"/>
                    <a:pt x="183" y="1369"/>
                  </a:cubicBezTo>
                  <a:cubicBezTo>
                    <a:pt x="192" y="1378"/>
                    <a:pt x="203" y="1381"/>
                    <a:pt x="216" y="1381"/>
                  </a:cubicBezTo>
                  <a:cubicBezTo>
                    <a:pt x="246" y="1381"/>
                    <a:pt x="283" y="1360"/>
                    <a:pt x="304" y="1338"/>
                  </a:cubicBezTo>
                  <a:cubicBezTo>
                    <a:pt x="365" y="1156"/>
                    <a:pt x="304" y="974"/>
                    <a:pt x="274" y="822"/>
                  </a:cubicBezTo>
                  <a:cubicBezTo>
                    <a:pt x="243" y="578"/>
                    <a:pt x="213" y="335"/>
                    <a:pt x="213" y="92"/>
                  </a:cubicBezTo>
                  <a:cubicBezTo>
                    <a:pt x="213" y="31"/>
                    <a:pt x="16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9" name="Google Shape;459;p30"/>
            <p:cNvSpPr/>
            <p:nvPr/>
          </p:nvSpPr>
          <p:spPr>
            <a:xfrm>
              <a:off x="4903100" y="2718425"/>
              <a:ext cx="6100" cy="22250"/>
            </a:xfrm>
            <a:custGeom>
              <a:avLst/>
              <a:gdLst/>
              <a:ahLst/>
              <a:cxnLst/>
              <a:rect l="l" t="t" r="r" b="b"/>
              <a:pathLst>
                <a:path w="244" h="890" extrusionOk="0">
                  <a:moveTo>
                    <a:pt x="137" y="0"/>
                  </a:moveTo>
                  <a:cubicBezTo>
                    <a:pt x="84" y="0"/>
                    <a:pt x="31" y="31"/>
                    <a:pt x="31" y="91"/>
                  </a:cubicBezTo>
                  <a:lnTo>
                    <a:pt x="31" y="486"/>
                  </a:lnTo>
                  <a:cubicBezTo>
                    <a:pt x="31" y="608"/>
                    <a:pt x="0" y="730"/>
                    <a:pt x="61" y="821"/>
                  </a:cubicBezTo>
                  <a:cubicBezTo>
                    <a:pt x="76" y="866"/>
                    <a:pt x="107" y="889"/>
                    <a:pt x="137" y="889"/>
                  </a:cubicBezTo>
                  <a:cubicBezTo>
                    <a:pt x="167" y="889"/>
                    <a:pt x="198" y="866"/>
                    <a:pt x="213" y="821"/>
                  </a:cubicBezTo>
                  <a:cubicBezTo>
                    <a:pt x="243" y="730"/>
                    <a:pt x="243" y="608"/>
                    <a:pt x="243" y="486"/>
                  </a:cubicBezTo>
                  <a:lnTo>
                    <a:pt x="243" y="91"/>
                  </a:lnTo>
                  <a:cubicBezTo>
                    <a:pt x="243" y="31"/>
                    <a:pt x="190"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0" name="Google Shape;460;p30"/>
            <p:cNvSpPr/>
            <p:nvPr/>
          </p:nvSpPr>
          <p:spPr>
            <a:xfrm>
              <a:off x="4875725" y="2685350"/>
              <a:ext cx="7625" cy="19800"/>
            </a:xfrm>
            <a:custGeom>
              <a:avLst/>
              <a:gdLst/>
              <a:ahLst/>
              <a:cxnLst/>
              <a:rect l="l" t="t" r="r" b="b"/>
              <a:pathLst>
                <a:path w="305" h="792" extrusionOk="0">
                  <a:moveTo>
                    <a:pt x="153" y="1"/>
                  </a:moveTo>
                  <a:cubicBezTo>
                    <a:pt x="77" y="1"/>
                    <a:pt x="1" y="46"/>
                    <a:pt x="1" y="138"/>
                  </a:cubicBezTo>
                  <a:lnTo>
                    <a:pt x="1" y="472"/>
                  </a:lnTo>
                  <a:cubicBezTo>
                    <a:pt x="1" y="563"/>
                    <a:pt x="1" y="685"/>
                    <a:pt x="62" y="746"/>
                  </a:cubicBezTo>
                  <a:cubicBezTo>
                    <a:pt x="92" y="776"/>
                    <a:pt x="123" y="791"/>
                    <a:pt x="153" y="791"/>
                  </a:cubicBezTo>
                  <a:cubicBezTo>
                    <a:pt x="183" y="791"/>
                    <a:pt x="214" y="776"/>
                    <a:pt x="244" y="746"/>
                  </a:cubicBezTo>
                  <a:cubicBezTo>
                    <a:pt x="305" y="685"/>
                    <a:pt x="305" y="563"/>
                    <a:pt x="305" y="472"/>
                  </a:cubicBezTo>
                  <a:lnTo>
                    <a:pt x="305" y="138"/>
                  </a:ln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1" name="Google Shape;461;p30"/>
            <p:cNvSpPr/>
            <p:nvPr/>
          </p:nvSpPr>
          <p:spPr>
            <a:xfrm>
              <a:off x="4697150" y="2727475"/>
              <a:ext cx="6875" cy="21475"/>
            </a:xfrm>
            <a:custGeom>
              <a:avLst/>
              <a:gdLst/>
              <a:ahLst/>
              <a:cxnLst/>
              <a:rect l="l" t="t" r="r" b="b"/>
              <a:pathLst>
                <a:path w="275" h="859" extrusionOk="0">
                  <a:moveTo>
                    <a:pt x="70" y="0"/>
                  </a:moveTo>
                  <a:cubicBezTo>
                    <a:pt x="36" y="0"/>
                    <a:pt x="1" y="26"/>
                    <a:pt x="1" y="64"/>
                  </a:cubicBezTo>
                  <a:cubicBezTo>
                    <a:pt x="31" y="185"/>
                    <a:pt x="62" y="337"/>
                    <a:pt x="92" y="489"/>
                  </a:cubicBezTo>
                  <a:cubicBezTo>
                    <a:pt x="92" y="611"/>
                    <a:pt x="92" y="732"/>
                    <a:pt x="153" y="824"/>
                  </a:cubicBezTo>
                  <a:cubicBezTo>
                    <a:pt x="166" y="849"/>
                    <a:pt x="184" y="859"/>
                    <a:pt x="201" y="859"/>
                  </a:cubicBezTo>
                  <a:cubicBezTo>
                    <a:pt x="224" y="859"/>
                    <a:pt x="244" y="841"/>
                    <a:pt x="244" y="824"/>
                  </a:cubicBezTo>
                  <a:cubicBezTo>
                    <a:pt x="275" y="702"/>
                    <a:pt x="214" y="550"/>
                    <a:pt x="214" y="459"/>
                  </a:cubicBezTo>
                  <a:cubicBezTo>
                    <a:pt x="183" y="307"/>
                    <a:pt x="153" y="185"/>
                    <a:pt x="123" y="33"/>
                  </a:cubicBezTo>
                  <a:cubicBezTo>
                    <a:pt x="111" y="10"/>
                    <a:pt x="90"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2" name="Google Shape;462;p30"/>
            <p:cNvSpPr/>
            <p:nvPr/>
          </p:nvSpPr>
          <p:spPr>
            <a:xfrm>
              <a:off x="4709650" y="2723125"/>
              <a:ext cx="14900" cy="35225"/>
            </a:xfrm>
            <a:custGeom>
              <a:avLst/>
              <a:gdLst/>
              <a:ahLst/>
              <a:cxnLst/>
              <a:rect l="l" t="t" r="r" b="b"/>
              <a:pathLst>
                <a:path w="596" h="1409" extrusionOk="0">
                  <a:moveTo>
                    <a:pt x="71" y="0"/>
                  </a:moveTo>
                  <a:cubicBezTo>
                    <a:pt x="34" y="0"/>
                    <a:pt x="0" y="33"/>
                    <a:pt x="18" y="86"/>
                  </a:cubicBezTo>
                  <a:cubicBezTo>
                    <a:pt x="139" y="511"/>
                    <a:pt x="261" y="998"/>
                    <a:pt x="474" y="1362"/>
                  </a:cubicBezTo>
                  <a:cubicBezTo>
                    <a:pt x="485" y="1396"/>
                    <a:pt x="504" y="1409"/>
                    <a:pt x="524" y="1409"/>
                  </a:cubicBezTo>
                  <a:cubicBezTo>
                    <a:pt x="559" y="1409"/>
                    <a:pt x="595" y="1370"/>
                    <a:pt x="595" y="1332"/>
                  </a:cubicBezTo>
                  <a:cubicBezTo>
                    <a:pt x="504" y="906"/>
                    <a:pt x="291" y="450"/>
                    <a:pt x="139" y="55"/>
                  </a:cubicBezTo>
                  <a:cubicBezTo>
                    <a:pt x="127"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3" name="Google Shape;463;p30"/>
            <p:cNvSpPr/>
            <p:nvPr/>
          </p:nvSpPr>
          <p:spPr>
            <a:xfrm>
              <a:off x="4724525" y="2726300"/>
              <a:ext cx="11950" cy="28825"/>
            </a:xfrm>
            <a:custGeom>
              <a:avLst/>
              <a:gdLst/>
              <a:ahLst/>
              <a:cxnLst/>
              <a:rect l="l" t="t" r="r" b="b"/>
              <a:pathLst>
                <a:path w="478" h="1153" extrusionOk="0">
                  <a:moveTo>
                    <a:pt x="89" y="0"/>
                  </a:moveTo>
                  <a:cubicBezTo>
                    <a:pt x="44" y="0"/>
                    <a:pt x="0" y="31"/>
                    <a:pt x="0" y="80"/>
                  </a:cubicBezTo>
                  <a:cubicBezTo>
                    <a:pt x="31" y="415"/>
                    <a:pt x="91" y="840"/>
                    <a:pt x="335" y="1114"/>
                  </a:cubicBezTo>
                  <a:cubicBezTo>
                    <a:pt x="344" y="1141"/>
                    <a:pt x="361" y="1152"/>
                    <a:pt x="381" y="1152"/>
                  </a:cubicBezTo>
                  <a:cubicBezTo>
                    <a:pt x="425" y="1152"/>
                    <a:pt x="477" y="1095"/>
                    <a:pt x="456" y="1053"/>
                  </a:cubicBezTo>
                  <a:cubicBezTo>
                    <a:pt x="426" y="871"/>
                    <a:pt x="335" y="719"/>
                    <a:pt x="274" y="567"/>
                  </a:cubicBezTo>
                  <a:cubicBezTo>
                    <a:pt x="243" y="415"/>
                    <a:pt x="213" y="232"/>
                    <a:pt x="183" y="80"/>
                  </a:cubicBezTo>
                  <a:cubicBezTo>
                    <a:pt x="168" y="24"/>
                    <a:pt x="12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4" name="Google Shape;464;p30"/>
            <p:cNvSpPr/>
            <p:nvPr/>
          </p:nvSpPr>
          <p:spPr>
            <a:xfrm>
              <a:off x="4742575" y="2725125"/>
              <a:ext cx="13125" cy="29650"/>
            </a:xfrm>
            <a:custGeom>
              <a:avLst/>
              <a:gdLst/>
              <a:ahLst/>
              <a:cxnLst/>
              <a:rect l="l" t="t" r="r" b="b"/>
              <a:pathLst>
                <a:path w="525" h="1186" extrusionOk="0">
                  <a:moveTo>
                    <a:pt x="131" y="0"/>
                  </a:moveTo>
                  <a:cubicBezTo>
                    <a:pt x="67" y="0"/>
                    <a:pt x="1" y="52"/>
                    <a:pt x="38" y="127"/>
                  </a:cubicBezTo>
                  <a:lnTo>
                    <a:pt x="221" y="705"/>
                  </a:lnTo>
                  <a:cubicBezTo>
                    <a:pt x="251" y="857"/>
                    <a:pt x="281" y="1009"/>
                    <a:pt x="403" y="1161"/>
                  </a:cubicBezTo>
                  <a:cubicBezTo>
                    <a:pt x="412" y="1179"/>
                    <a:pt x="426" y="1186"/>
                    <a:pt x="441" y="1186"/>
                  </a:cubicBezTo>
                  <a:cubicBezTo>
                    <a:pt x="479" y="1186"/>
                    <a:pt x="524" y="1143"/>
                    <a:pt x="524" y="1100"/>
                  </a:cubicBezTo>
                  <a:cubicBezTo>
                    <a:pt x="524" y="918"/>
                    <a:pt x="464" y="766"/>
                    <a:pt x="403" y="614"/>
                  </a:cubicBezTo>
                  <a:cubicBezTo>
                    <a:pt x="342" y="431"/>
                    <a:pt x="281" y="249"/>
                    <a:pt x="221" y="66"/>
                  </a:cubicBezTo>
                  <a:cubicBezTo>
                    <a:pt x="209" y="20"/>
                    <a:pt x="171"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5" name="Google Shape;465;p30"/>
            <p:cNvSpPr/>
            <p:nvPr/>
          </p:nvSpPr>
          <p:spPr>
            <a:xfrm>
              <a:off x="4756250" y="2706875"/>
              <a:ext cx="16925" cy="40950"/>
            </a:xfrm>
            <a:custGeom>
              <a:avLst/>
              <a:gdLst/>
              <a:ahLst/>
              <a:cxnLst/>
              <a:rect l="l" t="t" r="r" b="b"/>
              <a:pathLst>
                <a:path w="677" h="1638" extrusionOk="0">
                  <a:moveTo>
                    <a:pt x="139" y="1"/>
                  </a:moveTo>
                  <a:cubicBezTo>
                    <a:pt x="68" y="1"/>
                    <a:pt x="1" y="53"/>
                    <a:pt x="38" y="128"/>
                  </a:cubicBezTo>
                  <a:cubicBezTo>
                    <a:pt x="129" y="401"/>
                    <a:pt x="221" y="644"/>
                    <a:pt x="312" y="918"/>
                  </a:cubicBezTo>
                  <a:cubicBezTo>
                    <a:pt x="373" y="1161"/>
                    <a:pt x="433" y="1404"/>
                    <a:pt x="555" y="1617"/>
                  </a:cubicBezTo>
                  <a:cubicBezTo>
                    <a:pt x="568" y="1630"/>
                    <a:pt x="591" y="1637"/>
                    <a:pt x="613" y="1637"/>
                  </a:cubicBezTo>
                  <a:cubicBezTo>
                    <a:pt x="645" y="1637"/>
                    <a:pt x="677" y="1622"/>
                    <a:pt x="677" y="1587"/>
                  </a:cubicBezTo>
                  <a:cubicBezTo>
                    <a:pt x="677" y="1100"/>
                    <a:pt x="403" y="523"/>
                    <a:pt x="251" y="67"/>
                  </a:cubicBezTo>
                  <a:cubicBezTo>
                    <a:pt x="228" y="21"/>
                    <a:pt x="182"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6" name="Google Shape;466;p30"/>
            <p:cNvSpPr/>
            <p:nvPr/>
          </p:nvSpPr>
          <p:spPr>
            <a:xfrm>
              <a:off x="4772700" y="2698475"/>
              <a:ext cx="18450" cy="49975"/>
            </a:xfrm>
            <a:custGeom>
              <a:avLst/>
              <a:gdLst/>
              <a:ahLst/>
              <a:cxnLst/>
              <a:rect l="l" t="t" r="r" b="b"/>
              <a:pathLst>
                <a:path w="738" h="1999" extrusionOk="0">
                  <a:moveTo>
                    <a:pt x="95" y="1"/>
                  </a:moveTo>
                  <a:cubicBezTo>
                    <a:pt x="48" y="1"/>
                    <a:pt x="0" y="44"/>
                    <a:pt x="19" y="99"/>
                  </a:cubicBezTo>
                  <a:cubicBezTo>
                    <a:pt x="201" y="707"/>
                    <a:pt x="323" y="1376"/>
                    <a:pt x="596" y="1953"/>
                  </a:cubicBezTo>
                  <a:cubicBezTo>
                    <a:pt x="607" y="1985"/>
                    <a:pt x="628" y="1998"/>
                    <a:pt x="651" y="1998"/>
                  </a:cubicBezTo>
                  <a:cubicBezTo>
                    <a:pt x="693" y="1998"/>
                    <a:pt x="737" y="1952"/>
                    <a:pt x="718" y="1892"/>
                  </a:cubicBezTo>
                  <a:cubicBezTo>
                    <a:pt x="626" y="1284"/>
                    <a:pt x="383" y="646"/>
                    <a:pt x="171" y="69"/>
                  </a:cubicBezTo>
                  <a:cubicBezTo>
                    <a:pt x="158" y="20"/>
                    <a:pt x="127"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7" name="Google Shape;467;p30"/>
            <p:cNvSpPr/>
            <p:nvPr/>
          </p:nvSpPr>
          <p:spPr>
            <a:xfrm>
              <a:off x="4784100" y="2686775"/>
              <a:ext cx="18700" cy="50525"/>
            </a:xfrm>
            <a:custGeom>
              <a:avLst/>
              <a:gdLst/>
              <a:ahLst/>
              <a:cxnLst/>
              <a:rect l="l" t="t" r="r" b="b"/>
              <a:pathLst>
                <a:path w="748" h="2021" extrusionOk="0">
                  <a:moveTo>
                    <a:pt x="166" y="1"/>
                  </a:moveTo>
                  <a:cubicBezTo>
                    <a:pt x="86" y="1"/>
                    <a:pt x="1" y="66"/>
                    <a:pt x="18" y="172"/>
                  </a:cubicBezTo>
                  <a:cubicBezTo>
                    <a:pt x="49" y="537"/>
                    <a:pt x="140" y="871"/>
                    <a:pt x="231" y="1205"/>
                  </a:cubicBezTo>
                  <a:cubicBezTo>
                    <a:pt x="322" y="1479"/>
                    <a:pt x="383" y="1783"/>
                    <a:pt x="596" y="1996"/>
                  </a:cubicBezTo>
                  <a:cubicBezTo>
                    <a:pt x="614" y="2013"/>
                    <a:pt x="634" y="2021"/>
                    <a:pt x="654" y="2021"/>
                  </a:cubicBezTo>
                  <a:cubicBezTo>
                    <a:pt x="702" y="2021"/>
                    <a:pt x="748" y="1978"/>
                    <a:pt x="748" y="1935"/>
                  </a:cubicBezTo>
                  <a:cubicBezTo>
                    <a:pt x="748" y="1631"/>
                    <a:pt x="566" y="1357"/>
                    <a:pt x="474" y="1084"/>
                  </a:cubicBezTo>
                  <a:cubicBezTo>
                    <a:pt x="383" y="749"/>
                    <a:pt x="322" y="445"/>
                    <a:pt x="292" y="111"/>
                  </a:cubicBezTo>
                  <a:cubicBezTo>
                    <a:pt x="279" y="35"/>
                    <a:pt x="224"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8" name="Google Shape;468;p30"/>
            <p:cNvSpPr/>
            <p:nvPr/>
          </p:nvSpPr>
          <p:spPr>
            <a:xfrm>
              <a:off x="4797775" y="2681575"/>
              <a:ext cx="17950" cy="46625"/>
            </a:xfrm>
            <a:custGeom>
              <a:avLst/>
              <a:gdLst/>
              <a:ahLst/>
              <a:cxnLst/>
              <a:rect l="l" t="t" r="r" b="b"/>
              <a:pathLst>
                <a:path w="718" h="1865" extrusionOk="0">
                  <a:moveTo>
                    <a:pt x="116" y="1"/>
                  </a:moveTo>
                  <a:cubicBezTo>
                    <a:pt x="55" y="1"/>
                    <a:pt x="1" y="48"/>
                    <a:pt x="19" y="137"/>
                  </a:cubicBezTo>
                  <a:cubicBezTo>
                    <a:pt x="110" y="441"/>
                    <a:pt x="201" y="775"/>
                    <a:pt x="292" y="1079"/>
                  </a:cubicBezTo>
                  <a:cubicBezTo>
                    <a:pt x="353" y="1353"/>
                    <a:pt x="383" y="1626"/>
                    <a:pt x="566" y="1839"/>
                  </a:cubicBezTo>
                  <a:cubicBezTo>
                    <a:pt x="584" y="1857"/>
                    <a:pt x="604" y="1864"/>
                    <a:pt x="624" y="1864"/>
                  </a:cubicBezTo>
                  <a:cubicBezTo>
                    <a:pt x="672" y="1864"/>
                    <a:pt x="718" y="1821"/>
                    <a:pt x="718" y="1778"/>
                  </a:cubicBezTo>
                  <a:cubicBezTo>
                    <a:pt x="718" y="1505"/>
                    <a:pt x="596" y="1231"/>
                    <a:pt x="505" y="957"/>
                  </a:cubicBezTo>
                  <a:cubicBezTo>
                    <a:pt x="414" y="653"/>
                    <a:pt x="323" y="380"/>
                    <a:pt x="231" y="76"/>
                  </a:cubicBezTo>
                  <a:cubicBezTo>
                    <a:pt x="206" y="25"/>
                    <a:pt x="15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9" name="Google Shape;469;p30"/>
            <p:cNvSpPr/>
            <p:nvPr/>
          </p:nvSpPr>
          <p:spPr>
            <a:xfrm>
              <a:off x="4810825" y="2689050"/>
              <a:ext cx="14025" cy="25325"/>
            </a:xfrm>
            <a:custGeom>
              <a:avLst/>
              <a:gdLst/>
              <a:ahLst/>
              <a:cxnLst/>
              <a:rect l="l" t="t" r="r" b="b"/>
              <a:pathLst>
                <a:path w="561" h="1013" extrusionOk="0">
                  <a:moveTo>
                    <a:pt x="151" y="0"/>
                  </a:moveTo>
                  <a:cubicBezTo>
                    <a:pt x="79" y="0"/>
                    <a:pt x="1" y="86"/>
                    <a:pt x="44" y="172"/>
                  </a:cubicBezTo>
                  <a:cubicBezTo>
                    <a:pt x="165" y="415"/>
                    <a:pt x="257" y="750"/>
                    <a:pt x="439" y="993"/>
                  </a:cubicBezTo>
                  <a:cubicBezTo>
                    <a:pt x="453" y="1007"/>
                    <a:pt x="467" y="1013"/>
                    <a:pt x="481" y="1013"/>
                  </a:cubicBezTo>
                  <a:cubicBezTo>
                    <a:pt x="525" y="1013"/>
                    <a:pt x="560" y="948"/>
                    <a:pt x="560" y="902"/>
                  </a:cubicBezTo>
                  <a:cubicBezTo>
                    <a:pt x="530" y="750"/>
                    <a:pt x="469" y="628"/>
                    <a:pt x="408" y="506"/>
                  </a:cubicBezTo>
                  <a:cubicBezTo>
                    <a:pt x="348" y="354"/>
                    <a:pt x="287" y="202"/>
                    <a:pt x="226" y="50"/>
                  </a:cubicBezTo>
                  <a:cubicBezTo>
                    <a:pt x="208" y="15"/>
                    <a:pt x="180"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0" name="Google Shape;470;p30"/>
            <p:cNvSpPr/>
            <p:nvPr/>
          </p:nvSpPr>
          <p:spPr>
            <a:xfrm>
              <a:off x="4833625" y="2698475"/>
              <a:ext cx="8700" cy="13625"/>
            </a:xfrm>
            <a:custGeom>
              <a:avLst/>
              <a:gdLst/>
              <a:ahLst/>
              <a:cxnLst/>
              <a:rect l="l" t="t" r="r" b="b"/>
              <a:pathLst>
                <a:path w="348" h="545" extrusionOk="0">
                  <a:moveTo>
                    <a:pt x="116" y="0"/>
                  </a:moveTo>
                  <a:cubicBezTo>
                    <a:pt x="64" y="0"/>
                    <a:pt x="1" y="65"/>
                    <a:pt x="44" y="129"/>
                  </a:cubicBezTo>
                  <a:cubicBezTo>
                    <a:pt x="74" y="190"/>
                    <a:pt x="104" y="281"/>
                    <a:pt x="135" y="342"/>
                  </a:cubicBezTo>
                  <a:cubicBezTo>
                    <a:pt x="165" y="403"/>
                    <a:pt x="196" y="494"/>
                    <a:pt x="256" y="525"/>
                  </a:cubicBezTo>
                  <a:cubicBezTo>
                    <a:pt x="269" y="537"/>
                    <a:pt x="287" y="545"/>
                    <a:pt x="303" y="545"/>
                  </a:cubicBezTo>
                  <a:cubicBezTo>
                    <a:pt x="327" y="545"/>
                    <a:pt x="348" y="530"/>
                    <a:pt x="348" y="494"/>
                  </a:cubicBezTo>
                  <a:cubicBezTo>
                    <a:pt x="348" y="403"/>
                    <a:pt x="317" y="342"/>
                    <a:pt x="287" y="281"/>
                  </a:cubicBezTo>
                  <a:cubicBezTo>
                    <a:pt x="256" y="190"/>
                    <a:pt x="196" y="129"/>
                    <a:pt x="165" y="38"/>
                  </a:cubicBezTo>
                  <a:cubicBezTo>
                    <a:pt x="156" y="12"/>
                    <a:pt x="137"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1" name="Google Shape;471;p30"/>
            <p:cNvSpPr/>
            <p:nvPr/>
          </p:nvSpPr>
          <p:spPr>
            <a:xfrm>
              <a:off x="4843350" y="2689400"/>
              <a:ext cx="14925" cy="32375"/>
            </a:xfrm>
            <a:custGeom>
              <a:avLst/>
              <a:gdLst/>
              <a:ahLst/>
              <a:cxnLst/>
              <a:rect l="l" t="t" r="r" b="b"/>
              <a:pathLst>
                <a:path w="597" h="1295" extrusionOk="0">
                  <a:moveTo>
                    <a:pt x="121" y="1"/>
                  </a:moveTo>
                  <a:cubicBezTo>
                    <a:pt x="63" y="1"/>
                    <a:pt x="1" y="53"/>
                    <a:pt x="19" y="128"/>
                  </a:cubicBezTo>
                  <a:cubicBezTo>
                    <a:pt x="80" y="310"/>
                    <a:pt x="171" y="523"/>
                    <a:pt x="232" y="736"/>
                  </a:cubicBezTo>
                  <a:cubicBezTo>
                    <a:pt x="293" y="888"/>
                    <a:pt x="354" y="1100"/>
                    <a:pt x="445" y="1252"/>
                  </a:cubicBezTo>
                  <a:cubicBezTo>
                    <a:pt x="459" y="1280"/>
                    <a:pt x="491" y="1295"/>
                    <a:pt x="522" y="1295"/>
                  </a:cubicBezTo>
                  <a:cubicBezTo>
                    <a:pt x="560" y="1295"/>
                    <a:pt x="597" y="1272"/>
                    <a:pt x="597" y="1222"/>
                  </a:cubicBezTo>
                  <a:cubicBezTo>
                    <a:pt x="566" y="1040"/>
                    <a:pt x="475" y="857"/>
                    <a:pt x="415" y="675"/>
                  </a:cubicBezTo>
                  <a:cubicBezTo>
                    <a:pt x="354" y="462"/>
                    <a:pt x="293" y="280"/>
                    <a:pt x="202" y="67"/>
                  </a:cubicBezTo>
                  <a:cubicBezTo>
                    <a:pt x="190" y="20"/>
                    <a:pt x="15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2" name="Google Shape;472;p30"/>
            <p:cNvSpPr/>
            <p:nvPr/>
          </p:nvSpPr>
          <p:spPr>
            <a:xfrm>
              <a:off x="4849900" y="2665125"/>
              <a:ext cx="15225" cy="48550"/>
            </a:xfrm>
            <a:custGeom>
              <a:avLst/>
              <a:gdLst/>
              <a:ahLst/>
              <a:cxnLst/>
              <a:rect l="l" t="t" r="r" b="b"/>
              <a:pathLst>
                <a:path w="609" h="1942" extrusionOk="0">
                  <a:moveTo>
                    <a:pt x="94" y="0"/>
                  </a:moveTo>
                  <a:cubicBezTo>
                    <a:pt x="44" y="0"/>
                    <a:pt x="1" y="30"/>
                    <a:pt x="1" y="96"/>
                  </a:cubicBezTo>
                  <a:cubicBezTo>
                    <a:pt x="1" y="400"/>
                    <a:pt x="92" y="704"/>
                    <a:pt x="153" y="1007"/>
                  </a:cubicBezTo>
                  <a:cubicBezTo>
                    <a:pt x="213" y="1311"/>
                    <a:pt x="244" y="1646"/>
                    <a:pt x="396" y="1889"/>
                  </a:cubicBezTo>
                  <a:cubicBezTo>
                    <a:pt x="420" y="1925"/>
                    <a:pt x="458" y="1942"/>
                    <a:pt x="495" y="1942"/>
                  </a:cubicBezTo>
                  <a:cubicBezTo>
                    <a:pt x="553" y="1942"/>
                    <a:pt x="608" y="1902"/>
                    <a:pt x="608" y="1828"/>
                  </a:cubicBezTo>
                  <a:cubicBezTo>
                    <a:pt x="608" y="1555"/>
                    <a:pt x="487" y="1281"/>
                    <a:pt x="426" y="1007"/>
                  </a:cubicBezTo>
                  <a:cubicBezTo>
                    <a:pt x="365" y="704"/>
                    <a:pt x="304" y="369"/>
                    <a:pt x="213" y="65"/>
                  </a:cubicBezTo>
                  <a:cubicBezTo>
                    <a:pt x="185" y="23"/>
                    <a:pt x="137"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3" name="Google Shape;473;p30"/>
            <p:cNvSpPr/>
            <p:nvPr/>
          </p:nvSpPr>
          <p:spPr>
            <a:xfrm>
              <a:off x="4857125" y="2645075"/>
              <a:ext cx="12550" cy="34900"/>
            </a:xfrm>
            <a:custGeom>
              <a:avLst/>
              <a:gdLst/>
              <a:ahLst/>
              <a:cxnLst/>
              <a:rect l="l" t="t" r="r" b="b"/>
              <a:pathLst>
                <a:path w="502" h="1396" extrusionOk="0">
                  <a:moveTo>
                    <a:pt x="126" y="1"/>
                  </a:moveTo>
                  <a:cubicBezTo>
                    <a:pt x="61" y="1"/>
                    <a:pt x="0" y="47"/>
                    <a:pt x="15" y="138"/>
                  </a:cubicBezTo>
                  <a:cubicBezTo>
                    <a:pt x="15" y="533"/>
                    <a:pt x="76" y="1050"/>
                    <a:pt x="350" y="1384"/>
                  </a:cubicBezTo>
                  <a:cubicBezTo>
                    <a:pt x="366" y="1392"/>
                    <a:pt x="385" y="1396"/>
                    <a:pt x="403" y="1396"/>
                  </a:cubicBezTo>
                  <a:cubicBezTo>
                    <a:pt x="453" y="1396"/>
                    <a:pt x="502" y="1368"/>
                    <a:pt x="502" y="1323"/>
                  </a:cubicBezTo>
                  <a:cubicBezTo>
                    <a:pt x="471" y="898"/>
                    <a:pt x="289" y="533"/>
                    <a:pt x="259" y="138"/>
                  </a:cubicBezTo>
                  <a:cubicBezTo>
                    <a:pt x="259" y="47"/>
                    <a:pt x="190"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4" name="Google Shape;474;p30"/>
            <p:cNvSpPr/>
            <p:nvPr/>
          </p:nvSpPr>
          <p:spPr>
            <a:xfrm>
              <a:off x="4827875" y="2729250"/>
              <a:ext cx="14450" cy="39200"/>
            </a:xfrm>
            <a:custGeom>
              <a:avLst/>
              <a:gdLst/>
              <a:ahLst/>
              <a:cxnLst/>
              <a:rect l="l" t="t" r="r" b="b"/>
              <a:pathLst>
                <a:path w="578" h="1568" extrusionOk="0">
                  <a:moveTo>
                    <a:pt x="122" y="0"/>
                  </a:moveTo>
                  <a:cubicBezTo>
                    <a:pt x="61" y="0"/>
                    <a:pt x="0" y="38"/>
                    <a:pt x="0" y="114"/>
                  </a:cubicBezTo>
                  <a:cubicBezTo>
                    <a:pt x="0" y="601"/>
                    <a:pt x="91" y="1208"/>
                    <a:pt x="426" y="1543"/>
                  </a:cubicBezTo>
                  <a:cubicBezTo>
                    <a:pt x="443" y="1561"/>
                    <a:pt x="464" y="1568"/>
                    <a:pt x="484" y="1568"/>
                  </a:cubicBezTo>
                  <a:cubicBezTo>
                    <a:pt x="532" y="1568"/>
                    <a:pt x="578" y="1525"/>
                    <a:pt x="578" y="1482"/>
                  </a:cubicBezTo>
                  <a:cubicBezTo>
                    <a:pt x="517" y="1269"/>
                    <a:pt x="395" y="1056"/>
                    <a:pt x="334" y="844"/>
                  </a:cubicBezTo>
                  <a:cubicBezTo>
                    <a:pt x="274" y="601"/>
                    <a:pt x="243" y="357"/>
                    <a:pt x="243" y="114"/>
                  </a:cubicBezTo>
                  <a:cubicBezTo>
                    <a:pt x="243" y="38"/>
                    <a:pt x="18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5" name="Google Shape;475;p30"/>
            <p:cNvSpPr/>
            <p:nvPr/>
          </p:nvSpPr>
          <p:spPr>
            <a:xfrm>
              <a:off x="4845850" y="2725750"/>
              <a:ext cx="13950" cy="30600"/>
            </a:xfrm>
            <a:custGeom>
              <a:avLst/>
              <a:gdLst/>
              <a:ahLst/>
              <a:cxnLst/>
              <a:rect l="l" t="t" r="r" b="b"/>
              <a:pathLst>
                <a:path w="558" h="1224" extrusionOk="0">
                  <a:moveTo>
                    <a:pt x="136" y="1"/>
                  </a:moveTo>
                  <a:cubicBezTo>
                    <a:pt x="68" y="1"/>
                    <a:pt x="0" y="82"/>
                    <a:pt x="41" y="163"/>
                  </a:cubicBezTo>
                  <a:cubicBezTo>
                    <a:pt x="102" y="345"/>
                    <a:pt x="163" y="528"/>
                    <a:pt x="193" y="710"/>
                  </a:cubicBezTo>
                  <a:cubicBezTo>
                    <a:pt x="223" y="862"/>
                    <a:pt x="223" y="1045"/>
                    <a:pt x="284" y="1166"/>
                  </a:cubicBezTo>
                  <a:cubicBezTo>
                    <a:pt x="298" y="1207"/>
                    <a:pt x="324" y="1224"/>
                    <a:pt x="351" y="1224"/>
                  </a:cubicBezTo>
                  <a:cubicBezTo>
                    <a:pt x="384" y="1224"/>
                    <a:pt x="419" y="1199"/>
                    <a:pt x="436" y="1166"/>
                  </a:cubicBezTo>
                  <a:cubicBezTo>
                    <a:pt x="558" y="832"/>
                    <a:pt x="375" y="345"/>
                    <a:pt x="223" y="72"/>
                  </a:cubicBezTo>
                  <a:cubicBezTo>
                    <a:pt x="203" y="21"/>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6" name="Google Shape;476;p30"/>
            <p:cNvSpPr/>
            <p:nvPr/>
          </p:nvSpPr>
          <p:spPr>
            <a:xfrm>
              <a:off x="4857075" y="2730150"/>
              <a:ext cx="14125" cy="33525"/>
            </a:xfrm>
            <a:custGeom>
              <a:avLst/>
              <a:gdLst/>
              <a:ahLst/>
              <a:cxnLst/>
              <a:rect l="l" t="t" r="r" b="b"/>
              <a:pathLst>
                <a:path w="565" h="1341" extrusionOk="0">
                  <a:moveTo>
                    <a:pt x="108" y="1"/>
                  </a:moveTo>
                  <a:cubicBezTo>
                    <a:pt x="50" y="1"/>
                    <a:pt x="0" y="40"/>
                    <a:pt x="17" y="109"/>
                  </a:cubicBezTo>
                  <a:cubicBezTo>
                    <a:pt x="109" y="321"/>
                    <a:pt x="169" y="534"/>
                    <a:pt x="230" y="747"/>
                  </a:cubicBezTo>
                  <a:cubicBezTo>
                    <a:pt x="261" y="929"/>
                    <a:pt x="291" y="1142"/>
                    <a:pt x="382" y="1294"/>
                  </a:cubicBezTo>
                  <a:cubicBezTo>
                    <a:pt x="393" y="1328"/>
                    <a:pt x="417" y="1341"/>
                    <a:pt x="442" y="1341"/>
                  </a:cubicBezTo>
                  <a:cubicBezTo>
                    <a:pt x="486" y="1341"/>
                    <a:pt x="534" y="1302"/>
                    <a:pt x="534" y="1264"/>
                  </a:cubicBezTo>
                  <a:cubicBezTo>
                    <a:pt x="565" y="1081"/>
                    <a:pt x="473" y="869"/>
                    <a:pt x="443" y="686"/>
                  </a:cubicBezTo>
                  <a:cubicBezTo>
                    <a:pt x="382" y="473"/>
                    <a:pt x="291" y="261"/>
                    <a:pt x="230" y="78"/>
                  </a:cubicBezTo>
                  <a:cubicBezTo>
                    <a:pt x="204" y="25"/>
                    <a:pt x="15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7" name="Google Shape;477;p30"/>
            <p:cNvSpPr/>
            <p:nvPr/>
          </p:nvSpPr>
          <p:spPr>
            <a:xfrm>
              <a:off x="4870700" y="2733150"/>
              <a:ext cx="9625" cy="27150"/>
            </a:xfrm>
            <a:custGeom>
              <a:avLst/>
              <a:gdLst/>
              <a:ahLst/>
              <a:cxnLst/>
              <a:rect l="l" t="t" r="r" b="b"/>
              <a:pathLst>
                <a:path w="385" h="1086" extrusionOk="0">
                  <a:moveTo>
                    <a:pt x="165" y="0"/>
                  </a:moveTo>
                  <a:cubicBezTo>
                    <a:pt x="89" y="0"/>
                    <a:pt x="1" y="64"/>
                    <a:pt x="20" y="141"/>
                  </a:cubicBezTo>
                  <a:lnTo>
                    <a:pt x="20" y="171"/>
                  </a:lnTo>
                  <a:cubicBezTo>
                    <a:pt x="50" y="323"/>
                    <a:pt x="80" y="475"/>
                    <a:pt x="111" y="657"/>
                  </a:cubicBezTo>
                  <a:cubicBezTo>
                    <a:pt x="111" y="779"/>
                    <a:pt x="111" y="931"/>
                    <a:pt x="172" y="1052"/>
                  </a:cubicBezTo>
                  <a:cubicBezTo>
                    <a:pt x="183" y="1076"/>
                    <a:pt x="208" y="1086"/>
                    <a:pt x="236" y="1086"/>
                  </a:cubicBezTo>
                  <a:cubicBezTo>
                    <a:pt x="282" y="1086"/>
                    <a:pt x="335" y="1060"/>
                    <a:pt x="354" y="1022"/>
                  </a:cubicBezTo>
                  <a:cubicBezTo>
                    <a:pt x="384" y="870"/>
                    <a:pt x="354" y="718"/>
                    <a:pt x="324" y="566"/>
                  </a:cubicBezTo>
                  <a:cubicBezTo>
                    <a:pt x="324" y="414"/>
                    <a:pt x="293" y="232"/>
                    <a:pt x="263" y="80"/>
                  </a:cubicBezTo>
                  <a:cubicBezTo>
                    <a:pt x="251" y="23"/>
                    <a:pt x="21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8" name="Google Shape;478;p30"/>
            <p:cNvSpPr/>
            <p:nvPr/>
          </p:nvSpPr>
          <p:spPr>
            <a:xfrm>
              <a:off x="4806575" y="2755225"/>
              <a:ext cx="8400" cy="24825"/>
            </a:xfrm>
            <a:custGeom>
              <a:avLst/>
              <a:gdLst/>
              <a:ahLst/>
              <a:cxnLst/>
              <a:rect l="l" t="t" r="r" b="b"/>
              <a:pathLst>
                <a:path w="336" h="993" extrusionOk="0">
                  <a:moveTo>
                    <a:pt x="129" y="1"/>
                  </a:moveTo>
                  <a:cubicBezTo>
                    <a:pt x="74" y="1"/>
                    <a:pt x="14" y="40"/>
                    <a:pt x="31" y="109"/>
                  </a:cubicBezTo>
                  <a:lnTo>
                    <a:pt x="1" y="109"/>
                  </a:lnTo>
                  <a:cubicBezTo>
                    <a:pt x="31" y="261"/>
                    <a:pt x="62" y="413"/>
                    <a:pt x="62" y="565"/>
                  </a:cubicBezTo>
                  <a:cubicBezTo>
                    <a:pt x="92" y="717"/>
                    <a:pt x="92" y="838"/>
                    <a:pt x="183" y="960"/>
                  </a:cubicBezTo>
                  <a:cubicBezTo>
                    <a:pt x="195" y="983"/>
                    <a:pt x="215" y="993"/>
                    <a:pt x="236" y="993"/>
                  </a:cubicBezTo>
                  <a:cubicBezTo>
                    <a:pt x="270" y="993"/>
                    <a:pt x="305" y="967"/>
                    <a:pt x="305" y="929"/>
                  </a:cubicBezTo>
                  <a:cubicBezTo>
                    <a:pt x="335" y="808"/>
                    <a:pt x="305" y="686"/>
                    <a:pt x="305" y="534"/>
                  </a:cubicBezTo>
                  <a:lnTo>
                    <a:pt x="214" y="78"/>
                  </a:lnTo>
                  <a:cubicBezTo>
                    <a:pt x="214" y="25"/>
                    <a:pt x="173"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9" name="Google Shape;479;p30"/>
            <p:cNvSpPr/>
            <p:nvPr/>
          </p:nvSpPr>
          <p:spPr>
            <a:xfrm>
              <a:off x="4785300" y="2751425"/>
              <a:ext cx="9925" cy="35025"/>
            </a:xfrm>
            <a:custGeom>
              <a:avLst/>
              <a:gdLst/>
              <a:ahLst/>
              <a:cxnLst/>
              <a:rect l="l" t="t" r="r" b="b"/>
              <a:pathLst>
                <a:path w="397" h="1401" extrusionOk="0">
                  <a:moveTo>
                    <a:pt x="114" y="1"/>
                  </a:moveTo>
                  <a:cubicBezTo>
                    <a:pt x="58" y="1"/>
                    <a:pt x="1" y="40"/>
                    <a:pt x="1" y="109"/>
                  </a:cubicBezTo>
                  <a:cubicBezTo>
                    <a:pt x="31" y="352"/>
                    <a:pt x="62" y="565"/>
                    <a:pt x="92" y="808"/>
                  </a:cubicBezTo>
                  <a:cubicBezTo>
                    <a:pt x="122" y="990"/>
                    <a:pt x="122" y="1203"/>
                    <a:pt x="214" y="1355"/>
                  </a:cubicBezTo>
                  <a:cubicBezTo>
                    <a:pt x="229" y="1385"/>
                    <a:pt x="259" y="1401"/>
                    <a:pt x="290" y="1401"/>
                  </a:cubicBezTo>
                  <a:cubicBezTo>
                    <a:pt x="320" y="1401"/>
                    <a:pt x="350" y="1385"/>
                    <a:pt x="366" y="1355"/>
                  </a:cubicBezTo>
                  <a:cubicBezTo>
                    <a:pt x="396" y="1142"/>
                    <a:pt x="335" y="960"/>
                    <a:pt x="305" y="777"/>
                  </a:cubicBezTo>
                  <a:cubicBezTo>
                    <a:pt x="274" y="534"/>
                    <a:pt x="244" y="321"/>
                    <a:pt x="214" y="78"/>
                  </a:cubicBezTo>
                  <a:cubicBezTo>
                    <a:pt x="200" y="25"/>
                    <a:pt x="15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0" name="Google Shape;480;p30"/>
            <p:cNvSpPr/>
            <p:nvPr/>
          </p:nvSpPr>
          <p:spPr>
            <a:xfrm>
              <a:off x="4761450" y="2758950"/>
              <a:ext cx="12475" cy="21550"/>
            </a:xfrm>
            <a:custGeom>
              <a:avLst/>
              <a:gdLst/>
              <a:ahLst/>
              <a:cxnLst/>
              <a:rect l="l" t="t" r="r" b="b"/>
              <a:pathLst>
                <a:path w="499" h="862" extrusionOk="0">
                  <a:moveTo>
                    <a:pt x="150" y="1"/>
                  </a:moveTo>
                  <a:cubicBezTo>
                    <a:pt x="79" y="1"/>
                    <a:pt x="0" y="86"/>
                    <a:pt x="43" y="172"/>
                  </a:cubicBezTo>
                  <a:cubicBezTo>
                    <a:pt x="104" y="294"/>
                    <a:pt x="134" y="416"/>
                    <a:pt x="165" y="537"/>
                  </a:cubicBezTo>
                  <a:cubicBezTo>
                    <a:pt x="195" y="628"/>
                    <a:pt x="195" y="750"/>
                    <a:pt x="286" y="841"/>
                  </a:cubicBezTo>
                  <a:cubicBezTo>
                    <a:pt x="299" y="854"/>
                    <a:pt x="322" y="861"/>
                    <a:pt x="347" y="861"/>
                  </a:cubicBezTo>
                  <a:cubicBezTo>
                    <a:pt x="382" y="861"/>
                    <a:pt x="420" y="846"/>
                    <a:pt x="438" y="811"/>
                  </a:cubicBezTo>
                  <a:cubicBezTo>
                    <a:pt x="499" y="689"/>
                    <a:pt x="438" y="568"/>
                    <a:pt x="377" y="446"/>
                  </a:cubicBezTo>
                  <a:cubicBezTo>
                    <a:pt x="347" y="324"/>
                    <a:pt x="286" y="172"/>
                    <a:pt x="225" y="51"/>
                  </a:cubicBezTo>
                  <a:cubicBezTo>
                    <a:pt x="208" y="15"/>
                    <a:pt x="179"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1" name="Google Shape;481;p30"/>
            <p:cNvSpPr/>
            <p:nvPr/>
          </p:nvSpPr>
          <p:spPr>
            <a:xfrm>
              <a:off x="4753400" y="2756225"/>
              <a:ext cx="5350" cy="26425"/>
            </a:xfrm>
            <a:custGeom>
              <a:avLst/>
              <a:gdLst/>
              <a:ahLst/>
              <a:cxnLst/>
              <a:rect l="l" t="t" r="r" b="b"/>
              <a:pathLst>
                <a:path w="214" h="1057" extrusionOk="0">
                  <a:moveTo>
                    <a:pt x="107" y="0"/>
                  </a:moveTo>
                  <a:cubicBezTo>
                    <a:pt x="69" y="0"/>
                    <a:pt x="31" y="23"/>
                    <a:pt x="31" y="69"/>
                  </a:cubicBezTo>
                  <a:cubicBezTo>
                    <a:pt x="31" y="373"/>
                    <a:pt x="0" y="707"/>
                    <a:pt x="31" y="1011"/>
                  </a:cubicBezTo>
                  <a:cubicBezTo>
                    <a:pt x="46" y="1041"/>
                    <a:pt x="76" y="1057"/>
                    <a:pt x="103" y="1057"/>
                  </a:cubicBezTo>
                  <a:cubicBezTo>
                    <a:pt x="129" y="1057"/>
                    <a:pt x="152" y="1041"/>
                    <a:pt x="152" y="1011"/>
                  </a:cubicBezTo>
                  <a:cubicBezTo>
                    <a:pt x="213" y="707"/>
                    <a:pt x="183" y="373"/>
                    <a:pt x="183" y="69"/>
                  </a:cubicBezTo>
                  <a:cubicBezTo>
                    <a:pt x="183" y="23"/>
                    <a:pt x="14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2" name="Google Shape;482;p30"/>
            <p:cNvSpPr/>
            <p:nvPr/>
          </p:nvSpPr>
          <p:spPr>
            <a:xfrm>
              <a:off x="4732125" y="2756800"/>
              <a:ext cx="8875" cy="20725"/>
            </a:xfrm>
            <a:custGeom>
              <a:avLst/>
              <a:gdLst/>
              <a:ahLst/>
              <a:cxnLst/>
              <a:rect l="l" t="t" r="r" b="b"/>
              <a:pathLst>
                <a:path w="355" h="829" extrusionOk="0">
                  <a:moveTo>
                    <a:pt x="237" y="1"/>
                  </a:moveTo>
                  <a:cubicBezTo>
                    <a:pt x="206" y="1"/>
                    <a:pt x="173" y="14"/>
                    <a:pt x="152" y="46"/>
                  </a:cubicBezTo>
                  <a:cubicBezTo>
                    <a:pt x="91" y="198"/>
                    <a:pt x="61" y="319"/>
                    <a:pt x="31" y="471"/>
                  </a:cubicBezTo>
                  <a:cubicBezTo>
                    <a:pt x="31" y="562"/>
                    <a:pt x="0" y="714"/>
                    <a:pt x="91" y="806"/>
                  </a:cubicBezTo>
                  <a:cubicBezTo>
                    <a:pt x="107" y="821"/>
                    <a:pt x="122" y="828"/>
                    <a:pt x="137" y="828"/>
                  </a:cubicBezTo>
                  <a:cubicBezTo>
                    <a:pt x="152" y="828"/>
                    <a:pt x="167" y="821"/>
                    <a:pt x="183" y="806"/>
                  </a:cubicBezTo>
                  <a:cubicBezTo>
                    <a:pt x="274" y="714"/>
                    <a:pt x="243" y="623"/>
                    <a:pt x="243" y="502"/>
                  </a:cubicBezTo>
                  <a:cubicBezTo>
                    <a:pt x="243" y="380"/>
                    <a:pt x="274" y="228"/>
                    <a:pt x="335" y="106"/>
                  </a:cubicBezTo>
                  <a:cubicBezTo>
                    <a:pt x="354" y="47"/>
                    <a:pt x="297"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3" name="Google Shape;483;p30"/>
            <p:cNvSpPr/>
            <p:nvPr/>
          </p:nvSpPr>
          <p:spPr>
            <a:xfrm>
              <a:off x="4720350" y="2768200"/>
              <a:ext cx="4200" cy="12625"/>
            </a:xfrm>
            <a:custGeom>
              <a:avLst/>
              <a:gdLst/>
              <a:ahLst/>
              <a:cxnLst/>
              <a:rect l="l" t="t" r="r" b="b"/>
              <a:pathLst>
                <a:path w="168" h="505" extrusionOk="0">
                  <a:moveTo>
                    <a:pt x="38" y="0"/>
                  </a:moveTo>
                  <a:cubicBezTo>
                    <a:pt x="15" y="0"/>
                    <a:pt x="0" y="15"/>
                    <a:pt x="15" y="46"/>
                  </a:cubicBezTo>
                  <a:cubicBezTo>
                    <a:pt x="15" y="137"/>
                    <a:pt x="15" y="198"/>
                    <a:pt x="46" y="289"/>
                  </a:cubicBezTo>
                  <a:cubicBezTo>
                    <a:pt x="46" y="350"/>
                    <a:pt x="46" y="410"/>
                    <a:pt x="76" y="471"/>
                  </a:cubicBezTo>
                  <a:cubicBezTo>
                    <a:pt x="76" y="494"/>
                    <a:pt x="85" y="504"/>
                    <a:pt x="98" y="504"/>
                  </a:cubicBezTo>
                  <a:cubicBezTo>
                    <a:pt x="118" y="504"/>
                    <a:pt x="148" y="478"/>
                    <a:pt x="167" y="441"/>
                  </a:cubicBezTo>
                  <a:cubicBezTo>
                    <a:pt x="167" y="380"/>
                    <a:pt x="137" y="319"/>
                    <a:pt x="137" y="258"/>
                  </a:cubicBezTo>
                  <a:lnTo>
                    <a:pt x="106" y="46"/>
                  </a:lnTo>
                  <a:cubicBezTo>
                    <a:pt x="91" y="15"/>
                    <a:pt x="61"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4" name="Google Shape;484;p30"/>
            <p:cNvSpPr/>
            <p:nvPr/>
          </p:nvSpPr>
          <p:spPr>
            <a:xfrm>
              <a:off x="4686525" y="2699425"/>
              <a:ext cx="15050" cy="42300"/>
            </a:xfrm>
            <a:custGeom>
              <a:avLst/>
              <a:gdLst/>
              <a:ahLst/>
              <a:cxnLst/>
              <a:rect l="l" t="t" r="r" b="b"/>
              <a:pathLst>
                <a:path w="602" h="1692" extrusionOk="0">
                  <a:moveTo>
                    <a:pt x="122" y="0"/>
                  </a:moveTo>
                  <a:cubicBezTo>
                    <a:pt x="76" y="0"/>
                    <a:pt x="31" y="31"/>
                    <a:pt x="31" y="91"/>
                  </a:cubicBezTo>
                  <a:cubicBezTo>
                    <a:pt x="0" y="608"/>
                    <a:pt x="31" y="1277"/>
                    <a:pt x="396" y="1672"/>
                  </a:cubicBezTo>
                  <a:cubicBezTo>
                    <a:pt x="409" y="1686"/>
                    <a:pt x="428" y="1692"/>
                    <a:pt x="447" y="1692"/>
                  </a:cubicBezTo>
                  <a:cubicBezTo>
                    <a:pt x="516" y="1692"/>
                    <a:pt x="602" y="1621"/>
                    <a:pt x="578" y="1550"/>
                  </a:cubicBezTo>
                  <a:cubicBezTo>
                    <a:pt x="517" y="1307"/>
                    <a:pt x="396" y="1125"/>
                    <a:pt x="335" y="882"/>
                  </a:cubicBezTo>
                  <a:cubicBezTo>
                    <a:pt x="274" y="639"/>
                    <a:pt x="244" y="365"/>
                    <a:pt x="213" y="91"/>
                  </a:cubicBezTo>
                  <a:cubicBezTo>
                    <a:pt x="213" y="31"/>
                    <a:pt x="16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5" name="Google Shape;485;p30"/>
            <p:cNvSpPr/>
            <p:nvPr/>
          </p:nvSpPr>
          <p:spPr>
            <a:xfrm>
              <a:off x="4696400" y="2697150"/>
              <a:ext cx="9900" cy="30700"/>
            </a:xfrm>
            <a:custGeom>
              <a:avLst/>
              <a:gdLst/>
              <a:ahLst/>
              <a:cxnLst/>
              <a:rect l="l" t="t" r="r" b="b"/>
              <a:pathLst>
                <a:path w="396" h="1228" extrusionOk="0">
                  <a:moveTo>
                    <a:pt x="80" y="0"/>
                  </a:moveTo>
                  <a:cubicBezTo>
                    <a:pt x="39" y="0"/>
                    <a:pt x="1" y="30"/>
                    <a:pt x="1" y="91"/>
                  </a:cubicBezTo>
                  <a:cubicBezTo>
                    <a:pt x="31" y="456"/>
                    <a:pt x="61" y="912"/>
                    <a:pt x="305" y="1216"/>
                  </a:cubicBezTo>
                  <a:cubicBezTo>
                    <a:pt x="313" y="1224"/>
                    <a:pt x="323" y="1228"/>
                    <a:pt x="334" y="1228"/>
                  </a:cubicBezTo>
                  <a:cubicBezTo>
                    <a:pt x="363" y="1228"/>
                    <a:pt x="396" y="1200"/>
                    <a:pt x="396" y="1155"/>
                  </a:cubicBezTo>
                  <a:cubicBezTo>
                    <a:pt x="396" y="1003"/>
                    <a:pt x="335" y="851"/>
                    <a:pt x="305" y="669"/>
                  </a:cubicBezTo>
                  <a:cubicBezTo>
                    <a:pt x="244" y="486"/>
                    <a:pt x="213" y="304"/>
                    <a:pt x="183" y="91"/>
                  </a:cubicBezTo>
                  <a:cubicBezTo>
                    <a:pt x="168" y="30"/>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6" name="Google Shape;486;p30"/>
            <p:cNvSpPr/>
            <p:nvPr/>
          </p:nvSpPr>
          <p:spPr>
            <a:xfrm>
              <a:off x="4711125" y="2691675"/>
              <a:ext cx="13425" cy="37700"/>
            </a:xfrm>
            <a:custGeom>
              <a:avLst/>
              <a:gdLst/>
              <a:ahLst/>
              <a:cxnLst/>
              <a:rect l="l" t="t" r="r" b="b"/>
              <a:pathLst>
                <a:path w="537" h="1508" extrusionOk="0">
                  <a:moveTo>
                    <a:pt x="141" y="1"/>
                  </a:moveTo>
                  <a:cubicBezTo>
                    <a:pt x="75" y="1"/>
                    <a:pt x="1" y="53"/>
                    <a:pt x="20" y="128"/>
                  </a:cubicBezTo>
                  <a:cubicBezTo>
                    <a:pt x="80" y="553"/>
                    <a:pt x="111" y="1101"/>
                    <a:pt x="384" y="1465"/>
                  </a:cubicBezTo>
                  <a:cubicBezTo>
                    <a:pt x="398" y="1493"/>
                    <a:pt x="430" y="1508"/>
                    <a:pt x="461" y="1508"/>
                  </a:cubicBezTo>
                  <a:cubicBezTo>
                    <a:pt x="499" y="1508"/>
                    <a:pt x="536" y="1485"/>
                    <a:pt x="536" y="1435"/>
                  </a:cubicBezTo>
                  <a:cubicBezTo>
                    <a:pt x="536" y="1222"/>
                    <a:pt x="445" y="1009"/>
                    <a:pt x="384" y="797"/>
                  </a:cubicBezTo>
                  <a:cubicBezTo>
                    <a:pt x="323" y="553"/>
                    <a:pt x="263" y="310"/>
                    <a:pt x="232" y="67"/>
                  </a:cubicBezTo>
                  <a:cubicBezTo>
                    <a:pt x="221"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7" name="Google Shape;487;p30"/>
            <p:cNvSpPr/>
            <p:nvPr/>
          </p:nvSpPr>
          <p:spPr>
            <a:xfrm>
              <a:off x="4729850" y="2706250"/>
              <a:ext cx="9675" cy="23875"/>
            </a:xfrm>
            <a:custGeom>
              <a:avLst/>
              <a:gdLst/>
              <a:ahLst/>
              <a:cxnLst/>
              <a:rect l="l" t="t" r="r" b="b"/>
              <a:pathLst>
                <a:path w="387" h="955" extrusionOk="0">
                  <a:moveTo>
                    <a:pt x="76" y="1"/>
                  </a:moveTo>
                  <a:cubicBezTo>
                    <a:pt x="38" y="1"/>
                    <a:pt x="0" y="31"/>
                    <a:pt x="0" y="92"/>
                  </a:cubicBezTo>
                  <a:cubicBezTo>
                    <a:pt x="30" y="366"/>
                    <a:pt x="91" y="700"/>
                    <a:pt x="274" y="943"/>
                  </a:cubicBezTo>
                  <a:cubicBezTo>
                    <a:pt x="290" y="951"/>
                    <a:pt x="306" y="955"/>
                    <a:pt x="321" y="955"/>
                  </a:cubicBezTo>
                  <a:cubicBezTo>
                    <a:pt x="360" y="955"/>
                    <a:pt x="387" y="927"/>
                    <a:pt x="365" y="882"/>
                  </a:cubicBezTo>
                  <a:cubicBezTo>
                    <a:pt x="304" y="609"/>
                    <a:pt x="182" y="366"/>
                    <a:pt x="152" y="92"/>
                  </a:cubicBezTo>
                  <a:cubicBezTo>
                    <a:pt x="152" y="31"/>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8" name="Google Shape;488;p30"/>
            <p:cNvSpPr/>
            <p:nvPr/>
          </p:nvSpPr>
          <p:spPr>
            <a:xfrm>
              <a:off x="4743125" y="2696200"/>
              <a:ext cx="18450" cy="46400"/>
            </a:xfrm>
            <a:custGeom>
              <a:avLst/>
              <a:gdLst/>
              <a:ahLst/>
              <a:cxnLst/>
              <a:rect l="l" t="t" r="r" b="b"/>
              <a:pathLst>
                <a:path w="738" h="1856" extrusionOk="0">
                  <a:moveTo>
                    <a:pt x="81" y="0"/>
                  </a:moveTo>
                  <a:cubicBezTo>
                    <a:pt x="39" y="0"/>
                    <a:pt x="1" y="23"/>
                    <a:pt x="16" y="68"/>
                  </a:cubicBezTo>
                  <a:cubicBezTo>
                    <a:pt x="47" y="676"/>
                    <a:pt x="168" y="1345"/>
                    <a:pt x="533" y="1831"/>
                  </a:cubicBezTo>
                  <a:cubicBezTo>
                    <a:pt x="550" y="1848"/>
                    <a:pt x="574" y="1856"/>
                    <a:pt x="599" y="1856"/>
                  </a:cubicBezTo>
                  <a:cubicBezTo>
                    <a:pt x="664" y="1856"/>
                    <a:pt x="737" y="1806"/>
                    <a:pt x="715" y="1740"/>
                  </a:cubicBezTo>
                  <a:cubicBezTo>
                    <a:pt x="502" y="1163"/>
                    <a:pt x="259" y="676"/>
                    <a:pt x="168" y="68"/>
                  </a:cubicBezTo>
                  <a:cubicBezTo>
                    <a:pt x="168" y="23"/>
                    <a:pt x="123"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9" name="Google Shape;489;p30"/>
            <p:cNvSpPr/>
            <p:nvPr/>
          </p:nvSpPr>
          <p:spPr>
            <a:xfrm>
              <a:off x="4828925" y="2710125"/>
              <a:ext cx="13400" cy="41025"/>
            </a:xfrm>
            <a:custGeom>
              <a:avLst/>
              <a:gdLst/>
              <a:ahLst/>
              <a:cxnLst/>
              <a:rect l="l" t="t" r="r" b="b"/>
              <a:pathLst>
                <a:path w="536" h="1641" extrusionOk="0">
                  <a:moveTo>
                    <a:pt x="153" y="1"/>
                  </a:moveTo>
                  <a:cubicBezTo>
                    <a:pt x="80" y="1"/>
                    <a:pt x="1" y="59"/>
                    <a:pt x="19" y="150"/>
                  </a:cubicBezTo>
                  <a:cubicBezTo>
                    <a:pt x="110" y="606"/>
                    <a:pt x="110" y="1183"/>
                    <a:pt x="323" y="1609"/>
                  </a:cubicBezTo>
                  <a:cubicBezTo>
                    <a:pt x="334" y="1630"/>
                    <a:pt x="356" y="1640"/>
                    <a:pt x="381" y="1640"/>
                  </a:cubicBezTo>
                  <a:cubicBezTo>
                    <a:pt x="428" y="1640"/>
                    <a:pt x="486" y="1607"/>
                    <a:pt x="505" y="1548"/>
                  </a:cubicBezTo>
                  <a:cubicBezTo>
                    <a:pt x="536" y="1092"/>
                    <a:pt x="353" y="545"/>
                    <a:pt x="262" y="89"/>
                  </a:cubicBezTo>
                  <a:cubicBezTo>
                    <a:pt x="250" y="28"/>
                    <a:pt x="20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0" name="Google Shape;490;p30"/>
            <p:cNvSpPr/>
            <p:nvPr/>
          </p:nvSpPr>
          <p:spPr>
            <a:xfrm>
              <a:off x="4802275" y="2733700"/>
              <a:ext cx="15725" cy="36525"/>
            </a:xfrm>
            <a:custGeom>
              <a:avLst/>
              <a:gdLst/>
              <a:ahLst/>
              <a:cxnLst/>
              <a:rect l="l" t="t" r="r" b="b"/>
              <a:pathLst>
                <a:path w="629" h="1461" extrusionOk="0">
                  <a:moveTo>
                    <a:pt x="145" y="0"/>
                  </a:moveTo>
                  <a:cubicBezTo>
                    <a:pt x="75" y="0"/>
                    <a:pt x="1" y="68"/>
                    <a:pt x="21" y="149"/>
                  </a:cubicBezTo>
                  <a:lnTo>
                    <a:pt x="21" y="119"/>
                  </a:lnTo>
                  <a:cubicBezTo>
                    <a:pt x="112" y="362"/>
                    <a:pt x="203" y="605"/>
                    <a:pt x="264" y="848"/>
                  </a:cubicBezTo>
                  <a:cubicBezTo>
                    <a:pt x="295" y="1061"/>
                    <a:pt x="295" y="1274"/>
                    <a:pt x="416" y="1426"/>
                  </a:cubicBezTo>
                  <a:cubicBezTo>
                    <a:pt x="429" y="1451"/>
                    <a:pt x="447" y="1461"/>
                    <a:pt x="466" y="1461"/>
                  </a:cubicBezTo>
                  <a:cubicBezTo>
                    <a:pt x="492" y="1461"/>
                    <a:pt x="520" y="1443"/>
                    <a:pt x="538" y="1426"/>
                  </a:cubicBezTo>
                  <a:cubicBezTo>
                    <a:pt x="629" y="1213"/>
                    <a:pt x="538" y="1000"/>
                    <a:pt x="477" y="787"/>
                  </a:cubicBezTo>
                  <a:cubicBezTo>
                    <a:pt x="416" y="544"/>
                    <a:pt x="325" y="301"/>
                    <a:pt x="234" y="58"/>
                  </a:cubicBezTo>
                  <a:cubicBezTo>
                    <a:pt x="213" y="17"/>
                    <a:pt x="18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1" name="Google Shape;491;p30"/>
            <p:cNvSpPr/>
            <p:nvPr/>
          </p:nvSpPr>
          <p:spPr>
            <a:xfrm>
              <a:off x="4790300" y="2749725"/>
              <a:ext cx="8700" cy="13850"/>
            </a:xfrm>
            <a:custGeom>
              <a:avLst/>
              <a:gdLst/>
              <a:ahLst/>
              <a:cxnLst/>
              <a:rect l="l" t="t" r="r" b="b"/>
              <a:pathLst>
                <a:path w="348" h="554" extrusionOk="0">
                  <a:moveTo>
                    <a:pt x="106" y="0"/>
                  </a:moveTo>
                  <a:cubicBezTo>
                    <a:pt x="51" y="0"/>
                    <a:pt x="0" y="50"/>
                    <a:pt x="44" y="116"/>
                  </a:cubicBezTo>
                  <a:cubicBezTo>
                    <a:pt x="74" y="177"/>
                    <a:pt x="105" y="268"/>
                    <a:pt x="135" y="329"/>
                  </a:cubicBezTo>
                  <a:cubicBezTo>
                    <a:pt x="166" y="389"/>
                    <a:pt x="196" y="481"/>
                    <a:pt x="257" y="541"/>
                  </a:cubicBezTo>
                  <a:cubicBezTo>
                    <a:pt x="265" y="550"/>
                    <a:pt x="275" y="553"/>
                    <a:pt x="286" y="553"/>
                  </a:cubicBezTo>
                  <a:cubicBezTo>
                    <a:pt x="315" y="553"/>
                    <a:pt x="348" y="525"/>
                    <a:pt x="348" y="481"/>
                  </a:cubicBezTo>
                  <a:cubicBezTo>
                    <a:pt x="348" y="420"/>
                    <a:pt x="318" y="329"/>
                    <a:pt x="257" y="268"/>
                  </a:cubicBezTo>
                  <a:cubicBezTo>
                    <a:pt x="226" y="207"/>
                    <a:pt x="196" y="116"/>
                    <a:pt x="166" y="25"/>
                  </a:cubicBezTo>
                  <a:cubicBezTo>
                    <a:pt x="149" y="8"/>
                    <a:pt x="12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2" name="Google Shape;492;p30"/>
            <p:cNvSpPr/>
            <p:nvPr/>
          </p:nvSpPr>
          <p:spPr>
            <a:xfrm>
              <a:off x="4813800" y="2716525"/>
              <a:ext cx="11050" cy="46300"/>
            </a:xfrm>
            <a:custGeom>
              <a:avLst/>
              <a:gdLst/>
              <a:ahLst/>
              <a:cxnLst/>
              <a:rect l="l" t="t" r="r" b="b"/>
              <a:pathLst>
                <a:path w="442" h="1852" extrusionOk="0">
                  <a:moveTo>
                    <a:pt x="115" y="0"/>
                  </a:moveTo>
                  <a:cubicBezTo>
                    <a:pt x="54" y="0"/>
                    <a:pt x="1" y="46"/>
                    <a:pt x="16" y="137"/>
                  </a:cubicBezTo>
                  <a:cubicBezTo>
                    <a:pt x="16" y="441"/>
                    <a:pt x="16" y="745"/>
                    <a:pt x="77" y="1079"/>
                  </a:cubicBezTo>
                  <a:cubicBezTo>
                    <a:pt x="107" y="1322"/>
                    <a:pt x="107" y="1596"/>
                    <a:pt x="229" y="1809"/>
                  </a:cubicBezTo>
                  <a:cubicBezTo>
                    <a:pt x="242" y="1836"/>
                    <a:pt x="274" y="1851"/>
                    <a:pt x="308" y="1851"/>
                  </a:cubicBezTo>
                  <a:cubicBezTo>
                    <a:pt x="350" y="1851"/>
                    <a:pt x="394" y="1828"/>
                    <a:pt x="411" y="1778"/>
                  </a:cubicBezTo>
                  <a:cubicBezTo>
                    <a:pt x="441" y="1565"/>
                    <a:pt x="381" y="1322"/>
                    <a:pt x="320" y="1110"/>
                  </a:cubicBezTo>
                  <a:cubicBezTo>
                    <a:pt x="289" y="775"/>
                    <a:pt x="259" y="441"/>
                    <a:pt x="259" y="137"/>
                  </a:cubicBezTo>
                  <a:cubicBezTo>
                    <a:pt x="244" y="46"/>
                    <a:pt x="176"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3" name="Google Shape;493;p30"/>
            <p:cNvSpPr/>
            <p:nvPr/>
          </p:nvSpPr>
          <p:spPr>
            <a:xfrm>
              <a:off x="4817225" y="2658575"/>
              <a:ext cx="16475" cy="47400"/>
            </a:xfrm>
            <a:custGeom>
              <a:avLst/>
              <a:gdLst/>
              <a:ahLst/>
              <a:cxnLst/>
              <a:rect l="l" t="t" r="r" b="b"/>
              <a:pathLst>
                <a:path w="659" h="1896" extrusionOk="0">
                  <a:moveTo>
                    <a:pt x="122" y="0"/>
                  </a:moveTo>
                  <a:cubicBezTo>
                    <a:pt x="61" y="0"/>
                    <a:pt x="1" y="38"/>
                    <a:pt x="1" y="114"/>
                  </a:cubicBezTo>
                  <a:lnTo>
                    <a:pt x="31" y="114"/>
                  </a:lnTo>
                  <a:cubicBezTo>
                    <a:pt x="31" y="631"/>
                    <a:pt x="92" y="1513"/>
                    <a:pt x="517" y="1877"/>
                  </a:cubicBezTo>
                  <a:cubicBezTo>
                    <a:pt x="539" y="1889"/>
                    <a:pt x="566" y="1896"/>
                    <a:pt x="589" y="1896"/>
                  </a:cubicBezTo>
                  <a:cubicBezTo>
                    <a:pt x="628" y="1896"/>
                    <a:pt x="658" y="1874"/>
                    <a:pt x="639" y="1817"/>
                  </a:cubicBezTo>
                  <a:cubicBezTo>
                    <a:pt x="639" y="1573"/>
                    <a:pt x="487" y="1330"/>
                    <a:pt x="396" y="1057"/>
                  </a:cubicBezTo>
                  <a:cubicBezTo>
                    <a:pt x="304" y="753"/>
                    <a:pt x="274" y="418"/>
                    <a:pt x="244" y="114"/>
                  </a:cubicBezTo>
                  <a:cubicBezTo>
                    <a:pt x="244" y="38"/>
                    <a:pt x="18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4" name="Google Shape;494;p30"/>
            <p:cNvSpPr/>
            <p:nvPr/>
          </p:nvSpPr>
          <p:spPr>
            <a:xfrm>
              <a:off x="4825575" y="2660275"/>
              <a:ext cx="14225" cy="36900"/>
            </a:xfrm>
            <a:custGeom>
              <a:avLst/>
              <a:gdLst/>
              <a:ahLst/>
              <a:cxnLst/>
              <a:rect l="l" t="t" r="r" b="b"/>
              <a:pathLst>
                <a:path w="569" h="1476" extrusionOk="0">
                  <a:moveTo>
                    <a:pt x="153" y="1"/>
                  </a:moveTo>
                  <a:cubicBezTo>
                    <a:pt x="77" y="1"/>
                    <a:pt x="1" y="46"/>
                    <a:pt x="1" y="138"/>
                  </a:cubicBezTo>
                  <a:cubicBezTo>
                    <a:pt x="31" y="533"/>
                    <a:pt x="62" y="1171"/>
                    <a:pt x="396" y="1445"/>
                  </a:cubicBezTo>
                  <a:cubicBezTo>
                    <a:pt x="416" y="1465"/>
                    <a:pt x="443" y="1475"/>
                    <a:pt x="469" y="1475"/>
                  </a:cubicBezTo>
                  <a:cubicBezTo>
                    <a:pt x="521" y="1475"/>
                    <a:pt x="568" y="1435"/>
                    <a:pt x="548" y="1353"/>
                  </a:cubicBezTo>
                  <a:cubicBezTo>
                    <a:pt x="548" y="1171"/>
                    <a:pt x="457" y="989"/>
                    <a:pt x="396" y="806"/>
                  </a:cubicBezTo>
                  <a:cubicBezTo>
                    <a:pt x="335" y="594"/>
                    <a:pt x="335" y="350"/>
                    <a:pt x="305" y="138"/>
                  </a:cubicBez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5" name="Google Shape;495;p30"/>
            <p:cNvSpPr/>
            <p:nvPr/>
          </p:nvSpPr>
          <p:spPr>
            <a:xfrm>
              <a:off x="4998450" y="2334850"/>
              <a:ext cx="11050" cy="45050"/>
            </a:xfrm>
            <a:custGeom>
              <a:avLst/>
              <a:gdLst/>
              <a:ahLst/>
              <a:cxnLst/>
              <a:rect l="l" t="t" r="r" b="b"/>
              <a:pathLst>
                <a:path w="442" h="1802" extrusionOk="0">
                  <a:moveTo>
                    <a:pt x="126" y="1"/>
                  </a:moveTo>
                  <a:cubicBezTo>
                    <a:pt x="62" y="1"/>
                    <a:pt x="1" y="39"/>
                    <a:pt x="16" y="115"/>
                  </a:cubicBezTo>
                  <a:cubicBezTo>
                    <a:pt x="16" y="632"/>
                    <a:pt x="16" y="1270"/>
                    <a:pt x="259" y="1756"/>
                  </a:cubicBezTo>
                  <a:cubicBezTo>
                    <a:pt x="270" y="1788"/>
                    <a:pt x="295" y="1801"/>
                    <a:pt x="324" y="1801"/>
                  </a:cubicBezTo>
                  <a:cubicBezTo>
                    <a:pt x="377" y="1801"/>
                    <a:pt x="442" y="1755"/>
                    <a:pt x="442" y="1696"/>
                  </a:cubicBezTo>
                  <a:cubicBezTo>
                    <a:pt x="442" y="1179"/>
                    <a:pt x="290" y="662"/>
                    <a:pt x="259" y="115"/>
                  </a:cubicBezTo>
                  <a:cubicBezTo>
                    <a:pt x="259" y="39"/>
                    <a:pt x="191"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6" name="Google Shape;496;p30"/>
            <p:cNvSpPr/>
            <p:nvPr/>
          </p:nvSpPr>
          <p:spPr>
            <a:xfrm>
              <a:off x="5011750" y="2340000"/>
              <a:ext cx="6875" cy="30975"/>
            </a:xfrm>
            <a:custGeom>
              <a:avLst/>
              <a:gdLst/>
              <a:ahLst/>
              <a:cxnLst/>
              <a:rect l="l" t="t" r="r" b="b"/>
              <a:pathLst>
                <a:path w="275" h="1239" extrusionOk="0">
                  <a:moveTo>
                    <a:pt x="153" y="0"/>
                  </a:moveTo>
                  <a:cubicBezTo>
                    <a:pt x="107" y="0"/>
                    <a:pt x="62" y="31"/>
                    <a:pt x="62" y="91"/>
                  </a:cubicBezTo>
                  <a:cubicBezTo>
                    <a:pt x="31" y="304"/>
                    <a:pt x="31" y="517"/>
                    <a:pt x="31" y="730"/>
                  </a:cubicBezTo>
                  <a:cubicBezTo>
                    <a:pt x="31" y="882"/>
                    <a:pt x="1" y="1064"/>
                    <a:pt x="92" y="1216"/>
                  </a:cubicBezTo>
                  <a:cubicBezTo>
                    <a:pt x="107" y="1231"/>
                    <a:pt x="130" y="1239"/>
                    <a:pt x="153" y="1239"/>
                  </a:cubicBezTo>
                  <a:cubicBezTo>
                    <a:pt x="176" y="1239"/>
                    <a:pt x="198" y="1231"/>
                    <a:pt x="214" y="1216"/>
                  </a:cubicBezTo>
                  <a:cubicBezTo>
                    <a:pt x="274" y="1064"/>
                    <a:pt x="244" y="882"/>
                    <a:pt x="244" y="730"/>
                  </a:cubicBezTo>
                  <a:cubicBezTo>
                    <a:pt x="214" y="517"/>
                    <a:pt x="214" y="304"/>
                    <a:pt x="244" y="91"/>
                  </a:cubicBezTo>
                  <a:cubicBezTo>
                    <a:pt x="244" y="31"/>
                    <a:pt x="198"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7" name="Google Shape;497;p30"/>
            <p:cNvSpPr/>
            <p:nvPr/>
          </p:nvSpPr>
          <p:spPr>
            <a:xfrm>
              <a:off x="5020125" y="2331625"/>
              <a:ext cx="10650" cy="49900"/>
            </a:xfrm>
            <a:custGeom>
              <a:avLst/>
              <a:gdLst/>
              <a:ahLst/>
              <a:cxnLst/>
              <a:rect l="l" t="t" r="r" b="b"/>
              <a:pathLst>
                <a:path w="426" h="1996" extrusionOk="0">
                  <a:moveTo>
                    <a:pt x="289" y="1"/>
                  </a:moveTo>
                  <a:cubicBezTo>
                    <a:pt x="236" y="1"/>
                    <a:pt x="183" y="31"/>
                    <a:pt x="183" y="92"/>
                  </a:cubicBezTo>
                  <a:cubicBezTo>
                    <a:pt x="122" y="669"/>
                    <a:pt x="0" y="1369"/>
                    <a:pt x="122" y="1916"/>
                  </a:cubicBezTo>
                  <a:cubicBezTo>
                    <a:pt x="138" y="1964"/>
                    <a:pt x="189" y="1996"/>
                    <a:pt x="233" y="1996"/>
                  </a:cubicBezTo>
                  <a:cubicBezTo>
                    <a:pt x="271" y="1996"/>
                    <a:pt x="304" y="1972"/>
                    <a:pt x="304" y="1916"/>
                  </a:cubicBezTo>
                  <a:cubicBezTo>
                    <a:pt x="426" y="1338"/>
                    <a:pt x="335" y="700"/>
                    <a:pt x="395" y="92"/>
                  </a:cubicBezTo>
                  <a:cubicBezTo>
                    <a:pt x="395" y="31"/>
                    <a:pt x="342"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8" name="Google Shape;498;p30"/>
            <p:cNvSpPr/>
            <p:nvPr/>
          </p:nvSpPr>
          <p:spPr>
            <a:xfrm>
              <a:off x="5026950" y="2340525"/>
              <a:ext cx="14125" cy="57850"/>
            </a:xfrm>
            <a:custGeom>
              <a:avLst/>
              <a:gdLst/>
              <a:ahLst/>
              <a:cxnLst/>
              <a:rect l="l" t="t" r="r" b="b"/>
              <a:pathLst>
                <a:path w="565" h="2314" extrusionOk="0">
                  <a:moveTo>
                    <a:pt x="418" y="1"/>
                  </a:moveTo>
                  <a:cubicBezTo>
                    <a:pt x="360" y="1"/>
                    <a:pt x="305" y="32"/>
                    <a:pt x="305" y="101"/>
                  </a:cubicBezTo>
                  <a:cubicBezTo>
                    <a:pt x="183" y="769"/>
                    <a:pt x="1" y="1529"/>
                    <a:pt x="31" y="2228"/>
                  </a:cubicBezTo>
                  <a:cubicBezTo>
                    <a:pt x="31" y="2281"/>
                    <a:pt x="82" y="2314"/>
                    <a:pt x="131" y="2314"/>
                  </a:cubicBezTo>
                  <a:cubicBezTo>
                    <a:pt x="167" y="2314"/>
                    <a:pt x="201" y="2297"/>
                    <a:pt x="213" y="2259"/>
                  </a:cubicBezTo>
                  <a:cubicBezTo>
                    <a:pt x="457" y="1590"/>
                    <a:pt x="457" y="800"/>
                    <a:pt x="548" y="131"/>
                  </a:cubicBezTo>
                  <a:cubicBezTo>
                    <a:pt x="565" y="48"/>
                    <a:pt x="489"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9" name="Google Shape;499;p30"/>
            <p:cNvSpPr/>
            <p:nvPr/>
          </p:nvSpPr>
          <p:spPr>
            <a:xfrm>
              <a:off x="5044425" y="2365075"/>
              <a:ext cx="9150" cy="36100"/>
            </a:xfrm>
            <a:custGeom>
              <a:avLst/>
              <a:gdLst/>
              <a:ahLst/>
              <a:cxnLst/>
              <a:rect l="l" t="t" r="r" b="b"/>
              <a:pathLst>
                <a:path w="366" h="1444" extrusionOk="0">
                  <a:moveTo>
                    <a:pt x="214" y="0"/>
                  </a:moveTo>
                  <a:cubicBezTo>
                    <a:pt x="168" y="0"/>
                    <a:pt x="122" y="31"/>
                    <a:pt x="122" y="91"/>
                  </a:cubicBezTo>
                  <a:cubicBezTo>
                    <a:pt x="122" y="304"/>
                    <a:pt x="122" y="517"/>
                    <a:pt x="92" y="730"/>
                  </a:cubicBezTo>
                  <a:cubicBezTo>
                    <a:pt x="62" y="912"/>
                    <a:pt x="1" y="1155"/>
                    <a:pt x="31" y="1338"/>
                  </a:cubicBezTo>
                  <a:cubicBezTo>
                    <a:pt x="31" y="1397"/>
                    <a:pt x="83" y="1443"/>
                    <a:pt x="136" y="1443"/>
                  </a:cubicBezTo>
                  <a:cubicBezTo>
                    <a:pt x="164" y="1443"/>
                    <a:pt x="192" y="1430"/>
                    <a:pt x="214" y="1398"/>
                  </a:cubicBezTo>
                  <a:cubicBezTo>
                    <a:pt x="366" y="1034"/>
                    <a:pt x="335" y="487"/>
                    <a:pt x="305" y="91"/>
                  </a:cubicBezTo>
                  <a:cubicBezTo>
                    <a:pt x="305" y="31"/>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0" name="Google Shape;500;p30"/>
            <p:cNvSpPr/>
            <p:nvPr/>
          </p:nvSpPr>
          <p:spPr>
            <a:xfrm>
              <a:off x="4986675" y="2324475"/>
              <a:ext cx="6100" cy="59475"/>
            </a:xfrm>
            <a:custGeom>
              <a:avLst/>
              <a:gdLst/>
              <a:ahLst/>
              <a:cxnLst/>
              <a:rect l="l" t="t" r="r" b="b"/>
              <a:pathLst>
                <a:path w="244" h="2379" extrusionOk="0">
                  <a:moveTo>
                    <a:pt x="208" y="1"/>
                  </a:moveTo>
                  <a:cubicBezTo>
                    <a:pt x="201" y="1"/>
                    <a:pt x="192" y="4"/>
                    <a:pt x="183" y="13"/>
                  </a:cubicBezTo>
                  <a:cubicBezTo>
                    <a:pt x="1" y="287"/>
                    <a:pt x="31" y="682"/>
                    <a:pt x="31" y="1016"/>
                  </a:cubicBezTo>
                  <a:cubicBezTo>
                    <a:pt x="1" y="1442"/>
                    <a:pt x="1" y="1898"/>
                    <a:pt x="92" y="2323"/>
                  </a:cubicBezTo>
                  <a:cubicBezTo>
                    <a:pt x="105" y="2361"/>
                    <a:pt x="133" y="2378"/>
                    <a:pt x="162" y="2378"/>
                  </a:cubicBezTo>
                  <a:cubicBezTo>
                    <a:pt x="203" y="2378"/>
                    <a:pt x="244" y="2346"/>
                    <a:pt x="244" y="2293"/>
                  </a:cubicBezTo>
                  <a:cubicBezTo>
                    <a:pt x="244" y="1959"/>
                    <a:pt x="183" y="1594"/>
                    <a:pt x="153" y="1259"/>
                  </a:cubicBezTo>
                  <a:cubicBezTo>
                    <a:pt x="153" y="925"/>
                    <a:pt x="31" y="348"/>
                    <a:pt x="214" y="44"/>
                  </a:cubicBezTo>
                  <a:cubicBezTo>
                    <a:pt x="235" y="22"/>
                    <a:pt x="226"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1" name="Google Shape;501;p30"/>
            <p:cNvSpPr/>
            <p:nvPr/>
          </p:nvSpPr>
          <p:spPr>
            <a:xfrm>
              <a:off x="5023150" y="2427575"/>
              <a:ext cx="11425" cy="50750"/>
            </a:xfrm>
            <a:custGeom>
              <a:avLst/>
              <a:gdLst/>
              <a:ahLst/>
              <a:cxnLst/>
              <a:rect l="l" t="t" r="r" b="b"/>
              <a:pathLst>
                <a:path w="457" h="2030" extrusionOk="0">
                  <a:moveTo>
                    <a:pt x="274" y="0"/>
                  </a:moveTo>
                  <a:cubicBezTo>
                    <a:pt x="214" y="0"/>
                    <a:pt x="153" y="38"/>
                    <a:pt x="153" y="114"/>
                  </a:cubicBezTo>
                  <a:cubicBezTo>
                    <a:pt x="122" y="692"/>
                    <a:pt x="1" y="1391"/>
                    <a:pt x="153" y="1938"/>
                  </a:cubicBezTo>
                  <a:cubicBezTo>
                    <a:pt x="168" y="1999"/>
                    <a:pt x="221" y="2029"/>
                    <a:pt x="274" y="2029"/>
                  </a:cubicBezTo>
                  <a:cubicBezTo>
                    <a:pt x="328" y="2029"/>
                    <a:pt x="381" y="1999"/>
                    <a:pt x="396" y="1938"/>
                  </a:cubicBezTo>
                  <a:cubicBezTo>
                    <a:pt x="457" y="1664"/>
                    <a:pt x="426" y="1360"/>
                    <a:pt x="426" y="1087"/>
                  </a:cubicBezTo>
                  <a:lnTo>
                    <a:pt x="396" y="114"/>
                  </a:lnTo>
                  <a:cubicBezTo>
                    <a:pt x="396" y="38"/>
                    <a:pt x="335"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2" name="Google Shape;502;p30"/>
            <p:cNvSpPr/>
            <p:nvPr/>
          </p:nvSpPr>
          <p:spPr>
            <a:xfrm>
              <a:off x="5014800" y="2464050"/>
              <a:ext cx="9900" cy="44100"/>
            </a:xfrm>
            <a:custGeom>
              <a:avLst/>
              <a:gdLst/>
              <a:ahLst/>
              <a:cxnLst/>
              <a:rect l="l" t="t" r="r" b="b"/>
              <a:pathLst>
                <a:path w="396" h="1764" extrusionOk="0">
                  <a:moveTo>
                    <a:pt x="259" y="0"/>
                  </a:moveTo>
                  <a:cubicBezTo>
                    <a:pt x="206" y="0"/>
                    <a:pt x="152" y="38"/>
                    <a:pt x="152" y="114"/>
                  </a:cubicBezTo>
                  <a:cubicBezTo>
                    <a:pt x="122" y="601"/>
                    <a:pt x="0" y="1178"/>
                    <a:pt x="92" y="1695"/>
                  </a:cubicBezTo>
                  <a:cubicBezTo>
                    <a:pt x="107" y="1740"/>
                    <a:pt x="152" y="1763"/>
                    <a:pt x="194" y="1763"/>
                  </a:cubicBezTo>
                  <a:cubicBezTo>
                    <a:pt x="236" y="1763"/>
                    <a:pt x="274" y="1740"/>
                    <a:pt x="274" y="1695"/>
                  </a:cubicBezTo>
                  <a:cubicBezTo>
                    <a:pt x="396" y="1208"/>
                    <a:pt x="335" y="601"/>
                    <a:pt x="365" y="114"/>
                  </a:cubicBezTo>
                  <a:cubicBezTo>
                    <a:pt x="365" y="38"/>
                    <a:pt x="312"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3" name="Google Shape;503;p30"/>
            <p:cNvSpPr/>
            <p:nvPr/>
          </p:nvSpPr>
          <p:spPr>
            <a:xfrm>
              <a:off x="4689100" y="2522975"/>
              <a:ext cx="83800" cy="43575"/>
            </a:xfrm>
            <a:custGeom>
              <a:avLst/>
              <a:gdLst/>
              <a:ahLst/>
              <a:cxnLst/>
              <a:rect l="l" t="t" r="r" b="b"/>
              <a:pathLst>
                <a:path w="3352" h="1743" extrusionOk="0">
                  <a:moveTo>
                    <a:pt x="120" y="1"/>
                  </a:moveTo>
                  <a:cubicBezTo>
                    <a:pt x="63" y="1"/>
                    <a:pt x="0" y="53"/>
                    <a:pt x="19" y="128"/>
                  </a:cubicBezTo>
                  <a:cubicBezTo>
                    <a:pt x="110" y="766"/>
                    <a:pt x="19" y="1678"/>
                    <a:pt x="840" y="1739"/>
                  </a:cubicBezTo>
                  <a:cubicBezTo>
                    <a:pt x="871" y="1741"/>
                    <a:pt x="902" y="1742"/>
                    <a:pt x="933" y="1742"/>
                  </a:cubicBezTo>
                  <a:cubicBezTo>
                    <a:pt x="1716" y="1742"/>
                    <a:pt x="2420" y="1031"/>
                    <a:pt x="3180" y="797"/>
                  </a:cubicBezTo>
                  <a:cubicBezTo>
                    <a:pt x="3352" y="739"/>
                    <a:pt x="3281" y="521"/>
                    <a:pt x="3120" y="521"/>
                  </a:cubicBezTo>
                  <a:cubicBezTo>
                    <a:pt x="3110" y="521"/>
                    <a:pt x="3100" y="521"/>
                    <a:pt x="3089" y="523"/>
                  </a:cubicBezTo>
                  <a:cubicBezTo>
                    <a:pt x="2603" y="584"/>
                    <a:pt x="2238" y="888"/>
                    <a:pt x="1812" y="1131"/>
                  </a:cubicBezTo>
                  <a:cubicBezTo>
                    <a:pt x="1542" y="1274"/>
                    <a:pt x="1280" y="1409"/>
                    <a:pt x="1034" y="1409"/>
                  </a:cubicBezTo>
                  <a:cubicBezTo>
                    <a:pt x="811" y="1409"/>
                    <a:pt x="602" y="1298"/>
                    <a:pt x="414" y="979"/>
                  </a:cubicBezTo>
                  <a:cubicBezTo>
                    <a:pt x="293" y="736"/>
                    <a:pt x="262" y="341"/>
                    <a:pt x="201" y="67"/>
                  </a:cubicBezTo>
                  <a:cubicBezTo>
                    <a:pt x="190" y="21"/>
                    <a:pt x="156"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4" name="Google Shape;504;p30"/>
            <p:cNvSpPr/>
            <p:nvPr/>
          </p:nvSpPr>
          <p:spPr>
            <a:xfrm>
              <a:off x="4717675" y="2603325"/>
              <a:ext cx="118200" cy="42200"/>
            </a:xfrm>
            <a:custGeom>
              <a:avLst/>
              <a:gdLst/>
              <a:ahLst/>
              <a:cxnLst/>
              <a:rect l="l" t="t" r="r" b="b"/>
              <a:pathLst>
                <a:path w="4728" h="1688" extrusionOk="0">
                  <a:moveTo>
                    <a:pt x="4556" y="0"/>
                  </a:moveTo>
                  <a:cubicBezTo>
                    <a:pt x="4538" y="0"/>
                    <a:pt x="4519" y="5"/>
                    <a:pt x="4499" y="14"/>
                  </a:cubicBezTo>
                  <a:cubicBezTo>
                    <a:pt x="3040" y="774"/>
                    <a:pt x="1794" y="1382"/>
                    <a:pt x="122" y="1473"/>
                  </a:cubicBezTo>
                  <a:cubicBezTo>
                    <a:pt x="1" y="1473"/>
                    <a:pt x="1" y="1686"/>
                    <a:pt x="122" y="1686"/>
                  </a:cubicBezTo>
                  <a:cubicBezTo>
                    <a:pt x="174" y="1687"/>
                    <a:pt x="225" y="1688"/>
                    <a:pt x="277" y="1688"/>
                  </a:cubicBezTo>
                  <a:cubicBezTo>
                    <a:pt x="1790" y="1688"/>
                    <a:pt x="3505" y="1255"/>
                    <a:pt x="4651" y="197"/>
                  </a:cubicBezTo>
                  <a:cubicBezTo>
                    <a:pt x="4728" y="120"/>
                    <a:pt x="4654" y="0"/>
                    <a:pt x="4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5" name="Google Shape;505;p30"/>
            <p:cNvSpPr/>
            <p:nvPr/>
          </p:nvSpPr>
          <p:spPr>
            <a:xfrm>
              <a:off x="4691850" y="2588400"/>
              <a:ext cx="8375" cy="23475"/>
            </a:xfrm>
            <a:custGeom>
              <a:avLst/>
              <a:gdLst/>
              <a:ahLst/>
              <a:cxnLst/>
              <a:rect l="l" t="t" r="r" b="b"/>
              <a:pathLst>
                <a:path w="335" h="939" extrusionOk="0">
                  <a:moveTo>
                    <a:pt x="266" y="1"/>
                  </a:moveTo>
                  <a:cubicBezTo>
                    <a:pt x="245" y="1"/>
                    <a:pt x="225" y="11"/>
                    <a:pt x="213" y="34"/>
                  </a:cubicBezTo>
                  <a:cubicBezTo>
                    <a:pt x="152" y="307"/>
                    <a:pt x="0" y="642"/>
                    <a:pt x="61" y="915"/>
                  </a:cubicBezTo>
                  <a:cubicBezTo>
                    <a:pt x="76" y="931"/>
                    <a:pt x="91" y="938"/>
                    <a:pt x="103" y="938"/>
                  </a:cubicBezTo>
                  <a:cubicBezTo>
                    <a:pt x="114" y="938"/>
                    <a:pt x="122" y="931"/>
                    <a:pt x="122" y="915"/>
                  </a:cubicBezTo>
                  <a:cubicBezTo>
                    <a:pt x="183" y="794"/>
                    <a:pt x="183" y="642"/>
                    <a:pt x="213" y="520"/>
                  </a:cubicBezTo>
                  <a:cubicBezTo>
                    <a:pt x="243" y="368"/>
                    <a:pt x="274" y="216"/>
                    <a:pt x="335" y="64"/>
                  </a:cubicBezTo>
                  <a:cubicBezTo>
                    <a:pt x="335" y="27"/>
                    <a:pt x="300"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6" name="Google Shape;506;p30"/>
            <p:cNvSpPr/>
            <p:nvPr/>
          </p:nvSpPr>
          <p:spPr>
            <a:xfrm>
              <a:off x="4698675" y="2586000"/>
              <a:ext cx="11125" cy="37750"/>
            </a:xfrm>
            <a:custGeom>
              <a:avLst/>
              <a:gdLst/>
              <a:ahLst/>
              <a:cxnLst/>
              <a:rect l="l" t="t" r="r" b="b"/>
              <a:pathLst>
                <a:path w="445" h="1510" extrusionOk="0">
                  <a:moveTo>
                    <a:pt x="337" y="1"/>
                  </a:moveTo>
                  <a:cubicBezTo>
                    <a:pt x="304" y="1"/>
                    <a:pt x="274" y="20"/>
                    <a:pt x="274" y="69"/>
                  </a:cubicBezTo>
                  <a:cubicBezTo>
                    <a:pt x="183" y="495"/>
                    <a:pt x="1" y="981"/>
                    <a:pt x="1" y="1437"/>
                  </a:cubicBezTo>
                  <a:cubicBezTo>
                    <a:pt x="1" y="1487"/>
                    <a:pt x="38" y="1510"/>
                    <a:pt x="76" y="1510"/>
                  </a:cubicBezTo>
                  <a:cubicBezTo>
                    <a:pt x="107" y="1510"/>
                    <a:pt x="139" y="1495"/>
                    <a:pt x="153" y="1467"/>
                  </a:cubicBezTo>
                  <a:cubicBezTo>
                    <a:pt x="305" y="1042"/>
                    <a:pt x="335" y="555"/>
                    <a:pt x="426" y="99"/>
                  </a:cubicBezTo>
                  <a:cubicBezTo>
                    <a:pt x="445" y="45"/>
                    <a:pt x="386"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7" name="Google Shape;507;p30"/>
            <p:cNvSpPr/>
            <p:nvPr/>
          </p:nvSpPr>
          <p:spPr>
            <a:xfrm>
              <a:off x="4710850" y="2579925"/>
              <a:ext cx="11425" cy="44900"/>
            </a:xfrm>
            <a:custGeom>
              <a:avLst/>
              <a:gdLst/>
              <a:ahLst/>
              <a:cxnLst/>
              <a:rect l="l" t="t" r="r" b="b"/>
              <a:pathLst>
                <a:path w="457" h="1796" extrusionOk="0">
                  <a:moveTo>
                    <a:pt x="351" y="1"/>
                  </a:moveTo>
                  <a:cubicBezTo>
                    <a:pt x="317" y="1"/>
                    <a:pt x="286" y="20"/>
                    <a:pt x="274" y="69"/>
                  </a:cubicBezTo>
                  <a:cubicBezTo>
                    <a:pt x="182" y="586"/>
                    <a:pt x="0" y="1194"/>
                    <a:pt x="61" y="1710"/>
                  </a:cubicBezTo>
                  <a:cubicBezTo>
                    <a:pt x="61" y="1763"/>
                    <a:pt x="112" y="1796"/>
                    <a:pt x="155" y="1796"/>
                  </a:cubicBezTo>
                  <a:cubicBezTo>
                    <a:pt x="186" y="1796"/>
                    <a:pt x="213" y="1779"/>
                    <a:pt x="213" y="1741"/>
                  </a:cubicBezTo>
                  <a:cubicBezTo>
                    <a:pt x="365" y="1224"/>
                    <a:pt x="365" y="646"/>
                    <a:pt x="456" y="99"/>
                  </a:cubicBezTo>
                  <a:cubicBezTo>
                    <a:pt x="456" y="45"/>
                    <a:pt x="401"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8" name="Google Shape;508;p30"/>
            <p:cNvSpPr/>
            <p:nvPr/>
          </p:nvSpPr>
          <p:spPr>
            <a:xfrm>
              <a:off x="4726050" y="2575750"/>
              <a:ext cx="9125" cy="50675"/>
            </a:xfrm>
            <a:custGeom>
              <a:avLst/>
              <a:gdLst/>
              <a:ahLst/>
              <a:cxnLst/>
              <a:rect l="l" t="t" r="r" b="b"/>
              <a:pathLst>
                <a:path w="365" h="2027" extrusionOk="0">
                  <a:moveTo>
                    <a:pt x="209" y="0"/>
                  </a:moveTo>
                  <a:cubicBezTo>
                    <a:pt x="152" y="0"/>
                    <a:pt x="91" y="38"/>
                    <a:pt x="91" y="114"/>
                  </a:cubicBezTo>
                  <a:cubicBezTo>
                    <a:pt x="61" y="449"/>
                    <a:pt x="30" y="813"/>
                    <a:pt x="30" y="1178"/>
                  </a:cubicBezTo>
                  <a:cubicBezTo>
                    <a:pt x="30" y="1452"/>
                    <a:pt x="0" y="1725"/>
                    <a:pt x="122" y="1968"/>
                  </a:cubicBezTo>
                  <a:cubicBezTo>
                    <a:pt x="135" y="2010"/>
                    <a:pt x="161" y="2026"/>
                    <a:pt x="189" y="2026"/>
                  </a:cubicBezTo>
                  <a:cubicBezTo>
                    <a:pt x="222" y="2026"/>
                    <a:pt x="257" y="2002"/>
                    <a:pt x="274" y="1968"/>
                  </a:cubicBezTo>
                  <a:cubicBezTo>
                    <a:pt x="365" y="1695"/>
                    <a:pt x="304" y="1391"/>
                    <a:pt x="304" y="1087"/>
                  </a:cubicBezTo>
                  <a:cubicBezTo>
                    <a:pt x="304" y="783"/>
                    <a:pt x="304" y="449"/>
                    <a:pt x="304" y="114"/>
                  </a:cubicBezTo>
                  <a:cubicBezTo>
                    <a:pt x="319" y="38"/>
                    <a:pt x="266"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9" name="Google Shape;509;p30"/>
            <p:cNvSpPr/>
            <p:nvPr/>
          </p:nvSpPr>
          <p:spPr>
            <a:xfrm>
              <a:off x="4739325" y="2597025"/>
              <a:ext cx="9525" cy="21575"/>
            </a:xfrm>
            <a:custGeom>
              <a:avLst/>
              <a:gdLst/>
              <a:ahLst/>
              <a:cxnLst/>
              <a:rect l="l" t="t" r="r" b="b"/>
              <a:pathLst>
                <a:path w="381" h="863" extrusionOk="0">
                  <a:moveTo>
                    <a:pt x="100" y="0"/>
                  </a:moveTo>
                  <a:cubicBezTo>
                    <a:pt x="47" y="0"/>
                    <a:pt x="1" y="38"/>
                    <a:pt x="16" y="114"/>
                  </a:cubicBezTo>
                  <a:cubicBezTo>
                    <a:pt x="16" y="266"/>
                    <a:pt x="47" y="388"/>
                    <a:pt x="77" y="510"/>
                  </a:cubicBezTo>
                  <a:cubicBezTo>
                    <a:pt x="107" y="631"/>
                    <a:pt x="138" y="783"/>
                    <a:pt x="229" y="844"/>
                  </a:cubicBezTo>
                  <a:cubicBezTo>
                    <a:pt x="251" y="855"/>
                    <a:pt x="273" y="862"/>
                    <a:pt x="293" y="862"/>
                  </a:cubicBezTo>
                  <a:cubicBezTo>
                    <a:pt x="326" y="862"/>
                    <a:pt x="351" y="841"/>
                    <a:pt x="351" y="783"/>
                  </a:cubicBezTo>
                  <a:cubicBezTo>
                    <a:pt x="381" y="692"/>
                    <a:pt x="320" y="570"/>
                    <a:pt x="290" y="479"/>
                  </a:cubicBezTo>
                  <a:cubicBezTo>
                    <a:pt x="259" y="358"/>
                    <a:pt x="229" y="236"/>
                    <a:pt x="229" y="114"/>
                  </a:cubicBezTo>
                  <a:cubicBezTo>
                    <a:pt x="214" y="38"/>
                    <a:pt x="15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0" name="Google Shape;510;p30"/>
            <p:cNvSpPr/>
            <p:nvPr/>
          </p:nvSpPr>
          <p:spPr>
            <a:xfrm>
              <a:off x="4748075" y="2574425"/>
              <a:ext cx="12175" cy="38450"/>
            </a:xfrm>
            <a:custGeom>
              <a:avLst/>
              <a:gdLst/>
              <a:ahLst/>
              <a:cxnLst/>
              <a:rect l="l" t="t" r="r" b="b"/>
              <a:pathLst>
                <a:path w="487" h="1538" extrusionOk="0">
                  <a:moveTo>
                    <a:pt x="96" y="1"/>
                  </a:moveTo>
                  <a:cubicBezTo>
                    <a:pt x="52" y="1"/>
                    <a:pt x="1" y="47"/>
                    <a:pt x="1" y="107"/>
                  </a:cubicBezTo>
                  <a:cubicBezTo>
                    <a:pt x="92" y="562"/>
                    <a:pt x="152" y="1079"/>
                    <a:pt x="335" y="1505"/>
                  </a:cubicBezTo>
                  <a:cubicBezTo>
                    <a:pt x="346" y="1528"/>
                    <a:pt x="371" y="1538"/>
                    <a:pt x="398" y="1538"/>
                  </a:cubicBezTo>
                  <a:cubicBezTo>
                    <a:pt x="440" y="1538"/>
                    <a:pt x="487" y="1512"/>
                    <a:pt x="487" y="1474"/>
                  </a:cubicBezTo>
                  <a:cubicBezTo>
                    <a:pt x="456" y="988"/>
                    <a:pt x="274" y="502"/>
                    <a:pt x="152" y="46"/>
                  </a:cubicBezTo>
                  <a:cubicBezTo>
                    <a:pt x="142"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1" name="Google Shape;511;p30"/>
            <p:cNvSpPr/>
            <p:nvPr/>
          </p:nvSpPr>
          <p:spPr>
            <a:xfrm>
              <a:off x="4752175" y="2570425"/>
              <a:ext cx="20250" cy="38900"/>
            </a:xfrm>
            <a:custGeom>
              <a:avLst/>
              <a:gdLst/>
              <a:ahLst/>
              <a:cxnLst/>
              <a:rect l="l" t="t" r="r" b="b"/>
              <a:pathLst>
                <a:path w="810" h="1556" extrusionOk="0">
                  <a:moveTo>
                    <a:pt x="104" y="1"/>
                  </a:moveTo>
                  <a:cubicBezTo>
                    <a:pt x="49" y="1"/>
                    <a:pt x="0" y="41"/>
                    <a:pt x="19" y="115"/>
                  </a:cubicBezTo>
                  <a:cubicBezTo>
                    <a:pt x="110" y="388"/>
                    <a:pt x="201" y="662"/>
                    <a:pt x="323" y="905"/>
                  </a:cubicBezTo>
                  <a:cubicBezTo>
                    <a:pt x="414" y="1148"/>
                    <a:pt x="505" y="1422"/>
                    <a:pt x="718" y="1543"/>
                  </a:cubicBezTo>
                  <a:cubicBezTo>
                    <a:pt x="727" y="1552"/>
                    <a:pt x="738" y="1556"/>
                    <a:pt x="750" y="1556"/>
                  </a:cubicBezTo>
                  <a:cubicBezTo>
                    <a:pt x="779" y="1556"/>
                    <a:pt x="809" y="1534"/>
                    <a:pt x="809" y="1513"/>
                  </a:cubicBezTo>
                  <a:cubicBezTo>
                    <a:pt x="809" y="1270"/>
                    <a:pt x="657" y="1087"/>
                    <a:pt x="566" y="874"/>
                  </a:cubicBezTo>
                  <a:cubicBezTo>
                    <a:pt x="444" y="631"/>
                    <a:pt x="323" y="327"/>
                    <a:pt x="201" y="54"/>
                  </a:cubicBezTo>
                  <a:cubicBezTo>
                    <a:pt x="177" y="18"/>
                    <a:pt x="139"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2" name="Google Shape;512;p30"/>
            <p:cNvSpPr/>
            <p:nvPr/>
          </p:nvSpPr>
          <p:spPr>
            <a:xfrm>
              <a:off x="4761450" y="2565150"/>
              <a:ext cx="25300" cy="35650"/>
            </a:xfrm>
            <a:custGeom>
              <a:avLst/>
              <a:gdLst/>
              <a:ahLst/>
              <a:cxnLst/>
              <a:rect l="l" t="t" r="r" b="b"/>
              <a:pathLst>
                <a:path w="1012" h="1426" extrusionOk="0">
                  <a:moveTo>
                    <a:pt x="147" y="1"/>
                  </a:moveTo>
                  <a:cubicBezTo>
                    <a:pt x="77" y="1"/>
                    <a:pt x="1" y="79"/>
                    <a:pt x="43" y="143"/>
                  </a:cubicBezTo>
                  <a:cubicBezTo>
                    <a:pt x="256" y="569"/>
                    <a:pt x="469" y="1116"/>
                    <a:pt x="864" y="1420"/>
                  </a:cubicBezTo>
                  <a:cubicBezTo>
                    <a:pt x="872" y="1424"/>
                    <a:pt x="881" y="1426"/>
                    <a:pt x="890" y="1426"/>
                  </a:cubicBezTo>
                  <a:cubicBezTo>
                    <a:pt x="947" y="1426"/>
                    <a:pt x="1012" y="1351"/>
                    <a:pt x="985" y="1298"/>
                  </a:cubicBezTo>
                  <a:cubicBezTo>
                    <a:pt x="894" y="1085"/>
                    <a:pt x="742" y="903"/>
                    <a:pt x="621" y="721"/>
                  </a:cubicBezTo>
                  <a:cubicBezTo>
                    <a:pt x="469" y="508"/>
                    <a:pt x="347" y="265"/>
                    <a:pt x="225" y="52"/>
                  </a:cubicBezTo>
                  <a:cubicBezTo>
                    <a:pt x="207" y="15"/>
                    <a:pt x="17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3" name="Google Shape;513;p30"/>
            <p:cNvSpPr/>
            <p:nvPr/>
          </p:nvSpPr>
          <p:spPr>
            <a:xfrm>
              <a:off x="4768200" y="2561850"/>
              <a:ext cx="30650" cy="35500"/>
            </a:xfrm>
            <a:custGeom>
              <a:avLst/>
              <a:gdLst/>
              <a:ahLst/>
              <a:cxnLst/>
              <a:rect l="l" t="t" r="r" b="b"/>
              <a:pathLst>
                <a:path w="1226" h="1420" extrusionOk="0">
                  <a:moveTo>
                    <a:pt x="155" y="0"/>
                  </a:moveTo>
                  <a:cubicBezTo>
                    <a:pt x="76" y="0"/>
                    <a:pt x="1" y="92"/>
                    <a:pt x="47" y="184"/>
                  </a:cubicBezTo>
                  <a:cubicBezTo>
                    <a:pt x="229" y="397"/>
                    <a:pt x="381" y="640"/>
                    <a:pt x="563" y="853"/>
                  </a:cubicBezTo>
                  <a:cubicBezTo>
                    <a:pt x="715" y="1065"/>
                    <a:pt x="837" y="1278"/>
                    <a:pt x="1050" y="1400"/>
                  </a:cubicBezTo>
                  <a:cubicBezTo>
                    <a:pt x="1070" y="1414"/>
                    <a:pt x="1091" y="1420"/>
                    <a:pt x="1110" y="1420"/>
                  </a:cubicBezTo>
                  <a:cubicBezTo>
                    <a:pt x="1176" y="1420"/>
                    <a:pt x="1225" y="1349"/>
                    <a:pt x="1202" y="1278"/>
                  </a:cubicBezTo>
                  <a:cubicBezTo>
                    <a:pt x="1141" y="1065"/>
                    <a:pt x="928" y="883"/>
                    <a:pt x="806" y="701"/>
                  </a:cubicBezTo>
                  <a:cubicBezTo>
                    <a:pt x="624" y="458"/>
                    <a:pt x="411" y="245"/>
                    <a:pt x="229" y="32"/>
                  </a:cubicBezTo>
                  <a:cubicBezTo>
                    <a:pt x="207" y="10"/>
                    <a:pt x="181"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4" name="Google Shape;514;p30"/>
            <p:cNvSpPr/>
            <p:nvPr/>
          </p:nvSpPr>
          <p:spPr>
            <a:xfrm>
              <a:off x="4784125" y="2563450"/>
              <a:ext cx="33050" cy="25925"/>
            </a:xfrm>
            <a:custGeom>
              <a:avLst/>
              <a:gdLst/>
              <a:ahLst/>
              <a:cxnLst/>
              <a:rect l="l" t="t" r="r" b="b"/>
              <a:pathLst>
                <a:path w="1322" h="1037" extrusionOk="0">
                  <a:moveTo>
                    <a:pt x="137" y="0"/>
                  </a:moveTo>
                  <a:cubicBezTo>
                    <a:pt x="64" y="0"/>
                    <a:pt x="1" y="103"/>
                    <a:pt x="48" y="150"/>
                  </a:cubicBezTo>
                  <a:lnTo>
                    <a:pt x="48" y="181"/>
                  </a:lnTo>
                  <a:cubicBezTo>
                    <a:pt x="230" y="363"/>
                    <a:pt x="413" y="546"/>
                    <a:pt x="625" y="728"/>
                  </a:cubicBezTo>
                  <a:cubicBezTo>
                    <a:pt x="808" y="849"/>
                    <a:pt x="990" y="1001"/>
                    <a:pt x="1203" y="1032"/>
                  </a:cubicBezTo>
                  <a:cubicBezTo>
                    <a:pt x="1210" y="1035"/>
                    <a:pt x="1216" y="1037"/>
                    <a:pt x="1223" y="1037"/>
                  </a:cubicBezTo>
                  <a:cubicBezTo>
                    <a:pt x="1276" y="1037"/>
                    <a:pt x="1321" y="937"/>
                    <a:pt x="1294" y="910"/>
                  </a:cubicBezTo>
                  <a:cubicBezTo>
                    <a:pt x="1173" y="728"/>
                    <a:pt x="960" y="637"/>
                    <a:pt x="777" y="515"/>
                  </a:cubicBezTo>
                  <a:cubicBezTo>
                    <a:pt x="565" y="394"/>
                    <a:pt x="382" y="211"/>
                    <a:pt x="200" y="29"/>
                  </a:cubicBezTo>
                  <a:cubicBezTo>
                    <a:pt x="180" y="9"/>
                    <a:pt x="158"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5" name="Google Shape;515;p30"/>
            <p:cNvSpPr/>
            <p:nvPr/>
          </p:nvSpPr>
          <p:spPr>
            <a:xfrm>
              <a:off x="4791200" y="2555750"/>
              <a:ext cx="26800" cy="22875"/>
            </a:xfrm>
            <a:custGeom>
              <a:avLst/>
              <a:gdLst/>
              <a:ahLst/>
              <a:cxnLst/>
              <a:rect l="l" t="t" r="r" b="b"/>
              <a:pathLst>
                <a:path w="1072" h="915" extrusionOk="0">
                  <a:moveTo>
                    <a:pt x="146" y="1"/>
                  </a:moveTo>
                  <a:cubicBezTo>
                    <a:pt x="69" y="1"/>
                    <a:pt x="0" y="86"/>
                    <a:pt x="69" y="154"/>
                  </a:cubicBezTo>
                  <a:cubicBezTo>
                    <a:pt x="251" y="306"/>
                    <a:pt x="403" y="489"/>
                    <a:pt x="555" y="610"/>
                  </a:cubicBezTo>
                  <a:cubicBezTo>
                    <a:pt x="677" y="732"/>
                    <a:pt x="798" y="914"/>
                    <a:pt x="981" y="914"/>
                  </a:cubicBezTo>
                  <a:cubicBezTo>
                    <a:pt x="1042" y="914"/>
                    <a:pt x="1072" y="884"/>
                    <a:pt x="1072" y="823"/>
                  </a:cubicBezTo>
                  <a:cubicBezTo>
                    <a:pt x="1042" y="641"/>
                    <a:pt x="829" y="550"/>
                    <a:pt x="707" y="428"/>
                  </a:cubicBezTo>
                  <a:cubicBezTo>
                    <a:pt x="555" y="276"/>
                    <a:pt x="373" y="154"/>
                    <a:pt x="221" y="33"/>
                  </a:cubicBezTo>
                  <a:cubicBezTo>
                    <a:pt x="198" y="10"/>
                    <a:pt x="171"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6" name="Google Shape;516;p30"/>
            <p:cNvSpPr/>
            <p:nvPr/>
          </p:nvSpPr>
          <p:spPr>
            <a:xfrm>
              <a:off x="4795625" y="2547025"/>
              <a:ext cx="26950" cy="21725"/>
            </a:xfrm>
            <a:custGeom>
              <a:avLst/>
              <a:gdLst/>
              <a:ahLst/>
              <a:cxnLst/>
              <a:rect l="l" t="t" r="r" b="b"/>
              <a:pathLst>
                <a:path w="1078" h="869" extrusionOk="0">
                  <a:moveTo>
                    <a:pt x="98" y="1"/>
                  </a:moveTo>
                  <a:cubicBezTo>
                    <a:pt x="46" y="1"/>
                    <a:pt x="0" y="90"/>
                    <a:pt x="74" y="139"/>
                  </a:cubicBezTo>
                  <a:cubicBezTo>
                    <a:pt x="257" y="291"/>
                    <a:pt x="439" y="443"/>
                    <a:pt x="621" y="595"/>
                  </a:cubicBezTo>
                  <a:cubicBezTo>
                    <a:pt x="743" y="686"/>
                    <a:pt x="865" y="868"/>
                    <a:pt x="1047" y="868"/>
                  </a:cubicBezTo>
                  <a:cubicBezTo>
                    <a:pt x="1077" y="868"/>
                    <a:pt x="1077" y="838"/>
                    <a:pt x="1077" y="807"/>
                  </a:cubicBezTo>
                  <a:cubicBezTo>
                    <a:pt x="1047" y="625"/>
                    <a:pt x="834" y="534"/>
                    <a:pt x="713" y="412"/>
                  </a:cubicBezTo>
                  <a:cubicBezTo>
                    <a:pt x="530" y="291"/>
                    <a:pt x="348" y="139"/>
                    <a:pt x="135" y="17"/>
                  </a:cubicBezTo>
                  <a:cubicBezTo>
                    <a:pt x="123" y="5"/>
                    <a:pt x="111"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7" name="Google Shape;517;p30"/>
            <p:cNvSpPr/>
            <p:nvPr/>
          </p:nvSpPr>
          <p:spPr>
            <a:xfrm>
              <a:off x="4798600" y="2541000"/>
              <a:ext cx="32325" cy="24900"/>
            </a:xfrm>
            <a:custGeom>
              <a:avLst/>
              <a:gdLst/>
              <a:ahLst/>
              <a:cxnLst/>
              <a:rect l="l" t="t" r="r" b="b"/>
              <a:pathLst>
                <a:path w="1293" h="996" extrusionOk="0">
                  <a:moveTo>
                    <a:pt x="96" y="1"/>
                  </a:moveTo>
                  <a:cubicBezTo>
                    <a:pt x="31" y="1"/>
                    <a:pt x="0" y="116"/>
                    <a:pt x="77" y="167"/>
                  </a:cubicBezTo>
                  <a:lnTo>
                    <a:pt x="46" y="167"/>
                  </a:lnTo>
                  <a:cubicBezTo>
                    <a:pt x="290" y="319"/>
                    <a:pt x="502" y="471"/>
                    <a:pt x="685" y="653"/>
                  </a:cubicBezTo>
                  <a:cubicBezTo>
                    <a:pt x="837" y="775"/>
                    <a:pt x="1019" y="957"/>
                    <a:pt x="1201" y="988"/>
                  </a:cubicBezTo>
                  <a:cubicBezTo>
                    <a:pt x="1213" y="993"/>
                    <a:pt x="1224" y="996"/>
                    <a:pt x="1233" y="996"/>
                  </a:cubicBezTo>
                  <a:cubicBezTo>
                    <a:pt x="1273" y="996"/>
                    <a:pt x="1293" y="951"/>
                    <a:pt x="1293" y="927"/>
                  </a:cubicBezTo>
                  <a:cubicBezTo>
                    <a:pt x="1201" y="714"/>
                    <a:pt x="989" y="623"/>
                    <a:pt x="806" y="501"/>
                  </a:cubicBezTo>
                  <a:cubicBezTo>
                    <a:pt x="594" y="319"/>
                    <a:pt x="381" y="167"/>
                    <a:pt x="138" y="15"/>
                  </a:cubicBezTo>
                  <a:cubicBezTo>
                    <a:pt x="123" y="5"/>
                    <a:pt x="109"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8" name="Google Shape;518;p30"/>
            <p:cNvSpPr/>
            <p:nvPr/>
          </p:nvSpPr>
          <p:spPr>
            <a:xfrm>
              <a:off x="4802450" y="2537250"/>
              <a:ext cx="45200" cy="26175"/>
            </a:xfrm>
            <a:custGeom>
              <a:avLst/>
              <a:gdLst/>
              <a:ahLst/>
              <a:cxnLst/>
              <a:rect l="l" t="t" r="r" b="b"/>
              <a:pathLst>
                <a:path w="1808" h="1047" extrusionOk="0">
                  <a:moveTo>
                    <a:pt x="148" y="1"/>
                  </a:moveTo>
                  <a:cubicBezTo>
                    <a:pt x="53" y="1"/>
                    <a:pt x="1" y="143"/>
                    <a:pt x="105" y="195"/>
                  </a:cubicBezTo>
                  <a:cubicBezTo>
                    <a:pt x="348" y="317"/>
                    <a:pt x="622" y="469"/>
                    <a:pt x="895" y="651"/>
                  </a:cubicBezTo>
                  <a:cubicBezTo>
                    <a:pt x="1139" y="773"/>
                    <a:pt x="1351" y="955"/>
                    <a:pt x="1625" y="1046"/>
                  </a:cubicBezTo>
                  <a:cubicBezTo>
                    <a:pt x="1716" y="1046"/>
                    <a:pt x="1807" y="925"/>
                    <a:pt x="1716" y="864"/>
                  </a:cubicBezTo>
                  <a:cubicBezTo>
                    <a:pt x="1321" y="469"/>
                    <a:pt x="683" y="256"/>
                    <a:pt x="196" y="13"/>
                  </a:cubicBezTo>
                  <a:cubicBezTo>
                    <a:pt x="179"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9" name="Google Shape;519;p30"/>
            <p:cNvSpPr/>
            <p:nvPr/>
          </p:nvSpPr>
          <p:spPr>
            <a:xfrm>
              <a:off x="4813800" y="2534925"/>
              <a:ext cx="24725" cy="16350"/>
            </a:xfrm>
            <a:custGeom>
              <a:avLst/>
              <a:gdLst/>
              <a:ahLst/>
              <a:cxnLst/>
              <a:rect l="l" t="t" r="r" b="b"/>
              <a:pathLst>
                <a:path w="989" h="654" extrusionOk="0">
                  <a:moveTo>
                    <a:pt x="143" y="1"/>
                  </a:moveTo>
                  <a:cubicBezTo>
                    <a:pt x="52" y="1"/>
                    <a:pt x="0" y="120"/>
                    <a:pt x="77" y="197"/>
                  </a:cubicBezTo>
                  <a:cubicBezTo>
                    <a:pt x="229" y="288"/>
                    <a:pt x="350" y="380"/>
                    <a:pt x="502" y="471"/>
                  </a:cubicBezTo>
                  <a:cubicBezTo>
                    <a:pt x="624" y="532"/>
                    <a:pt x="745" y="653"/>
                    <a:pt x="867" y="653"/>
                  </a:cubicBezTo>
                  <a:cubicBezTo>
                    <a:pt x="958" y="653"/>
                    <a:pt x="989" y="562"/>
                    <a:pt x="958" y="501"/>
                  </a:cubicBezTo>
                  <a:cubicBezTo>
                    <a:pt x="897" y="380"/>
                    <a:pt x="745" y="319"/>
                    <a:pt x="624" y="258"/>
                  </a:cubicBezTo>
                  <a:cubicBezTo>
                    <a:pt x="472" y="167"/>
                    <a:pt x="320" y="106"/>
                    <a:pt x="198" y="15"/>
                  </a:cubicBezTo>
                  <a:cubicBezTo>
                    <a:pt x="179" y="5"/>
                    <a:pt x="160"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0" name="Google Shape;520;p30"/>
            <p:cNvSpPr/>
            <p:nvPr/>
          </p:nvSpPr>
          <p:spPr>
            <a:xfrm>
              <a:off x="4819175" y="2528150"/>
              <a:ext cx="25325" cy="18700"/>
            </a:xfrm>
            <a:custGeom>
              <a:avLst/>
              <a:gdLst/>
              <a:ahLst/>
              <a:cxnLst/>
              <a:rect l="l" t="t" r="r" b="b"/>
              <a:pathLst>
                <a:path w="1013" h="748" extrusionOk="0">
                  <a:moveTo>
                    <a:pt x="196" y="0"/>
                  </a:moveTo>
                  <a:cubicBezTo>
                    <a:pt x="76" y="0"/>
                    <a:pt x="0" y="146"/>
                    <a:pt x="105" y="225"/>
                  </a:cubicBezTo>
                  <a:lnTo>
                    <a:pt x="135" y="225"/>
                  </a:lnTo>
                  <a:cubicBezTo>
                    <a:pt x="257" y="286"/>
                    <a:pt x="378" y="377"/>
                    <a:pt x="500" y="468"/>
                  </a:cubicBezTo>
                  <a:cubicBezTo>
                    <a:pt x="622" y="559"/>
                    <a:pt x="713" y="681"/>
                    <a:pt x="834" y="742"/>
                  </a:cubicBezTo>
                  <a:cubicBezTo>
                    <a:pt x="847" y="746"/>
                    <a:pt x="859" y="748"/>
                    <a:pt x="871" y="748"/>
                  </a:cubicBezTo>
                  <a:cubicBezTo>
                    <a:pt x="948" y="748"/>
                    <a:pt x="1013" y="669"/>
                    <a:pt x="986" y="590"/>
                  </a:cubicBezTo>
                  <a:cubicBezTo>
                    <a:pt x="956" y="438"/>
                    <a:pt x="804" y="347"/>
                    <a:pt x="682" y="255"/>
                  </a:cubicBezTo>
                  <a:cubicBezTo>
                    <a:pt x="530" y="164"/>
                    <a:pt x="409" y="73"/>
                    <a:pt x="257" y="12"/>
                  </a:cubicBezTo>
                  <a:cubicBezTo>
                    <a:pt x="236" y="4"/>
                    <a:pt x="215"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1" name="Google Shape;521;p30"/>
            <p:cNvSpPr/>
            <p:nvPr/>
          </p:nvSpPr>
          <p:spPr>
            <a:xfrm>
              <a:off x="4682725" y="2590275"/>
              <a:ext cx="12950" cy="28625"/>
            </a:xfrm>
            <a:custGeom>
              <a:avLst/>
              <a:gdLst/>
              <a:ahLst/>
              <a:cxnLst/>
              <a:rect l="l" t="t" r="r" b="b"/>
              <a:pathLst>
                <a:path w="518" h="1145" extrusionOk="0">
                  <a:moveTo>
                    <a:pt x="377" y="1"/>
                  </a:moveTo>
                  <a:cubicBezTo>
                    <a:pt x="336" y="1"/>
                    <a:pt x="297" y="24"/>
                    <a:pt x="274" y="80"/>
                  </a:cubicBezTo>
                  <a:cubicBezTo>
                    <a:pt x="244" y="293"/>
                    <a:pt x="183" y="476"/>
                    <a:pt x="122" y="688"/>
                  </a:cubicBezTo>
                  <a:cubicBezTo>
                    <a:pt x="61" y="840"/>
                    <a:pt x="0" y="992"/>
                    <a:pt x="92" y="1114"/>
                  </a:cubicBezTo>
                  <a:cubicBezTo>
                    <a:pt x="122" y="1144"/>
                    <a:pt x="152" y="1144"/>
                    <a:pt x="183" y="1144"/>
                  </a:cubicBezTo>
                  <a:cubicBezTo>
                    <a:pt x="335" y="1114"/>
                    <a:pt x="365" y="901"/>
                    <a:pt x="396" y="780"/>
                  </a:cubicBezTo>
                  <a:cubicBezTo>
                    <a:pt x="456" y="567"/>
                    <a:pt x="487" y="354"/>
                    <a:pt x="517" y="141"/>
                  </a:cubicBezTo>
                  <a:cubicBezTo>
                    <a:pt x="517" y="65"/>
                    <a:pt x="44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2" name="Google Shape;522;p30"/>
            <p:cNvSpPr/>
            <p:nvPr/>
          </p:nvSpPr>
          <p:spPr>
            <a:xfrm>
              <a:off x="4669050" y="2590025"/>
              <a:ext cx="12625" cy="31725"/>
            </a:xfrm>
            <a:custGeom>
              <a:avLst/>
              <a:gdLst/>
              <a:ahLst/>
              <a:cxnLst/>
              <a:rect l="l" t="t" r="r" b="b"/>
              <a:pathLst>
                <a:path w="505" h="1269" extrusionOk="0">
                  <a:moveTo>
                    <a:pt x="390" y="0"/>
                  </a:moveTo>
                  <a:cubicBezTo>
                    <a:pt x="346" y="0"/>
                    <a:pt x="299" y="27"/>
                    <a:pt x="274" y="90"/>
                  </a:cubicBezTo>
                  <a:lnTo>
                    <a:pt x="274" y="60"/>
                  </a:lnTo>
                  <a:cubicBezTo>
                    <a:pt x="244" y="273"/>
                    <a:pt x="183" y="455"/>
                    <a:pt x="122" y="638"/>
                  </a:cubicBezTo>
                  <a:cubicBezTo>
                    <a:pt x="92" y="820"/>
                    <a:pt x="0" y="1002"/>
                    <a:pt x="31" y="1154"/>
                  </a:cubicBezTo>
                  <a:cubicBezTo>
                    <a:pt x="31" y="1228"/>
                    <a:pt x="86" y="1268"/>
                    <a:pt x="144" y="1268"/>
                  </a:cubicBezTo>
                  <a:cubicBezTo>
                    <a:pt x="181" y="1268"/>
                    <a:pt x="220" y="1251"/>
                    <a:pt x="244" y="1215"/>
                  </a:cubicBezTo>
                  <a:cubicBezTo>
                    <a:pt x="335" y="1063"/>
                    <a:pt x="335" y="881"/>
                    <a:pt x="395" y="698"/>
                  </a:cubicBezTo>
                  <a:cubicBezTo>
                    <a:pt x="426" y="516"/>
                    <a:pt x="456" y="334"/>
                    <a:pt x="487" y="121"/>
                  </a:cubicBezTo>
                  <a:cubicBezTo>
                    <a:pt x="504" y="50"/>
                    <a:pt x="450"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3" name="Google Shape;523;p30"/>
            <p:cNvSpPr/>
            <p:nvPr/>
          </p:nvSpPr>
          <p:spPr>
            <a:xfrm>
              <a:off x="4661450" y="2586200"/>
              <a:ext cx="12175" cy="35000"/>
            </a:xfrm>
            <a:custGeom>
              <a:avLst/>
              <a:gdLst/>
              <a:ahLst/>
              <a:cxnLst/>
              <a:rect l="l" t="t" r="r" b="b"/>
              <a:pathLst>
                <a:path w="487" h="1400" extrusionOk="0">
                  <a:moveTo>
                    <a:pt x="392" y="0"/>
                  </a:moveTo>
                  <a:cubicBezTo>
                    <a:pt x="342" y="0"/>
                    <a:pt x="289" y="31"/>
                    <a:pt x="274" y="91"/>
                  </a:cubicBezTo>
                  <a:cubicBezTo>
                    <a:pt x="274" y="335"/>
                    <a:pt x="213" y="547"/>
                    <a:pt x="152" y="760"/>
                  </a:cubicBezTo>
                  <a:cubicBezTo>
                    <a:pt x="92" y="943"/>
                    <a:pt x="0" y="1125"/>
                    <a:pt x="0" y="1307"/>
                  </a:cubicBezTo>
                  <a:cubicBezTo>
                    <a:pt x="0" y="1366"/>
                    <a:pt x="51" y="1400"/>
                    <a:pt x="103" y="1400"/>
                  </a:cubicBezTo>
                  <a:cubicBezTo>
                    <a:pt x="132" y="1400"/>
                    <a:pt x="161" y="1390"/>
                    <a:pt x="183" y="1368"/>
                  </a:cubicBezTo>
                  <a:cubicBezTo>
                    <a:pt x="456" y="1095"/>
                    <a:pt x="487" y="487"/>
                    <a:pt x="487" y="91"/>
                  </a:cubicBezTo>
                  <a:cubicBezTo>
                    <a:pt x="487" y="31"/>
                    <a:pt x="441"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4" name="Google Shape;524;p30"/>
            <p:cNvSpPr/>
            <p:nvPr/>
          </p:nvSpPr>
          <p:spPr>
            <a:xfrm>
              <a:off x="4657650" y="2576075"/>
              <a:ext cx="13100" cy="32325"/>
            </a:xfrm>
            <a:custGeom>
              <a:avLst/>
              <a:gdLst/>
              <a:ahLst/>
              <a:cxnLst/>
              <a:rect l="l" t="t" r="r" b="b"/>
              <a:pathLst>
                <a:path w="524" h="1293" extrusionOk="0">
                  <a:moveTo>
                    <a:pt x="357" y="0"/>
                  </a:moveTo>
                  <a:cubicBezTo>
                    <a:pt x="305" y="0"/>
                    <a:pt x="256" y="30"/>
                    <a:pt x="244" y="101"/>
                  </a:cubicBezTo>
                  <a:cubicBezTo>
                    <a:pt x="183" y="284"/>
                    <a:pt x="152" y="466"/>
                    <a:pt x="122" y="648"/>
                  </a:cubicBezTo>
                  <a:cubicBezTo>
                    <a:pt x="61" y="800"/>
                    <a:pt x="0" y="983"/>
                    <a:pt x="31" y="1165"/>
                  </a:cubicBezTo>
                  <a:cubicBezTo>
                    <a:pt x="31" y="1240"/>
                    <a:pt x="89" y="1292"/>
                    <a:pt x="148" y="1292"/>
                  </a:cubicBezTo>
                  <a:cubicBezTo>
                    <a:pt x="184" y="1292"/>
                    <a:pt x="220" y="1272"/>
                    <a:pt x="244" y="1226"/>
                  </a:cubicBezTo>
                  <a:cubicBezTo>
                    <a:pt x="335" y="1074"/>
                    <a:pt x="365" y="892"/>
                    <a:pt x="396" y="740"/>
                  </a:cubicBezTo>
                  <a:cubicBezTo>
                    <a:pt x="426" y="527"/>
                    <a:pt x="456" y="344"/>
                    <a:pt x="487" y="162"/>
                  </a:cubicBezTo>
                  <a:cubicBezTo>
                    <a:pt x="524" y="70"/>
                    <a:pt x="438"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5" name="Google Shape;525;p30"/>
            <p:cNvSpPr/>
            <p:nvPr/>
          </p:nvSpPr>
          <p:spPr>
            <a:xfrm>
              <a:off x="5463625" y="2929325"/>
              <a:ext cx="232975" cy="835475"/>
            </a:xfrm>
            <a:custGeom>
              <a:avLst/>
              <a:gdLst/>
              <a:ahLst/>
              <a:cxnLst/>
              <a:rect l="l" t="t" r="r" b="b"/>
              <a:pathLst>
                <a:path w="9319" h="33419" extrusionOk="0">
                  <a:moveTo>
                    <a:pt x="139" y="0"/>
                  </a:moveTo>
                  <a:cubicBezTo>
                    <a:pt x="48" y="0"/>
                    <a:pt x="0" y="120"/>
                    <a:pt x="102" y="196"/>
                  </a:cubicBezTo>
                  <a:lnTo>
                    <a:pt x="102" y="166"/>
                  </a:lnTo>
                  <a:cubicBezTo>
                    <a:pt x="2686" y="1807"/>
                    <a:pt x="5361" y="3327"/>
                    <a:pt x="6364" y="6428"/>
                  </a:cubicBezTo>
                  <a:cubicBezTo>
                    <a:pt x="7306" y="9406"/>
                    <a:pt x="7428" y="12719"/>
                    <a:pt x="7549" y="15820"/>
                  </a:cubicBezTo>
                  <a:cubicBezTo>
                    <a:pt x="7793" y="21625"/>
                    <a:pt x="7519" y="27613"/>
                    <a:pt x="8978" y="33297"/>
                  </a:cubicBezTo>
                  <a:cubicBezTo>
                    <a:pt x="9002" y="33382"/>
                    <a:pt x="9065" y="33418"/>
                    <a:pt x="9128" y="33418"/>
                  </a:cubicBezTo>
                  <a:cubicBezTo>
                    <a:pt x="9223" y="33418"/>
                    <a:pt x="9319" y="33334"/>
                    <a:pt x="9282" y="33206"/>
                  </a:cubicBezTo>
                  <a:cubicBezTo>
                    <a:pt x="7914" y="26276"/>
                    <a:pt x="8309" y="19315"/>
                    <a:pt x="7671" y="12324"/>
                  </a:cubicBezTo>
                  <a:cubicBezTo>
                    <a:pt x="7428" y="9801"/>
                    <a:pt x="7276" y="6883"/>
                    <a:pt x="5938" y="4665"/>
                  </a:cubicBezTo>
                  <a:cubicBezTo>
                    <a:pt x="4631" y="2446"/>
                    <a:pt x="2352" y="1139"/>
                    <a:pt x="194" y="14"/>
                  </a:cubicBezTo>
                  <a:cubicBezTo>
                    <a:pt x="174" y="4"/>
                    <a:pt x="156"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6" name="Google Shape;526;p30"/>
            <p:cNvSpPr/>
            <p:nvPr/>
          </p:nvSpPr>
          <p:spPr>
            <a:xfrm>
              <a:off x="5378775" y="2974275"/>
              <a:ext cx="1421025" cy="1714550"/>
            </a:xfrm>
            <a:custGeom>
              <a:avLst/>
              <a:gdLst/>
              <a:ahLst/>
              <a:cxnLst/>
              <a:rect l="l" t="t" r="r" b="b"/>
              <a:pathLst>
                <a:path w="56841" h="68582" extrusionOk="0">
                  <a:moveTo>
                    <a:pt x="29909" y="1"/>
                  </a:moveTo>
                  <a:cubicBezTo>
                    <a:pt x="29506" y="1"/>
                    <a:pt x="29100" y="34"/>
                    <a:pt x="28694" y="101"/>
                  </a:cubicBezTo>
                  <a:cubicBezTo>
                    <a:pt x="28664" y="101"/>
                    <a:pt x="28634" y="131"/>
                    <a:pt x="28603" y="131"/>
                  </a:cubicBezTo>
                  <a:cubicBezTo>
                    <a:pt x="28314" y="100"/>
                    <a:pt x="28016" y="85"/>
                    <a:pt x="27713" y="85"/>
                  </a:cubicBezTo>
                  <a:cubicBezTo>
                    <a:pt x="25342" y="85"/>
                    <a:pt x="22659" y="1027"/>
                    <a:pt x="21339" y="2806"/>
                  </a:cubicBezTo>
                  <a:cubicBezTo>
                    <a:pt x="20427" y="4052"/>
                    <a:pt x="20062" y="5572"/>
                    <a:pt x="20001" y="7092"/>
                  </a:cubicBezTo>
                  <a:cubicBezTo>
                    <a:pt x="20001" y="8034"/>
                    <a:pt x="19971" y="9310"/>
                    <a:pt x="20244" y="10405"/>
                  </a:cubicBezTo>
                  <a:cubicBezTo>
                    <a:pt x="20032" y="10253"/>
                    <a:pt x="19849" y="10101"/>
                    <a:pt x="19606" y="10010"/>
                  </a:cubicBezTo>
                  <a:cubicBezTo>
                    <a:pt x="19631" y="9765"/>
                    <a:pt x="19400" y="9541"/>
                    <a:pt x="19151" y="9541"/>
                  </a:cubicBezTo>
                  <a:cubicBezTo>
                    <a:pt x="19090" y="9541"/>
                    <a:pt x="19028" y="9554"/>
                    <a:pt x="18968" y="9584"/>
                  </a:cubicBezTo>
                  <a:cubicBezTo>
                    <a:pt x="18664" y="9736"/>
                    <a:pt x="18330" y="9858"/>
                    <a:pt x="18026" y="10010"/>
                  </a:cubicBezTo>
                  <a:cubicBezTo>
                    <a:pt x="17722" y="10162"/>
                    <a:pt x="17387" y="10709"/>
                    <a:pt x="17630" y="10861"/>
                  </a:cubicBezTo>
                  <a:cubicBezTo>
                    <a:pt x="16840" y="12563"/>
                    <a:pt x="18390" y="14508"/>
                    <a:pt x="20488" y="14539"/>
                  </a:cubicBezTo>
                  <a:cubicBezTo>
                    <a:pt x="20518" y="14599"/>
                    <a:pt x="20548" y="14660"/>
                    <a:pt x="20579" y="14751"/>
                  </a:cubicBezTo>
                  <a:cubicBezTo>
                    <a:pt x="20640" y="15724"/>
                    <a:pt x="20670" y="17153"/>
                    <a:pt x="21065" y="18064"/>
                  </a:cubicBezTo>
                  <a:cubicBezTo>
                    <a:pt x="21187" y="19189"/>
                    <a:pt x="21369" y="19827"/>
                    <a:pt x="21248" y="20982"/>
                  </a:cubicBezTo>
                  <a:cubicBezTo>
                    <a:pt x="21217" y="21134"/>
                    <a:pt x="21308" y="21226"/>
                    <a:pt x="21430" y="21286"/>
                  </a:cubicBezTo>
                  <a:cubicBezTo>
                    <a:pt x="21308" y="22350"/>
                    <a:pt x="21187" y="23384"/>
                    <a:pt x="21065" y="24447"/>
                  </a:cubicBezTo>
                  <a:cubicBezTo>
                    <a:pt x="15928" y="27396"/>
                    <a:pt x="10032" y="28764"/>
                    <a:pt x="5533" y="32776"/>
                  </a:cubicBezTo>
                  <a:cubicBezTo>
                    <a:pt x="3679" y="34448"/>
                    <a:pt x="2949" y="37183"/>
                    <a:pt x="2250" y="39463"/>
                  </a:cubicBezTo>
                  <a:cubicBezTo>
                    <a:pt x="1369" y="42411"/>
                    <a:pt x="639" y="45451"/>
                    <a:pt x="426" y="48521"/>
                  </a:cubicBezTo>
                  <a:cubicBezTo>
                    <a:pt x="1" y="48582"/>
                    <a:pt x="31" y="49220"/>
                    <a:pt x="457" y="49250"/>
                  </a:cubicBezTo>
                  <a:cubicBezTo>
                    <a:pt x="9819" y="49585"/>
                    <a:pt x="19211" y="68551"/>
                    <a:pt x="28543" y="68582"/>
                  </a:cubicBezTo>
                  <a:cubicBezTo>
                    <a:pt x="28550" y="68582"/>
                    <a:pt x="28557" y="68582"/>
                    <a:pt x="28565" y="68582"/>
                  </a:cubicBezTo>
                  <a:cubicBezTo>
                    <a:pt x="37798" y="68582"/>
                    <a:pt x="47061" y="49797"/>
                    <a:pt x="56263" y="49463"/>
                  </a:cubicBezTo>
                  <a:cubicBezTo>
                    <a:pt x="56811" y="49433"/>
                    <a:pt x="56841" y="48673"/>
                    <a:pt x="56385" y="48551"/>
                  </a:cubicBezTo>
                  <a:cubicBezTo>
                    <a:pt x="56142" y="45451"/>
                    <a:pt x="55443" y="42381"/>
                    <a:pt x="54531" y="39402"/>
                  </a:cubicBezTo>
                  <a:cubicBezTo>
                    <a:pt x="53832" y="37122"/>
                    <a:pt x="53133" y="34387"/>
                    <a:pt x="51278" y="32745"/>
                  </a:cubicBezTo>
                  <a:cubicBezTo>
                    <a:pt x="46750" y="28703"/>
                    <a:pt x="40853" y="27365"/>
                    <a:pt x="35746" y="24387"/>
                  </a:cubicBezTo>
                  <a:cubicBezTo>
                    <a:pt x="35625" y="23353"/>
                    <a:pt x="35473" y="22289"/>
                    <a:pt x="35382" y="21226"/>
                  </a:cubicBezTo>
                  <a:cubicBezTo>
                    <a:pt x="35503" y="21195"/>
                    <a:pt x="35564" y="21074"/>
                    <a:pt x="35564" y="20922"/>
                  </a:cubicBezTo>
                  <a:cubicBezTo>
                    <a:pt x="35442" y="19767"/>
                    <a:pt x="35442" y="18642"/>
                    <a:pt x="35564" y="17517"/>
                  </a:cubicBezTo>
                  <a:cubicBezTo>
                    <a:pt x="35929" y="16605"/>
                    <a:pt x="36141" y="15663"/>
                    <a:pt x="36202" y="14690"/>
                  </a:cubicBezTo>
                  <a:cubicBezTo>
                    <a:pt x="36210" y="14668"/>
                    <a:pt x="36233" y="14661"/>
                    <a:pt x="36265" y="14661"/>
                  </a:cubicBezTo>
                  <a:cubicBezTo>
                    <a:pt x="36341" y="14661"/>
                    <a:pt x="36465" y="14705"/>
                    <a:pt x="36528" y="14705"/>
                  </a:cubicBezTo>
                  <a:cubicBezTo>
                    <a:pt x="36548" y="14705"/>
                    <a:pt x="36562" y="14701"/>
                    <a:pt x="36567" y="14690"/>
                  </a:cubicBezTo>
                  <a:cubicBezTo>
                    <a:pt x="38664" y="14660"/>
                    <a:pt x="39576" y="12380"/>
                    <a:pt x="38786" y="10678"/>
                  </a:cubicBezTo>
                  <a:cubicBezTo>
                    <a:pt x="38999" y="10526"/>
                    <a:pt x="39090" y="10101"/>
                    <a:pt x="38786" y="9979"/>
                  </a:cubicBezTo>
                  <a:cubicBezTo>
                    <a:pt x="38451" y="9827"/>
                    <a:pt x="38148" y="9675"/>
                    <a:pt x="37813" y="9523"/>
                  </a:cubicBezTo>
                  <a:cubicBezTo>
                    <a:pt x="37753" y="9493"/>
                    <a:pt x="37676" y="9480"/>
                    <a:pt x="37592" y="9480"/>
                  </a:cubicBezTo>
                  <a:cubicBezTo>
                    <a:pt x="37250" y="9480"/>
                    <a:pt x="36786" y="9699"/>
                    <a:pt x="36810" y="9918"/>
                  </a:cubicBezTo>
                  <a:cubicBezTo>
                    <a:pt x="36567" y="10040"/>
                    <a:pt x="36749" y="10192"/>
                    <a:pt x="36567" y="10374"/>
                  </a:cubicBezTo>
                  <a:cubicBezTo>
                    <a:pt x="36780" y="9371"/>
                    <a:pt x="36810" y="8186"/>
                    <a:pt x="36780" y="7304"/>
                  </a:cubicBezTo>
                  <a:cubicBezTo>
                    <a:pt x="36780" y="5724"/>
                    <a:pt x="36445" y="4082"/>
                    <a:pt x="35473" y="2775"/>
                  </a:cubicBezTo>
                  <a:cubicBezTo>
                    <a:pt x="34140" y="956"/>
                    <a:pt x="32073" y="1"/>
                    <a:pt x="29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7" name="Google Shape;527;p30"/>
            <p:cNvSpPr/>
            <p:nvPr/>
          </p:nvSpPr>
          <p:spPr>
            <a:xfrm>
              <a:off x="5853725" y="2800975"/>
              <a:ext cx="485600" cy="439500"/>
            </a:xfrm>
            <a:custGeom>
              <a:avLst/>
              <a:gdLst/>
              <a:ahLst/>
              <a:cxnLst/>
              <a:rect l="l" t="t" r="r" b="b"/>
              <a:pathLst>
                <a:path w="19424" h="17580" extrusionOk="0">
                  <a:moveTo>
                    <a:pt x="9980" y="1"/>
                  </a:moveTo>
                  <a:cubicBezTo>
                    <a:pt x="9654" y="1"/>
                    <a:pt x="9312" y="311"/>
                    <a:pt x="9028" y="1257"/>
                  </a:cubicBezTo>
                  <a:cubicBezTo>
                    <a:pt x="9028" y="1257"/>
                    <a:pt x="8438" y="480"/>
                    <a:pt x="7791" y="480"/>
                  </a:cubicBezTo>
                  <a:cubicBezTo>
                    <a:pt x="7430" y="480"/>
                    <a:pt x="7052" y="720"/>
                    <a:pt x="6748" y="1470"/>
                  </a:cubicBezTo>
                  <a:cubicBezTo>
                    <a:pt x="6748" y="1470"/>
                    <a:pt x="6654" y="1435"/>
                    <a:pt x="6541" y="1435"/>
                  </a:cubicBezTo>
                  <a:cubicBezTo>
                    <a:pt x="6341" y="1435"/>
                    <a:pt x="6084" y="1547"/>
                    <a:pt x="6201" y="2169"/>
                  </a:cubicBezTo>
                  <a:cubicBezTo>
                    <a:pt x="6201" y="2169"/>
                    <a:pt x="5280" y="1671"/>
                    <a:pt x="4306" y="1671"/>
                  </a:cubicBezTo>
                  <a:cubicBezTo>
                    <a:pt x="3758" y="1671"/>
                    <a:pt x="3193" y="1829"/>
                    <a:pt x="2766" y="2321"/>
                  </a:cubicBezTo>
                  <a:cubicBezTo>
                    <a:pt x="1550" y="3719"/>
                    <a:pt x="1946" y="4115"/>
                    <a:pt x="1946" y="4115"/>
                  </a:cubicBezTo>
                  <a:cubicBezTo>
                    <a:pt x="1946" y="4115"/>
                    <a:pt x="1747" y="4067"/>
                    <a:pt x="1501" y="4067"/>
                  </a:cubicBezTo>
                  <a:cubicBezTo>
                    <a:pt x="1192" y="4067"/>
                    <a:pt x="807" y="4142"/>
                    <a:pt x="639" y="4479"/>
                  </a:cubicBezTo>
                  <a:cubicBezTo>
                    <a:pt x="335" y="5087"/>
                    <a:pt x="882" y="9464"/>
                    <a:pt x="882" y="9464"/>
                  </a:cubicBezTo>
                  <a:cubicBezTo>
                    <a:pt x="882" y="9464"/>
                    <a:pt x="0" y="11714"/>
                    <a:pt x="183" y="12960"/>
                  </a:cubicBezTo>
                  <a:cubicBezTo>
                    <a:pt x="365" y="14206"/>
                    <a:pt x="1155" y="17124"/>
                    <a:pt x="1155" y="17124"/>
                  </a:cubicBezTo>
                  <a:lnTo>
                    <a:pt x="1490" y="17580"/>
                  </a:lnTo>
                  <a:cubicBezTo>
                    <a:pt x="1490" y="17580"/>
                    <a:pt x="1034" y="14692"/>
                    <a:pt x="2584" y="12960"/>
                  </a:cubicBezTo>
                  <a:lnTo>
                    <a:pt x="2918" y="9403"/>
                  </a:lnTo>
                  <a:cubicBezTo>
                    <a:pt x="2918" y="9403"/>
                    <a:pt x="5593" y="8127"/>
                    <a:pt x="9241" y="8005"/>
                  </a:cubicBezTo>
                  <a:cubicBezTo>
                    <a:pt x="9349" y="8003"/>
                    <a:pt x="9457" y="8001"/>
                    <a:pt x="9563" y="8001"/>
                  </a:cubicBezTo>
                  <a:cubicBezTo>
                    <a:pt x="13055" y="8001"/>
                    <a:pt x="15745" y="9403"/>
                    <a:pt x="15745" y="9403"/>
                  </a:cubicBezTo>
                  <a:lnTo>
                    <a:pt x="16080" y="12838"/>
                  </a:lnTo>
                  <a:lnTo>
                    <a:pt x="17113" y="14601"/>
                  </a:lnTo>
                  <a:lnTo>
                    <a:pt x="17113" y="17367"/>
                  </a:lnTo>
                  <a:lnTo>
                    <a:pt x="17812" y="16850"/>
                  </a:lnTo>
                  <a:cubicBezTo>
                    <a:pt x="17812" y="16850"/>
                    <a:pt x="18967" y="12139"/>
                    <a:pt x="17691" y="8735"/>
                  </a:cubicBezTo>
                  <a:cubicBezTo>
                    <a:pt x="17691" y="8735"/>
                    <a:pt x="19423" y="5239"/>
                    <a:pt x="18359" y="5027"/>
                  </a:cubicBezTo>
                  <a:cubicBezTo>
                    <a:pt x="18359" y="5027"/>
                    <a:pt x="18905" y="3731"/>
                    <a:pt x="18081" y="3731"/>
                  </a:cubicBezTo>
                  <a:cubicBezTo>
                    <a:pt x="17805" y="3731"/>
                    <a:pt x="17375" y="3877"/>
                    <a:pt x="16718" y="4267"/>
                  </a:cubicBezTo>
                  <a:cubicBezTo>
                    <a:pt x="16718" y="4267"/>
                    <a:pt x="17126" y="3315"/>
                    <a:pt x="16398" y="3315"/>
                  </a:cubicBezTo>
                  <a:cubicBezTo>
                    <a:pt x="16357" y="3315"/>
                    <a:pt x="16311" y="3318"/>
                    <a:pt x="16262" y="3324"/>
                  </a:cubicBezTo>
                  <a:cubicBezTo>
                    <a:pt x="16262" y="3324"/>
                    <a:pt x="16771" y="2180"/>
                    <a:pt x="16173" y="2180"/>
                  </a:cubicBezTo>
                  <a:cubicBezTo>
                    <a:pt x="15998" y="2180"/>
                    <a:pt x="15727" y="2279"/>
                    <a:pt x="15320" y="2534"/>
                  </a:cubicBezTo>
                  <a:cubicBezTo>
                    <a:pt x="15320" y="2534"/>
                    <a:pt x="15052" y="1025"/>
                    <a:pt x="14269" y="1025"/>
                  </a:cubicBezTo>
                  <a:cubicBezTo>
                    <a:pt x="13964" y="1025"/>
                    <a:pt x="13579" y="1255"/>
                    <a:pt x="13101" y="1896"/>
                  </a:cubicBezTo>
                  <a:cubicBezTo>
                    <a:pt x="13101" y="1896"/>
                    <a:pt x="12987" y="849"/>
                    <a:pt x="12472" y="849"/>
                  </a:cubicBezTo>
                  <a:cubicBezTo>
                    <a:pt x="12336" y="849"/>
                    <a:pt x="12173" y="922"/>
                    <a:pt x="11976" y="1105"/>
                  </a:cubicBezTo>
                  <a:cubicBezTo>
                    <a:pt x="11976" y="1105"/>
                    <a:pt x="11814" y="700"/>
                    <a:pt x="11571" y="700"/>
                  </a:cubicBezTo>
                  <a:cubicBezTo>
                    <a:pt x="11449" y="700"/>
                    <a:pt x="11307" y="802"/>
                    <a:pt x="11155" y="1105"/>
                  </a:cubicBezTo>
                  <a:cubicBezTo>
                    <a:pt x="11155" y="1105"/>
                    <a:pt x="10597" y="1"/>
                    <a:pt x="9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8" name="Google Shape;528;p30"/>
            <p:cNvSpPr/>
            <p:nvPr/>
          </p:nvSpPr>
          <p:spPr>
            <a:xfrm>
              <a:off x="5908425" y="3281500"/>
              <a:ext cx="101850" cy="101075"/>
            </a:xfrm>
            <a:custGeom>
              <a:avLst/>
              <a:gdLst/>
              <a:ahLst/>
              <a:cxnLst/>
              <a:rect l="l" t="t" r="r" b="b"/>
              <a:pathLst>
                <a:path w="4074" h="4043" extrusionOk="0">
                  <a:moveTo>
                    <a:pt x="2037" y="0"/>
                  </a:moveTo>
                  <a:cubicBezTo>
                    <a:pt x="913" y="0"/>
                    <a:pt x="1" y="912"/>
                    <a:pt x="1" y="2037"/>
                  </a:cubicBezTo>
                  <a:cubicBezTo>
                    <a:pt x="1" y="3131"/>
                    <a:pt x="913" y="4043"/>
                    <a:pt x="2037" y="4043"/>
                  </a:cubicBezTo>
                  <a:cubicBezTo>
                    <a:pt x="3162" y="4043"/>
                    <a:pt x="4074" y="3131"/>
                    <a:pt x="4074" y="2037"/>
                  </a:cubicBezTo>
                  <a:cubicBezTo>
                    <a:pt x="4074" y="912"/>
                    <a:pt x="3162" y="0"/>
                    <a:pt x="20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9" name="Google Shape;529;p30"/>
            <p:cNvSpPr/>
            <p:nvPr/>
          </p:nvSpPr>
          <p:spPr>
            <a:xfrm>
              <a:off x="6159950" y="3281500"/>
              <a:ext cx="101100" cy="101075"/>
            </a:xfrm>
            <a:custGeom>
              <a:avLst/>
              <a:gdLst/>
              <a:ahLst/>
              <a:cxnLst/>
              <a:rect l="l" t="t" r="r" b="b"/>
              <a:pathLst>
                <a:path w="4044" h="4043" extrusionOk="0">
                  <a:moveTo>
                    <a:pt x="2007" y="0"/>
                  </a:moveTo>
                  <a:cubicBezTo>
                    <a:pt x="913" y="0"/>
                    <a:pt x="1" y="912"/>
                    <a:pt x="1" y="2037"/>
                  </a:cubicBezTo>
                  <a:cubicBezTo>
                    <a:pt x="1" y="3131"/>
                    <a:pt x="913" y="4043"/>
                    <a:pt x="2007" y="4043"/>
                  </a:cubicBezTo>
                  <a:cubicBezTo>
                    <a:pt x="3131" y="4043"/>
                    <a:pt x="4043" y="3131"/>
                    <a:pt x="4043" y="2037"/>
                  </a:cubicBezTo>
                  <a:cubicBezTo>
                    <a:pt x="4043" y="912"/>
                    <a:pt x="3131" y="0"/>
                    <a:pt x="20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0" name="Google Shape;530;p30"/>
            <p:cNvSpPr/>
            <p:nvPr/>
          </p:nvSpPr>
          <p:spPr>
            <a:xfrm>
              <a:off x="5875750" y="3164275"/>
              <a:ext cx="195875" cy="396200"/>
            </a:xfrm>
            <a:custGeom>
              <a:avLst/>
              <a:gdLst/>
              <a:ahLst/>
              <a:cxnLst/>
              <a:rect l="l" t="t" r="r" b="b"/>
              <a:pathLst>
                <a:path w="7835" h="15848" extrusionOk="0">
                  <a:moveTo>
                    <a:pt x="681" y="1"/>
                  </a:moveTo>
                  <a:cubicBezTo>
                    <a:pt x="639" y="1"/>
                    <a:pt x="593" y="24"/>
                    <a:pt x="578" y="69"/>
                  </a:cubicBezTo>
                  <a:cubicBezTo>
                    <a:pt x="183" y="3534"/>
                    <a:pt x="1" y="7881"/>
                    <a:pt x="1217" y="11194"/>
                  </a:cubicBezTo>
                  <a:cubicBezTo>
                    <a:pt x="2250" y="14021"/>
                    <a:pt x="4955" y="15176"/>
                    <a:pt x="7691" y="15844"/>
                  </a:cubicBezTo>
                  <a:cubicBezTo>
                    <a:pt x="7699" y="15846"/>
                    <a:pt x="7707" y="15847"/>
                    <a:pt x="7714" y="15847"/>
                  </a:cubicBezTo>
                  <a:cubicBezTo>
                    <a:pt x="7816" y="15847"/>
                    <a:pt x="7835" y="15660"/>
                    <a:pt x="7721" y="15632"/>
                  </a:cubicBezTo>
                  <a:cubicBezTo>
                    <a:pt x="4317" y="14446"/>
                    <a:pt x="1733" y="13048"/>
                    <a:pt x="1125" y="9157"/>
                  </a:cubicBezTo>
                  <a:cubicBezTo>
                    <a:pt x="669" y="6179"/>
                    <a:pt x="761" y="3109"/>
                    <a:pt x="761" y="69"/>
                  </a:cubicBezTo>
                  <a:cubicBezTo>
                    <a:pt x="761" y="24"/>
                    <a:pt x="723"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1" name="Google Shape;531;p30"/>
            <p:cNvSpPr/>
            <p:nvPr/>
          </p:nvSpPr>
          <p:spPr>
            <a:xfrm>
              <a:off x="5905400" y="3434225"/>
              <a:ext cx="9125" cy="163600"/>
            </a:xfrm>
            <a:custGeom>
              <a:avLst/>
              <a:gdLst/>
              <a:ahLst/>
              <a:cxnLst/>
              <a:rect l="l" t="t" r="r" b="b"/>
              <a:pathLst>
                <a:path w="365" h="6544" extrusionOk="0">
                  <a:moveTo>
                    <a:pt x="122" y="1"/>
                  </a:moveTo>
                  <a:cubicBezTo>
                    <a:pt x="76" y="1"/>
                    <a:pt x="31" y="31"/>
                    <a:pt x="31" y="92"/>
                  </a:cubicBezTo>
                  <a:cubicBezTo>
                    <a:pt x="61" y="2189"/>
                    <a:pt x="61" y="4287"/>
                    <a:pt x="0" y="6384"/>
                  </a:cubicBezTo>
                  <a:cubicBezTo>
                    <a:pt x="0" y="6490"/>
                    <a:pt x="84" y="6543"/>
                    <a:pt x="167" y="6543"/>
                  </a:cubicBezTo>
                  <a:cubicBezTo>
                    <a:pt x="251" y="6543"/>
                    <a:pt x="335" y="6490"/>
                    <a:pt x="335" y="6384"/>
                  </a:cubicBezTo>
                  <a:cubicBezTo>
                    <a:pt x="365" y="4287"/>
                    <a:pt x="335" y="2189"/>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2" name="Google Shape;532;p30"/>
            <p:cNvSpPr/>
            <p:nvPr/>
          </p:nvSpPr>
          <p:spPr>
            <a:xfrm>
              <a:off x="5372700" y="3574400"/>
              <a:ext cx="540025" cy="634400"/>
            </a:xfrm>
            <a:custGeom>
              <a:avLst/>
              <a:gdLst/>
              <a:ahLst/>
              <a:cxnLst/>
              <a:rect l="l" t="t" r="r" b="b"/>
              <a:pathLst>
                <a:path w="21601" h="25376" extrusionOk="0">
                  <a:moveTo>
                    <a:pt x="21481" y="0"/>
                  </a:moveTo>
                  <a:cubicBezTo>
                    <a:pt x="21465" y="0"/>
                    <a:pt x="21447" y="5"/>
                    <a:pt x="21430" y="17"/>
                  </a:cubicBezTo>
                  <a:cubicBezTo>
                    <a:pt x="18785" y="1780"/>
                    <a:pt x="16050" y="3056"/>
                    <a:pt x="13132" y="4333"/>
                  </a:cubicBezTo>
                  <a:cubicBezTo>
                    <a:pt x="10700" y="5367"/>
                    <a:pt x="8086" y="6430"/>
                    <a:pt x="6141" y="8285"/>
                  </a:cubicBezTo>
                  <a:cubicBezTo>
                    <a:pt x="4135" y="10169"/>
                    <a:pt x="3375" y="12965"/>
                    <a:pt x="2463" y="15488"/>
                  </a:cubicBezTo>
                  <a:cubicBezTo>
                    <a:pt x="1338" y="18619"/>
                    <a:pt x="214" y="21902"/>
                    <a:pt x="1" y="25245"/>
                  </a:cubicBezTo>
                  <a:cubicBezTo>
                    <a:pt x="1" y="25329"/>
                    <a:pt x="74" y="25376"/>
                    <a:pt x="145" y="25376"/>
                  </a:cubicBezTo>
                  <a:cubicBezTo>
                    <a:pt x="204" y="25376"/>
                    <a:pt x="261" y="25344"/>
                    <a:pt x="274" y="25276"/>
                  </a:cubicBezTo>
                  <a:cubicBezTo>
                    <a:pt x="852" y="22206"/>
                    <a:pt x="1551" y="19227"/>
                    <a:pt x="2584" y="16279"/>
                  </a:cubicBezTo>
                  <a:cubicBezTo>
                    <a:pt x="3739" y="12935"/>
                    <a:pt x="4682" y="9500"/>
                    <a:pt x="7752" y="7403"/>
                  </a:cubicBezTo>
                  <a:cubicBezTo>
                    <a:pt x="12068" y="4515"/>
                    <a:pt x="17569" y="3604"/>
                    <a:pt x="21551" y="139"/>
                  </a:cubicBezTo>
                  <a:cubicBezTo>
                    <a:pt x="21601" y="89"/>
                    <a:pt x="21550" y="0"/>
                    <a:pt x="2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3" name="Google Shape;533;p30"/>
            <p:cNvSpPr/>
            <p:nvPr/>
          </p:nvSpPr>
          <p:spPr>
            <a:xfrm>
              <a:off x="5810400" y="3209100"/>
              <a:ext cx="84625" cy="137425"/>
            </a:xfrm>
            <a:custGeom>
              <a:avLst/>
              <a:gdLst/>
              <a:ahLst/>
              <a:cxnLst/>
              <a:rect l="l" t="t" r="r" b="b"/>
              <a:pathLst>
                <a:path w="3385" h="5497" extrusionOk="0">
                  <a:moveTo>
                    <a:pt x="1500" y="0"/>
                  </a:moveTo>
                  <a:cubicBezTo>
                    <a:pt x="652" y="0"/>
                    <a:pt x="297" y="638"/>
                    <a:pt x="183" y="1437"/>
                  </a:cubicBezTo>
                  <a:cubicBezTo>
                    <a:pt x="1" y="2501"/>
                    <a:pt x="122" y="3383"/>
                    <a:pt x="791" y="4264"/>
                  </a:cubicBezTo>
                  <a:cubicBezTo>
                    <a:pt x="1235" y="4880"/>
                    <a:pt x="1879" y="5497"/>
                    <a:pt x="2625" y="5497"/>
                  </a:cubicBezTo>
                  <a:cubicBezTo>
                    <a:pt x="2799" y="5497"/>
                    <a:pt x="2978" y="5463"/>
                    <a:pt x="3162" y="5389"/>
                  </a:cubicBezTo>
                  <a:cubicBezTo>
                    <a:pt x="3385" y="5333"/>
                    <a:pt x="3327" y="5047"/>
                    <a:pt x="3128" y="5047"/>
                  </a:cubicBezTo>
                  <a:cubicBezTo>
                    <a:pt x="3110" y="5047"/>
                    <a:pt x="3091" y="5049"/>
                    <a:pt x="3071" y="5054"/>
                  </a:cubicBezTo>
                  <a:cubicBezTo>
                    <a:pt x="2953" y="5087"/>
                    <a:pt x="2837" y="5102"/>
                    <a:pt x="2722" y="5102"/>
                  </a:cubicBezTo>
                  <a:cubicBezTo>
                    <a:pt x="1555" y="5102"/>
                    <a:pt x="542" y="3522"/>
                    <a:pt x="487" y="2471"/>
                  </a:cubicBezTo>
                  <a:cubicBezTo>
                    <a:pt x="457" y="2076"/>
                    <a:pt x="457" y="1376"/>
                    <a:pt x="639" y="1012"/>
                  </a:cubicBezTo>
                  <a:cubicBezTo>
                    <a:pt x="876" y="575"/>
                    <a:pt x="1251" y="389"/>
                    <a:pt x="1639" y="389"/>
                  </a:cubicBezTo>
                  <a:cubicBezTo>
                    <a:pt x="2195" y="389"/>
                    <a:pt x="2777" y="773"/>
                    <a:pt x="3010" y="1346"/>
                  </a:cubicBezTo>
                  <a:cubicBezTo>
                    <a:pt x="3024" y="1403"/>
                    <a:pt x="3072" y="1434"/>
                    <a:pt x="3119" y="1434"/>
                  </a:cubicBezTo>
                  <a:cubicBezTo>
                    <a:pt x="3172" y="1434"/>
                    <a:pt x="3223" y="1396"/>
                    <a:pt x="3223" y="1316"/>
                  </a:cubicBezTo>
                  <a:cubicBezTo>
                    <a:pt x="3131" y="556"/>
                    <a:pt x="2402" y="69"/>
                    <a:pt x="1672" y="9"/>
                  </a:cubicBezTo>
                  <a:cubicBezTo>
                    <a:pt x="1613" y="3"/>
                    <a:pt x="1555"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4" name="Google Shape;534;p30"/>
            <p:cNvSpPr/>
            <p:nvPr/>
          </p:nvSpPr>
          <p:spPr>
            <a:xfrm>
              <a:off x="5829475" y="3231175"/>
              <a:ext cx="42500" cy="41200"/>
            </a:xfrm>
            <a:custGeom>
              <a:avLst/>
              <a:gdLst/>
              <a:ahLst/>
              <a:cxnLst/>
              <a:rect l="l" t="t" r="r" b="b"/>
              <a:pathLst>
                <a:path w="1700" h="1648" extrusionOk="0">
                  <a:moveTo>
                    <a:pt x="1434" y="1"/>
                  </a:moveTo>
                  <a:cubicBezTo>
                    <a:pt x="686" y="1"/>
                    <a:pt x="1" y="833"/>
                    <a:pt x="58" y="1527"/>
                  </a:cubicBezTo>
                  <a:cubicBezTo>
                    <a:pt x="76" y="1597"/>
                    <a:pt x="145" y="1647"/>
                    <a:pt x="205" y="1647"/>
                  </a:cubicBezTo>
                  <a:cubicBezTo>
                    <a:pt x="249" y="1647"/>
                    <a:pt x="289" y="1621"/>
                    <a:pt x="302" y="1557"/>
                  </a:cubicBezTo>
                  <a:cubicBezTo>
                    <a:pt x="332" y="1253"/>
                    <a:pt x="484" y="949"/>
                    <a:pt x="697" y="706"/>
                  </a:cubicBezTo>
                  <a:cubicBezTo>
                    <a:pt x="940" y="463"/>
                    <a:pt x="1244" y="402"/>
                    <a:pt x="1548" y="281"/>
                  </a:cubicBezTo>
                  <a:cubicBezTo>
                    <a:pt x="1669" y="250"/>
                    <a:pt x="1700" y="38"/>
                    <a:pt x="1548" y="7"/>
                  </a:cubicBezTo>
                  <a:cubicBezTo>
                    <a:pt x="1510" y="3"/>
                    <a:pt x="1472"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5" name="Google Shape;535;p30"/>
            <p:cNvSpPr/>
            <p:nvPr/>
          </p:nvSpPr>
          <p:spPr>
            <a:xfrm>
              <a:off x="5844025" y="3245275"/>
              <a:ext cx="27950" cy="59250"/>
            </a:xfrm>
            <a:custGeom>
              <a:avLst/>
              <a:gdLst/>
              <a:ahLst/>
              <a:cxnLst/>
              <a:rect l="l" t="t" r="r" b="b"/>
              <a:pathLst>
                <a:path w="1118" h="2370" extrusionOk="0">
                  <a:moveTo>
                    <a:pt x="100" y="1"/>
                  </a:moveTo>
                  <a:cubicBezTo>
                    <a:pt x="48" y="1"/>
                    <a:pt x="0" y="65"/>
                    <a:pt x="24" y="112"/>
                  </a:cubicBezTo>
                  <a:cubicBezTo>
                    <a:pt x="236" y="477"/>
                    <a:pt x="419" y="811"/>
                    <a:pt x="540" y="1206"/>
                  </a:cubicBezTo>
                  <a:cubicBezTo>
                    <a:pt x="662" y="1571"/>
                    <a:pt x="692" y="1936"/>
                    <a:pt x="783" y="2270"/>
                  </a:cubicBezTo>
                  <a:cubicBezTo>
                    <a:pt x="811" y="2338"/>
                    <a:pt x="863" y="2370"/>
                    <a:pt x="912" y="2370"/>
                  </a:cubicBezTo>
                  <a:cubicBezTo>
                    <a:pt x="971" y="2370"/>
                    <a:pt x="1027" y="2323"/>
                    <a:pt x="1027" y="2240"/>
                  </a:cubicBezTo>
                  <a:cubicBezTo>
                    <a:pt x="1118" y="1480"/>
                    <a:pt x="662" y="568"/>
                    <a:pt x="145" y="21"/>
                  </a:cubicBezTo>
                  <a:cubicBezTo>
                    <a:pt x="131" y="7"/>
                    <a:pt x="11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6" name="Google Shape;536;p30"/>
            <p:cNvSpPr/>
            <p:nvPr/>
          </p:nvSpPr>
          <p:spPr>
            <a:xfrm>
              <a:off x="5851450" y="3035625"/>
              <a:ext cx="30100" cy="187300"/>
            </a:xfrm>
            <a:custGeom>
              <a:avLst/>
              <a:gdLst/>
              <a:ahLst/>
              <a:cxnLst/>
              <a:rect l="l" t="t" r="r" b="b"/>
              <a:pathLst>
                <a:path w="1204" h="7492" extrusionOk="0">
                  <a:moveTo>
                    <a:pt x="978" y="1"/>
                  </a:moveTo>
                  <a:cubicBezTo>
                    <a:pt x="937" y="1"/>
                    <a:pt x="895" y="25"/>
                    <a:pt x="882" y="78"/>
                  </a:cubicBezTo>
                  <a:cubicBezTo>
                    <a:pt x="61" y="2419"/>
                    <a:pt x="0" y="5094"/>
                    <a:pt x="942" y="7404"/>
                  </a:cubicBezTo>
                  <a:cubicBezTo>
                    <a:pt x="967" y="7465"/>
                    <a:pt x="1016" y="7492"/>
                    <a:pt x="1064" y="7492"/>
                  </a:cubicBezTo>
                  <a:cubicBezTo>
                    <a:pt x="1135" y="7492"/>
                    <a:pt x="1204" y="7433"/>
                    <a:pt x="1185" y="7343"/>
                  </a:cubicBezTo>
                  <a:cubicBezTo>
                    <a:pt x="517" y="4881"/>
                    <a:pt x="395" y="2601"/>
                    <a:pt x="1064" y="109"/>
                  </a:cubicBezTo>
                  <a:cubicBezTo>
                    <a:pt x="1081" y="40"/>
                    <a:pt x="1031"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7" name="Google Shape;537;p30"/>
            <p:cNvSpPr/>
            <p:nvPr/>
          </p:nvSpPr>
          <p:spPr>
            <a:xfrm>
              <a:off x="5914500" y="3033475"/>
              <a:ext cx="14475" cy="95500"/>
            </a:xfrm>
            <a:custGeom>
              <a:avLst/>
              <a:gdLst/>
              <a:ahLst/>
              <a:cxnLst/>
              <a:rect l="l" t="t" r="r" b="b"/>
              <a:pathLst>
                <a:path w="579" h="3820" extrusionOk="0">
                  <a:moveTo>
                    <a:pt x="492" y="1"/>
                  </a:moveTo>
                  <a:cubicBezTo>
                    <a:pt x="440" y="1"/>
                    <a:pt x="382" y="39"/>
                    <a:pt x="366" y="103"/>
                  </a:cubicBezTo>
                  <a:cubicBezTo>
                    <a:pt x="214" y="1289"/>
                    <a:pt x="122" y="2474"/>
                    <a:pt x="1" y="3660"/>
                  </a:cubicBezTo>
                  <a:cubicBezTo>
                    <a:pt x="1" y="3766"/>
                    <a:pt x="77" y="3819"/>
                    <a:pt x="157" y="3819"/>
                  </a:cubicBezTo>
                  <a:cubicBezTo>
                    <a:pt x="236" y="3819"/>
                    <a:pt x="320" y="3766"/>
                    <a:pt x="335" y="3660"/>
                  </a:cubicBezTo>
                  <a:cubicBezTo>
                    <a:pt x="426" y="2474"/>
                    <a:pt x="518" y="1289"/>
                    <a:pt x="578" y="103"/>
                  </a:cubicBezTo>
                  <a:cubicBezTo>
                    <a:pt x="578" y="32"/>
                    <a:pt x="538"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8" name="Google Shape;538;p30"/>
            <p:cNvSpPr/>
            <p:nvPr/>
          </p:nvSpPr>
          <p:spPr>
            <a:xfrm>
              <a:off x="5885625" y="3118525"/>
              <a:ext cx="36675" cy="65475"/>
            </a:xfrm>
            <a:custGeom>
              <a:avLst/>
              <a:gdLst/>
              <a:ahLst/>
              <a:cxnLst/>
              <a:rect l="l" t="t" r="r" b="b"/>
              <a:pathLst>
                <a:path w="1467" h="2619" extrusionOk="0">
                  <a:moveTo>
                    <a:pt x="1300" y="0"/>
                  </a:moveTo>
                  <a:cubicBezTo>
                    <a:pt x="1270" y="0"/>
                    <a:pt x="1240" y="13"/>
                    <a:pt x="1217" y="45"/>
                  </a:cubicBezTo>
                  <a:cubicBezTo>
                    <a:pt x="670" y="683"/>
                    <a:pt x="1" y="1717"/>
                    <a:pt x="153" y="2568"/>
                  </a:cubicBezTo>
                  <a:cubicBezTo>
                    <a:pt x="153" y="2603"/>
                    <a:pt x="184" y="2618"/>
                    <a:pt x="216" y="2618"/>
                  </a:cubicBezTo>
                  <a:cubicBezTo>
                    <a:pt x="239" y="2618"/>
                    <a:pt x="262" y="2611"/>
                    <a:pt x="274" y="2598"/>
                  </a:cubicBezTo>
                  <a:cubicBezTo>
                    <a:pt x="457" y="2233"/>
                    <a:pt x="548" y="1778"/>
                    <a:pt x="700" y="1413"/>
                  </a:cubicBezTo>
                  <a:cubicBezTo>
                    <a:pt x="882" y="987"/>
                    <a:pt x="1126" y="562"/>
                    <a:pt x="1399" y="197"/>
                  </a:cubicBezTo>
                  <a:cubicBezTo>
                    <a:pt x="1467" y="107"/>
                    <a:pt x="138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9" name="Google Shape;539;p30"/>
            <p:cNvSpPr/>
            <p:nvPr/>
          </p:nvSpPr>
          <p:spPr>
            <a:xfrm>
              <a:off x="5899600" y="2998825"/>
              <a:ext cx="193500" cy="52850"/>
            </a:xfrm>
            <a:custGeom>
              <a:avLst/>
              <a:gdLst/>
              <a:ahLst/>
              <a:cxnLst/>
              <a:rect l="l" t="t" r="r" b="b"/>
              <a:pathLst>
                <a:path w="7740" h="2114" extrusionOk="0">
                  <a:moveTo>
                    <a:pt x="7588" y="0"/>
                  </a:moveTo>
                  <a:cubicBezTo>
                    <a:pt x="5065" y="0"/>
                    <a:pt x="2056" y="304"/>
                    <a:pt x="50" y="1976"/>
                  </a:cubicBezTo>
                  <a:cubicBezTo>
                    <a:pt x="1" y="2025"/>
                    <a:pt x="51" y="2114"/>
                    <a:pt x="104" y="2114"/>
                  </a:cubicBezTo>
                  <a:cubicBezTo>
                    <a:pt x="117" y="2114"/>
                    <a:pt x="129" y="2109"/>
                    <a:pt x="141" y="2097"/>
                  </a:cubicBezTo>
                  <a:cubicBezTo>
                    <a:pt x="2573" y="730"/>
                    <a:pt x="4883" y="517"/>
                    <a:pt x="7588" y="213"/>
                  </a:cubicBezTo>
                  <a:cubicBezTo>
                    <a:pt x="7740" y="182"/>
                    <a:pt x="7740" y="0"/>
                    <a:pt x="7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0" name="Google Shape;540;p30"/>
            <p:cNvSpPr/>
            <p:nvPr/>
          </p:nvSpPr>
          <p:spPr>
            <a:xfrm>
              <a:off x="6101725" y="3163975"/>
              <a:ext cx="196550" cy="396500"/>
            </a:xfrm>
            <a:custGeom>
              <a:avLst/>
              <a:gdLst/>
              <a:ahLst/>
              <a:cxnLst/>
              <a:rect l="l" t="t" r="r" b="b"/>
              <a:pathLst>
                <a:path w="7862" h="15860" extrusionOk="0">
                  <a:moveTo>
                    <a:pt x="7173" y="1"/>
                  </a:moveTo>
                  <a:cubicBezTo>
                    <a:pt x="7135" y="1"/>
                    <a:pt x="7102" y="25"/>
                    <a:pt x="7102" y="81"/>
                  </a:cubicBezTo>
                  <a:cubicBezTo>
                    <a:pt x="7102" y="3121"/>
                    <a:pt x="7193" y="6160"/>
                    <a:pt x="6737" y="9169"/>
                  </a:cubicBezTo>
                  <a:cubicBezTo>
                    <a:pt x="6129" y="13030"/>
                    <a:pt x="3546" y="14458"/>
                    <a:pt x="141" y="15644"/>
                  </a:cubicBezTo>
                  <a:cubicBezTo>
                    <a:pt x="1" y="15700"/>
                    <a:pt x="42" y="15860"/>
                    <a:pt x="145" y="15860"/>
                  </a:cubicBezTo>
                  <a:cubicBezTo>
                    <a:pt x="154" y="15860"/>
                    <a:pt x="162" y="15859"/>
                    <a:pt x="172" y="15856"/>
                  </a:cubicBezTo>
                  <a:cubicBezTo>
                    <a:pt x="2907" y="15188"/>
                    <a:pt x="5643" y="14033"/>
                    <a:pt x="6646" y="11206"/>
                  </a:cubicBezTo>
                  <a:cubicBezTo>
                    <a:pt x="7862" y="7893"/>
                    <a:pt x="7679" y="3516"/>
                    <a:pt x="7284" y="81"/>
                  </a:cubicBezTo>
                  <a:cubicBezTo>
                    <a:pt x="7268" y="32"/>
                    <a:pt x="7217" y="1"/>
                    <a:pt x="7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1" name="Google Shape;541;p30"/>
            <p:cNvSpPr/>
            <p:nvPr/>
          </p:nvSpPr>
          <p:spPr>
            <a:xfrm>
              <a:off x="6259500" y="3434225"/>
              <a:ext cx="9150" cy="163600"/>
            </a:xfrm>
            <a:custGeom>
              <a:avLst/>
              <a:gdLst/>
              <a:ahLst/>
              <a:cxnLst/>
              <a:rect l="l" t="t" r="r" b="b"/>
              <a:pathLst>
                <a:path w="366" h="6544" extrusionOk="0">
                  <a:moveTo>
                    <a:pt x="244" y="1"/>
                  </a:moveTo>
                  <a:cubicBezTo>
                    <a:pt x="198" y="1"/>
                    <a:pt x="153" y="31"/>
                    <a:pt x="153" y="92"/>
                  </a:cubicBezTo>
                  <a:cubicBezTo>
                    <a:pt x="31" y="2189"/>
                    <a:pt x="1" y="4287"/>
                    <a:pt x="31" y="6384"/>
                  </a:cubicBezTo>
                  <a:cubicBezTo>
                    <a:pt x="31" y="6490"/>
                    <a:pt x="115" y="6543"/>
                    <a:pt x="198" y="6543"/>
                  </a:cubicBezTo>
                  <a:cubicBezTo>
                    <a:pt x="282" y="6543"/>
                    <a:pt x="365" y="6490"/>
                    <a:pt x="365" y="6384"/>
                  </a:cubicBezTo>
                  <a:cubicBezTo>
                    <a:pt x="305" y="4287"/>
                    <a:pt x="305" y="2189"/>
                    <a:pt x="335" y="92"/>
                  </a:cubicBezTo>
                  <a:cubicBezTo>
                    <a:pt x="335" y="31"/>
                    <a:pt x="289"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2" name="Google Shape;542;p30"/>
            <p:cNvSpPr/>
            <p:nvPr/>
          </p:nvSpPr>
          <p:spPr>
            <a:xfrm>
              <a:off x="6261300" y="3574400"/>
              <a:ext cx="540025" cy="634400"/>
            </a:xfrm>
            <a:custGeom>
              <a:avLst/>
              <a:gdLst/>
              <a:ahLst/>
              <a:cxnLst/>
              <a:rect l="l" t="t" r="r" b="b"/>
              <a:pathLst>
                <a:path w="21601" h="25376" extrusionOk="0">
                  <a:moveTo>
                    <a:pt x="121" y="0"/>
                  </a:moveTo>
                  <a:cubicBezTo>
                    <a:pt x="51" y="0"/>
                    <a:pt x="1" y="89"/>
                    <a:pt x="50" y="139"/>
                  </a:cubicBezTo>
                  <a:cubicBezTo>
                    <a:pt x="4032" y="3604"/>
                    <a:pt x="9534" y="4485"/>
                    <a:pt x="13850" y="7403"/>
                  </a:cubicBezTo>
                  <a:cubicBezTo>
                    <a:pt x="16920" y="9500"/>
                    <a:pt x="17862" y="12935"/>
                    <a:pt x="19017" y="16279"/>
                  </a:cubicBezTo>
                  <a:cubicBezTo>
                    <a:pt x="20051" y="19227"/>
                    <a:pt x="20750" y="22206"/>
                    <a:pt x="21327" y="25276"/>
                  </a:cubicBezTo>
                  <a:cubicBezTo>
                    <a:pt x="21341" y="25344"/>
                    <a:pt x="21398" y="25376"/>
                    <a:pt x="21456" y="25376"/>
                  </a:cubicBezTo>
                  <a:cubicBezTo>
                    <a:pt x="21527" y="25376"/>
                    <a:pt x="21601" y="25329"/>
                    <a:pt x="21601" y="25245"/>
                  </a:cubicBezTo>
                  <a:cubicBezTo>
                    <a:pt x="21358" y="21902"/>
                    <a:pt x="20263" y="18619"/>
                    <a:pt x="19139" y="15488"/>
                  </a:cubicBezTo>
                  <a:cubicBezTo>
                    <a:pt x="18227" y="12965"/>
                    <a:pt x="17497" y="10169"/>
                    <a:pt x="15461" y="8285"/>
                  </a:cubicBezTo>
                  <a:cubicBezTo>
                    <a:pt x="13455" y="6370"/>
                    <a:pt x="10901" y="5367"/>
                    <a:pt x="8470" y="4333"/>
                  </a:cubicBezTo>
                  <a:cubicBezTo>
                    <a:pt x="5552" y="3056"/>
                    <a:pt x="2816" y="1780"/>
                    <a:pt x="172" y="17"/>
                  </a:cubicBezTo>
                  <a:cubicBezTo>
                    <a:pt x="154" y="5"/>
                    <a:pt x="137"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3" name="Google Shape;543;p30"/>
            <p:cNvSpPr/>
            <p:nvPr/>
          </p:nvSpPr>
          <p:spPr>
            <a:xfrm>
              <a:off x="6279000" y="3209100"/>
              <a:ext cx="84625" cy="137425"/>
            </a:xfrm>
            <a:custGeom>
              <a:avLst/>
              <a:gdLst/>
              <a:ahLst/>
              <a:cxnLst/>
              <a:rect l="l" t="t" r="r" b="b"/>
              <a:pathLst>
                <a:path w="3385" h="5497" extrusionOk="0">
                  <a:moveTo>
                    <a:pt x="1911" y="0"/>
                  </a:moveTo>
                  <a:cubicBezTo>
                    <a:pt x="1857" y="0"/>
                    <a:pt x="1801" y="3"/>
                    <a:pt x="1743" y="9"/>
                  </a:cubicBezTo>
                  <a:cubicBezTo>
                    <a:pt x="984" y="69"/>
                    <a:pt x="254" y="556"/>
                    <a:pt x="163" y="1316"/>
                  </a:cubicBezTo>
                  <a:cubicBezTo>
                    <a:pt x="163" y="1384"/>
                    <a:pt x="220" y="1423"/>
                    <a:pt x="276" y="1423"/>
                  </a:cubicBezTo>
                  <a:cubicBezTo>
                    <a:pt x="320" y="1423"/>
                    <a:pt x="362" y="1399"/>
                    <a:pt x="376" y="1346"/>
                  </a:cubicBezTo>
                  <a:cubicBezTo>
                    <a:pt x="600" y="794"/>
                    <a:pt x="1182" y="380"/>
                    <a:pt x="1733" y="380"/>
                  </a:cubicBezTo>
                  <a:cubicBezTo>
                    <a:pt x="2002" y="380"/>
                    <a:pt x="2264" y="479"/>
                    <a:pt x="2473" y="708"/>
                  </a:cubicBezTo>
                  <a:cubicBezTo>
                    <a:pt x="2898" y="1164"/>
                    <a:pt x="2929" y="1863"/>
                    <a:pt x="2898" y="2471"/>
                  </a:cubicBezTo>
                  <a:cubicBezTo>
                    <a:pt x="2843" y="3548"/>
                    <a:pt x="1859" y="5103"/>
                    <a:pt x="675" y="5103"/>
                  </a:cubicBezTo>
                  <a:cubicBezTo>
                    <a:pt x="557" y="5103"/>
                    <a:pt x="436" y="5088"/>
                    <a:pt x="315" y="5054"/>
                  </a:cubicBezTo>
                  <a:cubicBezTo>
                    <a:pt x="295" y="5049"/>
                    <a:pt x="276" y="5047"/>
                    <a:pt x="258" y="5047"/>
                  </a:cubicBezTo>
                  <a:cubicBezTo>
                    <a:pt x="59" y="5047"/>
                    <a:pt x="1" y="5333"/>
                    <a:pt x="224" y="5389"/>
                  </a:cubicBezTo>
                  <a:cubicBezTo>
                    <a:pt x="407" y="5463"/>
                    <a:pt x="587" y="5497"/>
                    <a:pt x="761" y="5497"/>
                  </a:cubicBezTo>
                  <a:cubicBezTo>
                    <a:pt x="1507" y="5497"/>
                    <a:pt x="2151" y="4880"/>
                    <a:pt x="2594" y="4264"/>
                  </a:cubicBezTo>
                  <a:cubicBezTo>
                    <a:pt x="3263" y="3383"/>
                    <a:pt x="3385" y="2501"/>
                    <a:pt x="3202" y="1437"/>
                  </a:cubicBezTo>
                  <a:cubicBezTo>
                    <a:pt x="3088" y="638"/>
                    <a:pt x="2733"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4" name="Google Shape;544;p30"/>
            <p:cNvSpPr/>
            <p:nvPr/>
          </p:nvSpPr>
          <p:spPr>
            <a:xfrm>
              <a:off x="6302050" y="3231175"/>
              <a:ext cx="42500" cy="41200"/>
            </a:xfrm>
            <a:custGeom>
              <a:avLst/>
              <a:gdLst/>
              <a:ahLst/>
              <a:cxnLst/>
              <a:rect l="l" t="t" r="r" b="b"/>
              <a:pathLst>
                <a:path w="1700" h="1648" extrusionOk="0">
                  <a:moveTo>
                    <a:pt x="267" y="1"/>
                  </a:moveTo>
                  <a:cubicBezTo>
                    <a:pt x="229" y="1"/>
                    <a:pt x="191" y="3"/>
                    <a:pt x="153" y="7"/>
                  </a:cubicBezTo>
                  <a:cubicBezTo>
                    <a:pt x="1" y="38"/>
                    <a:pt x="31" y="250"/>
                    <a:pt x="153" y="311"/>
                  </a:cubicBezTo>
                  <a:cubicBezTo>
                    <a:pt x="487" y="402"/>
                    <a:pt x="761" y="463"/>
                    <a:pt x="1004" y="706"/>
                  </a:cubicBezTo>
                  <a:cubicBezTo>
                    <a:pt x="1247" y="949"/>
                    <a:pt x="1369" y="1253"/>
                    <a:pt x="1399" y="1557"/>
                  </a:cubicBezTo>
                  <a:cubicBezTo>
                    <a:pt x="1412" y="1621"/>
                    <a:pt x="1451" y="1647"/>
                    <a:pt x="1495" y="1647"/>
                  </a:cubicBezTo>
                  <a:cubicBezTo>
                    <a:pt x="1556" y="1647"/>
                    <a:pt x="1624" y="1597"/>
                    <a:pt x="1642" y="1527"/>
                  </a:cubicBezTo>
                  <a:cubicBezTo>
                    <a:pt x="1700" y="833"/>
                    <a:pt x="101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5" name="Google Shape;545;p30"/>
            <p:cNvSpPr/>
            <p:nvPr/>
          </p:nvSpPr>
          <p:spPr>
            <a:xfrm>
              <a:off x="6302050" y="3244825"/>
              <a:ext cx="27925" cy="59700"/>
            </a:xfrm>
            <a:custGeom>
              <a:avLst/>
              <a:gdLst/>
              <a:ahLst/>
              <a:cxnLst/>
              <a:rect l="l" t="t" r="r" b="b"/>
              <a:pathLst>
                <a:path w="1117" h="2388" extrusionOk="0">
                  <a:moveTo>
                    <a:pt x="1031" y="1"/>
                  </a:moveTo>
                  <a:cubicBezTo>
                    <a:pt x="1012" y="1"/>
                    <a:pt x="991" y="12"/>
                    <a:pt x="973" y="39"/>
                  </a:cubicBezTo>
                  <a:cubicBezTo>
                    <a:pt x="487" y="586"/>
                    <a:pt x="1" y="1498"/>
                    <a:pt x="92" y="2258"/>
                  </a:cubicBezTo>
                  <a:cubicBezTo>
                    <a:pt x="92" y="2341"/>
                    <a:pt x="147" y="2388"/>
                    <a:pt x="207" y="2388"/>
                  </a:cubicBezTo>
                  <a:cubicBezTo>
                    <a:pt x="256" y="2388"/>
                    <a:pt x="308" y="2356"/>
                    <a:pt x="335" y="2288"/>
                  </a:cubicBezTo>
                  <a:cubicBezTo>
                    <a:pt x="426" y="1954"/>
                    <a:pt x="457" y="1589"/>
                    <a:pt x="578" y="1224"/>
                  </a:cubicBezTo>
                  <a:cubicBezTo>
                    <a:pt x="700" y="829"/>
                    <a:pt x="882" y="464"/>
                    <a:pt x="1095" y="130"/>
                  </a:cubicBezTo>
                  <a:cubicBezTo>
                    <a:pt x="1116" y="65"/>
                    <a:pt x="1077"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6" name="Google Shape;546;p30"/>
            <p:cNvSpPr/>
            <p:nvPr/>
          </p:nvSpPr>
          <p:spPr>
            <a:xfrm>
              <a:off x="6292475" y="3016925"/>
              <a:ext cx="31650" cy="206000"/>
            </a:xfrm>
            <a:custGeom>
              <a:avLst/>
              <a:gdLst/>
              <a:ahLst/>
              <a:cxnLst/>
              <a:rect l="l" t="t" r="r" b="b"/>
              <a:pathLst>
                <a:path w="1266" h="8240" extrusionOk="0">
                  <a:moveTo>
                    <a:pt x="151" y="0"/>
                  </a:moveTo>
                  <a:cubicBezTo>
                    <a:pt x="93" y="0"/>
                    <a:pt x="31" y="52"/>
                    <a:pt x="49" y="127"/>
                  </a:cubicBezTo>
                  <a:cubicBezTo>
                    <a:pt x="779" y="2802"/>
                    <a:pt x="718" y="5416"/>
                    <a:pt x="19" y="8091"/>
                  </a:cubicBezTo>
                  <a:cubicBezTo>
                    <a:pt x="1" y="8181"/>
                    <a:pt x="69" y="8240"/>
                    <a:pt x="140" y="8240"/>
                  </a:cubicBezTo>
                  <a:cubicBezTo>
                    <a:pt x="188" y="8240"/>
                    <a:pt x="238" y="8213"/>
                    <a:pt x="262" y="8152"/>
                  </a:cubicBezTo>
                  <a:cubicBezTo>
                    <a:pt x="1265" y="5690"/>
                    <a:pt x="1083" y="2559"/>
                    <a:pt x="232" y="66"/>
                  </a:cubicBezTo>
                  <a:cubicBezTo>
                    <a:pt x="220" y="20"/>
                    <a:pt x="186"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7" name="Google Shape;547;p30"/>
            <p:cNvSpPr/>
            <p:nvPr/>
          </p:nvSpPr>
          <p:spPr>
            <a:xfrm>
              <a:off x="6245075" y="3033475"/>
              <a:ext cx="14450" cy="95500"/>
            </a:xfrm>
            <a:custGeom>
              <a:avLst/>
              <a:gdLst/>
              <a:ahLst/>
              <a:cxnLst/>
              <a:rect l="l" t="t" r="r" b="b"/>
              <a:pathLst>
                <a:path w="578" h="3820" extrusionOk="0">
                  <a:moveTo>
                    <a:pt x="87" y="1"/>
                  </a:moveTo>
                  <a:cubicBezTo>
                    <a:pt x="41" y="1"/>
                    <a:pt x="0" y="32"/>
                    <a:pt x="0" y="103"/>
                  </a:cubicBezTo>
                  <a:cubicBezTo>
                    <a:pt x="61" y="1289"/>
                    <a:pt x="152" y="2474"/>
                    <a:pt x="243" y="3660"/>
                  </a:cubicBezTo>
                  <a:cubicBezTo>
                    <a:pt x="258" y="3766"/>
                    <a:pt x="342" y="3819"/>
                    <a:pt x="422" y="3819"/>
                  </a:cubicBezTo>
                  <a:cubicBezTo>
                    <a:pt x="502" y="3819"/>
                    <a:pt x="578" y="3766"/>
                    <a:pt x="578" y="3660"/>
                  </a:cubicBezTo>
                  <a:cubicBezTo>
                    <a:pt x="456" y="2474"/>
                    <a:pt x="365" y="1289"/>
                    <a:pt x="213" y="103"/>
                  </a:cubicBezTo>
                  <a:cubicBezTo>
                    <a:pt x="197" y="39"/>
                    <a:pt x="138"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8" name="Google Shape;548;p30"/>
            <p:cNvSpPr/>
            <p:nvPr/>
          </p:nvSpPr>
          <p:spPr>
            <a:xfrm>
              <a:off x="6251725" y="3118525"/>
              <a:ext cx="36675" cy="65475"/>
            </a:xfrm>
            <a:custGeom>
              <a:avLst/>
              <a:gdLst/>
              <a:ahLst/>
              <a:cxnLst/>
              <a:rect l="l" t="t" r="r" b="b"/>
              <a:pathLst>
                <a:path w="1467" h="2619" extrusionOk="0">
                  <a:moveTo>
                    <a:pt x="168" y="0"/>
                  </a:moveTo>
                  <a:cubicBezTo>
                    <a:pt x="83" y="0"/>
                    <a:pt x="1" y="107"/>
                    <a:pt x="68" y="197"/>
                  </a:cubicBezTo>
                  <a:cubicBezTo>
                    <a:pt x="342" y="562"/>
                    <a:pt x="585" y="957"/>
                    <a:pt x="767" y="1413"/>
                  </a:cubicBezTo>
                  <a:cubicBezTo>
                    <a:pt x="919" y="1778"/>
                    <a:pt x="1011" y="2233"/>
                    <a:pt x="1193" y="2598"/>
                  </a:cubicBezTo>
                  <a:cubicBezTo>
                    <a:pt x="1206" y="2611"/>
                    <a:pt x="1229" y="2618"/>
                    <a:pt x="1251" y="2618"/>
                  </a:cubicBezTo>
                  <a:cubicBezTo>
                    <a:pt x="1283" y="2618"/>
                    <a:pt x="1315" y="2603"/>
                    <a:pt x="1315" y="2568"/>
                  </a:cubicBezTo>
                  <a:cubicBezTo>
                    <a:pt x="1467" y="1686"/>
                    <a:pt x="798" y="653"/>
                    <a:pt x="251" y="45"/>
                  </a:cubicBezTo>
                  <a:cubicBezTo>
                    <a:pt x="227" y="13"/>
                    <a:pt x="197"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9" name="Google Shape;549;p30"/>
            <p:cNvSpPr/>
            <p:nvPr/>
          </p:nvSpPr>
          <p:spPr>
            <a:xfrm>
              <a:off x="6080925" y="2998825"/>
              <a:ext cx="193600" cy="52600"/>
            </a:xfrm>
            <a:custGeom>
              <a:avLst/>
              <a:gdLst/>
              <a:ahLst/>
              <a:cxnLst/>
              <a:rect l="l" t="t" r="r" b="b"/>
              <a:pathLst>
                <a:path w="7744" h="2104" extrusionOk="0">
                  <a:moveTo>
                    <a:pt x="153" y="0"/>
                  </a:moveTo>
                  <a:cubicBezTo>
                    <a:pt x="1" y="0"/>
                    <a:pt x="1" y="182"/>
                    <a:pt x="153" y="213"/>
                  </a:cubicBezTo>
                  <a:cubicBezTo>
                    <a:pt x="2858" y="517"/>
                    <a:pt x="5168" y="730"/>
                    <a:pt x="7599" y="2097"/>
                  </a:cubicBezTo>
                  <a:cubicBezTo>
                    <a:pt x="7608" y="2102"/>
                    <a:pt x="7617" y="2103"/>
                    <a:pt x="7626" y="2103"/>
                  </a:cubicBezTo>
                  <a:cubicBezTo>
                    <a:pt x="7682" y="2103"/>
                    <a:pt x="7743" y="2028"/>
                    <a:pt x="7691" y="1976"/>
                  </a:cubicBezTo>
                  <a:cubicBezTo>
                    <a:pt x="5685" y="304"/>
                    <a:pt x="267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0" name="Google Shape;550;p30"/>
            <p:cNvSpPr/>
            <p:nvPr/>
          </p:nvSpPr>
          <p:spPr>
            <a:xfrm>
              <a:off x="5881825" y="3046700"/>
              <a:ext cx="1550" cy="775"/>
            </a:xfrm>
            <a:custGeom>
              <a:avLst/>
              <a:gdLst/>
              <a:ahLst/>
              <a:cxnLst/>
              <a:rect l="l" t="t" r="r" b="b"/>
              <a:pathLst>
                <a:path w="62" h="31" extrusionOk="0">
                  <a:moveTo>
                    <a:pt x="31" y="0"/>
                  </a:moveTo>
                  <a:cubicBezTo>
                    <a:pt x="1" y="0"/>
                    <a:pt x="1" y="30"/>
                    <a:pt x="31" y="30"/>
                  </a:cubicBezTo>
                  <a:cubicBezTo>
                    <a:pt x="62" y="30"/>
                    <a:pt x="62"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1" name="Google Shape;551;p30"/>
            <p:cNvSpPr/>
            <p:nvPr/>
          </p:nvSpPr>
          <p:spPr>
            <a:xfrm>
              <a:off x="5848400" y="2894950"/>
              <a:ext cx="55675" cy="153350"/>
            </a:xfrm>
            <a:custGeom>
              <a:avLst/>
              <a:gdLst/>
              <a:ahLst/>
              <a:cxnLst/>
              <a:rect l="l" t="t" r="r" b="b"/>
              <a:pathLst>
                <a:path w="2227" h="6134" extrusionOk="0">
                  <a:moveTo>
                    <a:pt x="1415" y="0"/>
                  </a:moveTo>
                  <a:cubicBezTo>
                    <a:pt x="875" y="0"/>
                    <a:pt x="435" y="403"/>
                    <a:pt x="304" y="1055"/>
                  </a:cubicBezTo>
                  <a:cubicBezTo>
                    <a:pt x="0" y="2544"/>
                    <a:pt x="639" y="4793"/>
                    <a:pt x="1277" y="6100"/>
                  </a:cubicBezTo>
                  <a:cubicBezTo>
                    <a:pt x="1289" y="6124"/>
                    <a:pt x="1305" y="6134"/>
                    <a:pt x="1318" y="6134"/>
                  </a:cubicBezTo>
                  <a:cubicBezTo>
                    <a:pt x="1341" y="6134"/>
                    <a:pt x="1357" y="6108"/>
                    <a:pt x="1338" y="6070"/>
                  </a:cubicBezTo>
                  <a:lnTo>
                    <a:pt x="1338" y="6070"/>
                  </a:lnTo>
                  <a:lnTo>
                    <a:pt x="1338" y="6100"/>
                  </a:lnTo>
                  <a:cubicBezTo>
                    <a:pt x="1186" y="5310"/>
                    <a:pt x="973" y="4550"/>
                    <a:pt x="821" y="3760"/>
                  </a:cubicBezTo>
                  <a:cubicBezTo>
                    <a:pt x="730" y="3243"/>
                    <a:pt x="639" y="2726"/>
                    <a:pt x="578" y="2210"/>
                  </a:cubicBezTo>
                  <a:cubicBezTo>
                    <a:pt x="553" y="1760"/>
                    <a:pt x="405" y="201"/>
                    <a:pt x="1265" y="201"/>
                  </a:cubicBezTo>
                  <a:cubicBezTo>
                    <a:pt x="1451" y="201"/>
                    <a:pt x="1684" y="274"/>
                    <a:pt x="1976" y="447"/>
                  </a:cubicBezTo>
                  <a:cubicBezTo>
                    <a:pt x="2000" y="461"/>
                    <a:pt x="2022" y="467"/>
                    <a:pt x="2043" y="467"/>
                  </a:cubicBezTo>
                  <a:cubicBezTo>
                    <a:pt x="2159" y="467"/>
                    <a:pt x="2226" y="281"/>
                    <a:pt x="2098" y="204"/>
                  </a:cubicBezTo>
                  <a:cubicBezTo>
                    <a:pt x="1863" y="65"/>
                    <a:pt x="1631"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2" name="Google Shape;552;p30"/>
            <p:cNvSpPr/>
            <p:nvPr/>
          </p:nvSpPr>
          <p:spPr>
            <a:xfrm>
              <a:off x="5896275" y="2830725"/>
              <a:ext cx="112925" cy="74275"/>
            </a:xfrm>
            <a:custGeom>
              <a:avLst/>
              <a:gdLst/>
              <a:ahLst/>
              <a:cxnLst/>
              <a:rect l="l" t="t" r="r" b="b"/>
              <a:pathLst>
                <a:path w="4517" h="2971" extrusionOk="0">
                  <a:moveTo>
                    <a:pt x="2730" y="1"/>
                  </a:moveTo>
                  <a:cubicBezTo>
                    <a:pt x="2383" y="1"/>
                    <a:pt x="2022" y="98"/>
                    <a:pt x="1642" y="311"/>
                  </a:cubicBezTo>
                  <a:cubicBezTo>
                    <a:pt x="517" y="919"/>
                    <a:pt x="0" y="1618"/>
                    <a:pt x="61" y="2925"/>
                  </a:cubicBezTo>
                  <a:cubicBezTo>
                    <a:pt x="61" y="2955"/>
                    <a:pt x="84" y="2970"/>
                    <a:pt x="107" y="2970"/>
                  </a:cubicBezTo>
                  <a:cubicBezTo>
                    <a:pt x="130" y="2970"/>
                    <a:pt x="152" y="2955"/>
                    <a:pt x="152" y="2925"/>
                  </a:cubicBezTo>
                  <a:cubicBezTo>
                    <a:pt x="183" y="1800"/>
                    <a:pt x="639" y="1101"/>
                    <a:pt x="1611" y="554"/>
                  </a:cubicBezTo>
                  <a:cubicBezTo>
                    <a:pt x="1994" y="352"/>
                    <a:pt x="2329" y="265"/>
                    <a:pt x="2640" y="265"/>
                  </a:cubicBezTo>
                  <a:cubicBezTo>
                    <a:pt x="3217" y="265"/>
                    <a:pt x="3713" y="564"/>
                    <a:pt x="4286" y="979"/>
                  </a:cubicBezTo>
                  <a:cubicBezTo>
                    <a:pt x="4303" y="988"/>
                    <a:pt x="4320" y="991"/>
                    <a:pt x="4336" y="991"/>
                  </a:cubicBezTo>
                  <a:cubicBezTo>
                    <a:pt x="4437" y="991"/>
                    <a:pt x="4517" y="845"/>
                    <a:pt x="4438" y="767"/>
                  </a:cubicBezTo>
                  <a:cubicBezTo>
                    <a:pt x="3881" y="287"/>
                    <a:pt x="3325"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3" name="Google Shape;553;p30"/>
            <p:cNvSpPr/>
            <p:nvPr/>
          </p:nvSpPr>
          <p:spPr>
            <a:xfrm>
              <a:off x="6183800" y="2814000"/>
              <a:ext cx="93975" cy="73575"/>
            </a:xfrm>
            <a:custGeom>
              <a:avLst/>
              <a:gdLst/>
              <a:ahLst/>
              <a:cxnLst/>
              <a:rect l="l" t="t" r="r" b="b"/>
              <a:pathLst>
                <a:path w="3759" h="2943" extrusionOk="0">
                  <a:moveTo>
                    <a:pt x="1124" y="1"/>
                  </a:moveTo>
                  <a:cubicBezTo>
                    <a:pt x="493" y="1"/>
                    <a:pt x="177" y="475"/>
                    <a:pt x="19" y="1132"/>
                  </a:cubicBezTo>
                  <a:cubicBezTo>
                    <a:pt x="1" y="1205"/>
                    <a:pt x="49" y="1245"/>
                    <a:pt x="97" y="1245"/>
                  </a:cubicBezTo>
                  <a:cubicBezTo>
                    <a:pt x="128" y="1245"/>
                    <a:pt x="159" y="1228"/>
                    <a:pt x="171" y="1192"/>
                  </a:cubicBezTo>
                  <a:cubicBezTo>
                    <a:pt x="232" y="1010"/>
                    <a:pt x="293" y="676"/>
                    <a:pt x="415" y="554"/>
                  </a:cubicBezTo>
                  <a:lnTo>
                    <a:pt x="1114" y="220"/>
                  </a:lnTo>
                  <a:cubicBezTo>
                    <a:pt x="1141" y="217"/>
                    <a:pt x="1168" y="215"/>
                    <a:pt x="1195" y="215"/>
                  </a:cubicBezTo>
                  <a:cubicBezTo>
                    <a:pt x="1429" y="215"/>
                    <a:pt x="1612" y="335"/>
                    <a:pt x="1722" y="554"/>
                  </a:cubicBezTo>
                  <a:cubicBezTo>
                    <a:pt x="2117" y="980"/>
                    <a:pt x="1965" y="1436"/>
                    <a:pt x="1965" y="2013"/>
                  </a:cubicBezTo>
                  <a:cubicBezTo>
                    <a:pt x="1965" y="2094"/>
                    <a:pt x="2032" y="2162"/>
                    <a:pt x="2104" y="2162"/>
                  </a:cubicBezTo>
                  <a:cubicBezTo>
                    <a:pt x="2140" y="2162"/>
                    <a:pt x="2177" y="2145"/>
                    <a:pt x="2208" y="2104"/>
                  </a:cubicBezTo>
                  <a:cubicBezTo>
                    <a:pt x="2345" y="1948"/>
                    <a:pt x="2633" y="1703"/>
                    <a:pt x="2886" y="1703"/>
                  </a:cubicBezTo>
                  <a:cubicBezTo>
                    <a:pt x="3026" y="1703"/>
                    <a:pt x="3155" y="1777"/>
                    <a:pt x="3241" y="1983"/>
                  </a:cubicBezTo>
                  <a:cubicBezTo>
                    <a:pt x="3333" y="2195"/>
                    <a:pt x="3181" y="2591"/>
                    <a:pt x="3089" y="2773"/>
                  </a:cubicBezTo>
                  <a:cubicBezTo>
                    <a:pt x="3070" y="2870"/>
                    <a:pt x="3162" y="2942"/>
                    <a:pt x="3247" y="2942"/>
                  </a:cubicBezTo>
                  <a:cubicBezTo>
                    <a:pt x="3295" y="2942"/>
                    <a:pt x="3341" y="2919"/>
                    <a:pt x="3363" y="2864"/>
                  </a:cubicBezTo>
                  <a:cubicBezTo>
                    <a:pt x="3545" y="2530"/>
                    <a:pt x="3758" y="1770"/>
                    <a:pt x="3363" y="1436"/>
                  </a:cubicBezTo>
                  <a:cubicBezTo>
                    <a:pt x="3271" y="1365"/>
                    <a:pt x="3163" y="1335"/>
                    <a:pt x="3047" y="1335"/>
                  </a:cubicBezTo>
                  <a:cubicBezTo>
                    <a:pt x="2789" y="1335"/>
                    <a:pt x="2493" y="1484"/>
                    <a:pt x="2265" y="1652"/>
                  </a:cubicBezTo>
                  <a:lnTo>
                    <a:pt x="2265" y="1652"/>
                  </a:lnTo>
                  <a:cubicBezTo>
                    <a:pt x="2267" y="959"/>
                    <a:pt x="2273" y="192"/>
                    <a:pt x="1448" y="37"/>
                  </a:cubicBezTo>
                  <a:cubicBezTo>
                    <a:pt x="1332" y="12"/>
                    <a:pt x="1224"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4" name="Google Shape;554;p30"/>
            <p:cNvSpPr/>
            <p:nvPr/>
          </p:nvSpPr>
          <p:spPr>
            <a:xfrm>
              <a:off x="6257475" y="2877900"/>
              <a:ext cx="21800" cy="32025"/>
            </a:xfrm>
            <a:custGeom>
              <a:avLst/>
              <a:gdLst/>
              <a:ahLst/>
              <a:cxnLst/>
              <a:rect l="l" t="t" r="r" b="b"/>
              <a:pathLst>
                <a:path w="872" h="1281" extrusionOk="0">
                  <a:moveTo>
                    <a:pt x="370" y="0"/>
                  </a:moveTo>
                  <a:cubicBezTo>
                    <a:pt x="226" y="0"/>
                    <a:pt x="83" y="76"/>
                    <a:pt x="21" y="247"/>
                  </a:cubicBezTo>
                  <a:cubicBezTo>
                    <a:pt x="1" y="307"/>
                    <a:pt x="59" y="353"/>
                    <a:pt x="118" y="353"/>
                  </a:cubicBezTo>
                  <a:cubicBezTo>
                    <a:pt x="150" y="353"/>
                    <a:pt x="182" y="340"/>
                    <a:pt x="203" y="308"/>
                  </a:cubicBezTo>
                  <a:cubicBezTo>
                    <a:pt x="237" y="258"/>
                    <a:pt x="288" y="235"/>
                    <a:pt x="344" y="235"/>
                  </a:cubicBezTo>
                  <a:cubicBezTo>
                    <a:pt x="389" y="235"/>
                    <a:pt x="436" y="250"/>
                    <a:pt x="477" y="278"/>
                  </a:cubicBezTo>
                  <a:cubicBezTo>
                    <a:pt x="568" y="369"/>
                    <a:pt x="598" y="521"/>
                    <a:pt x="568" y="642"/>
                  </a:cubicBezTo>
                  <a:cubicBezTo>
                    <a:pt x="568" y="764"/>
                    <a:pt x="537" y="886"/>
                    <a:pt x="507" y="1007"/>
                  </a:cubicBezTo>
                  <a:cubicBezTo>
                    <a:pt x="477" y="1098"/>
                    <a:pt x="446" y="1159"/>
                    <a:pt x="507" y="1250"/>
                  </a:cubicBezTo>
                  <a:cubicBezTo>
                    <a:pt x="507" y="1281"/>
                    <a:pt x="568" y="1281"/>
                    <a:pt x="598" y="1281"/>
                  </a:cubicBezTo>
                  <a:cubicBezTo>
                    <a:pt x="781" y="1250"/>
                    <a:pt x="811" y="946"/>
                    <a:pt x="841" y="794"/>
                  </a:cubicBezTo>
                  <a:cubicBezTo>
                    <a:pt x="872" y="582"/>
                    <a:pt x="841" y="369"/>
                    <a:pt x="720" y="187"/>
                  </a:cubicBezTo>
                  <a:cubicBezTo>
                    <a:pt x="646" y="68"/>
                    <a:pt x="507"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5" name="Google Shape;555;p30"/>
            <p:cNvSpPr/>
            <p:nvPr/>
          </p:nvSpPr>
          <p:spPr>
            <a:xfrm>
              <a:off x="6269650" y="2882875"/>
              <a:ext cx="59775" cy="46050"/>
            </a:xfrm>
            <a:custGeom>
              <a:avLst/>
              <a:gdLst/>
              <a:ahLst/>
              <a:cxnLst/>
              <a:rect l="l" t="t" r="r" b="b"/>
              <a:pathLst>
                <a:path w="2391" h="1842" extrusionOk="0">
                  <a:moveTo>
                    <a:pt x="1331" y="1"/>
                  </a:moveTo>
                  <a:cubicBezTo>
                    <a:pt x="784" y="1"/>
                    <a:pt x="216" y="411"/>
                    <a:pt x="20" y="899"/>
                  </a:cubicBezTo>
                  <a:cubicBezTo>
                    <a:pt x="0" y="959"/>
                    <a:pt x="58" y="1005"/>
                    <a:pt x="117" y="1005"/>
                  </a:cubicBezTo>
                  <a:cubicBezTo>
                    <a:pt x="149" y="1005"/>
                    <a:pt x="181" y="992"/>
                    <a:pt x="202" y="960"/>
                  </a:cubicBezTo>
                  <a:cubicBezTo>
                    <a:pt x="361" y="618"/>
                    <a:pt x="838" y="298"/>
                    <a:pt x="1260" y="298"/>
                  </a:cubicBezTo>
                  <a:cubicBezTo>
                    <a:pt x="1324" y="298"/>
                    <a:pt x="1388" y="306"/>
                    <a:pt x="1449" y="322"/>
                  </a:cubicBezTo>
                  <a:cubicBezTo>
                    <a:pt x="2209" y="504"/>
                    <a:pt x="1692" y="1264"/>
                    <a:pt x="1601" y="1720"/>
                  </a:cubicBezTo>
                  <a:cubicBezTo>
                    <a:pt x="1601" y="1801"/>
                    <a:pt x="1641" y="1842"/>
                    <a:pt x="1695" y="1842"/>
                  </a:cubicBezTo>
                  <a:cubicBezTo>
                    <a:pt x="1722" y="1842"/>
                    <a:pt x="1753" y="1832"/>
                    <a:pt x="1783" y="1811"/>
                  </a:cubicBezTo>
                  <a:cubicBezTo>
                    <a:pt x="2269" y="1416"/>
                    <a:pt x="2391" y="383"/>
                    <a:pt x="1722" y="79"/>
                  </a:cubicBezTo>
                  <a:cubicBezTo>
                    <a:pt x="1597" y="25"/>
                    <a:pt x="1465"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6" name="Google Shape;556;p30"/>
            <p:cNvSpPr/>
            <p:nvPr/>
          </p:nvSpPr>
          <p:spPr>
            <a:xfrm>
              <a:off x="6277425" y="2921300"/>
              <a:ext cx="58850" cy="124075"/>
            </a:xfrm>
            <a:custGeom>
              <a:avLst/>
              <a:gdLst/>
              <a:ahLst/>
              <a:cxnLst/>
              <a:rect l="l" t="t" r="r" b="b"/>
              <a:pathLst>
                <a:path w="2354" h="4963" extrusionOk="0">
                  <a:moveTo>
                    <a:pt x="1746" y="1"/>
                  </a:moveTo>
                  <a:cubicBezTo>
                    <a:pt x="1411" y="92"/>
                    <a:pt x="1533" y="31"/>
                    <a:pt x="1229" y="183"/>
                  </a:cubicBezTo>
                  <a:cubicBezTo>
                    <a:pt x="1146" y="211"/>
                    <a:pt x="1189" y="339"/>
                    <a:pt x="1266" y="339"/>
                  </a:cubicBezTo>
                  <a:cubicBezTo>
                    <a:pt x="1273" y="339"/>
                    <a:pt x="1281" y="338"/>
                    <a:pt x="1290" y="335"/>
                  </a:cubicBezTo>
                  <a:cubicBezTo>
                    <a:pt x="1346" y="317"/>
                    <a:pt x="1396" y="308"/>
                    <a:pt x="1440" y="308"/>
                  </a:cubicBezTo>
                  <a:cubicBezTo>
                    <a:pt x="2194" y="308"/>
                    <a:pt x="1106" y="2895"/>
                    <a:pt x="1077" y="3010"/>
                  </a:cubicBezTo>
                  <a:cubicBezTo>
                    <a:pt x="773" y="3648"/>
                    <a:pt x="347" y="4195"/>
                    <a:pt x="43" y="4834"/>
                  </a:cubicBezTo>
                  <a:cubicBezTo>
                    <a:pt x="0" y="4898"/>
                    <a:pt x="49" y="4963"/>
                    <a:pt x="113" y="4963"/>
                  </a:cubicBezTo>
                  <a:cubicBezTo>
                    <a:pt x="139" y="4963"/>
                    <a:pt x="169" y="4952"/>
                    <a:pt x="195" y="4925"/>
                  </a:cubicBezTo>
                  <a:cubicBezTo>
                    <a:pt x="1259" y="3891"/>
                    <a:pt x="2354" y="1612"/>
                    <a:pt x="1898" y="92"/>
                  </a:cubicBezTo>
                  <a:cubicBezTo>
                    <a:pt x="1898" y="31"/>
                    <a:pt x="1837" y="1"/>
                    <a:pt x="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7" name="Google Shape;557;p30"/>
            <p:cNvSpPr/>
            <p:nvPr/>
          </p:nvSpPr>
          <p:spPr>
            <a:xfrm>
              <a:off x="5865875" y="3595125"/>
              <a:ext cx="438675" cy="175775"/>
            </a:xfrm>
            <a:custGeom>
              <a:avLst/>
              <a:gdLst/>
              <a:ahLst/>
              <a:cxnLst/>
              <a:rect l="l" t="t" r="r" b="b"/>
              <a:pathLst>
                <a:path w="17547" h="7031" extrusionOk="0">
                  <a:moveTo>
                    <a:pt x="17340" y="0"/>
                  </a:moveTo>
                  <a:cubicBezTo>
                    <a:pt x="17275" y="0"/>
                    <a:pt x="17209" y="30"/>
                    <a:pt x="17174" y="100"/>
                  </a:cubicBezTo>
                  <a:cubicBezTo>
                    <a:pt x="15685" y="3686"/>
                    <a:pt x="12554" y="6544"/>
                    <a:pt x="8511" y="6665"/>
                  </a:cubicBezTo>
                  <a:cubicBezTo>
                    <a:pt x="8434" y="6668"/>
                    <a:pt x="8356" y="6669"/>
                    <a:pt x="8278" y="6669"/>
                  </a:cubicBezTo>
                  <a:cubicBezTo>
                    <a:pt x="4747" y="6669"/>
                    <a:pt x="779" y="4001"/>
                    <a:pt x="244" y="343"/>
                  </a:cubicBezTo>
                  <a:cubicBezTo>
                    <a:pt x="230" y="274"/>
                    <a:pt x="179" y="243"/>
                    <a:pt x="128" y="243"/>
                  </a:cubicBezTo>
                  <a:cubicBezTo>
                    <a:pt x="65" y="243"/>
                    <a:pt x="1" y="290"/>
                    <a:pt x="1" y="373"/>
                  </a:cubicBezTo>
                  <a:cubicBezTo>
                    <a:pt x="61" y="2197"/>
                    <a:pt x="1733" y="4173"/>
                    <a:pt x="3101" y="5267"/>
                  </a:cubicBezTo>
                  <a:cubicBezTo>
                    <a:pt x="4499" y="6361"/>
                    <a:pt x="6384" y="7030"/>
                    <a:pt x="8207" y="7030"/>
                  </a:cubicBezTo>
                  <a:cubicBezTo>
                    <a:pt x="8229" y="7030"/>
                    <a:pt x="8250" y="7030"/>
                    <a:pt x="8272" y="7030"/>
                  </a:cubicBezTo>
                  <a:cubicBezTo>
                    <a:pt x="12557" y="7030"/>
                    <a:pt x="15936" y="4002"/>
                    <a:pt x="17509" y="191"/>
                  </a:cubicBezTo>
                  <a:cubicBezTo>
                    <a:pt x="17546" y="78"/>
                    <a:pt x="17444" y="0"/>
                    <a:pt x="17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8" name="Google Shape;558;p30"/>
            <p:cNvSpPr/>
            <p:nvPr/>
          </p:nvSpPr>
          <p:spPr>
            <a:xfrm>
              <a:off x="6024700" y="3304100"/>
              <a:ext cx="113250" cy="43625"/>
            </a:xfrm>
            <a:custGeom>
              <a:avLst/>
              <a:gdLst/>
              <a:ahLst/>
              <a:cxnLst/>
              <a:rect l="l" t="t" r="r" b="b"/>
              <a:pathLst>
                <a:path w="4530" h="1745" extrusionOk="0">
                  <a:moveTo>
                    <a:pt x="380" y="1"/>
                  </a:moveTo>
                  <a:cubicBezTo>
                    <a:pt x="342" y="1"/>
                    <a:pt x="304" y="23"/>
                    <a:pt x="304" y="69"/>
                  </a:cubicBezTo>
                  <a:cubicBezTo>
                    <a:pt x="213" y="464"/>
                    <a:pt x="0" y="1072"/>
                    <a:pt x="365" y="1406"/>
                  </a:cubicBezTo>
                  <a:cubicBezTo>
                    <a:pt x="628" y="1649"/>
                    <a:pt x="1176" y="1690"/>
                    <a:pt x="1655" y="1690"/>
                  </a:cubicBezTo>
                  <a:cubicBezTo>
                    <a:pt x="1895" y="1690"/>
                    <a:pt x="2118" y="1680"/>
                    <a:pt x="2280" y="1680"/>
                  </a:cubicBezTo>
                  <a:cubicBezTo>
                    <a:pt x="2534" y="1696"/>
                    <a:pt x="2895" y="1745"/>
                    <a:pt x="3243" y="1745"/>
                  </a:cubicBezTo>
                  <a:cubicBezTo>
                    <a:pt x="3562" y="1745"/>
                    <a:pt x="3870" y="1704"/>
                    <a:pt x="4073" y="1558"/>
                  </a:cubicBezTo>
                  <a:cubicBezTo>
                    <a:pt x="4529" y="1224"/>
                    <a:pt x="4408" y="616"/>
                    <a:pt x="4256" y="190"/>
                  </a:cubicBezTo>
                  <a:cubicBezTo>
                    <a:pt x="4230" y="140"/>
                    <a:pt x="4184" y="115"/>
                    <a:pt x="4140" y="115"/>
                  </a:cubicBezTo>
                  <a:cubicBezTo>
                    <a:pt x="4080" y="115"/>
                    <a:pt x="4025" y="163"/>
                    <a:pt x="4043" y="251"/>
                  </a:cubicBezTo>
                  <a:cubicBezTo>
                    <a:pt x="4292" y="1250"/>
                    <a:pt x="3526" y="1401"/>
                    <a:pt x="2805" y="1401"/>
                  </a:cubicBezTo>
                  <a:cubicBezTo>
                    <a:pt x="2560" y="1401"/>
                    <a:pt x="2321" y="1384"/>
                    <a:pt x="2128" y="1376"/>
                  </a:cubicBezTo>
                  <a:cubicBezTo>
                    <a:pt x="1854" y="1376"/>
                    <a:pt x="1550" y="1376"/>
                    <a:pt x="1277" y="1315"/>
                  </a:cubicBezTo>
                  <a:cubicBezTo>
                    <a:pt x="517" y="1194"/>
                    <a:pt x="395" y="738"/>
                    <a:pt x="456" y="69"/>
                  </a:cubicBezTo>
                  <a:cubicBezTo>
                    <a:pt x="456" y="23"/>
                    <a:pt x="41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9" name="Google Shape;559;p30"/>
            <p:cNvSpPr/>
            <p:nvPr/>
          </p:nvSpPr>
          <p:spPr>
            <a:xfrm>
              <a:off x="6009725" y="3431200"/>
              <a:ext cx="145700" cy="15400"/>
            </a:xfrm>
            <a:custGeom>
              <a:avLst/>
              <a:gdLst/>
              <a:ahLst/>
              <a:cxnLst/>
              <a:rect l="l" t="t" r="r" b="b"/>
              <a:pathLst>
                <a:path w="5828" h="616" extrusionOk="0">
                  <a:moveTo>
                    <a:pt x="5615" y="0"/>
                  </a:moveTo>
                  <a:cubicBezTo>
                    <a:pt x="4589" y="166"/>
                    <a:pt x="3607" y="241"/>
                    <a:pt x="2627" y="241"/>
                  </a:cubicBezTo>
                  <a:cubicBezTo>
                    <a:pt x="1807" y="241"/>
                    <a:pt x="988" y="188"/>
                    <a:pt x="143" y="91"/>
                  </a:cubicBezTo>
                  <a:cubicBezTo>
                    <a:pt x="134" y="89"/>
                    <a:pt x="125" y="88"/>
                    <a:pt x="117" y="88"/>
                  </a:cubicBezTo>
                  <a:cubicBezTo>
                    <a:pt x="18" y="88"/>
                    <a:pt x="1" y="246"/>
                    <a:pt x="113" y="274"/>
                  </a:cubicBezTo>
                  <a:cubicBezTo>
                    <a:pt x="1010" y="502"/>
                    <a:pt x="1952" y="616"/>
                    <a:pt x="2894" y="616"/>
                  </a:cubicBezTo>
                  <a:cubicBezTo>
                    <a:pt x="3836" y="616"/>
                    <a:pt x="4779" y="502"/>
                    <a:pt x="5675" y="274"/>
                  </a:cubicBezTo>
                  <a:cubicBezTo>
                    <a:pt x="5827" y="213"/>
                    <a:pt x="5767"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0" name="Google Shape;560;p30"/>
            <p:cNvSpPr/>
            <p:nvPr/>
          </p:nvSpPr>
          <p:spPr>
            <a:xfrm>
              <a:off x="5933500" y="3207100"/>
              <a:ext cx="74300" cy="14475"/>
            </a:xfrm>
            <a:custGeom>
              <a:avLst/>
              <a:gdLst/>
              <a:ahLst/>
              <a:cxnLst/>
              <a:rect l="l" t="t" r="r" b="b"/>
              <a:pathLst>
                <a:path w="2972" h="579" extrusionOk="0">
                  <a:moveTo>
                    <a:pt x="885" y="1"/>
                  </a:moveTo>
                  <a:cubicBezTo>
                    <a:pt x="608" y="1"/>
                    <a:pt x="333" y="37"/>
                    <a:pt x="92" y="149"/>
                  </a:cubicBezTo>
                  <a:cubicBezTo>
                    <a:pt x="1" y="180"/>
                    <a:pt x="31" y="332"/>
                    <a:pt x="122" y="362"/>
                  </a:cubicBezTo>
                  <a:cubicBezTo>
                    <a:pt x="292" y="401"/>
                    <a:pt x="467" y="412"/>
                    <a:pt x="642" y="412"/>
                  </a:cubicBezTo>
                  <a:cubicBezTo>
                    <a:pt x="877" y="412"/>
                    <a:pt x="1112" y="393"/>
                    <a:pt x="1338" y="393"/>
                  </a:cubicBezTo>
                  <a:cubicBezTo>
                    <a:pt x="1825" y="393"/>
                    <a:pt x="2311" y="453"/>
                    <a:pt x="2767" y="575"/>
                  </a:cubicBezTo>
                  <a:cubicBezTo>
                    <a:pt x="2778" y="578"/>
                    <a:pt x="2788" y="579"/>
                    <a:pt x="2798" y="579"/>
                  </a:cubicBezTo>
                  <a:cubicBezTo>
                    <a:pt x="2903" y="579"/>
                    <a:pt x="2972" y="445"/>
                    <a:pt x="2888" y="362"/>
                  </a:cubicBezTo>
                  <a:cubicBezTo>
                    <a:pt x="2554" y="89"/>
                    <a:pt x="2037" y="89"/>
                    <a:pt x="1612" y="58"/>
                  </a:cubicBezTo>
                  <a:cubicBezTo>
                    <a:pt x="1383" y="30"/>
                    <a:pt x="1133"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1" name="Google Shape;561;p30"/>
            <p:cNvSpPr/>
            <p:nvPr/>
          </p:nvSpPr>
          <p:spPr>
            <a:xfrm>
              <a:off x="5945675" y="3212400"/>
              <a:ext cx="50175" cy="44050"/>
            </a:xfrm>
            <a:custGeom>
              <a:avLst/>
              <a:gdLst/>
              <a:ahLst/>
              <a:cxnLst/>
              <a:rect l="l" t="t" r="r" b="b"/>
              <a:pathLst>
                <a:path w="2007" h="1762" extrusionOk="0">
                  <a:moveTo>
                    <a:pt x="1168" y="1"/>
                  </a:moveTo>
                  <a:cubicBezTo>
                    <a:pt x="1102" y="1"/>
                    <a:pt x="1035" y="30"/>
                    <a:pt x="988" y="96"/>
                  </a:cubicBezTo>
                  <a:lnTo>
                    <a:pt x="988" y="96"/>
                  </a:lnTo>
                  <a:cubicBezTo>
                    <a:pt x="958" y="81"/>
                    <a:pt x="924" y="74"/>
                    <a:pt x="889" y="74"/>
                  </a:cubicBezTo>
                  <a:cubicBezTo>
                    <a:pt x="858" y="74"/>
                    <a:pt x="826" y="80"/>
                    <a:pt x="796" y="91"/>
                  </a:cubicBezTo>
                  <a:lnTo>
                    <a:pt x="796" y="91"/>
                  </a:lnTo>
                  <a:cubicBezTo>
                    <a:pt x="756" y="51"/>
                    <a:pt x="699" y="32"/>
                    <a:pt x="639" y="32"/>
                  </a:cubicBezTo>
                  <a:cubicBezTo>
                    <a:pt x="569" y="32"/>
                    <a:pt x="495" y="60"/>
                    <a:pt x="441" y="112"/>
                  </a:cubicBezTo>
                  <a:lnTo>
                    <a:pt x="441" y="112"/>
                  </a:lnTo>
                  <a:cubicBezTo>
                    <a:pt x="416" y="67"/>
                    <a:pt x="372" y="42"/>
                    <a:pt x="328" y="42"/>
                  </a:cubicBezTo>
                  <a:cubicBezTo>
                    <a:pt x="284" y="42"/>
                    <a:pt x="240" y="67"/>
                    <a:pt x="213" y="120"/>
                  </a:cubicBezTo>
                  <a:lnTo>
                    <a:pt x="213" y="89"/>
                  </a:lnTo>
                  <a:cubicBezTo>
                    <a:pt x="61" y="424"/>
                    <a:pt x="0" y="910"/>
                    <a:pt x="152" y="1214"/>
                  </a:cubicBezTo>
                  <a:cubicBezTo>
                    <a:pt x="274" y="1518"/>
                    <a:pt x="638" y="1761"/>
                    <a:pt x="942" y="1761"/>
                  </a:cubicBezTo>
                  <a:cubicBezTo>
                    <a:pt x="1702" y="1761"/>
                    <a:pt x="2006" y="819"/>
                    <a:pt x="1885" y="211"/>
                  </a:cubicBezTo>
                  <a:cubicBezTo>
                    <a:pt x="1859" y="135"/>
                    <a:pt x="1796" y="101"/>
                    <a:pt x="1730" y="101"/>
                  </a:cubicBezTo>
                  <a:cubicBezTo>
                    <a:pt x="1669" y="101"/>
                    <a:pt x="1605" y="129"/>
                    <a:pt x="1563" y="179"/>
                  </a:cubicBezTo>
                  <a:lnTo>
                    <a:pt x="1563" y="179"/>
                  </a:lnTo>
                  <a:cubicBezTo>
                    <a:pt x="1530" y="157"/>
                    <a:pt x="1489" y="146"/>
                    <a:pt x="1447" y="146"/>
                  </a:cubicBezTo>
                  <a:cubicBezTo>
                    <a:pt x="1426" y="146"/>
                    <a:pt x="1405" y="149"/>
                    <a:pt x="1384" y="154"/>
                  </a:cubicBezTo>
                  <a:lnTo>
                    <a:pt x="1384" y="154"/>
                  </a:lnTo>
                  <a:cubicBezTo>
                    <a:pt x="1350" y="57"/>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2" name="Google Shape;562;p30"/>
            <p:cNvSpPr/>
            <p:nvPr/>
          </p:nvSpPr>
          <p:spPr>
            <a:xfrm>
              <a:off x="5919300" y="3150400"/>
              <a:ext cx="107700" cy="30300"/>
            </a:xfrm>
            <a:custGeom>
              <a:avLst/>
              <a:gdLst/>
              <a:ahLst/>
              <a:cxnLst/>
              <a:rect l="l" t="t" r="r" b="b"/>
              <a:pathLst>
                <a:path w="4308" h="1212" extrusionOk="0">
                  <a:moveTo>
                    <a:pt x="2771" y="0"/>
                  </a:moveTo>
                  <a:cubicBezTo>
                    <a:pt x="2503" y="0"/>
                    <a:pt x="2244" y="16"/>
                    <a:pt x="2028" y="16"/>
                  </a:cubicBezTo>
                  <a:cubicBezTo>
                    <a:pt x="1298" y="47"/>
                    <a:pt x="478" y="107"/>
                    <a:pt x="82" y="806"/>
                  </a:cubicBezTo>
                  <a:cubicBezTo>
                    <a:pt x="1" y="997"/>
                    <a:pt x="138" y="1211"/>
                    <a:pt x="320" y="1211"/>
                  </a:cubicBezTo>
                  <a:cubicBezTo>
                    <a:pt x="342" y="1211"/>
                    <a:pt x="364" y="1208"/>
                    <a:pt x="386" y="1202"/>
                  </a:cubicBezTo>
                  <a:cubicBezTo>
                    <a:pt x="1055" y="1050"/>
                    <a:pt x="1633" y="867"/>
                    <a:pt x="2362" y="867"/>
                  </a:cubicBezTo>
                  <a:cubicBezTo>
                    <a:pt x="2730" y="867"/>
                    <a:pt x="3122" y="953"/>
                    <a:pt x="3499" y="953"/>
                  </a:cubicBezTo>
                  <a:cubicBezTo>
                    <a:pt x="3715" y="953"/>
                    <a:pt x="3926" y="925"/>
                    <a:pt x="4125" y="837"/>
                  </a:cubicBezTo>
                  <a:cubicBezTo>
                    <a:pt x="4247" y="806"/>
                    <a:pt x="4307" y="594"/>
                    <a:pt x="4216" y="503"/>
                  </a:cubicBezTo>
                  <a:cubicBezTo>
                    <a:pt x="3928" y="70"/>
                    <a:pt x="3333" y="0"/>
                    <a:pt x="2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3" name="Google Shape;563;p30"/>
            <p:cNvSpPr/>
            <p:nvPr/>
          </p:nvSpPr>
          <p:spPr>
            <a:xfrm>
              <a:off x="6161675" y="3213200"/>
              <a:ext cx="74300" cy="14475"/>
            </a:xfrm>
            <a:custGeom>
              <a:avLst/>
              <a:gdLst/>
              <a:ahLst/>
              <a:cxnLst/>
              <a:rect l="l" t="t" r="r" b="b"/>
              <a:pathLst>
                <a:path w="2972" h="579" extrusionOk="0">
                  <a:moveTo>
                    <a:pt x="2071" y="0"/>
                  </a:moveTo>
                  <a:cubicBezTo>
                    <a:pt x="1824" y="0"/>
                    <a:pt x="1574" y="29"/>
                    <a:pt x="1330" y="57"/>
                  </a:cubicBezTo>
                  <a:cubicBezTo>
                    <a:pt x="904" y="88"/>
                    <a:pt x="418" y="88"/>
                    <a:pt x="84" y="361"/>
                  </a:cubicBezTo>
                  <a:cubicBezTo>
                    <a:pt x="1" y="444"/>
                    <a:pt x="69" y="578"/>
                    <a:pt x="151" y="578"/>
                  </a:cubicBezTo>
                  <a:cubicBezTo>
                    <a:pt x="159" y="578"/>
                    <a:pt x="167" y="577"/>
                    <a:pt x="175" y="574"/>
                  </a:cubicBezTo>
                  <a:lnTo>
                    <a:pt x="205" y="574"/>
                  </a:lnTo>
                  <a:cubicBezTo>
                    <a:pt x="661" y="453"/>
                    <a:pt x="1148" y="422"/>
                    <a:pt x="1634" y="392"/>
                  </a:cubicBezTo>
                  <a:cubicBezTo>
                    <a:pt x="1860" y="392"/>
                    <a:pt x="2095" y="412"/>
                    <a:pt x="2330" y="412"/>
                  </a:cubicBezTo>
                  <a:cubicBezTo>
                    <a:pt x="2505" y="412"/>
                    <a:pt x="2680" y="400"/>
                    <a:pt x="2850" y="361"/>
                  </a:cubicBezTo>
                  <a:cubicBezTo>
                    <a:pt x="2941" y="361"/>
                    <a:pt x="2971" y="179"/>
                    <a:pt x="2880" y="149"/>
                  </a:cubicBezTo>
                  <a:cubicBezTo>
                    <a:pt x="2623" y="36"/>
                    <a:pt x="2349"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4" name="Google Shape;564;p30"/>
            <p:cNvSpPr/>
            <p:nvPr/>
          </p:nvSpPr>
          <p:spPr>
            <a:xfrm>
              <a:off x="6173625" y="3218250"/>
              <a:ext cx="50175" cy="44275"/>
            </a:xfrm>
            <a:custGeom>
              <a:avLst/>
              <a:gdLst/>
              <a:ahLst/>
              <a:cxnLst/>
              <a:rect l="l" t="t" r="r" b="b"/>
              <a:pathLst>
                <a:path w="2007" h="1771" extrusionOk="0">
                  <a:moveTo>
                    <a:pt x="848" y="1"/>
                  </a:moveTo>
                  <a:cubicBezTo>
                    <a:pt x="757" y="1"/>
                    <a:pt x="665" y="51"/>
                    <a:pt x="627" y="135"/>
                  </a:cubicBezTo>
                  <a:lnTo>
                    <a:pt x="627" y="135"/>
                  </a:lnTo>
                  <a:cubicBezTo>
                    <a:pt x="607" y="130"/>
                    <a:pt x="587" y="127"/>
                    <a:pt x="567" y="127"/>
                  </a:cubicBezTo>
                  <a:cubicBezTo>
                    <a:pt x="524" y="127"/>
                    <a:pt x="483" y="139"/>
                    <a:pt x="448" y="163"/>
                  </a:cubicBezTo>
                  <a:lnTo>
                    <a:pt x="448" y="163"/>
                  </a:lnTo>
                  <a:cubicBezTo>
                    <a:pt x="409" y="114"/>
                    <a:pt x="349" y="85"/>
                    <a:pt x="289" y="85"/>
                  </a:cubicBezTo>
                  <a:cubicBezTo>
                    <a:pt x="218" y="85"/>
                    <a:pt x="149" y="126"/>
                    <a:pt x="122" y="220"/>
                  </a:cubicBezTo>
                  <a:cubicBezTo>
                    <a:pt x="1" y="828"/>
                    <a:pt x="305" y="1740"/>
                    <a:pt x="1065" y="1770"/>
                  </a:cubicBezTo>
                  <a:cubicBezTo>
                    <a:pt x="1369" y="1770"/>
                    <a:pt x="1733" y="1497"/>
                    <a:pt x="1855" y="1223"/>
                  </a:cubicBezTo>
                  <a:cubicBezTo>
                    <a:pt x="2007" y="889"/>
                    <a:pt x="1946" y="403"/>
                    <a:pt x="1794" y="99"/>
                  </a:cubicBezTo>
                  <a:cubicBezTo>
                    <a:pt x="1769" y="60"/>
                    <a:pt x="1727" y="44"/>
                    <a:pt x="1685" y="44"/>
                  </a:cubicBezTo>
                  <a:cubicBezTo>
                    <a:pt x="1637" y="44"/>
                    <a:pt x="1587" y="67"/>
                    <a:pt x="1562" y="106"/>
                  </a:cubicBezTo>
                  <a:lnTo>
                    <a:pt x="1562" y="106"/>
                  </a:lnTo>
                  <a:cubicBezTo>
                    <a:pt x="1516" y="50"/>
                    <a:pt x="1444" y="23"/>
                    <a:pt x="1372" y="23"/>
                  </a:cubicBezTo>
                  <a:cubicBezTo>
                    <a:pt x="1307" y="23"/>
                    <a:pt x="1243" y="46"/>
                    <a:pt x="1202" y="92"/>
                  </a:cubicBezTo>
                  <a:lnTo>
                    <a:pt x="1202" y="92"/>
                  </a:lnTo>
                  <a:cubicBezTo>
                    <a:pt x="1171" y="80"/>
                    <a:pt x="1138" y="73"/>
                    <a:pt x="1106" y="73"/>
                  </a:cubicBezTo>
                  <a:cubicBezTo>
                    <a:pt x="1078" y="73"/>
                    <a:pt x="1051" y="78"/>
                    <a:pt x="1027" y="88"/>
                  </a:cubicBezTo>
                  <a:lnTo>
                    <a:pt x="1027" y="88"/>
                  </a:lnTo>
                  <a:cubicBezTo>
                    <a:pt x="982" y="28"/>
                    <a:pt x="915" y="1"/>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5" name="Google Shape;565;p30"/>
            <p:cNvSpPr/>
            <p:nvPr/>
          </p:nvSpPr>
          <p:spPr>
            <a:xfrm>
              <a:off x="6142475" y="3156475"/>
              <a:ext cx="107600" cy="30300"/>
            </a:xfrm>
            <a:custGeom>
              <a:avLst/>
              <a:gdLst/>
              <a:ahLst/>
              <a:cxnLst/>
              <a:rect l="l" t="t" r="r" b="b"/>
              <a:pathLst>
                <a:path w="4304" h="1212" extrusionOk="0">
                  <a:moveTo>
                    <a:pt x="1509" y="1"/>
                  </a:moveTo>
                  <a:cubicBezTo>
                    <a:pt x="944" y="1"/>
                    <a:pt x="370" y="70"/>
                    <a:pt x="61" y="503"/>
                  </a:cubicBezTo>
                  <a:cubicBezTo>
                    <a:pt x="1" y="594"/>
                    <a:pt x="61" y="807"/>
                    <a:pt x="183" y="837"/>
                  </a:cubicBezTo>
                  <a:cubicBezTo>
                    <a:pt x="371" y="925"/>
                    <a:pt x="579" y="954"/>
                    <a:pt x="795" y="954"/>
                  </a:cubicBezTo>
                  <a:cubicBezTo>
                    <a:pt x="1174" y="954"/>
                    <a:pt x="1578" y="867"/>
                    <a:pt x="1946" y="867"/>
                  </a:cubicBezTo>
                  <a:cubicBezTo>
                    <a:pt x="2645" y="867"/>
                    <a:pt x="3223" y="1050"/>
                    <a:pt x="3891" y="1202"/>
                  </a:cubicBezTo>
                  <a:cubicBezTo>
                    <a:pt x="3917" y="1208"/>
                    <a:pt x="3942" y="1211"/>
                    <a:pt x="3966" y="1211"/>
                  </a:cubicBezTo>
                  <a:cubicBezTo>
                    <a:pt x="4170" y="1211"/>
                    <a:pt x="4304" y="997"/>
                    <a:pt x="4195" y="807"/>
                  </a:cubicBezTo>
                  <a:cubicBezTo>
                    <a:pt x="3830" y="108"/>
                    <a:pt x="2979" y="47"/>
                    <a:pt x="2280" y="16"/>
                  </a:cubicBezTo>
                  <a:cubicBezTo>
                    <a:pt x="2045" y="16"/>
                    <a:pt x="1778"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6" name="Google Shape;566;p30"/>
            <p:cNvSpPr/>
            <p:nvPr/>
          </p:nvSpPr>
          <p:spPr>
            <a:xfrm>
              <a:off x="4481350" y="2883400"/>
              <a:ext cx="958250" cy="1401925"/>
            </a:xfrm>
            <a:custGeom>
              <a:avLst/>
              <a:gdLst/>
              <a:ahLst/>
              <a:cxnLst/>
              <a:rect l="l" t="t" r="r" b="b"/>
              <a:pathLst>
                <a:path w="38330" h="56077" extrusionOk="0">
                  <a:moveTo>
                    <a:pt x="12568" y="0"/>
                  </a:moveTo>
                  <a:cubicBezTo>
                    <a:pt x="12078" y="0"/>
                    <a:pt x="11622" y="131"/>
                    <a:pt x="11186" y="301"/>
                  </a:cubicBezTo>
                  <a:cubicBezTo>
                    <a:pt x="11125" y="240"/>
                    <a:pt x="11065" y="210"/>
                    <a:pt x="11004" y="179"/>
                  </a:cubicBezTo>
                  <a:cubicBezTo>
                    <a:pt x="10791" y="179"/>
                    <a:pt x="10578" y="301"/>
                    <a:pt x="10396" y="392"/>
                  </a:cubicBezTo>
                  <a:cubicBezTo>
                    <a:pt x="10183" y="514"/>
                    <a:pt x="9970" y="605"/>
                    <a:pt x="9727" y="696"/>
                  </a:cubicBezTo>
                  <a:cubicBezTo>
                    <a:pt x="9636" y="726"/>
                    <a:pt x="9575" y="818"/>
                    <a:pt x="9545" y="909"/>
                  </a:cubicBezTo>
                  <a:cubicBezTo>
                    <a:pt x="9211" y="1061"/>
                    <a:pt x="8907" y="1274"/>
                    <a:pt x="8603" y="1547"/>
                  </a:cubicBezTo>
                  <a:cubicBezTo>
                    <a:pt x="8542" y="1608"/>
                    <a:pt x="8451" y="1699"/>
                    <a:pt x="8359" y="1760"/>
                  </a:cubicBezTo>
                  <a:cubicBezTo>
                    <a:pt x="6931" y="2854"/>
                    <a:pt x="5989" y="4313"/>
                    <a:pt x="5016" y="6046"/>
                  </a:cubicBezTo>
                  <a:cubicBezTo>
                    <a:pt x="4955" y="6167"/>
                    <a:pt x="4986" y="6258"/>
                    <a:pt x="5016" y="6350"/>
                  </a:cubicBezTo>
                  <a:cubicBezTo>
                    <a:pt x="5016" y="6350"/>
                    <a:pt x="5016" y="6380"/>
                    <a:pt x="4986" y="6410"/>
                  </a:cubicBezTo>
                  <a:cubicBezTo>
                    <a:pt x="4013" y="7383"/>
                    <a:pt x="3770" y="9328"/>
                    <a:pt x="4286" y="10514"/>
                  </a:cubicBezTo>
                  <a:cubicBezTo>
                    <a:pt x="4334" y="10632"/>
                    <a:pt x="4435" y="10676"/>
                    <a:pt x="4536" y="10676"/>
                  </a:cubicBezTo>
                  <a:cubicBezTo>
                    <a:pt x="4565" y="10676"/>
                    <a:pt x="4593" y="10673"/>
                    <a:pt x="4621" y="10666"/>
                  </a:cubicBezTo>
                  <a:cubicBezTo>
                    <a:pt x="4834" y="11000"/>
                    <a:pt x="5107" y="11304"/>
                    <a:pt x="5441" y="11517"/>
                  </a:cubicBezTo>
                  <a:cubicBezTo>
                    <a:pt x="5563" y="11912"/>
                    <a:pt x="5624" y="12338"/>
                    <a:pt x="5533" y="12793"/>
                  </a:cubicBezTo>
                  <a:cubicBezTo>
                    <a:pt x="5289" y="13888"/>
                    <a:pt x="4469" y="14465"/>
                    <a:pt x="3739" y="15195"/>
                  </a:cubicBezTo>
                  <a:cubicBezTo>
                    <a:pt x="3577" y="15357"/>
                    <a:pt x="3704" y="15665"/>
                    <a:pt x="3906" y="15665"/>
                  </a:cubicBezTo>
                  <a:cubicBezTo>
                    <a:pt x="3931" y="15665"/>
                    <a:pt x="3956" y="15661"/>
                    <a:pt x="3982" y="15651"/>
                  </a:cubicBezTo>
                  <a:cubicBezTo>
                    <a:pt x="4134" y="15590"/>
                    <a:pt x="4286" y="15529"/>
                    <a:pt x="4438" y="15468"/>
                  </a:cubicBezTo>
                  <a:lnTo>
                    <a:pt x="4438" y="15468"/>
                  </a:lnTo>
                  <a:cubicBezTo>
                    <a:pt x="4317" y="15651"/>
                    <a:pt x="4195" y="15833"/>
                    <a:pt x="4074" y="16015"/>
                  </a:cubicBezTo>
                  <a:lnTo>
                    <a:pt x="4013" y="16015"/>
                  </a:lnTo>
                  <a:cubicBezTo>
                    <a:pt x="669" y="17566"/>
                    <a:pt x="2888" y="21608"/>
                    <a:pt x="2888" y="24374"/>
                  </a:cubicBezTo>
                  <a:cubicBezTo>
                    <a:pt x="2706" y="24830"/>
                    <a:pt x="2402" y="25195"/>
                    <a:pt x="2128" y="25681"/>
                  </a:cubicBezTo>
                  <a:cubicBezTo>
                    <a:pt x="1581" y="26623"/>
                    <a:pt x="1642" y="27657"/>
                    <a:pt x="2037" y="28660"/>
                  </a:cubicBezTo>
                  <a:cubicBezTo>
                    <a:pt x="2463" y="29693"/>
                    <a:pt x="3253" y="30636"/>
                    <a:pt x="4226" y="31304"/>
                  </a:cubicBezTo>
                  <a:cubicBezTo>
                    <a:pt x="3557" y="31608"/>
                    <a:pt x="2615" y="32064"/>
                    <a:pt x="2463" y="32095"/>
                  </a:cubicBezTo>
                  <a:cubicBezTo>
                    <a:pt x="1" y="32551"/>
                    <a:pt x="548" y="36198"/>
                    <a:pt x="821" y="37900"/>
                  </a:cubicBezTo>
                  <a:cubicBezTo>
                    <a:pt x="1368" y="41122"/>
                    <a:pt x="2402" y="44587"/>
                    <a:pt x="3709" y="47627"/>
                  </a:cubicBezTo>
                  <a:cubicBezTo>
                    <a:pt x="3678" y="47688"/>
                    <a:pt x="3678" y="47809"/>
                    <a:pt x="3739" y="47870"/>
                  </a:cubicBezTo>
                  <a:cubicBezTo>
                    <a:pt x="3770" y="47900"/>
                    <a:pt x="3830" y="47931"/>
                    <a:pt x="3861" y="47992"/>
                  </a:cubicBezTo>
                  <a:cubicBezTo>
                    <a:pt x="3891" y="48052"/>
                    <a:pt x="3922" y="48113"/>
                    <a:pt x="3952" y="48174"/>
                  </a:cubicBezTo>
                  <a:cubicBezTo>
                    <a:pt x="4013" y="48296"/>
                    <a:pt x="4104" y="48356"/>
                    <a:pt x="4226" y="48356"/>
                  </a:cubicBezTo>
                  <a:cubicBezTo>
                    <a:pt x="5928" y="49998"/>
                    <a:pt x="8420" y="51183"/>
                    <a:pt x="10548" y="52125"/>
                  </a:cubicBezTo>
                  <a:cubicBezTo>
                    <a:pt x="13375" y="53402"/>
                    <a:pt x="16566" y="53706"/>
                    <a:pt x="19606" y="54192"/>
                  </a:cubicBezTo>
                  <a:cubicBezTo>
                    <a:pt x="22524" y="54648"/>
                    <a:pt x="25411" y="55195"/>
                    <a:pt x="28329" y="55590"/>
                  </a:cubicBezTo>
                  <a:cubicBezTo>
                    <a:pt x="31460" y="56016"/>
                    <a:pt x="34652" y="55894"/>
                    <a:pt x="37813" y="56077"/>
                  </a:cubicBezTo>
                  <a:cubicBezTo>
                    <a:pt x="38269" y="56077"/>
                    <a:pt x="38299" y="55378"/>
                    <a:pt x="37904" y="55317"/>
                  </a:cubicBezTo>
                  <a:cubicBezTo>
                    <a:pt x="37904" y="53493"/>
                    <a:pt x="38026" y="51700"/>
                    <a:pt x="37995" y="49876"/>
                  </a:cubicBezTo>
                  <a:cubicBezTo>
                    <a:pt x="37995" y="49876"/>
                    <a:pt x="38026" y="49846"/>
                    <a:pt x="38026" y="49815"/>
                  </a:cubicBezTo>
                  <a:cubicBezTo>
                    <a:pt x="38330" y="47840"/>
                    <a:pt x="38086" y="45651"/>
                    <a:pt x="37661" y="43584"/>
                  </a:cubicBezTo>
                  <a:cubicBezTo>
                    <a:pt x="37570" y="40697"/>
                    <a:pt x="36688" y="36624"/>
                    <a:pt x="33466" y="36016"/>
                  </a:cubicBezTo>
                  <a:lnTo>
                    <a:pt x="33314" y="36016"/>
                  </a:lnTo>
                  <a:cubicBezTo>
                    <a:pt x="31673" y="35134"/>
                    <a:pt x="30032" y="34283"/>
                    <a:pt x="28421" y="33371"/>
                  </a:cubicBezTo>
                  <a:cubicBezTo>
                    <a:pt x="27083" y="32642"/>
                    <a:pt x="25138" y="31487"/>
                    <a:pt x="24104" y="30058"/>
                  </a:cubicBezTo>
                  <a:lnTo>
                    <a:pt x="24104" y="30058"/>
                  </a:lnTo>
                  <a:cubicBezTo>
                    <a:pt x="24236" y="30091"/>
                    <a:pt x="24369" y="30108"/>
                    <a:pt x="24505" y="30108"/>
                  </a:cubicBezTo>
                  <a:cubicBezTo>
                    <a:pt x="24870" y="30108"/>
                    <a:pt x="25247" y="29982"/>
                    <a:pt x="25624" y="29693"/>
                  </a:cubicBezTo>
                  <a:cubicBezTo>
                    <a:pt x="25776" y="29572"/>
                    <a:pt x="25959" y="29389"/>
                    <a:pt x="26111" y="29177"/>
                  </a:cubicBezTo>
                  <a:cubicBezTo>
                    <a:pt x="26163" y="29182"/>
                    <a:pt x="26215" y="29184"/>
                    <a:pt x="26267" y="29184"/>
                  </a:cubicBezTo>
                  <a:cubicBezTo>
                    <a:pt x="26518" y="29184"/>
                    <a:pt x="26765" y="29125"/>
                    <a:pt x="26992" y="29025"/>
                  </a:cubicBezTo>
                  <a:cubicBezTo>
                    <a:pt x="27015" y="29117"/>
                    <a:pt x="27107" y="29209"/>
                    <a:pt x="27204" y="29209"/>
                  </a:cubicBezTo>
                  <a:cubicBezTo>
                    <a:pt x="27235" y="29209"/>
                    <a:pt x="27266" y="29199"/>
                    <a:pt x="27296" y="29177"/>
                  </a:cubicBezTo>
                  <a:cubicBezTo>
                    <a:pt x="27387" y="29146"/>
                    <a:pt x="27448" y="29086"/>
                    <a:pt x="27509" y="29025"/>
                  </a:cubicBezTo>
                  <a:cubicBezTo>
                    <a:pt x="27552" y="29046"/>
                    <a:pt x="27595" y="29068"/>
                    <a:pt x="27648" y="29068"/>
                  </a:cubicBezTo>
                  <a:cubicBezTo>
                    <a:pt x="27671" y="29068"/>
                    <a:pt x="27695" y="29064"/>
                    <a:pt x="27721" y="29055"/>
                  </a:cubicBezTo>
                  <a:cubicBezTo>
                    <a:pt x="28238" y="28751"/>
                    <a:pt x="28755" y="28204"/>
                    <a:pt x="28907" y="27566"/>
                  </a:cubicBezTo>
                  <a:cubicBezTo>
                    <a:pt x="29089" y="27201"/>
                    <a:pt x="29180" y="26775"/>
                    <a:pt x="28998" y="26411"/>
                  </a:cubicBezTo>
                  <a:cubicBezTo>
                    <a:pt x="28998" y="26289"/>
                    <a:pt x="28998" y="26168"/>
                    <a:pt x="28998" y="26046"/>
                  </a:cubicBezTo>
                  <a:cubicBezTo>
                    <a:pt x="29029" y="26076"/>
                    <a:pt x="29059" y="26107"/>
                    <a:pt x="29089" y="26137"/>
                  </a:cubicBezTo>
                  <a:cubicBezTo>
                    <a:pt x="29241" y="26380"/>
                    <a:pt x="29424" y="26593"/>
                    <a:pt x="29728" y="26715"/>
                  </a:cubicBezTo>
                  <a:cubicBezTo>
                    <a:pt x="29825" y="26747"/>
                    <a:pt x="29922" y="26762"/>
                    <a:pt x="30015" y="26762"/>
                  </a:cubicBezTo>
                  <a:cubicBezTo>
                    <a:pt x="30448" y="26762"/>
                    <a:pt x="30824" y="26440"/>
                    <a:pt x="30974" y="26016"/>
                  </a:cubicBezTo>
                  <a:cubicBezTo>
                    <a:pt x="31095" y="25651"/>
                    <a:pt x="31187" y="25195"/>
                    <a:pt x="30974" y="24861"/>
                  </a:cubicBezTo>
                  <a:cubicBezTo>
                    <a:pt x="30913" y="24405"/>
                    <a:pt x="30579" y="24161"/>
                    <a:pt x="30062" y="23918"/>
                  </a:cubicBezTo>
                  <a:cubicBezTo>
                    <a:pt x="29636" y="23736"/>
                    <a:pt x="29302" y="23706"/>
                    <a:pt x="28998" y="23310"/>
                  </a:cubicBezTo>
                  <a:lnTo>
                    <a:pt x="28968" y="23280"/>
                  </a:lnTo>
                  <a:cubicBezTo>
                    <a:pt x="28816" y="22247"/>
                    <a:pt x="28846" y="21426"/>
                    <a:pt x="29180" y="20271"/>
                  </a:cubicBezTo>
                  <a:cubicBezTo>
                    <a:pt x="29393" y="19602"/>
                    <a:pt x="29636" y="18903"/>
                    <a:pt x="29393" y="18174"/>
                  </a:cubicBezTo>
                  <a:cubicBezTo>
                    <a:pt x="29180" y="17535"/>
                    <a:pt x="28755" y="17201"/>
                    <a:pt x="28177" y="16927"/>
                  </a:cubicBezTo>
                  <a:cubicBezTo>
                    <a:pt x="28117" y="16897"/>
                    <a:pt x="28025" y="16867"/>
                    <a:pt x="27965" y="16836"/>
                  </a:cubicBezTo>
                  <a:cubicBezTo>
                    <a:pt x="27965" y="16775"/>
                    <a:pt x="27934" y="16684"/>
                    <a:pt x="27873" y="16623"/>
                  </a:cubicBezTo>
                  <a:cubicBezTo>
                    <a:pt x="27266" y="15803"/>
                    <a:pt x="26658" y="14982"/>
                    <a:pt x="26445" y="13979"/>
                  </a:cubicBezTo>
                  <a:cubicBezTo>
                    <a:pt x="26232" y="13006"/>
                    <a:pt x="26506" y="12064"/>
                    <a:pt x="26688" y="11122"/>
                  </a:cubicBezTo>
                  <a:cubicBezTo>
                    <a:pt x="26779" y="10575"/>
                    <a:pt x="26870" y="10088"/>
                    <a:pt x="26810" y="9602"/>
                  </a:cubicBezTo>
                  <a:cubicBezTo>
                    <a:pt x="26840" y="9541"/>
                    <a:pt x="26840" y="9450"/>
                    <a:pt x="26840" y="9389"/>
                  </a:cubicBezTo>
                  <a:cubicBezTo>
                    <a:pt x="26810" y="9237"/>
                    <a:pt x="26749" y="9085"/>
                    <a:pt x="26658" y="8964"/>
                  </a:cubicBezTo>
                  <a:cubicBezTo>
                    <a:pt x="26688" y="8872"/>
                    <a:pt x="26658" y="8751"/>
                    <a:pt x="26566" y="8690"/>
                  </a:cubicBezTo>
                  <a:cubicBezTo>
                    <a:pt x="26050" y="8447"/>
                    <a:pt x="25594" y="8021"/>
                    <a:pt x="25138" y="7687"/>
                  </a:cubicBezTo>
                  <a:cubicBezTo>
                    <a:pt x="24925" y="7505"/>
                    <a:pt x="24712" y="7353"/>
                    <a:pt x="24469" y="7231"/>
                  </a:cubicBezTo>
                  <a:cubicBezTo>
                    <a:pt x="24104" y="7049"/>
                    <a:pt x="23922" y="6836"/>
                    <a:pt x="23679" y="6502"/>
                  </a:cubicBezTo>
                  <a:cubicBezTo>
                    <a:pt x="23609" y="6409"/>
                    <a:pt x="23522" y="6369"/>
                    <a:pt x="23444" y="6369"/>
                  </a:cubicBezTo>
                  <a:cubicBezTo>
                    <a:pt x="23420" y="6369"/>
                    <a:pt x="23396" y="6373"/>
                    <a:pt x="23375" y="6380"/>
                  </a:cubicBezTo>
                  <a:cubicBezTo>
                    <a:pt x="23679" y="5073"/>
                    <a:pt x="22980" y="3979"/>
                    <a:pt x="21764" y="3249"/>
                  </a:cubicBezTo>
                  <a:cubicBezTo>
                    <a:pt x="20822" y="2702"/>
                    <a:pt x="19879" y="2003"/>
                    <a:pt x="18846" y="1608"/>
                  </a:cubicBezTo>
                  <a:cubicBezTo>
                    <a:pt x="17958" y="1272"/>
                    <a:pt x="17014" y="1201"/>
                    <a:pt x="16073" y="1201"/>
                  </a:cubicBezTo>
                  <a:cubicBezTo>
                    <a:pt x="15821" y="1201"/>
                    <a:pt x="15570" y="1206"/>
                    <a:pt x="15320" y="1213"/>
                  </a:cubicBezTo>
                  <a:cubicBezTo>
                    <a:pt x="14621" y="666"/>
                    <a:pt x="13831" y="179"/>
                    <a:pt x="12949" y="27"/>
                  </a:cubicBezTo>
                  <a:cubicBezTo>
                    <a:pt x="12820" y="9"/>
                    <a:pt x="12693" y="0"/>
                    <a:pt x="12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7" name="Google Shape;567;p30"/>
            <p:cNvSpPr/>
            <p:nvPr/>
          </p:nvSpPr>
          <p:spPr>
            <a:xfrm>
              <a:off x="4529975" y="3571775"/>
              <a:ext cx="824525" cy="1007625"/>
            </a:xfrm>
            <a:custGeom>
              <a:avLst/>
              <a:gdLst/>
              <a:ahLst/>
              <a:cxnLst/>
              <a:rect l="l" t="t" r="r" b="b"/>
              <a:pathLst>
                <a:path w="32981" h="40305" extrusionOk="0">
                  <a:moveTo>
                    <a:pt x="11137" y="12458"/>
                  </a:moveTo>
                  <a:cubicBezTo>
                    <a:pt x="11256" y="12458"/>
                    <a:pt x="11374" y="12470"/>
                    <a:pt x="11491" y="12493"/>
                  </a:cubicBezTo>
                  <a:cubicBezTo>
                    <a:pt x="11946" y="12584"/>
                    <a:pt x="12402" y="12888"/>
                    <a:pt x="12798" y="13162"/>
                  </a:cubicBezTo>
                  <a:cubicBezTo>
                    <a:pt x="12919" y="13253"/>
                    <a:pt x="13071" y="13374"/>
                    <a:pt x="13193" y="13466"/>
                  </a:cubicBezTo>
                  <a:cubicBezTo>
                    <a:pt x="13497" y="13222"/>
                    <a:pt x="13801" y="13040"/>
                    <a:pt x="14165" y="12888"/>
                  </a:cubicBezTo>
                  <a:cubicBezTo>
                    <a:pt x="14453" y="12769"/>
                    <a:pt x="14751" y="12708"/>
                    <a:pt x="15047" y="12708"/>
                  </a:cubicBezTo>
                  <a:cubicBezTo>
                    <a:pt x="15283" y="12708"/>
                    <a:pt x="15517" y="12747"/>
                    <a:pt x="15746" y="12827"/>
                  </a:cubicBezTo>
                  <a:cubicBezTo>
                    <a:pt x="16232" y="13010"/>
                    <a:pt x="16719" y="13283"/>
                    <a:pt x="16992" y="13739"/>
                  </a:cubicBezTo>
                  <a:cubicBezTo>
                    <a:pt x="17296" y="14225"/>
                    <a:pt x="17266" y="14925"/>
                    <a:pt x="17144" y="15441"/>
                  </a:cubicBezTo>
                  <a:cubicBezTo>
                    <a:pt x="17053" y="15867"/>
                    <a:pt x="16840" y="16262"/>
                    <a:pt x="16567" y="16566"/>
                  </a:cubicBezTo>
                  <a:cubicBezTo>
                    <a:pt x="16567" y="16627"/>
                    <a:pt x="16536" y="16657"/>
                    <a:pt x="16506" y="16718"/>
                  </a:cubicBezTo>
                  <a:cubicBezTo>
                    <a:pt x="16263" y="17083"/>
                    <a:pt x="15959" y="17387"/>
                    <a:pt x="15594" y="17691"/>
                  </a:cubicBezTo>
                  <a:cubicBezTo>
                    <a:pt x="15290" y="17903"/>
                    <a:pt x="14956" y="18116"/>
                    <a:pt x="14682" y="18359"/>
                  </a:cubicBezTo>
                  <a:cubicBezTo>
                    <a:pt x="14378" y="18633"/>
                    <a:pt x="14074" y="18967"/>
                    <a:pt x="13709" y="19180"/>
                  </a:cubicBezTo>
                  <a:cubicBezTo>
                    <a:pt x="13557" y="19302"/>
                    <a:pt x="13345" y="19362"/>
                    <a:pt x="13193" y="19484"/>
                  </a:cubicBezTo>
                  <a:cubicBezTo>
                    <a:pt x="13041" y="19605"/>
                    <a:pt x="12889" y="19757"/>
                    <a:pt x="12737" y="19879"/>
                  </a:cubicBezTo>
                  <a:cubicBezTo>
                    <a:pt x="12668" y="19920"/>
                    <a:pt x="12600" y="19937"/>
                    <a:pt x="12531" y="19937"/>
                  </a:cubicBezTo>
                  <a:cubicBezTo>
                    <a:pt x="12448" y="19937"/>
                    <a:pt x="12364" y="19912"/>
                    <a:pt x="12281" y="19879"/>
                  </a:cubicBezTo>
                  <a:cubicBezTo>
                    <a:pt x="12129" y="19849"/>
                    <a:pt x="11977" y="19757"/>
                    <a:pt x="11916" y="19575"/>
                  </a:cubicBezTo>
                  <a:cubicBezTo>
                    <a:pt x="11825" y="19362"/>
                    <a:pt x="11612" y="19180"/>
                    <a:pt x="11460" y="18998"/>
                  </a:cubicBezTo>
                  <a:cubicBezTo>
                    <a:pt x="11308" y="18785"/>
                    <a:pt x="11217" y="18542"/>
                    <a:pt x="11065" y="18329"/>
                  </a:cubicBezTo>
                  <a:cubicBezTo>
                    <a:pt x="10791" y="17812"/>
                    <a:pt x="10457" y="17295"/>
                    <a:pt x="10153" y="16779"/>
                  </a:cubicBezTo>
                  <a:cubicBezTo>
                    <a:pt x="9849" y="16323"/>
                    <a:pt x="9484" y="15867"/>
                    <a:pt x="9363" y="15350"/>
                  </a:cubicBezTo>
                  <a:cubicBezTo>
                    <a:pt x="9272" y="14864"/>
                    <a:pt x="9272" y="14347"/>
                    <a:pt x="9424" y="13861"/>
                  </a:cubicBezTo>
                  <a:cubicBezTo>
                    <a:pt x="9545" y="13405"/>
                    <a:pt x="9758" y="12979"/>
                    <a:pt x="10153" y="12736"/>
                  </a:cubicBezTo>
                  <a:cubicBezTo>
                    <a:pt x="10447" y="12555"/>
                    <a:pt x="10792" y="12458"/>
                    <a:pt x="11137" y="12458"/>
                  </a:cubicBezTo>
                  <a:close/>
                  <a:moveTo>
                    <a:pt x="9211" y="0"/>
                  </a:moveTo>
                  <a:lnTo>
                    <a:pt x="9211" y="0"/>
                  </a:lnTo>
                  <a:cubicBezTo>
                    <a:pt x="9363" y="2432"/>
                    <a:pt x="8573" y="3769"/>
                    <a:pt x="8573" y="3769"/>
                  </a:cubicBezTo>
                  <a:lnTo>
                    <a:pt x="7965" y="3101"/>
                  </a:lnTo>
                  <a:cubicBezTo>
                    <a:pt x="7186" y="3538"/>
                    <a:pt x="6686" y="3670"/>
                    <a:pt x="6365" y="3670"/>
                  </a:cubicBezTo>
                  <a:cubicBezTo>
                    <a:pt x="5883" y="3670"/>
                    <a:pt x="5807" y="3374"/>
                    <a:pt x="5807" y="3374"/>
                  </a:cubicBezTo>
                  <a:cubicBezTo>
                    <a:pt x="5172" y="3663"/>
                    <a:pt x="4649" y="3764"/>
                    <a:pt x="4230" y="3764"/>
                  </a:cubicBezTo>
                  <a:cubicBezTo>
                    <a:pt x="3282" y="3764"/>
                    <a:pt x="2858" y="3253"/>
                    <a:pt x="2858" y="3253"/>
                  </a:cubicBezTo>
                  <a:cubicBezTo>
                    <a:pt x="2341" y="3283"/>
                    <a:pt x="244" y="4499"/>
                    <a:pt x="244" y="4499"/>
                  </a:cubicBezTo>
                  <a:lnTo>
                    <a:pt x="366" y="4590"/>
                  </a:lnTo>
                  <a:cubicBezTo>
                    <a:pt x="366" y="4590"/>
                    <a:pt x="2858" y="8177"/>
                    <a:pt x="3496" y="12979"/>
                  </a:cubicBezTo>
                  <a:cubicBezTo>
                    <a:pt x="3527" y="13405"/>
                    <a:pt x="3223" y="14621"/>
                    <a:pt x="3223" y="14621"/>
                  </a:cubicBezTo>
                  <a:lnTo>
                    <a:pt x="1642" y="17751"/>
                  </a:lnTo>
                  <a:cubicBezTo>
                    <a:pt x="1642" y="17751"/>
                    <a:pt x="1" y="20396"/>
                    <a:pt x="62" y="22979"/>
                  </a:cubicBezTo>
                  <a:cubicBezTo>
                    <a:pt x="123" y="25533"/>
                    <a:pt x="4955" y="40305"/>
                    <a:pt x="4955" y="40305"/>
                  </a:cubicBezTo>
                  <a:lnTo>
                    <a:pt x="26962" y="40183"/>
                  </a:lnTo>
                  <a:lnTo>
                    <a:pt x="27509" y="22979"/>
                  </a:lnTo>
                  <a:cubicBezTo>
                    <a:pt x="27509" y="22979"/>
                    <a:pt x="25138" y="21946"/>
                    <a:pt x="26263" y="17539"/>
                  </a:cubicBezTo>
                  <a:cubicBezTo>
                    <a:pt x="27357" y="13101"/>
                    <a:pt x="32980" y="9271"/>
                    <a:pt x="32980" y="9271"/>
                  </a:cubicBezTo>
                  <a:cubicBezTo>
                    <a:pt x="32464" y="8754"/>
                    <a:pt x="26992" y="5228"/>
                    <a:pt x="24986" y="4803"/>
                  </a:cubicBezTo>
                  <a:cubicBezTo>
                    <a:pt x="23010" y="4377"/>
                    <a:pt x="22159" y="3101"/>
                    <a:pt x="22159" y="3101"/>
                  </a:cubicBezTo>
                  <a:cubicBezTo>
                    <a:pt x="21764" y="3306"/>
                    <a:pt x="21402" y="3382"/>
                    <a:pt x="21082" y="3382"/>
                  </a:cubicBezTo>
                  <a:cubicBezTo>
                    <a:pt x="20172" y="3382"/>
                    <a:pt x="19606" y="2766"/>
                    <a:pt x="19606" y="2766"/>
                  </a:cubicBezTo>
                  <a:cubicBezTo>
                    <a:pt x="17995" y="2736"/>
                    <a:pt x="18117" y="122"/>
                    <a:pt x="18117" y="122"/>
                  </a:cubicBezTo>
                  <a:lnTo>
                    <a:pt x="18117" y="122"/>
                  </a:lnTo>
                  <a:cubicBezTo>
                    <a:pt x="16817" y="351"/>
                    <a:pt x="15492" y="431"/>
                    <a:pt x="14275" y="431"/>
                  </a:cubicBezTo>
                  <a:cubicBezTo>
                    <a:pt x="11452" y="431"/>
                    <a:pt x="9211" y="0"/>
                    <a:pt x="9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8" name="Google Shape;568;p30"/>
            <p:cNvSpPr/>
            <p:nvPr/>
          </p:nvSpPr>
          <p:spPr>
            <a:xfrm>
              <a:off x="4908400" y="3272375"/>
              <a:ext cx="94275" cy="94250"/>
            </a:xfrm>
            <a:custGeom>
              <a:avLst/>
              <a:gdLst/>
              <a:ahLst/>
              <a:cxnLst/>
              <a:rect l="l" t="t" r="r" b="b"/>
              <a:pathLst>
                <a:path w="3771" h="3770" extrusionOk="0">
                  <a:moveTo>
                    <a:pt x="1886" y="0"/>
                  </a:moveTo>
                  <a:cubicBezTo>
                    <a:pt x="852" y="0"/>
                    <a:pt x="1" y="852"/>
                    <a:pt x="1" y="1885"/>
                  </a:cubicBezTo>
                  <a:cubicBezTo>
                    <a:pt x="1" y="2918"/>
                    <a:pt x="852" y="3770"/>
                    <a:pt x="1886" y="3770"/>
                  </a:cubicBezTo>
                  <a:cubicBezTo>
                    <a:pt x="2949" y="3770"/>
                    <a:pt x="3770" y="2918"/>
                    <a:pt x="3770" y="1885"/>
                  </a:cubicBezTo>
                  <a:cubicBezTo>
                    <a:pt x="3770" y="852"/>
                    <a:pt x="2949" y="0"/>
                    <a:pt x="18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9" name="Google Shape;569;p30"/>
            <p:cNvSpPr/>
            <p:nvPr/>
          </p:nvSpPr>
          <p:spPr>
            <a:xfrm>
              <a:off x="4662200" y="3272375"/>
              <a:ext cx="94250" cy="94250"/>
            </a:xfrm>
            <a:custGeom>
              <a:avLst/>
              <a:gdLst/>
              <a:ahLst/>
              <a:cxnLst/>
              <a:rect l="l" t="t" r="r" b="b"/>
              <a:pathLst>
                <a:path w="3770" h="3770" extrusionOk="0">
                  <a:moveTo>
                    <a:pt x="1885" y="0"/>
                  </a:moveTo>
                  <a:cubicBezTo>
                    <a:pt x="852" y="0"/>
                    <a:pt x="1" y="852"/>
                    <a:pt x="1" y="1885"/>
                  </a:cubicBezTo>
                  <a:cubicBezTo>
                    <a:pt x="1" y="2918"/>
                    <a:pt x="852" y="3770"/>
                    <a:pt x="1885" y="3770"/>
                  </a:cubicBezTo>
                  <a:cubicBezTo>
                    <a:pt x="2919" y="3770"/>
                    <a:pt x="3770" y="2918"/>
                    <a:pt x="3770" y="1885"/>
                  </a:cubicBezTo>
                  <a:cubicBezTo>
                    <a:pt x="3770" y="852"/>
                    <a:pt x="2919" y="0"/>
                    <a:pt x="18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0" name="Google Shape;570;p30"/>
            <p:cNvSpPr/>
            <p:nvPr/>
          </p:nvSpPr>
          <p:spPr>
            <a:xfrm>
              <a:off x="4829375" y="3270025"/>
              <a:ext cx="209000" cy="268325"/>
            </a:xfrm>
            <a:custGeom>
              <a:avLst/>
              <a:gdLst/>
              <a:ahLst/>
              <a:cxnLst/>
              <a:rect l="l" t="t" r="r" b="b"/>
              <a:pathLst>
                <a:path w="8360" h="10733" extrusionOk="0">
                  <a:moveTo>
                    <a:pt x="8278" y="1"/>
                  </a:moveTo>
                  <a:cubicBezTo>
                    <a:pt x="8256" y="1"/>
                    <a:pt x="8238" y="10"/>
                    <a:pt x="8238" y="34"/>
                  </a:cubicBezTo>
                  <a:cubicBezTo>
                    <a:pt x="7843" y="2283"/>
                    <a:pt x="7782" y="4958"/>
                    <a:pt x="6627" y="6964"/>
                  </a:cubicBezTo>
                  <a:cubicBezTo>
                    <a:pt x="5320" y="9152"/>
                    <a:pt x="2645" y="10338"/>
                    <a:pt x="183" y="10459"/>
                  </a:cubicBezTo>
                  <a:cubicBezTo>
                    <a:pt x="1" y="10459"/>
                    <a:pt x="1" y="10733"/>
                    <a:pt x="183" y="10733"/>
                  </a:cubicBezTo>
                  <a:cubicBezTo>
                    <a:pt x="2524" y="10611"/>
                    <a:pt x="4895" y="9608"/>
                    <a:pt x="6414" y="7785"/>
                  </a:cubicBezTo>
                  <a:cubicBezTo>
                    <a:pt x="8086" y="5809"/>
                    <a:pt x="8268" y="2557"/>
                    <a:pt x="8360" y="64"/>
                  </a:cubicBezTo>
                  <a:cubicBezTo>
                    <a:pt x="8360" y="27"/>
                    <a:pt x="8313" y="1"/>
                    <a:pt x="8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1" name="Google Shape;571;p30"/>
            <p:cNvSpPr/>
            <p:nvPr/>
          </p:nvSpPr>
          <p:spPr>
            <a:xfrm>
              <a:off x="4637900" y="3155625"/>
              <a:ext cx="202150" cy="384250"/>
            </a:xfrm>
            <a:custGeom>
              <a:avLst/>
              <a:gdLst/>
              <a:ahLst/>
              <a:cxnLst/>
              <a:rect l="l" t="t" r="r" b="b"/>
              <a:pathLst>
                <a:path w="8086" h="15370" extrusionOk="0">
                  <a:moveTo>
                    <a:pt x="185" y="1"/>
                  </a:moveTo>
                  <a:cubicBezTo>
                    <a:pt x="146" y="1"/>
                    <a:pt x="105" y="24"/>
                    <a:pt x="91" y="81"/>
                  </a:cubicBezTo>
                  <a:cubicBezTo>
                    <a:pt x="0" y="5643"/>
                    <a:pt x="213" y="15035"/>
                    <a:pt x="7842" y="15370"/>
                  </a:cubicBezTo>
                  <a:cubicBezTo>
                    <a:pt x="8085" y="15370"/>
                    <a:pt x="8085" y="15005"/>
                    <a:pt x="7842" y="14975"/>
                  </a:cubicBezTo>
                  <a:cubicBezTo>
                    <a:pt x="365" y="14519"/>
                    <a:pt x="669" y="5491"/>
                    <a:pt x="274" y="81"/>
                  </a:cubicBezTo>
                  <a:cubicBezTo>
                    <a:pt x="274" y="32"/>
                    <a:pt x="23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2" name="Google Shape;572;p30"/>
            <p:cNvSpPr/>
            <p:nvPr/>
          </p:nvSpPr>
          <p:spPr>
            <a:xfrm>
              <a:off x="5045250" y="3153075"/>
              <a:ext cx="60750" cy="57175"/>
            </a:xfrm>
            <a:custGeom>
              <a:avLst/>
              <a:gdLst/>
              <a:ahLst/>
              <a:cxnLst/>
              <a:rect l="l" t="t" r="r" b="b"/>
              <a:pathLst>
                <a:path w="2430" h="2287" extrusionOk="0">
                  <a:moveTo>
                    <a:pt x="980" y="155"/>
                  </a:moveTo>
                  <a:cubicBezTo>
                    <a:pt x="998" y="182"/>
                    <a:pt x="1026" y="204"/>
                    <a:pt x="1062" y="213"/>
                  </a:cubicBezTo>
                  <a:cubicBezTo>
                    <a:pt x="1548" y="244"/>
                    <a:pt x="2065" y="365"/>
                    <a:pt x="2096" y="973"/>
                  </a:cubicBezTo>
                  <a:cubicBezTo>
                    <a:pt x="2126" y="1520"/>
                    <a:pt x="1822" y="1885"/>
                    <a:pt x="1275" y="1976"/>
                  </a:cubicBezTo>
                  <a:cubicBezTo>
                    <a:pt x="1213" y="1984"/>
                    <a:pt x="1150" y="1989"/>
                    <a:pt x="1088" y="1989"/>
                  </a:cubicBezTo>
                  <a:cubicBezTo>
                    <a:pt x="694" y="1989"/>
                    <a:pt x="320" y="1815"/>
                    <a:pt x="241" y="1368"/>
                  </a:cubicBezTo>
                  <a:cubicBezTo>
                    <a:pt x="121" y="827"/>
                    <a:pt x="358" y="227"/>
                    <a:pt x="980" y="155"/>
                  </a:cubicBezTo>
                  <a:close/>
                  <a:moveTo>
                    <a:pt x="1062" y="0"/>
                  </a:moveTo>
                  <a:cubicBezTo>
                    <a:pt x="1005" y="0"/>
                    <a:pt x="973" y="26"/>
                    <a:pt x="963" y="60"/>
                  </a:cubicBezTo>
                  <a:lnTo>
                    <a:pt x="963" y="60"/>
                  </a:lnTo>
                  <a:cubicBezTo>
                    <a:pt x="959" y="60"/>
                    <a:pt x="955" y="60"/>
                    <a:pt x="952" y="60"/>
                  </a:cubicBezTo>
                  <a:cubicBezTo>
                    <a:pt x="289" y="60"/>
                    <a:pt x="29" y="654"/>
                    <a:pt x="29" y="1277"/>
                  </a:cubicBezTo>
                  <a:cubicBezTo>
                    <a:pt x="0" y="1901"/>
                    <a:pt x="527" y="2286"/>
                    <a:pt x="1116" y="2286"/>
                  </a:cubicBezTo>
                  <a:cubicBezTo>
                    <a:pt x="1158" y="2286"/>
                    <a:pt x="1201" y="2284"/>
                    <a:pt x="1244" y="2280"/>
                  </a:cubicBezTo>
                  <a:cubicBezTo>
                    <a:pt x="1944" y="2219"/>
                    <a:pt x="2430" y="1733"/>
                    <a:pt x="2399" y="1003"/>
                  </a:cubicBezTo>
                  <a:cubicBezTo>
                    <a:pt x="2369" y="274"/>
                    <a:pt x="1731" y="31"/>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3" name="Google Shape;573;p30"/>
            <p:cNvSpPr/>
            <p:nvPr/>
          </p:nvSpPr>
          <p:spPr>
            <a:xfrm>
              <a:off x="5080150" y="3114450"/>
              <a:ext cx="20550" cy="39150"/>
            </a:xfrm>
            <a:custGeom>
              <a:avLst/>
              <a:gdLst/>
              <a:ahLst/>
              <a:cxnLst/>
              <a:rect l="l" t="t" r="r" b="b"/>
              <a:pathLst>
                <a:path w="822" h="1566" extrusionOk="0">
                  <a:moveTo>
                    <a:pt x="738" y="0"/>
                  </a:moveTo>
                  <a:cubicBezTo>
                    <a:pt x="723" y="0"/>
                    <a:pt x="708" y="8"/>
                    <a:pt x="700" y="26"/>
                  </a:cubicBezTo>
                  <a:cubicBezTo>
                    <a:pt x="304" y="360"/>
                    <a:pt x="0" y="998"/>
                    <a:pt x="0" y="1515"/>
                  </a:cubicBezTo>
                  <a:cubicBezTo>
                    <a:pt x="0" y="1551"/>
                    <a:pt x="21" y="1565"/>
                    <a:pt x="45" y="1565"/>
                  </a:cubicBezTo>
                  <a:cubicBezTo>
                    <a:pt x="61" y="1565"/>
                    <a:pt x="79" y="1558"/>
                    <a:pt x="92" y="1545"/>
                  </a:cubicBezTo>
                  <a:cubicBezTo>
                    <a:pt x="213" y="1272"/>
                    <a:pt x="304" y="998"/>
                    <a:pt x="456" y="725"/>
                  </a:cubicBezTo>
                  <a:cubicBezTo>
                    <a:pt x="578" y="512"/>
                    <a:pt x="730" y="330"/>
                    <a:pt x="821" y="86"/>
                  </a:cubicBezTo>
                  <a:cubicBezTo>
                    <a:pt x="821" y="43"/>
                    <a:pt x="776"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4" name="Google Shape;574;p30"/>
            <p:cNvSpPr/>
            <p:nvPr/>
          </p:nvSpPr>
          <p:spPr>
            <a:xfrm>
              <a:off x="5083450" y="3121925"/>
              <a:ext cx="26350" cy="30775"/>
            </a:xfrm>
            <a:custGeom>
              <a:avLst/>
              <a:gdLst/>
              <a:ahLst/>
              <a:cxnLst/>
              <a:rect l="l" t="t" r="r" b="b"/>
              <a:pathLst>
                <a:path w="1054" h="1231" extrusionOk="0">
                  <a:moveTo>
                    <a:pt x="963" y="0"/>
                  </a:moveTo>
                  <a:cubicBezTo>
                    <a:pt x="537" y="243"/>
                    <a:pt x="264" y="730"/>
                    <a:pt x="20" y="1125"/>
                  </a:cubicBezTo>
                  <a:cubicBezTo>
                    <a:pt x="1" y="1184"/>
                    <a:pt x="45" y="1231"/>
                    <a:pt x="87" y="1231"/>
                  </a:cubicBezTo>
                  <a:cubicBezTo>
                    <a:pt x="110" y="1231"/>
                    <a:pt x="131" y="1217"/>
                    <a:pt x="142" y="1186"/>
                  </a:cubicBezTo>
                  <a:cubicBezTo>
                    <a:pt x="294" y="973"/>
                    <a:pt x="446" y="790"/>
                    <a:pt x="598" y="578"/>
                  </a:cubicBezTo>
                  <a:cubicBezTo>
                    <a:pt x="720" y="426"/>
                    <a:pt x="902" y="274"/>
                    <a:pt x="1023" y="91"/>
                  </a:cubicBezTo>
                  <a:cubicBezTo>
                    <a:pt x="1054" y="31"/>
                    <a:pt x="993"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5" name="Google Shape;575;p30"/>
            <p:cNvSpPr/>
            <p:nvPr/>
          </p:nvSpPr>
          <p:spPr>
            <a:xfrm>
              <a:off x="5089375" y="3124950"/>
              <a:ext cx="34875" cy="28300"/>
            </a:xfrm>
            <a:custGeom>
              <a:avLst/>
              <a:gdLst/>
              <a:ahLst/>
              <a:cxnLst/>
              <a:rect l="l" t="t" r="r" b="b"/>
              <a:pathLst>
                <a:path w="1395" h="1132" extrusionOk="0">
                  <a:moveTo>
                    <a:pt x="1303" y="1"/>
                  </a:moveTo>
                  <a:cubicBezTo>
                    <a:pt x="1030" y="92"/>
                    <a:pt x="817" y="244"/>
                    <a:pt x="634" y="426"/>
                  </a:cubicBezTo>
                  <a:cubicBezTo>
                    <a:pt x="391" y="578"/>
                    <a:pt x="179" y="791"/>
                    <a:pt x="27" y="1004"/>
                  </a:cubicBezTo>
                  <a:cubicBezTo>
                    <a:pt x="0" y="1056"/>
                    <a:pt x="65" y="1131"/>
                    <a:pt x="122" y="1131"/>
                  </a:cubicBezTo>
                  <a:cubicBezTo>
                    <a:pt x="131" y="1131"/>
                    <a:pt x="140" y="1130"/>
                    <a:pt x="148" y="1125"/>
                  </a:cubicBezTo>
                  <a:cubicBezTo>
                    <a:pt x="331" y="973"/>
                    <a:pt x="513" y="791"/>
                    <a:pt x="726" y="639"/>
                  </a:cubicBezTo>
                  <a:cubicBezTo>
                    <a:pt x="938" y="457"/>
                    <a:pt x="1182" y="305"/>
                    <a:pt x="1364" y="122"/>
                  </a:cubicBezTo>
                  <a:cubicBezTo>
                    <a:pt x="1394" y="92"/>
                    <a:pt x="1364"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6" name="Google Shape;576;p30"/>
            <p:cNvSpPr/>
            <p:nvPr/>
          </p:nvSpPr>
          <p:spPr>
            <a:xfrm>
              <a:off x="5095025" y="3137875"/>
              <a:ext cx="40625" cy="19425"/>
            </a:xfrm>
            <a:custGeom>
              <a:avLst/>
              <a:gdLst/>
              <a:ahLst/>
              <a:cxnLst/>
              <a:rect l="l" t="t" r="r" b="b"/>
              <a:pathLst>
                <a:path w="1625" h="777" extrusionOk="0">
                  <a:moveTo>
                    <a:pt x="1533" y="0"/>
                  </a:moveTo>
                  <a:cubicBezTo>
                    <a:pt x="1260" y="31"/>
                    <a:pt x="956" y="152"/>
                    <a:pt x="712" y="274"/>
                  </a:cubicBezTo>
                  <a:cubicBezTo>
                    <a:pt x="469" y="365"/>
                    <a:pt x="257" y="456"/>
                    <a:pt x="74" y="608"/>
                  </a:cubicBezTo>
                  <a:cubicBezTo>
                    <a:pt x="0" y="683"/>
                    <a:pt x="46" y="777"/>
                    <a:pt x="115" y="777"/>
                  </a:cubicBezTo>
                  <a:cubicBezTo>
                    <a:pt x="131" y="777"/>
                    <a:pt x="148" y="772"/>
                    <a:pt x="165" y="760"/>
                  </a:cubicBezTo>
                  <a:cubicBezTo>
                    <a:pt x="408" y="639"/>
                    <a:pt x="652" y="548"/>
                    <a:pt x="895" y="456"/>
                  </a:cubicBezTo>
                  <a:cubicBezTo>
                    <a:pt x="1138" y="365"/>
                    <a:pt x="1381" y="335"/>
                    <a:pt x="1564" y="183"/>
                  </a:cubicBezTo>
                  <a:cubicBezTo>
                    <a:pt x="1624" y="122"/>
                    <a:pt x="1624"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7" name="Google Shape;577;p30"/>
            <p:cNvSpPr/>
            <p:nvPr/>
          </p:nvSpPr>
          <p:spPr>
            <a:xfrm>
              <a:off x="5101625" y="3147525"/>
              <a:ext cx="37825" cy="14800"/>
            </a:xfrm>
            <a:custGeom>
              <a:avLst/>
              <a:gdLst/>
              <a:ahLst/>
              <a:cxnLst/>
              <a:rect l="l" t="t" r="r" b="b"/>
              <a:pathLst>
                <a:path w="1513" h="592" extrusionOk="0">
                  <a:moveTo>
                    <a:pt x="1283" y="0"/>
                  </a:moveTo>
                  <a:cubicBezTo>
                    <a:pt x="882" y="0"/>
                    <a:pt x="410" y="218"/>
                    <a:pt x="84" y="435"/>
                  </a:cubicBezTo>
                  <a:cubicBezTo>
                    <a:pt x="1" y="463"/>
                    <a:pt x="44" y="591"/>
                    <a:pt x="121" y="591"/>
                  </a:cubicBezTo>
                  <a:cubicBezTo>
                    <a:pt x="128" y="591"/>
                    <a:pt x="136" y="590"/>
                    <a:pt x="144" y="587"/>
                  </a:cubicBezTo>
                  <a:cubicBezTo>
                    <a:pt x="357" y="496"/>
                    <a:pt x="600" y="435"/>
                    <a:pt x="813" y="344"/>
                  </a:cubicBezTo>
                  <a:cubicBezTo>
                    <a:pt x="1026" y="283"/>
                    <a:pt x="1269" y="283"/>
                    <a:pt x="1451" y="162"/>
                  </a:cubicBezTo>
                  <a:cubicBezTo>
                    <a:pt x="1512" y="131"/>
                    <a:pt x="1512" y="40"/>
                    <a:pt x="1421" y="10"/>
                  </a:cubicBezTo>
                  <a:cubicBezTo>
                    <a:pt x="1376" y="3"/>
                    <a:pt x="1330"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8" name="Google Shape;578;p30"/>
            <p:cNvSpPr/>
            <p:nvPr/>
          </p:nvSpPr>
          <p:spPr>
            <a:xfrm>
              <a:off x="5102950" y="3162075"/>
              <a:ext cx="39525" cy="5450"/>
            </a:xfrm>
            <a:custGeom>
              <a:avLst/>
              <a:gdLst/>
              <a:ahLst/>
              <a:cxnLst/>
              <a:rect l="l" t="t" r="r" b="b"/>
              <a:pathLst>
                <a:path w="1581" h="218" extrusionOk="0">
                  <a:moveTo>
                    <a:pt x="1225" y="0"/>
                  </a:moveTo>
                  <a:cubicBezTo>
                    <a:pt x="1081" y="0"/>
                    <a:pt x="931" y="18"/>
                    <a:pt x="791" y="36"/>
                  </a:cubicBezTo>
                  <a:cubicBezTo>
                    <a:pt x="578" y="36"/>
                    <a:pt x="304" y="66"/>
                    <a:pt x="61" y="127"/>
                  </a:cubicBezTo>
                  <a:cubicBezTo>
                    <a:pt x="0" y="127"/>
                    <a:pt x="31" y="218"/>
                    <a:pt x="91" y="218"/>
                  </a:cubicBezTo>
                  <a:lnTo>
                    <a:pt x="912" y="218"/>
                  </a:lnTo>
                  <a:cubicBezTo>
                    <a:pt x="1125" y="188"/>
                    <a:pt x="1338" y="188"/>
                    <a:pt x="1550" y="96"/>
                  </a:cubicBezTo>
                  <a:cubicBezTo>
                    <a:pt x="1581" y="96"/>
                    <a:pt x="1550" y="36"/>
                    <a:pt x="1520" y="36"/>
                  </a:cubicBezTo>
                  <a:cubicBezTo>
                    <a:pt x="1430" y="10"/>
                    <a:pt x="1329"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9" name="Google Shape;579;p30"/>
            <p:cNvSpPr/>
            <p:nvPr/>
          </p:nvSpPr>
          <p:spPr>
            <a:xfrm>
              <a:off x="5110550" y="3172825"/>
              <a:ext cx="41050" cy="6050"/>
            </a:xfrm>
            <a:custGeom>
              <a:avLst/>
              <a:gdLst/>
              <a:ahLst/>
              <a:cxnLst/>
              <a:rect l="l" t="t" r="r" b="b"/>
              <a:pathLst>
                <a:path w="1642" h="242" extrusionOk="0">
                  <a:moveTo>
                    <a:pt x="122" y="1"/>
                  </a:moveTo>
                  <a:cubicBezTo>
                    <a:pt x="31" y="1"/>
                    <a:pt x="0" y="92"/>
                    <a:pt x="91" y="122"/>
                  </a:cubicBezTo>
                  <a:cubicBezTo>
                    <a:pt x="390" y="182"/>
                    <a:pt x="741" y="242"/>
                    <a:pt x="1075" y="242"/>
                  </a:cubicBezTo>
                  <a:cubicBezTo>
                    <a:pt x="1251" y="242"/>
                    <a:pt x="1423" y="225"/>
                    <a:pt x="1581" y="183"/>
                  </a:cubicBezTo>
                  <a:cubicBezTo>
                    <a:pt x="1642" y="183"/>
                    <a:pt x="1642" y="122"/>
                    <a:pt x="1581" y="92"/>
                  </a:cubicBezTo>
                  <a:cubicBezTo>
                    <a:pt x="1094" y="31"/>
                    <a:pt x="608" y="9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0" name="Google Shape;580;p30"/>
            <p:cNvSpPr/>
            <p:nvPr/>
          </p:nvSpPr>
          <p:spPr>
            <a:xfrm>
              <a:off x="5080150" y="3166750"/>
              <a:ext cx="6100" cy="4575"/>
            </a:xfrm>
            <a:custGeom>
              <a:avLst/>
              <a:gdLst/>
              <a:ahLst/>
              <a:cxnLst/>
              <a:rect l="l" t="t" r="r" b="b"/>
              <a:pathLst>
                <a:path w="244" h="183" extrusionOk="0">
                  <a:moveTo>
                    <a:pt x="122" y="1"/>
                  </a:moveTo>
                  <a:cubicBezTo>
                    <a:pt x="0" y="1"/>
                    <a:pt x="0"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1" name="Google Shape;581;p30"/>
            <p:cNvSpPr/>
            <p:nvPr/>
          </p:nvSpPr>
          <p:spPr>
            <a:xfrm>
              <a:off x="5086975" y="3175875"/>
              <a:ext cx="6125" cy="4575"/>
            </a:xfrm>
            <a:custGeom>
              <a:avLst/>
              <a:gdLst/>
              <a:ahLst/>
              <a:cxnLst/>
              <a:rect l="l" t="t" r="r" b="b"/>
              <a:pathLst>
                <a:path w="245" h="183" extrusionOk="0">
                  <a:moveTo>
                    <a:pt x="123" y="0"/>
                  </a:moveTo>
                  <a:cubicBezTo>
                    <a:pt x="1" y="0"/>
                    <a:pt x="1" y="183"/>
                    <a:pt x="123" y="183"/>
                  </a:cubicBezTo>
                  <a:cubicBezTo>
                    <a:pt x="244" y="183"/>
                    <a:pt x="24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2" name="Google Shape;582;p30"/>
            <p:cNvSpPr/>
            <p:nvPr/>
          </p:nvSpPr>
          <p:spPr>
            <a:xfrm>
              <a:off x="5078625" y="3186500"/>
              <a:ext cx="3075" cy="1550"/>
            </a:xfrm>
            <a:custGeom>
              <a:avLst/>
              <a:gdLst/>
              <a:ahLst/>
              <a:cxnLst/>
              <a:rect l="l" t="t" r="r" b="b"/>
              <a:pathLst>
                <a:path w="123" h="62" extrusionOk="0">
                  <a:moveTo>
                    <a:pt x="61" y="1"/>
                  </a:moveTo>
                  <a:cubicBezTo>
                    <a:pt x="1" y="1"/>
                    <a:pt x="1" y="62"/>
                    <a:pt x="61" y="62"/>
                  </a:cubicBezTo>
                  <a:cubicBezTo>
                    <a:pt x="122" y="6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3" name="Google Shape;583;p30"/>
            <p:cNvSpPr/>
            <p:nvPr/>
          </p:nvSpPr>
          <p:spPr>
            <a:xfrm>
              <a:off x="5070275" y="318877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4" name="Google Shape;584;p30"/>
            <p:cNvSpPr/>
            <p:nvPr/>
          </p:nvSpPr>
          <p:spPr>
            <a:xfrm>
              <a:off x="5068750" y="317360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5" name="Google Shape;585;p30"/>
            <p:cNvSpPr/>
            <p:nvPr/>
          </p:nvSpPr>
          <p:spPr>
            <a:xfrm>
              <a:off x="5070275" y="316295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6" name="Google Shape;586;p30"/>
            <p:cNvSpPr/>
            <p:nvPr/>
          </p:nvSpPr>
          <p:spPr>
            <a:xfrm>
              <a:off x="5074825" y="31751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7" name="Google Shape;587;p30"/>
            <p:cNvSpPr/>
            <p:nvPr/>
          </p:nvSpPr>
          <p:spPr>
            <a:xfrm>
              <a:off x="5086225" y="3165225"/>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8" name="Google Shape;588;p30"/>
            <p:cNvSpPr/>
            <p:nvPr/>
          </p:nvSpPr>
          <p:spPr>
            <a:xfrm>
              <a:off x="5085475" y="3188775"/>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9" name="Google Shape;589;p30"/>
            <p:cNvSpPr/>
            <p:nvPr/>
          </p:nvSpPr>
          <p:spPr>
            <a:xfrm>
              <a:off x="5077100" y="3161425"/>
              <a:ext cx="5350" cy="3825"/>
            </a:xfrm>
            <a:custGeom>
              <a:avLst/>
              <a:gdLst/>
              <a:ahLst/>
              <a:cxnLst/>
              <a:rect l="l" t="t" r="r" b="b"/>
              <a:pathLst>
                <a:path w="214" h="153" extrusionOk="0">
                  <a:moveTo>
                    <a:pt x="122" y="1"/>
                  </a:moveTo>
                  <a:cubicBezTo>
                    <a:pt x="1" y="1"/>
                    <a:pt x="1" y="153"/>
                    <a:pt x="122" y="153"/>
                  </a:cubicBezTo>
                  <a:cubicBezTo>
                    <a:pt x="214" y="153"/>
                    <a:pt x="21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0" name="Google Shape;590;p30"/>
            <p:cNvSpPr/>
            <p:nvPr/>
          </p:nvSpPr>
          <p:spPr>
            <a:xfrm>
              <a:off x="5063425" y="316067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1" name="Google Shape;591;p30"/>
            <p:cNvSpPr/>
            <p:nvPr/>
          </p:nvSpPr>
          <p:spPr>
            <a:xfrm>
              <a:off x="5056600" y="3172825"/>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2" name="Google Shape;592;p30"/>
            <p:cNvSpPr/>
            <p:nvPr/>
          </p:nvSpPr>
          <p:spPr>
            <a:xfrm>
              <a:off x="5063425" y="3167500"/>
              <a:ext cx="5350" cy="4600"/>
            </a:xfrm>
            <a:custGeom>
              <a:avLst/>
              <a:gdLst/>
              <a:ahLst/>
              <a:cxnLst/>
              <a:rect l="l" t="t" r="r" b="b"/>
              <a:pathLst>
                <a:path w="214" h="184" extrusionOk="0">
                  <a:moveTo>
                    <a:pt x="31" y="1"/>
                  </a:moveTo>
                  <a:cubicBezTo>
                    <a:pt x="31" y="31"/>
                    <a:pt x="31" y="31"/>
                    <a:pt x="31" y="62"/>
                  </a:cubicBezTo>
                  <a:cubicBezTo>
                    <a:pt x="1" y="62"/>
                    <a:pt x="1" y="62"/>
                    <a:pt x="1" y="92"/>
                  </a:cubicBezTo>
                  <a:lnTo>
                    <a:pt x="1" y="122"/>
                  </a:lnTo>
                  <a:cubicBezTo>
                    <a:pt x="1" y="122"/>
                    <a:pt x="31" y="153"/>
                    <a:pt x="31" y="153"/>
                  </a:cubicBezTo>
                  <a:lnTo>
                    <a:pt x="62" y="183"/>
                  </a:lnTo>
                  <a:lnTo>
                    <a:pt x="153" y="183"/>
                  </a:lnTo>
                  <a:cubicBezTo>
                    <a:pt x="153" y="183"/>
                    <a:pt x="183" y="183"/>
                    <a:pt x="183" y="153"/>
                  </a:cubicBezTo>
                  <a:cubicBezTo>
                    <a:pt x="183" y="153"/>
                    <a:pt x="213" y="153"/>
                    <a:pt x="213" y="122"/>
                  </a:cubicBezTo>
                  <a:cubicBezTo>
                    <a:pt x="213" y="122"/>
                    <a:pt x="213" y="92"/>
                    <a:pt x="213" y="92"/>
                  </a:cubicBezTo>
                  <a:lnTo>
                    <a:pt x="213" y="62"/>
                  </a:lnTo>
                  <a:cubicBezTo>
                    <a:pt x="213" y="62"/>
                    <a:pt x="183" y="31"/>
                    <a:pt x="183" y="31"/>
                  </a:cubicBezTo>
                  <a:lnTo>
                    <a:pt x="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3" name="Google Shape;593;p30"/>
            <p:cNvSpPr/>
            <p:nvPr/>
          </p:nvSpPr>
          <p:spPr>
            <a:xfrm>
              <a:off x="5061900" y="3185750"/>
              <a:ext cx="6125" cy="6100"/>
            </a:xfrm>
            <a:custGeom>
              <a:avLst/>
              <a:gdLst/>
              <a:ahLst/>
              <a:cxnLst/>
              <a:rect l="l" t="t" r="r" b="b"/>
              <a:pathLst>
                <a:path w="245" h="244" extrusionOk="0">
                  <a:moveTo>
                    <a:pt x="92" y="0"/>
                  </a:moveTo>
                  <a:cubicBezTo>
                    <a:pt x="62" y="0"/>
                    <a:pt x="62" y="31"/>
                    <a:pt x="62" y="31"/>
                  </a:cubicBezTo>
                  <a:cubicBezTo>
                    <a:pt x="31" y="31"/>
                    <a:pt x="31" y="61"/>
                    <a:pt x="31" y="61"/>
                  </a:cubicBezTo>
                  <a:cubicBezTo>
                    <a:pt x="31" y="92"/>
                    <a:pt x="1" y="92"/>
                    <a:pt x="1" y="122"/>
                  </a:cubicBezTo>
                  <a:lnTo>
                    <a:pt x="1" y="152"/>
                  </a:lnTo>
                  <a:cubicBezTo>
                    <a:pt x="31" y="152"/>
                    <a:pt x="31" y="183"/>
                    <a:pt x="62" y="183"/>
                  </a:cubicBezTo>
                  <a:lnTo>
                    <a:pt x="62" y="213"/>
                  </a:lnTo>
                  <a:cubicBezTo>
                    <a:pt x="62" y="213"/>
                    <a:pt x="123" y="244"/>
                    <a:pt x="123" y="244"/>
                  </a:cubicBezTo>
                  <a:cubicBezTo>
                    <a:pt x="123" y="244"/>
                    <a:pt x="153" y="244"/>
                    <a:pt x="183" y="213"/>
                  </a:cubicBezTo>
                  <a:lnTo>
                    <a:pt x="214" y="213"/>
                  </a:lnTo>
                  <a:cubicBezTo>
                    <a:pt x="214" y="183"/>
                    <a:pt x="244" y="183"/>
                    <a:pt x="244" y="152"/>
                  </a:cubicBezTo>
                  <a:cubicBezTo>
                    <a:pt x="244" y="152"/>
                    <a:pt x="244" y="122"/>
                    <a:pt x="244" y="122"/>
                  </a:cubicBezTo>
                  <a:lnTo>
                    <a:pt x="244" y="92"/>
                  </a:lnTo>
                  <a:cubicBezTo>
                    <a:pt x="244" y="61"/>
                    <a:pt x="214" y="61"/>
                    <a:pt x="214" y="31"/>
                  </a:cubicBezTo>
                  <a:lnTo>
                    <a:pt x="183" y="31"/>
                  </a:lnTo>
                  <a:cubicBezTo>
                    <a:pt x="183" y="31"/>
                    <a:pt x="153"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4" name="Google Shape;594;p30"/>
            <p:cNvSpPr/>
            <p:nvPr/>
          </p:nvSpPr>
          <p:spPr>
            <a:xfrm>
              <a:off x="5063425" y="3178150"/>
              <a:ext cx="3825" cy="3825"/>
            </a:xfrm>
            <a:custGeom>
              <a:avLst/>
              <a:gdLst/>
              <a:ahLst/>
              <a:cxnLst/>
              <a:rect l="l" t="t" r="r" b="b"/>
              <a:pathLst>
                <a:path w="153" h="153" extrusionOk="0">
                  <a:moveTo>
                    <a:pt x="62" y="0"/>
                  </a:moveTo>
                  <a:cubicBezTo>
                    <a:pt x="31" y="0"/>
                    <a:pt x="31" y="31"/>
                    <a:pt x="31" y="31"/>
                  </a:cubicBezTo>
                  <a:lnTo>
                    <a:pt x="1" y="31"/>
                  </a:lnTo>
                  <a:cubicBezTo>
                    <a:pt x="1" y="61"/>
                    <a:pt x="1" y="61"/>
                    <a:pt x="1" y="61"/>
                  </a:cubicBezTo>
                  <a:lnTo>
                    <a:pt x="1" y="92"/>
                  </a:lnTo>
                  <a:cubicBezTo>
                    <a:pt x="1" y="92"/>
                    <a:pt x="1" y="92"/>
                    <a:pt x="1" y="122"/>
                  </a:cubicBezTo>
                  <a:cubicBezTo>
                    <a:pt x="1" y="122"/>
                    <a:pt x="1" y="152"/>
                    <a:pt x="31" y="152"/>
                  </a:cubicBezTo>
                  <a:lnTo>
                    <a:pt x="122" y="152"/>
                  </a:lnTo>
                  <a:cubicBezTo>
                    <a:pt x="122" y="152"/>
                    <a:pt x="153" y="122"/>
                    <a:pt x="153" y="122"/>
                  </a:cubicBezTo>
                  <a:cubicBezTo>
                    <a:pt x="153" y="122"/>
                    <a:pt x="153" y="92"/>
                    <a:pt x="153" y="92"/>
                  </a:cubicBezTo>
                  <a:lnTo>
                    <a:pt x="153" y="61"/>
                  </a:lnTo>
                  <a:cubicBezTo>
                    <a:pt x="153" y="31"/>
                    <a:pt x="122" y="31"/>
                    <a:pt x="122" y="31"/>
                  </a:cubicBez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5" name="Google Shape;595;p30"/>
            <p:cNvSpPr/>
            <p:nvPr/>
          </p:nvSpPr>
          <p:spPr>
            <a:xfrm>
              <a:off x="5069500" y="31812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6" name="Google Shape;596;p30"/>
            <p:cNvSpPr/>
            <p:nvPr/>
          </p:nvSpPr>
          <p:spPr>
            <a:xfrm>
              <a:off x="5075600" y="3194100"/>
              <a:ext cx="6100" cy="6100"/>
            </a:xfrm>
            <a:custGeom>
              <a:avLst/>
              <a:gdLst/>
              <a:ahLst/>
              <a:cxnLst/>
              <a:rect l="l" t="t" r="r" b="b"/>
              <a:pathLst>
                <a:path w="244" h="244" extrusionOk="0">
                  <a:moveTo>
                    <a:pt x="61" y="1"/>
                  </a:moveTo>
                  <a:cubicBezTo>
                    <a:pt x="61" y="31"/>
                    <a:pt x="61" y="31"/>
                    <a:pt x="30" y="31"/>
                  </a:cubicBezTo>
                  <a:cubicBezTo>
                    <a:pt x="30" y="62"/>
                    <a:pt x="0" y="62"/>
                    <a:pt x="0" y="92"/>
                  </a:cubicBezTo>
                  <a:cubicBezTo>
                    <a:pt x="0" y="92"/>
                    <a:pt x="0" y="122"/>
                    <a:pt x="0" y="122"/>
                  </a:cubicBezTo>
                  <a:lnTo>
                    <a:pt x="0" y="153"/>
                  </a:lnTo>
                  <a:cubicBezTo>
                    <a:pt x="0" y="183"/>
                    <a:pt x="30" y="214"/>
                    <a:pt x="30" y="214"/>
                  </a:cubicBezTo>
                  <a:lnTo>
                    <a:pt x="61" y="244"/>
                  </a:lnTo>
                  <a:lnTo>
                    <a:pt x="182" y="244"/>
                  </a:lnTo>
                  <a:cubicBezTo>
                    <a:pt x="182" y="244"/>
                    <a:pt x="213" y="214"/>
                    <a:pt x="213" y="214"/>
                  </a:cubicBezTo>
                  <a:cubicBezTo>
                    <a:pt x="243" y="214"/>
                    <a:pt x="243" y="183"/>
                    <a:pt x="243" y="183"/>
                  </a:cubicBezTo>
                  <a:cubicBezTo>
                    <a:pt x="243" y="153"/>
                    <a:pt x="243" y="153"/>
                    <a:pt x="243" y="122"/>
                  </a:cubicBezTo>
                  <a:lnTo>
                    <a:pt x="243" y="92"/>
                  </a:lnTo>
                  <a:cubicBezTo>
                    <a:pt x="243" y="62"/>
                    <a:pt x="243" y="62"/>
                    <a:pt x="213" y="31"/>
                  </a:cubicBezTo>
                  <a:lnTo>
                    <a:pt x="182" y="31"/>
                  </a:lnTo>
                  <a:cubicBezTo>
                    <a:pt x="182"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7" name="Google Shape;597;p30"/>
            <p:cNvSpPr/>
            <p:nvPr/>
          </p:nvSpPr>
          <p:spPr>
            <a:xfrm>
              <a:off x="5081675" y="3179675"/>
              <a:ext cx="4575" cy="3825"/>
            </a:xfrm>
            <a:custGeom>
              <a:avLst/>
              <a:gdLst/>
              <a:ahLst/>
              <a:cxnLst/>
              <a:rect l="l" t="t" r="r" b="b"/>
              <a:pathLst>
                <a:path w="183" h="153" extrusionOk="0">
                  <a:moveTo>
                    <a:pt x="91" y="0"/>
                  </a:moveTo>
                  <a:cubicBezTo>
                    <a:pt x="0" y="0"/>
                    <a:pt x="0" y="152"/>
                    <a:pt x="91" y="152"/>
                  </a:cubicBezTo>
                  <a:cubicBezTo>
                    <a:pt x="183" y="152"/>
                    <a:pt x="18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8" name="Google Shape;598;p30"/>
            <p:cNvSpPr/>
            <p:nvPr/>
          </p:nvSpPr>
          <p:spPr>
            <a:xfrm>
              <a:off x="5087750" y="318347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9" name="Google Shape;599;p30"/>
            <p:cNvSpPr/>
            <p:nvPr/>
          </p:nvSpPr>
          <p:spPr>
            <a:xfrm>
              <a:off x="5061900" y="31956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0" name="Google Shape;600;p30"/>
            <p:cNvSpPr/>
            <p:nvPr/>
          </p:nvSpPr>
          <p:spPr>
            <a:xfrm>
              <a:off x="5050500" y="31880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1" name="Google Shape;601;p30"/>
            <p:cNvSpPr/>
            <p:nvPr/>
          </p:nvSpPr>
          <p:spPr>
            <a:xfrm>
              <a:off x="5052800" y="31796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2" name="Google Shape;602;p30"/>
            <p:cNvSpPr/>
            <p:nvPr/>
          </p:nvSpPr>
          <p:spPr>
            <a:xfrm>
              <a:off x="5048225" y="3173600"/>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3" name="Google Shape;603;p30"/>
            <p:cNvSpPr/>
            <p:nvPr/>
          </p:nvSpPr>
          <p:spPr>
            <a:xfrm>
              <a:off x="5053550" y="316295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4" name="Google Shape;604;p30"/>
            <p:cNvSpPr/>
            <p:nvPr/>
          </p:nvSpPr>
          <p:spPr>
            <a:xfrm>
              <a:off x="5073300" y="3105900"/>
              <a:ext cx="10675" cy="44025"/>
            </a:xfrm>
            <a:custGeom>
              <a:avLst/>
              <a:gdLst/>
              <a:ahLst/>
              <a:cxnLst/>
              <a:rect l="l" t="t" r="r" b="b"/>
              <a:pathLst>
                <a:path w="427" h="1761" extrusionOk="0">
                  <a:moveTo>
                    <a:pt x="365" y="0"/>
                  </a:moveTo>
                  <a:cubicBezTo>
                    <a:pt x="349" y="0"/>
                    <a:pt x="335" y="10"/>
                    <a:pt x="335" y="33"/>
                  </a:cubicBezTo>
                  <a:lnTo>
                    <a:pt x="305" y="33"/>
                  </a:lnTo>
                  <a:cubicBezTo>
                    <a:pt x="122" y="520"/>
                    <a:pt x="1" y="1158"/>
                    <a:pt x="62" y="1675"/>
                  </a:cubicBezTo>
                  <a:cubicBezTo>
                    <a:pt x="62" y="1728"/>
                    <a:pt x="103" y="1760"/>
                    <a:pt x="143" y="1760"/>
                  </a:cubicBezTo>
                  <a:cubicBezTo>
                    <a:pt x="172" y="1760"/>
                    <a:pt x="201" y="1743"/>
                    <a:pt x="214" y="1705"/>
                  </a:cubicBezTo>
                  <a:cubicBezTo>
                    <a:pt x="335" y="1158"/>
                    <a:pt x="305" y="611"/>
                    <a:pt x="426" y="64"/>
                  </a:cubicBezTo>
                  <a:cubicBezTo>
                    <a:pt x="426" y="26"/>
                    <a:pt x="392"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5" name="Google Shape;605;p30"/>
            <p:cNvSpPr/>
            <p:nvPr/>
          </p:nvSpPr>
          <p:spPr>
            <a:xfrm>
              <a:off x="5061900" y="3111925"/>
              <a:ext cx="7625" cy="37450"/>
            </a:xfrm>
            <a:custGeom>
              <a:avLst/>
              <a:gdLst/>
              <a:ahLst/>
              <a:cxnLst/>
              <a:rect l="l" t="t" r="r" b="b"/>
              <a:pathLst>
                <a:path w="305" h="1498" extrusionOk="0">
                  <a:moveTo>
                    <a:pt x="201" y="0"/>
                  </a:moveTo>
                  <a:cubicBezTo>
                    <a:pt x="184" y="0"/>
                    <a:pt x="166" y="10"/>
                    <a:pt x="153" y="35"/>
                  </a:cubicBezTo>
                  <a:cubicBezTo>
                    <a:pt x="92" y="491"/>
                    <a:pt x="1" y="1038"/>
                    <a:pt x="183" y="1464"/>
                  </a:cubicBezTo>
                  <a:cubicBezTo>
                    <a:pt x="195" y="1487"/>
                    <a:pt x="215" y="1497"/>
                    <a:pt x="236" y="1497"/>
                  </a:cubicBezTo>
                  <a:cubicBezTo>
                    <a:pt x="270" y="1497"/>
                    <a:pt x="305" y="1471"/>
                    <a:pt x="305" y="1434"/>
                  </a:cubicBezTo>
                  <a:cubicBezTo>
                    <a:pt x="305" y="1190"/>
                    <a:pt x="244" y="978"/>
                    <a:pt x="214" y="735"/>
                  </a:cubicBezTo>
                  <a:cubicBezTo>
                    <a:pt x="214" y="522"/>
                    <a:pt x="214" y="279"/>
                    <a:pt x="244" y="35"/>
                  </a:cubicBezTo>
                  <a:cubicBezTo>
                    <a:pt x="244" y="18"/>
                    <a:pt x="22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6" name="Google Shape;606;p30"/>
            <p:cNvSpPr/>
            <p:nvPr/>
          </p:nvSpPr>
          <p:spPr>
            <a:xfrm>
              <a:off x="5051275" y="3114125"/>
              <a:ext cx="10650" cy="37475"/>
            </a:xfrm>
            <a:custGeom>
              <a:avLst/>
              <a:gdLst/>
              <a:ahLst/>
              <a:cxnLst/>
              <a:rect l="l" t="t" r="r" b="b"/>
              <a:pathLst>
                <a:path w="426" h="1499" extrusionOk="0">
                  <a:moveTo>
                    <a:pt x="149" y="1"/>
                  </a:moveTo>
                  <a:cubicBezTo>
                    <a:pt x="114" y="1"/>
                    <a:pt x="76" y="23"/>
                    <a:pt x="61" y="69"/>
                  </a:cubicBezTo>
                  <a:cubicBezTo>
                    <a:pt x="31" y="495"/>
                    <a:pt x="0" y="1102"/>
                    <a:pt x="274" y="1467"/>
                  </a:cubicBezTo>
                  <a:cubicBezTo>
                    <a:pt x="285" y="1489"/>
                    <a:pt x="307" y="1499"/>
                    <a:pt x="331" y="1499"/>
                  </a:cubicBezTo>
                  <a:cubicBezTo>
                    <a:pt x="375" y="1499"/>
                    <a:pt x="426" y="1465"/>
                    <a:pt x="426" y="1406"/>
                  </a:cubicBezTo>
                  <a:cubicBezTo>
                    <a:pt x="426" y="1224"/>
                    <a:pt x="335" y="1011"/>
                    <a:pt x="304" y="829"/>
                  </a:cubicBezTo>
                  <a:cubicBezTo>
                    <a:pt x="244" y="586"/>
                    <a:pt x="213" y="312"/>
                    <a:pt x="213" y="69"/>
                  </a:cubicBezTo>
                  <a:cubicBezTo>
                    <a:pt x="213" y="23"/>
                    <a:pt x="183"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7" name="Google Shape;607;p30"/>
            <p:cNvSpPr/>
            <p:nvPr/>
          </p:nvSpPr>
          <p:spPr>
            <a:xfrm>
              <a:off x="5033250" y="3125850"/>
              <a:ext cx="23375" cy="30275"/>
            </a:xfrm>
            <a:custGeom>
              <a:avLst/>
              <a:gdLst/>
              <a:ahLst/>
              <a:cxnLst/>
              <a:rect l="l" t="t" r="r" b="b"/>
              <a:pathLst>
                <a:path w="935" h="1211" extrusionOk="0">
                  <a:moveTo>
                    <a:pt x="100" y="0"/>
                  </a:moveTo>
                  <a:cubicBezTo>
                    <a:pt x="55" y="0"/>
                    <a:pt x="1" y="43"/>
                    <a:pt x="22" y="86"/>
                  </a:cubicBezTo>
                  <a:cubicBezTo>
                    <a:pt x="113" y="329"/>
                    <a:pt x="205" y="573"/>
                    <a:pt x="357" y="785"/>
                  </a:cubicBezTo>
                  <a:cubicBezTo>
                    <a:pt x="478" y="937"/>
                    <a:pt x="661" y="1150"/>
                    <a:pt x="843" y="1211"/>
                  </a:cubicBezTo>
                  <a:cubicBezTo>
                    <a:pt x="904" y="1211"/>
                    <a:pt x="934" y="1150"/>
                    <a:pt x="934" y="1120"/>
                  </a:cubicBezTo>
                  <a:cubicBezTo>
                    <a:pt x="843" y="937"/>
                    <a:pt x="630" y="816"/>
                    <a:pt x="509" y="664"/>
                  </a:cubicBezTo>
                  <a:cubicBezTo>
                    <a:pt x="357" y="481"/>
                    <a:pt x="265" y="238"/>
                    <a:pt x="144" y="26"/>
                  </a:cubicBezTo>
                  <a:cubicBezTo>
                    <a:pt x="135" y="8"/>
                    <a:pt x="118"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8" name="Google Shape;608;p30"/>
            <p:cNvSpPr/>
            <p:nvPr/>
          </p:nvSpPr>
          <p:spPr>
            <a:xfrm>
              <a:off x="5032275" y="3140600"/>
              <a:ext cx="15700" cy="21050"/>
            </a:xfrm>
            <a:custGeom>
              <a:avLst/>
              <a:gdLst/>
              <a:ahLst/>
              <a:cxnLst/>
              <a:rect l="l" t="t" r="r" b="b"/>
              <a:pathLst>
                <a:path w="628" h="842" extrusionOk="0">
                  <a:moveTo>
                    <a:pt x="59" y="0"/>
                  </a:moveTo>
                  <a:cubicBezTo>
                    <a:pt x="31" y="0"/>
                    <a:pt x="0" y="22"/>
                    <a:pt x="0" y="43"/>
                  </a:cubicBezTo>
                  <a:lnTo>
                    <a:pt x="0" y="74"/>
                  </a:lnTo>
                  <a:cubicBezTo>
                    <a:pt x="92" y="317"/>
                    <a:pt x="213" y="773"/>
                    <a:pt x="517" y="834"/>
                  </a:cubicBezTo>
                  <a:cubicBezTo>
                    <a:pt x="528" y="839"/>
                    <a:pt x="540" y="842"/>
                    <a:pt x="550" y="842"/>
                  </a:cubicBezTo>
                  <a:cubicBezTo>
                    <a:pt x="596" y="842"/>
                    <a:pt x="628" y="792"/>
                    <a:pt x="578" y="743"/>
                  </a:cubicBezTo>
                  <a:cubicBezTo>
                    <a:pt x="487" y="621"/>
                    <a:pt x="396" y="560"/>
                    <a:pt x="304" y="439"/>
                  </a:cubicBezTo>
                  <a:cubicBezTo>
                    <a:pt x="213" y="287"/>
                    <a:pt x="152" y="165"/>
                    <a:pt x="92" y="13"/>
                  </a:cubicBezTo>
                  <a:cubicBezTo>
                    <a:pt x="83" y="4"/>
                    <a:pt x="71"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9" name="Google Shape;609;p30"/>
            <p:cNvSpPr/>
            <p:nvPr/>
          </p:nvSpPr>
          <p:spPr>
            <a:xfrm>
              <a:off x="5028475" y="3145850"/>
              <a:ext cx="19025" cy="24725"/>
            </a:xfrm>
            <a:custGeom>
              <a:avLst/>
              <a:gdLst/>
              <a:ahLst/>
              <a:cxnLst/>
              <a:rect l="l" t="t" r="r" b="b"/>
              <a:pathLst>
                <a:path w="761" h="989" extrusionOk="0">
                  <a:moveTo>
                    <a:pt x="77" y="1"/>
                  </a:moveTo>
                  <a:cubicBezTo>
                    <a:pt x="54" y="1"/>
                    <a:pt x="31" y="16"/>
                    <a:pt x="31" y="46"/>
                  </a:cubicBezTo>
                  <a:cubicBezTo>
                    <a:pt x="1" y="259"/>
                    <a:pt x="61" y="472"/>
                    <a:pt x="183" y="654"/>
                  </a:cubicBezTo>
                  <a:cubicBezTo>
                    <a:pt x="274" y="776"/>
                    <a:pt x="487" y="988"/>
                    <a:pt x="669" y="988"/>
                  </a:cubicBezTo>
                  <a:cubicBezTo>
                    <a:pt x="730" y="988"/>
                    <a:pt x="760" y="928"/>
                    <a:pt x="730" y="867"/>
                  </a:cubicBezTo>
                  <a:cubicBezTo>
                    <a:pt x="669" y="745"/>
                    <a:pt x="487" y="654"/>
                    <a:pt x="396" y="563"/>
                  </a:cubicBezTo>
                  <a:cubicBezTo>
                    <a:pt x="244" y="411"/>
                    <a:pt x="152" y="229"/>
                    <a:pt x="122" y="46"/>
                  </a:cubicBezTo>
                  <a:cubicBezTo>
                    <a:pt x="122" y="16"/>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0" name="Google Shape;610;p30"/>
            <p:cNvSpPr/>
            <p:nvPr/>
          </p:nvSpPr>
          <p:spPr>
            <a:xfrm>
              <a:off x="5023150" y="3160300"/>
              <a:ext cx="20550" cy="15600"/>
            </a:xfrm>
            <a:custGeom>
              <a:avLst/>
              <a:gdLst/>
              <a:ahLst/>
              <a:cxnLst/>
              <a:rect l="l" t="t" r="r" b="b"/>
              <a:pathLst>
                <a:path w="822" h="624" extrusionOk="0">
                  <a:moveTo>
                    <a:pt x="92" y="0"/>
                  </a:moveTo>
                  <a:cubicBezTo>
                    <a:pt x="69" y="0"/>
                    <a:pt x="46" y="15"/>
                    <a:pt x="31" y="46"/>
                  </a:cubicBezTo>
                  <a:cubicBezTo>
                    <a:pt x="1" y="319"/>
                    <a:pt x="365" y="562"/>
                    <a:pt x="609" y="623"/>
                  </a:cubicBezTo>
                  <a:cubicBezTo>
                    <a:pt x="639" y="623"/>
                    <a:pt x="669" y="623"/>
                    <a:pt x="700" y="593"/>
                  </a:cubicBezTo>
                  <a:cubicBezTo>
                    <a:pt x="821" y="471"/>
                    <a:pt x="609" y="410"/>
                    <a:pt x="517" y="350"/>
                  </a:cubicBezTo>
                  <a:cubicBezTo>
                    <a:pt x="396" y="289"/>
                    <a:pt x="244" y="167"/>
                    <a:pt x="153" y="46"/>
                  </a:cubicBezTo>
                  <a:cubicBezTo>
                    <a:pt x="138" y="15"/>
                    <a:pt x="115"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1" name="Google Shape;611;p30"/>
            <p:cNvSpPr/>
            <p:nvPr/>
          </p:nvSpPr>
          <p:spPr>
            <a:xfrm>
              <a:off x="5017225" y="3171850"/>
              <a:ext cx="21150" cy="13575"/>
            </a:xfrm>
            <a:custGeom>
              <a:avLst/>
              <a:gdLst/>
              <a:ahLst/>
              <a:cxnLst/>
              <a:rect l="l" t="t" r="r" b="b"/>
              <a:pathLst>
                <a:path w="846" h="543" extrusionOk="0">
                  <a:moveTo>
                    <a:pt x="66" y="1"/>
                  </a:moveTo>
                  <a:cubicBezTo>
                    <a:pt x="35" y="1"/>
                    <a:pt x="0" y="45"/>
                    <a:pt x="25" y="70"/>
                  </a:cubicBezTo>
                  <a:cubicBezTo>
                    <a:pt x="116" y="222"/>
                    <a:pt x="238" y="313"/>
                    <a:pt x="390" y="404"/>
                  </a:cubicBezTo>
                  <a:cubicBezTo>
                    <a:pt x="488" y="454"/>
                    <a:pt x="606" y="543"/>
                    <a:pt x="728" y="543"/>
                  </a:cubicBezTo>
                  <a:cubicBezTo>
                    <a:pt x="757" y="543"/>
                    <a:pt x="786" y="538"/>
                    <a:pt x="815" y="526"/>
                  </a:cubicBezTo>
                  <a:cubicBezTo>
                    <a:pt x="846" y="526"/>
                    <a:pt x="846" y="496"/>
                    <a:pt x="846" y="465"/>
                  </a:cubicBezTo>
                  <a:cubicBezTo>
                    <a:pt x="754" y="374"/>
                    <a:pt x="602" y="344"/>
                    <a:pt x="511" y="283"/>
                  </a:cubicBezTo>
                  <a:cubicBezTo>
                    <a:pt x="359" y="222"/>
                    <a:pt x="207" y="131"/>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2" name="Google Shape;612;p30"/>
            <p:cNvSpPr/>
            <p:nvPr/>
          </p:nvSpPr>
          <p:spPr>
            <a:xfrm>
              <a:off x="5018600" y="3186625"/>
              <a:ext cx="22825" cy="6750"/>
            </a:xfrm>
            <a:custGeom>
              <a:avLst/>
              <a:gdLst/>
              <a:ahLst/>
              <a:cxnLst/>
              <a:rect l="l" t="t" r="r" b="b"/>
              <a:pathLst>
                <a:path w="913" h="270" extrusionOk="0">
                  <a:moveTo>
                    <a:pt x="770" y="0"/>
                  </a:moveTo>
                  <a:cubicBezTo>
                    <a:pt x="688" y="0"/>
                    <a:pt x="610" y="36"/>
                    <a:pt x="547" y="57"/>
                  </a:cubicBezTo>
                  <a:cubicBezTo>
                    <a:pt x="503" y="65"/>
                    <a:pt x="458" y="69"/>
                    <a:pt x="414" y="69"/>
                  </a:cubicBezTo>
                  <a:cubicBezTo>
                    <a:pt x="306" y="69"/>
                    <a:pt x="199" y="48"/>
                    <a:pt x="92" y="26"/>
                  </a:cubicBezTo>
                  <a:cubicBezTo>
                    <a:pt x="31" y="26"/>
                    <a:pt x="0" y="148"/>
                    <a:pt x="61" y="178"/>
                  </a:cubicBezTo>
                  <a:cubicBezTo>
                    <a:pt x="213" y="239"/>
                    <a:pt x="396" y="269"/>
                    <a:pt x="547" y="269"/>
                  </a:cubicBezTo>
                  <a:cubicBezTo>
                    <a:pt x="699" y="239"/>
                    <a:pt x="851" y="239"/>
                    <a:pt x="912" y="87"/>
                  </a:cubicBezTo>
                  <a:cubicBezTo>
                    <a:pt x="912" y="57"/>
                    <a:pt x="912" y="26"/>
                    <a:pt x="882" y="26"/>
                  </a:cubicBezTo>
                  <a:cubicBezTo>
                    <a:pt x="844" y="7"/>
                    <a:pt x="806"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3" name="Google Shape;613;p30"/>
            <p:cNvSpPr/>
            <p:nvPr/>
          </p:nvSpPr>
          <p:spPr>
            <a:xfrm>
              <a:off x="5026200" y="3189825"/>
              <a:ext cx="20200" cy="16200"/>
            </a:xfrm>
            <a:custGeom>
              <a:avLst/>
              <a:gdLst/>
              <a:ahLst/>
              <a:cxnLst/>
              <a:rect l="l" t="t" r="r" b="b"/>
              <a:pathLst>
                <a:path w="808" h="648" extrusionOk="0">
                  <a:moveTo>
                    <a:pt x="686" y="0"/>
                  </a:moveTo>
                  <a:cubicBezTo>
                    <a:pt x="669" y="0"/>
                    <a:pt x="652" y="6"/>
                    <a:pt x="639" y="20"/>
                  </a:cubicBezTo>
                  <a:cubicBezTo>
                    <a:pt x="517" y="141"/>
                    <a:pt x="426" y="233"/>
                    <a:pt x="274" y="324"/>
                  </a:cubicBezTo>
                  <a:cubicBezTo>
                    <a:pt x="183" y="385"/>
                    <a:pt x="31" y="445"/>
                    <a:pt x="0" y="567"/>
                  </a:cubicBezTo>
                  <a:cubicBezTo>
                    <a:pt x="0" y="597"/>
                    <a:pt x="0" y="628"/>
                    <a:pt x="31" y="628"/>
                  </a:cubicBezTo>
                  <a:cubicBezTo>
                    <a:pt x="65" y="641"/>
                    <a:pt x="99" y="647"/>
                    <a:pt x="133" y="647"/>
                  </a:cubicBezTo>
                  <a:cubicBezTo>
                    <a:pt x="248" y="647"/>
                    <a:pt x="355" y="577"/>
                    <a:pt x="426" y="506"/>
                  </a:cubicBezTo>
                  <a:cubicBezTo>
                    <a:pt x="547" y="415"/>
                    <a:pt x="669" y="293"/>
                    <a:pt x="760" y="141"/>
                  </a:cubicBezTo>
                  <a:cubicBezTo>
                    <a:pt x="807" y="71"/>
                    <a:pt x="745"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4" name="Google Shape;614;p30"/>
            <p:cNvSpPr/>
            <p:nvPr/>
          </p:nvSpPr>
          <p:spPr>
            <a:xfrm>
              <a:off x="5028475" y="3197725"/>
              <a:ext cx="19550" cy="21475"/>
            </a:xfrm>
            <a:custGeom>
              <a:avLst/>
              <a:gdLst/>
              <a:ahLst/>
              <a:cxnLst/>
              <a:rect l="l" t="t" r="r" b="b"/>
              <a:pathLst>
                <a:path w="782" h="859" extrusionOk="0">
                  <a:moveTo>
                    <a:pt x="686" y="0"/>
                  </a:moveTo>
                  <a:cubicBezTo>
                    <a:pt x="662" y="0"/>
                    <a:pt x="635" y="11"/>
                    <a:pt x="608" y="38"/>
                  </a:cubicBezTo>
                  <a:cubicBezTo>
                    <a:pt x="517" y="160"/>
                    <a:pt x="426" y="281"/>
                    <a:pt x="304" y="403"/>
                  </a:cubicBezTo>
                  <a:cubicBezTo>
                    <a:pt x="213" y="524"/>
                    <a:pt x="61" y="616"/>
                    <a:pt x="31" y="737"/>
                  </a:cubicBezTo>
                  <a:cubicBezTo>
                    <a:pt x="1" y="798"/>
                    <a:pt x="61" y="859"/>
                    <a:pt x="122" y="859"/>
                  </a:cubicBezTo>
                  <a:cubicBezTo>
                    <a:pt x="274" y="859"/>
                    <a:pt x="396" y="707"/>
                    <a:pt x="487" y="585"/>
                  </a:cubicBezTo>
                  <a:cubicBezTo>
                    <a:pt x="608" y="464"/>
                    <a:pt x="700" y="312"/>
                    <a:pt x="760" y="129"/>
                  </a:cubicBezTo>
                  <a:cubicBezTo>
                    <a:pt x="782" y="65"/>
                    <a:pt x="743"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5" name="Google Shape;615;p30"/>
            <p:cNvSpPr/>
            <p:nvPr/>
          </p:nvSpPr>
          <p:spPr>
            <a:xfrm>
              <a:off x="5035325" y="3206400"/>
              <a:ext cx="14450" cy="23750"/>
            </a:xfrm>
            <a:custGeom>
              <a:avLst/>
              <a:gdLst/>
              <a:ahLst/>
              <a:cxnLst/>
              <a:rect l="l" t="t" r="r" b="b"/>
              <a:pathLst>
                <a:path w="578" h="950" extrusionOk="0">
                  <a:moveTo>
                    <a:pt x="470" y="0"/>
                  </a:moveTo>
                  <a:cubicBezTo>
                    <a:pt x="451" y="0"/>
                    <a:pt x="435" y="8"/>
                    <a:pt x="426" y="25"/>
                  </a:cubicBezTo>
                  <a:cubicBezTo>
                    <a:pt x="365" y="177"/>
                    <a:pt x="274" y="329"/>
                    <a:pt x="182" y="512"/>
                  </a:cubicBezTo>
                  <a:cubicBezTo>
                    <a:pt x="122" y="633"/>
                    <a:pt x="30" y="755"/>
                    <a:pt x="0" y="907"/>
                  </a:cubicBezTo>
                  <a:cubicBezTo>
                    <a:pt x="0" y="928"/>
                    <a:pt x="30" y="950"/>
                    <a:pt x="59" y="950"/>
                  </a:cubicBezTo>
                  <a:cubicBezTo>
                    <a:pt x="71" y="950"/>
                    <a:pt x="82" y="946"/>
                    <a:pt x="91" y="937"/>
                  </a:cubicBezTo>
                  <a:cubicBezTo>
                    <a:pt x="243" y="877"/>
                    <a:pt x="304" y="694"/>
                    <a:pt x="365" y="573"/>
                  </a:cubicBezTo>
                  <a:cubicBezTo>
                    <a:pt x="456" y="421"/>
                    <a:pt x="517" y="269"/>
                    <a:pt x="578" y="86"/>
                  </a:cubicBezTo>
                  <a:cubicBezTo>
                    <a:pt x="578" y="43"/>
                    <a:pt x="517"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6" name="Google Shape;616;p30"/>
            <p:cNvSpPr/>
            <p:nvPr/>
          </p:nvSpPr>
          <p:spPr>
            <a:xfrm>
              <a:off x="5046725" y="3210200"/>
              <a:ext cx="9900" cy="24075"/>
            </a:xfrm>
            <a:custGeom>
              <a:avLst/>
              <a:gdLst/>
              <a:ahLst/>
              <a:cxnLst/>
              <a:rect l="l" t="t" r="r" b="b"/>
              <a:pathLst>
                <a:path w="396" h="963" extrusionOk="0">
                  <a:moveTo>
                    <a:pt x="271" y="0"/>
                  </a:moveTo>
                  <a:cubicBezTo>
                    <a:pt x="251" y="0"/>
                    <a:pt x="231" y="8"/>
                    <a:pt x="213" y="25"/>
                  </a:cubicBezTo>
                  <a:lnTo>
                    <a:pt x="243" y="25"/>
                  </a:lnTo>
                  <a:cubicBezTo>
                    <a:pt x="182" y="177"/>
                    <a:pt x="122" y="299"/>
                    <a:pt x="91" y="451"/>
                  </a:cubicBezTo>
                  <a:cubicBezTo>
                    <a:pt x="61" y="603"/>
                    <a:pt x="0" y="755"/>
                    <a:pt x="0" y="877"/>
                  </a:cubicBezTo>
                  <a:cubicBezTo>
                    <a:pt x="0" y="920"/>
                    <a:pt x="46" y="962"/>
                    <a:pt x="83" y="962"/>
                  </a:cubicBezTo>
                  <a:cubicBezTo>
                    <a:pt x="99" y="962"/>
                    <a:pt x="113" y="955"/>
                    <a:pt x="122" y="937"/>
                  </a:cubicBezTo>
                  <a:cubicBezTo>
                    <a:pt x="334" y="755"/>
                    <a:pt x="395" y="329"/>
                    <a:pt x="365" y="86"/>
                  </a:cubicBezTo>
                  <a:cubicBezTo>
                    <a:pt x="365" y="43"/>
                    <a:pt x="319"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7" name="Google Shape;617;p30"/>
            <p:cNvSpPr/>
            <p:nvPr/>
          </p:nvSpPr>
          <p:spPr>
            <a:xfrm>
              <a:off x="5058875" y="3211725"/>
              <a:ext cx="8375" cy="28825"/>
            </a:xfrm>
            <a:custGeom>
              <a:avLst/>
              <a:gdLst/>
              <a:ahLst/>
              <a:cxnLst/>
              <a:rect l="l" t="t" r="r" b="b"/>
              <a:pathLst>
                <a:path w="335" h="1153" extrusionOk="0">
                  <a:moveTo>
                    <a:pt x="125" y="1"/>
                  </a:moveTo>
                  <a:cubicBezTo>
                    <a:pt x="82" y="1"/>
                    <a:pt x="31" y="33"/>
                    <a:pt x="31" y="86"/>
                  </a:cubicBezTo>
                  <a:cubicBezTo>
                    <a:pt x="31" y="420"/>
                    <a:pt x="0" y="785"/>
                    <a:pt x="92" y="1089"/>
                  </a:cubicBezTo>
                  <a:cubicBezTo>
                    <a:pt x="92" y="1127"/>
                    <a:pt x="126" y="1153"/>
                    <a:pt x="160" y="1153"/>
                  </a:cubicBezTo>
                  <a:cubicBezTo>
                    <a:pt x="181" y="1153"/>
                    <a:pt x="202" y="1143"/>
                    <a:pt x="213" y="1119"/>
                  </a:cubicBezTo>
                  <a:cubicBezTo>
                    <a:pt x="335" y="816"/>
                    <a:pt x="304" y="390"/>
                    <a:pt x="183" y="56"/>
                  </a:cubicBezTo>
                  <a:cubicBezTo>
                    <a:pt x="183" y="17"/>
                    <a:pt x="15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8" name="Google Shape;618;p30"/>
            <p:cNvSpPr/>
            <p:nvPr/>
          </p:nvSpPr>
          <p:spPr>
            <a:xfrm>
              <a:off x="5067575" y="3217375"/>
              <a:ext cx="9550" cy="25775"/>
            </a:xfrm>
            <a:custGeom>
              <a:avLst/>
              <a:gdLst/>
              <a:ahLst/>
              <a:cxnLst/>
              <a:rect l="l" t="t" r="r" b="b"/>
              <a:pathLst>
                <a:path w="382" h="1031" extrusionOk="0">
                  <a:moveTo>
                    <a:pt x="77" y="0"/>
                  </a:moveTo>
                  <a:cubicBezTo>
                    <a:pt x="39" y="0"/>
                    <a:pt x="0" y="23"/>
                    <a:pt x="17" y="73"/>
                  </a:cubicBezTo>
                  <a:cubicBezTo>
                    <a:pt x="47" y="346"/>
                    <a:pt x="47" y="742"/>
                    <a:pt x="199" y="985"/>
                  </a:cubicBezTo>
                  <a:cubicBezTo>
                    <a:pt x="215" y="1015"/>
                    <a:pt x="237" y="1030"/>
                    <a:pt x="260" y="1030"/>
                  </a:cubicBezTo>
                  <a:cubicBezTo>
                    <a:pt x="283" y="1030"/>
                    <a:pt x="306" y="1015"/>
                    <a:pt x="321" y="985"/>
                  </a:cubicBezTo>
                  <a:cubicBezTo>
                    <a:pt x="382" y="681"/>
                    <a:pt x="230" y="316"/>
                    <a:pt x="139" y="42"/>
                  </a:cubicBezTo>
                  <a:cubicBezTo>
                    <a:pt x="139" y="15"/>
                    <a:pt x="108"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9" name="Google Shape;619;p30"/>
            <p:cNvSpPr/>
            <p:nvPr/>
          </p:nvSpPr>
          <p:spPr>
            <a:xfrm>
              <a:off x="5072850" y="3214550"/>
              <a:ext cx="14150" cy="28825"/>
            </a:xfrm>
            <a:custGeom>
              <a:avLst/>
              <a:gdLst/>
              <a:ahLst/>
              <a:cxnLst/>
              <a:rect l="l" t="t" r="r" b="b"/>
              <a:pathLst>
                <a:path w="566" h="1153" extrusionOk="0">
                  <a:moveTo>
                    <a:pt x="79" y="1"/>
                  </a:moveTo>
                  <a:cubicBezTo>
                    <a:pt x="39" y="1"/>
                    <a:pt x="0" y="27"/>
                    <a:pt x="19" y="64"/>
                  </a:cubicBezTo>
                  <a:cubicBezTo>
                    <a:pt x="80" y="247"/>
                    <a:pt x="140" y="429"/>
                    <a:pt x="201" y="611"/>
                  </a:cubicBezTo>
                  <a:cubicBezTo>
                    <a:pt x="232" y="794"/>
                    <a:pt x="262" y="976"/>
                    <a:pt x="353" y="1098"/>
                  </a:cubicBezTo>
                  <a:cubicBezTo>
                    <a:pt x="379" y="1136"/>
                    <a:pt x="409" y="1153"/>
                    <a:pt x="439" y="1153"/>
                  </a:cubicBezTo>
                  <a:cubicBezTo>
                    <a:pt x="480" y="1153"/>
                    <a:pt x="518" y="1120"/>
                    <a:pt x="536" y="1067"/>
                  </a:cubicBezTo>
                  <a:cubicBezTo>
                    <a:pt x="566" y="733"/>
                    <a:pt x="292" y="307"/>
                    <a:pt x="140" y="34"/>
                  </a:cubicBezTo>
                  <a:cubicBezTo>
                    <a:pt x="129" y="11"/>
                    <a:pt x="104"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0" name="Google Shape;620;p30"/>
            <p:cNvSpPr/>
            <p:nvPr/>
          </p:nvSpPr>
          <p:spPr>
            <a:xfrm>
              <a:off x="5079600" y="3210975"/>
              <a:ext cx="21850" cy="33000"/>
            </a:xfrm>
            <a:custGeom>
              <a:avLst/>
              <a:gdLst/>
              <a:ahLst/>
              <a:cxnLst/>
              <a:rect l="l" t="t" r="r" b="b"/>
              <a:pathLst>
                <a:path w="874" h="1320" extrusionOk="0">
                  <a:moveTo>
                    <a:pt x="127" y="0"/>
                  </a:moveTo>
                  <a:cubicBezTo>
                    <a:pt x="73" y="0"/>
                    <a:pt x="1" y="50"/>
                    <a:pt x="22" y="116"/>
                  </a:cubicBezTo>
                  <a:cubicBezTo>
                    <a:pt x="83" y="329"/>
                    <a:pt x="205" y="511"/>
                    <a:pt x="326" y="724"/>
                  </a:cubicBezTo>
                  <a:cubicBezTo>
                    <a:pt x="387" y="815"/>
                    <a:pt x="448" y="906"/>
                    <a:pt x="509" y="998"/>
                  </a:cubicBezTo>
                  <a:cubicBezTo>
                    <a:pt x="570" y="1119"/>
                    <a:pt x="600" y="1210"/>
                    <a:pt x="691" y="1301"/>
                  </a:cubicBezTo>
                  <a:cubicBezTo>
                    <a:pt x="702" y="1313"/>
                    <a:pt x="722" y="1320"/>
                    <a:pt x="741" y="1320"/>
                  </a:cubicBezTo>
                  <a:cubicBezTo>
                    <a:pt x="776" y="1320"/>
                    <a:pt x="813" y="1298"/>
                    <a:pt x="813" y="1241"/>
                  </a:cubicBezTo>
                  <a:cubicBezTo>
                    <a:pt x="874" y="1058"/>
                    <a:pt x="691" y="846"/>
                    <a:pt x="600" y="694"/>
                  </a:cubicBezTo>
                  <a:cubicBezTo>
                    <a:pt x="448" y="481"/>
                    <a:pt x="266" y="268"/>
                    <a:pt x="174" y="25"/>
                  </a:cubicBezTo>
                  <a:cubicBezTo>
                    <a:pt x="166" y="8"/>
                    <a:pt x="148"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1" name="Google Shape;621;p30"/>
            <p:cNvSpPr/>
            <p:nvPr/>
          </p:nvSpPr>
          <p:spPr>
            <a:xfrm>
              <a:off x="5086725" y="3209725"/>
              <a:ext cx="22950" cy="28675"/>
            </a:xfrm>
            <a:custGeom>
              <a:avLst/>
              <a:gdLst/>
              <a:ahLst/>
              <a:cxnLst/>
              <a:rect l="l" t="t" r="r" b="b"/>
              <a:pathLst>
                <a:path w="918" h="1147" extrusionOk="0">
                  <a:moveTo>
                    <a:pt x="100" y="1"/>
                  </a:moveTo>
                  <a:cubicBezTo>
                    <a:pt x="41" y="1"/>
                    <a:pt x="1" y="55"/>
                    <a:pt x="41" y="136"/>
                  </a:cubicBezTo>
                  <a:cubicBezTo>
                    <a:pt x="133" y="318"/>
                    <a:pt x="254" y="500"/>
                    <a:pt x="406" y="713"/>
                  </a:cubicBezTo>
                  <a:cubicBezTo>
                    <a:pt x="497" y="865"/>
                    <a:pt x="589" y="1048"/>
                    <a:pt x="771" y="1139"/>
                  </a:cubicBezTo>
                  <a:cubicBezTo>
                    <a:pt x="782" y="1144"/>
                    <a:pt x="794" y="1147"/>
                    <a:pt x="806" y="1147"/>
                  </a:cubicBezTo>
                  <a:cubicBezTo>
                    <a:pt x="861" y="1147"/>
                    <a:pt x="917" y="1097"/>
                    <a:pt x="892" y="1048"/>
                  </a:cubicBezTo>
                  <a:cubicBezTo>
                    <a:pt x="862" y="865"/>
                    <a:pt x="680" y="713"/>
                    <a:pt x="558" y="561"/>
                  </a:cubicBezTo>
                  <a:cubicBezTo>
                    <a:pt x="437" y="379"/>
                    <a:pt x="315" y="196"/>
                    <a:pt x="193" y="44"/>
                  </a:cubicBezTo>
                  <a:cubicBezTo>
                    <a:pt x="163" y="14"/>
                    <a:pt x="129"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2" name="Google Shape;622;p30"/>
            <p:cNvSpPr/>
            <p:nvPr/>
          </p:nvSpPr>
          <p:spPr>
            <a:xfrm>
              <a:off x="5094050" y="3204550"/>
              <a:ext cx="24875" cy="23775"/>
            </a:xfrm>
            <a:custGeom>
              <a:avLst/>
              <a:gdLst/>
              <a:ahLst/>
              <a:cxnLst/>
              <a:rect l="l" t="t" r="r" b="b"/>
              <a:pathLst>
                <a:path w="995" h="951" extrusionOk="0">
                  <a:moveTo>
                    <a:pt x="86" y="1"/>
                  </a:moveTo>
                  <a:cubicBezTo>
                    <a:pt x="40" y="1"/>
                    <a:pt x="0" y="65"/>
                    <a:pt x="22" y="130"/>
                  </a:cubicBezTo>
                  <a:cubicBezTo>
                    <a:pt x="113" y="343"/>
                    <a:pt x="235" y="495"/>
                    <a:pt x="387" y="647"/>
                  </a:cubicBezTo>
                  <a:cubicBezTo>
                    <a:pt x="539" y="768"/>
                    <a:pt x="691" y="920"/>
                    <a:pt x="903" y="951"/>
                  </a:cubicBezTo>
                  <a:cubicBezTo>
                    <a:pt x="964" y="951"/>
                    <a:pt x="995" y="859"/>
                    <a:pt x="964" y="829"/>
                  </a:cubicBezTo>
                  <a:cubicBezTo>
                    <a:pt x="873" y="677"/>
                    <a:pt x="691" y="586"/>
                    <a:pt x="539" y="464"/>
                  </a:cubicBezTo>
                  <a:cubicBezTo>
                    <a:pt x="387" y="312"/>
                    <a:pt x="265" y="191"/>
                    <a:pt x="144" y="39"/>
                  </a:cubicBezTo>
                  <a:cubicBezTo>
                    <a:pt x="126" y="12"/>
                    <a:pt x="105"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3" name="Google Shape;623;p30"/>
            <p:cNvSpPr/>
            <p:nvPr/>
          </p:nvSpPr>
          <p:spPr>
            <a:xfrm>
              <a:off x="5097250" y="3198625"/>
              <a:ext cx="33825" cy="22100"/>
            </a:xfrm>
            <a:custGeom>
              <a:avLst/>
              <a:gdLst/>
              <a:ahLst/>
              <a:cxnLst/>
              <a:rect l="l" t="t" r="r" b="b"/>
              <a:pathLst>
                <a:path w="1353" h="884" extrusionOk="0">
                  <a:moveTo>
                    <a:pt x="127" y="0"/>
                  </a:moveTo>
                  <a:cubicBezTo>
                    <a:pt x="57" y="0"/>
                    <a:pt x="0" y="86"/>
                    <a:pt x="46" y="154"/>
                  </a:cubicBezTo>
                  <a:cubicBezTo>
                    <a:pt x="168" y="336"/>
                    <a:pt x="350" y="519"/>
                    <a:pt x="563" y="640"/>
                  </a:cubicBezTo>
                  <a:cubicBezTo>
                    <a:pt x="775" y="762"/>
                    <a:pt x="1019" y="884"/>
                    <a:pt x="1262" y="884"/>
                  </a:cubicBezTo>
                  <a:cubicBezTo>
                    <a:pt x="1323" y="884"/>
                    <a:pt x="1353" y="792"/>
                    <a:pt x="1323" y="762"/>
                  </a:cubicBezTo>
                  <a:cubicBezTo>
                    <a:pt x="1140" y="610"/>
                    <a:pt x="927" y="549"/>
                    <a:pt x="745" y="458"/>
                  </a:cubicBezTo>
                  <a:cubicBezTo>
                    <a:pt x="532" y="336"/>
                    <a:pt x="350" y="184"/>
                    <a:pt x="198" y="33"/>
                  </a:cubicBezTo>
                  <a:cubicBezTo>
                    <a:pt x="175" y="10"/>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4" name="Google Shape;624;p30"/>
            <p:cNvSpPr/>
            <p:nvPr/>
          </p:nvSpPr>
          <p:spPr>
            <a:xfrm>
              <a:off x="5102600" y="3192275"/>
              <a:ext cx="33050" cy="16350"/>
            </a:xfrm>
            <a:custGeom>
              <a:avLst/>
              <a:gdLst/>
              <a:ahLst/>
              <a:cxnLst/>
              <a:rect l="l" t="t" r="r" b="b"/>
              <a:pathLst>
                <a:path w="1322" h="654" extrusionOk="0">
                  <a:moveTo>
                    <a:pt x="148" y="1"/>
                  </a:moveTo>
                  <a:cubicBezTo>
                    <a:pt x="54" y="1"/>
                    <a:pt x="1" y="143"/>
                    <a:pt x="105" y="195"/>
                  </a:cubicBezTo>
                  <a:cubicBezTo>
                    <a:pt x="392" y="425"/>
                    <a:pt x="760" y="654"/>
                    <a:pt x="1132" y="654"/>
                  </a:cubicBezTo>
                  <a:cubicBezTo>
                    <a:pt x="1155" y="654"/>
                    <a:pt x="1177" y="653"/>
                    <a:pt x="1200" y="651"/>
                  </a:cubicBezTo>
                  <a:cubicBezTo>
                    <a:pt x="1291" y="651"/>
                    <a:pt x="1321" y="560"/>
                    <a:pt x="1261" y="499"/>
                  </a:cubicBezTo>
                  <a:cubicBezTo>
                    <a:pt x="1109" y="408"/>
                    <a:pt x="926" y="347"/>
                    <a:pt x="774" y="287"/>
                  </a:cubicBezTo>
                  <a:cubicBezTo>
                    <a:pt x="561" y="195"/>
                    <a:pt x="379" y="104"/>
                    <a:pt x="197" y="13"/>
                  </a:cubicBezTo>
                  <a:cubicBezTo>
                    <a:pt x="180"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5" name="Google Shape;625;p30"/>
            <p:cNvSpPr/>
            <p:nvPr/>
          </p:nvSpPr>
          <p:spPr>
            <a:xfrm>
              <a:off x="5107500" y="3183475"/>
              <a:ext cx="31950" cy="13125"/>
            </a:xfrm>
            <a:custGeom>
              <a:avLst/>
              <a:gdLst/>
              <a:ahLst/>
              <a:cxnLst/>
              <a:rect l="l" t="t" r="r" b="b"/>
              <a:pathLst>
                <a:path w="1278" h="525" extrusionOk="0">
                  <a:moveTo>
                    <a:pt x="92" y="0"/>
                  </a:moveTo>
                  <a:cubicBezTo>
                    <a:pt x="1" y="0"/>
                    <a:pt x="1" y="122"/>
                    <a:pt x="61" y="122"/>
                  </a:cubicBezTo>
                  <a:lnTo>
                    <a:pt x="92" y="122"/>
                  </a:lnTo>
                  <a:cubicBezTo>
                    <a:pt x="244" y="213"/>
                    <a:pt x="396" y="335"/>
                    <a:pt x="578" y="395"/>
                  </a:cubicBezTo>
                  <a:cubicBezTo>
                    <a:pt x="728" y="470"/>
                    <a:pt x="899" y="525"/>
                    <a:pt x="1056" y="525"/>
                  </a:cubicBezTo>
                  <a:cubicBezTo>
                    <a:pt x="1090" y="525"/>
                    <a:pt x="1123" y="522"/>
                    <a:pt x="1156" y="517"/>
                  </a:cubicBezTo>
                  <a:cubicBezTo>
                    <a:pt x="1247" y="517"/>
                    <a:pt x="1277" y="395"/>
                    <a:pt x="1186" y="365"/>
                  </a:cubicBezTo>
                  <a:cubicBezTo>
                    <a:pt x="1004" y="274"/>
                    <a:pt x="791" y="243"/>
                    <a:pt x="609" y="183"/>
                  </a:cubicBezTo>
                  <a:cubicBezTo>
                    <a:pt x="426" y="122"/>
                    <a:pt x="274"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6" name="Google Shape;626;p30"/>
            <p:cNvSpPr/>
            <p:nvPr/>
          </p:nvSpPr>
          <p:spPr>
            <a:xfrm>
              <a:off x="5110750" y="3178750"/>
              <a:ext cx="32500" cy="10050"/>
            </a:xfrm>
            <a:custGeom>
              <a:avLst/>
              <a:gdLst/>
              <a:ahLst/>
              <a:cxnLst/>
              <a:rect l="l" t="t" r="r" b="b"/>
              <a:pathLst>
                <a:path w="1300" h="402" extrusionOk="0">
                  <a:moveTo>
                    <a:pt x="60" y="1"/>
                  </a:moveTo>
                  <a:cubicBezTo>
                    <a:pt x="16" y="1"/>
                    <a:pt x="1" y="72"/>
                    <a:pt x="53" y="98"/>
                  </a:cubicBezTo>
                  <a:cubicBezTo>
                    <a:pt x="418" y="250"/>
                    <a:pt x="813" y="402"/>
                    <a:pt x="1208" y="402"/>
                  </a:cubicBezTo>
                  <a:cubicBezTo>
                    <a:pt x="1299" y="402"/>
                    <a:pt x="1299" y="311"/>
                    <a:pt x="1238" y="280"/>
                  </a:cubicBezTo>
                  <a:cubicBezTo>
                    <a:pt x="874" y="128"/>
                    <a:pt x="448" y="98"/>
                    <a:pt x="83" y="7"/>
                  </a:cubicBezTo>
                  <a:cubicBezTo>
                    <a:pt x="75"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7" name="Google Shape;627;p30"/>
            <p:cNvSpPr/>
            <p:nvPr/>
          </p:nvSpPr>
          <p:spPr>
            <a:xfrm>
              <a:off x="4648525" y="3520225"/>
              <a:ext cx="66125" cy="58025"/>
            </a:xfrm>
            <a:custGeom>
              <a:avLst/>
              <a:gdLst/>
              <a:ahLst/>
              <a:cxnLst/>
              <a:rect l="l" t="t" r="r" b="b"/>
              <a:pathLst>
                <a:path w="2645" h="2321" extrusionOk="0">
                  <a:moveTo>
                    <a:pt x="1525" y="261"/>
                  </a:moveTo>
                  <a:cubicBezTo>
                    <a:pt x="1785" y="261"/>
                    <a:pt x="2029" y="379"/>
                    <a:pt x="2189" y="664"/>
                  </a:cubicBezTo>
                  <a:cubicBezTo>
                    <a:pt x="2456" y="1139"/>
                    <a:pt x="2463" y="1671"/>
                    <a:pt x="1982" y="1979"/>
                  </a:cubicBezTo>
                  <a:lnTo>
                    <a:pt x="1982" y="1979"/>
                  </a:lnTo>
                  <a:cubicBezTo>
                    <a:pt x="1969" y="1972"/>
                    <a:pt x="1955" y="1967"/>
                    <a:pt x="1940" y="1967"/>
                  </a:cubicBezTo>
                  <a:cubicBezTo>
                    <a:pt x="1932" y="1967"/>
                    <a:pt x="1924" y="1968"/>
                    <a:pt x="1916" y="1971"/>
                  </a:cubicBezTo>
                  <a:cubicBezTo>
                    <a:pt x="1689" y="2042"/>
                    <a:pt x="1455" y="2113"/>
                    <a:pt x="1240" y="2113"/>
                  </a:cubicBezTo>
                  <a:cubicBezTo>
                    <a:pt x="994" y="2113"/>
                    <a:pt x="771" y="2020"/>
                    <a:pt x="609" y="1728"/>
                  </a:cubicBezTo>
                  <a:cubicBezTo>
                    <a:pt x="335" y="1211"/>
                    <a:pt x="487" y="725"/>
                    <a:pt x="973" y="421"/>
                  </a:cubicBezTo>
                  <a:cubicBezTo>
                    <a:pt x="1150" y="320"/>
                    <a:pt x="1342" y="261"/>
                    <a:pt x="1525" y="261"/>
                  </a:cubicBezTo>
                  <a:close/>
                  <a:moveTo>
                    <a:pt x="1465" y="1"/>
                  </a:moveTo>
                  <a:cubicBezTo>
                    <a:pt x="1266" y="1"/>
                    <a:pt x="1063" y="52"/>
                    <a:pt x="882" y="147"/>
                  </a:cubicBezTo>
                  <a:cubicBezTo>
                    <a:pt x="244" y="482"/>
                    <a:pt x="1" y="1120"/>
                    <a:pt x="305" y="1758"/>
                  </a:cubicBezTo>
                  <a:cubicBezTo>
                    <a:pt x="521" y="2174"/>
                    <a:pt x="845" y="2321"/>
                    <a:pt x="1207" y="2321"/>
                  </a:cubicBezTo>
                  <a:cubicBezTo>
                    <a:pt x="1453" y="2321"/>
                    <a:pt x="1717" y="2252"/>
                    <a:pt x="1976" y="2154"/>
                  </a:cubicBezTo>
                  <a:cubicBezTo>
                    <a:pt x="2027" y="2128"/>
                    <a:pt x="2041" y="2088"/>
                    <a:pt x="2033" y="2051"/>
                  </a:cubicBezTo>
                  <a:lnTo>
                    <a:pt x="2033" y="2051"/>
                  </a:lnTo>
                  <a:cubicBezTo>
                    <a:pt x="2644" y="1770"/>
                    <a:pt x="2611" y="1112"/>
                    <a:pt x="2372" y="573"/>
                  </a:cubicBezTo>
                  <a:cubicBezTo>
                    <a:pt x="2194" y="178"/>
                    <a:pt x="1836"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8" name="Google Shape;628;p30"/>
            <p:cNvSpPr/>
            <p:nvPr/>
          </p:nvSpPr>
          <p:spPr>
            <a:xfrm>
              <a:off x="4687275" y="3577350"/>
              <a:ext cx="8400" cy="43375"/>
            </a:xfrm>
            <a:custGeom>
              <a:avLst/>
              <a:gdLst/>
              <a:ahLst/>
              <a:cxnLst/>
              <a:rect l="l" t="t" r="r" b="b"/>
              <a:pathLst>
                <a:path w="336" h="1735" extrusionOk="0">
                  <a:moveTo>
                    <a:pt x="88" y="1"/>
                  </a:moveTo>
                  <a:cubicBezTo>
                    <a:pt x="63" y="1"/>
                    <a:pt x="31" y="15"/>
                    <a:pt x="31" y="51"/>
                  </a:cubicBezTo>
                  <a:cubicBezTo>
                    <a:pt x="62" y="324"/>
                    <a:pt x="62" y="598"/>
                    <a:pt x="62" y="841"/>
                  </a:cubicBezTo>
                  <a:cubicBezTo>
                    <a:pt x="62" y="1115"/>
                    <a:pt x="1" y="1388"/>
                    <a:pt x="31" y="1662"/>
                  </a:cubicBezTo>
                  <a:cubicBezTo>
                    <a:pt x="31" y="1712"/>
                    <a:pt x="59" y="1735"/>
                    <a:pt x="89" y="1735"/>
                  </a:cubicBezTo>
                  <a:cubicBezTo>
                    <a:pt x="113" y="1735"/>
                    <a:pt x="139" y="1720"/>
                    <a:pt x="153" y="1692"/>
                  </a:cubicBezTo>
                  <a:cubicBezTo>
                    <a:pt x="335" y="1206"/>
                    <a:pt x="335" y="507"/>
                    <a:pt x="122" y="21"/>
                  </a:cubicBezTo>
                  <a:cubicBezTo>
                    <a:pt x="122" y="8"/>
                    <a:pt x="10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9" name="Google Shape;629;p30"/>
            <p:cNvSpPr/>
            <p:nvPr/>
          </p:nvSpPr>
          <p:spPr>
            <a:xfrm>
              <a:off x="4676650" y="3580200"/>
              <a:ext cx="11425" cy="37475"/>
            </a:xfrm>
            <a:custGeom>
              <a:avLst/>
              <a:gdLst/>
              <a:ahLst/>
              <a:cxnLst/>
              <a:rect l="l" t="t" r="r" b="b"/>
              <a:pathLst>
                <a:path w="457" h="1499" extrusionOk="0">
                  <a:moveTo>
                    <a:pt x="401" y="1"/>
                  </a:moveTo>
                  <a:cubicBezTo>
                    <a:pt x="365" y="1"/>
                    <a:pt x="321" y="25"/>
                    <a:pt x="304" y="58"/>
                  </a:cubicBezTo>
                  <a:cubicBezTo>
                    <a:pt x="274" y="545"/>
                    <a:pt x="91" y="970"/>
                    <a:pt x="0" y="1426"/>
                  </a:cubicBezTo>
                  <a:cubicBezTo>
                    <a:pt x="0" y="1471"/>
                    <a:pt x="33" y="1499"/>
                    <a:pt x="62" y="1499"/>
                  </a:cubicBezTo>
                  <a:cubicBezTo>
                    <a:pt x="73" y="1499"/>
                    <a:pt x="83" y="1495"/>
                    <a:pt x="91" y="1487"/>
                  </a:cubicBezTo>
                  <a:cubicBezTo>
                    <a:pt x="365" y="1062"/>
                    <a:pt x="426" y="545"/>
                    <a:pt x="456" y="58"/>
                  </a:cubicBezTo>
                  <a:cubicBezTo>
                    <a:pt x="456" y="17"/>
                    <a:pt x="431"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0" name="Google Shape;630;p30"/>
            <p:cNvSpPr/>
            <p:nvPr/>
          </p:nvSpPr>
          <p:spPr>
            <a:xfrm>
              <a:off x="4661650" y="3582350"/>
              <a:ext cx="21100" cy="38375"/>
            </a:xfrm>
            <a:custGeom>
              <a:avLst/>
              <a:gdLst/>
              <a:ahLst/>
              <a:cxnLst/>
              <a:rect l="l" t="t" r="r" b="b"/>
              <a:pathLst>
                <a:path w="844" h="1535" extrusionOk="0">
                  <a:moveTo>
                    <a:pt x="754" y="0"/>
                  </a:moveTo>
                  <a:cubicBezTo>
                    <a:pt x="728" y="0"/>
                    <a:pt x="703" y="10"/>
                    <a:pt x="691" y="33"/>
                  </a:cubicBezTo>
                  <a:cubicBezTo>
                    <a:pt x="570" y="276"/>
                    <a:pt x="479" y="550"/>
                    <a:pt x="357" y="793"/>
                  </a:cubicBezTo>
                  <a:cubicBezTo>
                    <a:pt x="236" y="1006"/>
                    <a:pt x="114" y="1219"/>
                    <a:pt x="23" y="1462"/>
                  </a:cubicBezTo>
                  <a:cubicBezTo>
                    <a:pt x="1" y="1506"/>
                    <a:pt x="43" y="1535"/>
                    <a:pt x="80" y="1535"/>
                  </a:cubicBezTo>
                  <a:cubicBezTo>
                    <a:pt x="93" y="1535"/>
                    <a:pt x="106" y="1531"/>
                    <a:pt x="114" y="1523"/>
                  </a:cubicBezTo>
                  <a:cubicBezTo>
                    <a:pt x="479" y="1188"/>
                    <a:pt x="783" y="550"/>
                    <a:pt x="843" y="64"/>
                  </a:cubicBezTo>
                  <a:cubicBezTo>
                    <a:pt x="843" y="26"/>
                    <a:pt x="797"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1" name="Google Shape;631;p30"/>
            <p:cNvSpPr/>
            <p:nvPr/>
          </p:nvSpPr>
          <p:spPr>
            <a:xfrm>
              <a:off x="4645625" y="3581625"/>
              <a:ext cx="30500" cy="32150"/>
            </a:xfrm>
            <a:custGeom>
              <a:avLst/>
              <a:gdLst/>
              <a:ahLst/>
              <a:cxnLst/>
              <a:rect l="l" t="t" r="r" b="b"/>
              <a:pathLst>
                <a:path w="1220" h="1286" extrusionOk="0">
                  <a:moveTo>
                    <a:pt x="1114" y="0"/>
                  </a:moveTo>
                  <a:cubicBezTo>
                    <a:pt x="1083" y="0"/>
                    <a:pt x="1050" y="10"/>
                    <a:pt x="1029" y="32"/>
                  </a:cubicBezTo>
                  <a:cubicBezTo>
                    <a:pt x="846" y="245"/>
                    <a:pt x="694" y="457"/>
                    <a:pt x="481" y="640"/>
                  </a:cubicBezTo>
                  <a:cubicBezTo>
                    <a:pt x="329" y="792"/>
                    <a:pt x="117" y="974"/>
                    <a:pt x="25" y="1157"/>
                  </a:cubicBezTo>
                  <a:cubicBezTo>
                    <a:pt x="0" y="1232"/>
                    <a:pt x="37" y="1286"/>
                    <a:pt x="102" y="1286"/>
                  </a:cubicBezTo>
                  <a:cubicBezTo>
                    <a:pt x="116" y="1286"/>
                    <a:pt x="131" y="1283"/>
                    <a:pt x="147" y="1278"/>
                  </a:cubicBezTo>
                  <a:cubicBezTo>
                    <a:pt x="360" y="1187"/>
                    <a:pt x="573" y="913"/>
                    <a:pt x="755" y="731"/>
                  </a:cubicBezTo>
                  <a:cubicBezTo>
                    <a:pt x="937" y="549"/>
                    <a:pt x="1089" y="336"/>
                    <a:pt x="1181" y="93"/>
                  </a:cubicBezTo>
                  <a:cubicBezTo>
                    <a:pt x="1220" y="34"/>
                    <a:pt x="1170"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2" name="Google Shape;632;p30"/>
            <p:cNvSpPr/>
            <p:nvPr/>
          </p:nvSpPr>
          <p:spPr>
            <a:xfrm>
              <a:off x="4638000" y="3579650"/>
              <a:ext cx="29975" cy="27250"/>
            </a:xfrm>
            <a:custGeom>
              <a:avLst/>
              <a:gdLst/>
              <a:ahLst/>
              <a:cxnLst/>
              <a:rect l="l" t="t" r="r" b="b"/>
              <a:pathLst>
                <a:path w="1199" h="1090" extrusionOk="0">
                  <a:moveTo>
                    <a:pt x="1077" y="0"/>
                  </a:moveTo>
                  <a:cubicBezTo>
                    <a:pt x="1060" y="0"/>
                    <a:pt x="1043" y="6"/>
                    <a:pt x="1030" y="20"/>
                  </a:cubicBezTo>
                  <a:cubicBezTo>
                    <a:pt x="847" y="202"/>
                    <a:pt x="695" y="354"/>
                    <a:pt x="513" y="536"/>
                  </a:cubicBezTo>
                  <a:cubicBezTo>
                    <a:pt x="361" y="658"/>
                    <a:pt x="148" y="780"/>
                    <a:pt x="27" y="962"/>
                  </a:cubicBezTo>
                  <a:cubicBezTo>
                    <a:pt x="0" y="1014"/>
                    <a:pt x="42" y="1090"/>
                    <a:pt x="93" y="1090"/>
                  </a:cubicBezTo>
                  <a:cubicBezTo>
                    <a:pt x="101" y="1090"/>
                    <a:pt x="109" y="1088"/>
                    <a:pt x="118" y="1084"/>
                  </a:cubicBezTo>
                  <a:cubicBezTo>
                    <a:pt x="330" y="1053"/>
                    <a:pt x="513" y="840"/>
                    <a:pt x="695" y="688"/>
                  </a:cubicBezTo>
                  <a:cubicBezTo>
                    <a:pt x="878" y="536"/>
                    <a:pt x="1030" y="354"/>
                    <a:pt x="1151" y="141"/>
                  </a:cubicBezTo>
                  <a:cubicBezTo>
                    <a:pt x="1198" y="71"/>
                    <a:pt x="1136" y="0"/>
                    <a:pt x="1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3" name="Google Shape;633;p30"/>
            <p:cNvSpPr/>
            <p:nvPr/>
          </p:nvSpPr>
          <p:spPr>
            <a:xfrm>
              <a:off x="4629525" y="3575375"/>
              <a:ext cx="34075" cy="19975"/>
            </a:xfrm>
            <a:custGeom>
              <a:avLst/>
              <a:gdLst/>
              <a:ahLst/>
              <a:cxnLst/>
              <a:rect l="l" t="t" r="r" b="b"/>
              <a:pathLst>
                <a:path w="1363" h="799" extrusionOk="0">
                  <a:moveTo>
                    <a:pt x="1308" y="0"/>
                  </a:moveTo>
                  <a:cubicBezTo>
                    <a:pt x="1299" y="0"/>
                    <a:pt x="1289" y="3"/>
                    <a:pt x="1277" y="8"/>
                  </a:cubicBezTo>
                  <a:cubicBezTo>
                    <a:pt x="1034" y="100"/>
                    <a:pt x="821" y="221"/>
                    <a:pt x="578" y="343"/>
                  </a:cubicBezTo>
                  <a:cubicBezTo>
                    <a:pt x="396" y="464"/>
                    <a:pt x="153" y="555"/>
                    <a:pt x="31" y="738"/>
                  </a:cubicBezTo>
                  <a:cubicBezTo>
                    <a:pt x="1" y="738"/>
                    <a:pt x="1" y="799"/>
                    <a:pt x="62" y="799"/>
                  </a:cubicBezTo>
                  <a:cubicBezTo>
                    <a:pt x="274" y="768"/>
                    <a:pt x="457" y="647"/>
                    <a:pt x="639" y="525"/>
                  </a:cubicBezTo>
                  <a:cubicBezTo>
                    <a:pt x="882" y="373"/>
                    <a:pt x="1095" y="251"/>
                    <a:pt x="1338" y="100"/>
                  </a:cubicBezTo>
                  <a:cubicBezTo>
                    <a:pt x="1363" y="50"/>
                    <a:pt x="1347"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4" name="Google Shape;634;p30"/>
            <p:cNvSpPr/>
            <p:nvPr/>
          </p:nvSpPr>
          <p:spPr>
            <a:xfrm>
              <a:off x="4615850" y="3571000"/>
              <a:ext cx="38025" cy="16750"/>
            </a:xfrm>
            <a:custGeom>
              <a:avLst/>
              <a:gdLst/>
              <a:ahLst/>
              <a:cxnLst/>
              <a:rect l="l" t="t" r="r" b="b"/>
              <a:pathLst>
                <a:path w="1521" h="670" extrusionOk="0">
                  <a:moveTo>
                    <a:pt x="1429" y="1"/>
                  </a:moveTo>
                  <a:cubicBezTo>
                    <a:pt x="973" y="123"/>
                    <a:pt x="396" y="275"/>
                    <a:pt x="31" y="609"/>
                  </a:cubicBezTo>
                  <a:cubicBezTo>
                    <a:pt x="1" y="639"/>
                    <a:pt x="31" y="670"/>
                    <a:pt x="61" y="670"/>
                  </a:cubicBezTo>
                  <a:cubicBezTo>
                    <a:pt x="274" y="609"/>
                    <a:pt x="457" y="487"/>
                    <a:pt x="669" y="396"/>
                  </a:cubicBezTo>
                  <a:cubicBezTo>
                    <a:pt x="913" y="275"/>
                    <a:pt x="1186" y="183"/>
                    <a:pt x="1460" y="123"/>
                  </a:cubicBezTo>
                  <a:cubicBezTo>
                    <a:pt x="1520" y="92"/>
                    <a:pt x="1490"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5" name="Google Shape;635;p30"/>
            <p:cNvSpPr/>
            <p:nvPr/>
          </p:nvSpPr>
          <p:spPr>
            <a:xfrm>
              <a:off x="4677400" y="3561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6" name="Google Shape;636;p30"/>
            <p:cNvSpPr/>
            <p:nvPr/>
          </p:nvSpPr>
          <p:spPr>
            <a:xfrm>
              <a:off x="4667525" y="355732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7" name="Google Shape;637;p30"/>
            <p:cNvSpPr/>
            <p:nvPr/>
          </p:nvSpPr>
          <p:spPr>
            <a:xfrm>
              <a:off x="4674375" y="3545925"/>
              <a:ext cx="3050" cy="2325"/>
            </a:xfrm>
            <a:custGeom>
              <a:avLst/>
              <a:gdLst/>
              <a:ahLst/>
              <a:cxnLst/>
              <a:rect l="l" t="t" r="r" b="b"/>
              <a:pathLst>
                <a:path w="122" h="93" extrusionOk="0">
                  <a:moveTo>
                    <a:pt x="61" y="1"/>
                  </a:moveTo>
                  <a:cubicBezTo>
                    <a:pt x="0" y="1"/>
                    <a:pt x="0" y="92"/>
                    <a:pt x="61" y="92"/>
                  </a:cubicBezTo>
                  <a:cubicBezTo>
                    <a:pt x="91"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8" name="Google Shape;638;p30"/>
            <p:cNvSpPr/>
            <p:nvPr/>
          </p:nvSpPr>
          <p:spPr>
            <a:xfrm>
              <a:off x="4677400" y="3538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9" name="Google Shape;639;p30"/>
            <p:cNvSpPr/>
            <p:nvPr/>
          </p:nvSpPr>
          <p:spPr>
            <a:xfrm>
              <a:off x="4686525" y="3552025"/>
              <a:ext cx="4575" cy="3825"/>
            </a:xfrm>
            <a:custGeom>
              <a:avLst/>
              <a:gdLst/>
              <a:ahLst/>
              <a:cxnLst/>
              <a:rect l="l" t="t" r="r" b="b"/>
              <a:pathLst>
                <a:path w="183" h="153" extrusionOk="0">
                  <a:moveTo>
                    <a:pt x="92" y="0"/>
                  </a:moveTo>
                  <a:cubicBezTo>
                    <a:pt x="0" y="0"/>
                    <a:pt x="0"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0" name="Google Shape;640;p30"/>
            <p:cNvSpPr/>
            <p:nvPr/>
          </p:nvSpPr>
          <p:spPr>
            <a:xfrm>
              <a:off x="4689575" y="35619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1" name="Google Shape;641;p30"/>
            <p:cNvSpPr/>
            <p:nvPr/>
          </p:nvSpPr>
          <p:spPr>
            <a:xfrm>
              <a:off x="4677400" y="3552025"/>
              <a:ext cx="6875" cy="5325"/>
            </a:xfrm>
            <a:custGeom>
              <a:avLst/>
              <a:gdLst/>
              <a:ahLst/>
              <a:cxnLst/>
              <a:rect l="l" t="t" r="r" b="b"/>
              <a:pathLst>
                <a:path w="275" h="213"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2" name="Google Shape;642;p30"/>
            <p:cNvSpPr/>
            <p:nvPr/>
          </p:nvSpPr>
          <p:spPr>
            <a:xfrm>
              <a:off x="4672075" y="3565700"/>
              <a:ext cx="6875" cy="5325"/>
            </a:xfrm>
            <a:custGeom>
              <a:avLst/>
              <a:gdLst/>
              <a:ahLst/>
              <a:cxnLst/>
              <a:rect l="l" t="t" r="r" b="b"/>
              <a:pathLst>
                <a:path w="275" h="213" extrusionOk="0">
                  <a:moveTo>
                    <a:pt x="123" y="0"/>
                  </a:moveTo>
                  <a:cubicBezTo>
                    <a:pt x="1" y="0"/>
                    <a:pt x="1" y="213"/>
                    <a:pt x="123" y="213"/>
                  </a:cubicBezTo>
                  <a:cubicBezTo>
                    <a:pt x="274" y="213"/>
                    <a:pt x="27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3" name="Google Shape;643;p30"/>
            <p:cNvSpPr/>
            <p:nvPr/>
          </p:nvSpPr>
          <p:spPr>
            <a:xfrm>
              <a:off x="4664475" y="3545175"/>
              <a:ext cx="4600" cy="3825"/>
            </a:xfrm>
            <a:custGeom>
              <a:avLst/>
              <a:gdLst/>
              <a:ahLst/>
              <a:cxnLst/>
              <a:rect l="l" t="t" r="r" b="b"/>
              <a:pathLst>
                <a:path w="184" h="153" extrusionOk="0">
                  <a:moveTo>
                    <a:pt x="92" y="1"/>
                  </a:moveTo>
                  <a:cubicBezTo>
                    <a:pt x="1" y="1"/>
                    <a:pt x="1" y="152"/>
                    <a:pt x="92" y="152"/>
                  </a:cubicBezTo>
                  <a:cubicBezTo>
                    <a:pt x="183" y="15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4" name="Google Shape;644;p30"/>
            <p:cNvSpPr/>
            <p:nvPr/>
          </p:nvSpPr>
          <p:spPr>
            <a:xfrm>
              <a:off x="4683475" y="3566450"/>
              <a:ext cx="5350" cy="3825"/>
            </a:xfrm>
            <a:custGeom>
              <a:avLst/>
              <a:gdLst/>
              <a:ahLst/>
              <a:cxnLst/>
              <a:rect l="l" t="t" r="r" b="b"/>
              <a:pathLst>
                <a:path w="214" h="153" extrusionOk="0">
                  <a:moveTo>
                    <a:pt x="92" y="1"/>
                  </a:moveTo>
                  <a:cubicBezTo>
                    <a:pt x="1" y="1"/>
                    <a:pt x="1" y="153"/>
                    <a:pt x="92" y="153"/>
                  </a:cubicBezTo>
                  <a:cubicBezTo>
                    <a:pt x="214" y="15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5" name="Google Shape;645;p30"/>
            <p:cNvSpPr/>
            <p:nvPr/>
          </p:nvSpPr>
          <p:spPr>
            <a:xfrm>
              <a:off x="4696400" y="3561125"/>
              <a:ext cx="5350" cy="3825"/>
            </a:xfrm>
            <a:custGeom>
              <a:avLst/>
              <a:gdLst/>
              <a:ahLst/>
              <a:cxnLst/>
              <a:rect l="l" t="t" r="r" b="b"/>
              <a:pathLst>
                <a:path w="214" h="153" extrusionOk="0">
                  <a:moveTo>
                    <a:pt x="92" y="1"/>
                  </a:moveTo>
                  <a:cubicBezTo>
                    <a:pt x="1" y="1"/>
                    <a:pt x="1" y="153"/>
                    <a:pt x="92" y="153"/>
                  </a:cubicBezTo>
                  <a:cubicBezTo>
                    <a:pt x="213" y="15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6" name="Google Shape;646;p30"/>
            <p:cNvSpPr/>
            <p:nvPr/>
          </p:nvSpPr>
          <p:spPr>
            <a:xfrm>
              <a:off x="4695650" y="354670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7" name="Google Shape;647;p30"/>
            <p:cNvSpPr/>
            <p:nvPr/>
          </p:nvSpPr>
          <p:spPr>
            <a:xfrm>
              <a:off x="4693375" y="3554300"/>
              <a:ext cx="4575" cy="4575"/>
            </a:xfrm>
            <a:custGeom>
              <a:avLst/>
              <a:gdLst/>
              <a:ahLst/>
              <a:cxnLst/>
              <a:rect l="l" t="t" r="r" b="b"/>
              <a:pathLst>
                <a:path w="183" h="183" extrusionOk="0">
                  <a:moveTo>
                    <a:pt x="61" y="0"/>
                  </a:moveTo>
                  <a:cubicBezTo>
                    <a:pt x="61" y="0"/>
                    <a:pt x="30" y="0"/>
                    <a:pt x="30" y="31"/>
                  </a:cubicBezTo>
                  <a:cubicBezTo>
                    <a:pt x="0" y="31"/>
                    <a:pt x="0" y="31"/>
                    <a:pt x="0" y="61"/>
                  </a:cubicBezTo>
                  <a:cubicBezTo>
                    <a:pt x="0" y="61"/>
                    <a:pt x="0" y="91"/>
                    <a:pt x="0" y="91"/>
                  </a:cubicBezTo>
                  <a:lnTo>
                    <a:pt x="0" y="122"/>
                  </a:lnTo>
                  <a:cubicBezTo>
                    <a:pt x="0" y="122"/>
                    <a:pt x="0" y="152"/>
                    <a:pt x="30" y="152"/>
                  </a:cubicBezTo>
                  <a:lnTo>
                    <a:pt x="30" y="183"/>
                  </a:lnTo>
                  <a:lnTo>
                    <a:pt x="122" y="183"/>
                  </a:lnTo>
                  <a:cubicBezTo>
                    <a:pt x="152" y="183"/>
                    <a:pt x="152" y="183"/>
                    <a:pt x="152" y="152"/>
                  </a:cubicBezTo>
                  <a:cubicBezTo>
                    <a:pt x="182" y="152"/>
                    <a:pt x="182" y="152"/>
                    <a:pt x="182" y="122"/>
                  </a:cubicBezTo>
                  <a:cubicBezTo>
                    <a:pt x="182" y="122"/>
                    <a:pt x="182" y="91"/>
                    <a:pt x="182" y="91"/>
                  </a:cubicBezTo>
                  <a:lnTo>
                    <a:pt x="182" y="61"/>
                  </a:lnTo>
                  <a:cubicBezTo>
                    <a:pt x="182" y="61"/>
                    <a:pt x="182" y="31"/>
                    <a:pt x="152" y="31"/>
                  </a:cubicBez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8" name="Google Shape;648;p30"/>
            <p:cNvSpPr/>
            <p:nvPr/>
          </p:nvSpPr>
          <p:spPr>
            <a:xfrm>
              <a:off x="4685775" y="3536050"/>
              <a:ext cx="5325" cy="6100"/>
            </a:xfrm>
            <a:custGeom>
              <a:avLst/>
              <a:gdLst/>
              <a:ahLst/>
              <a:cxnLst/>
              <a:rect l="l" t="t" r="r" b="b"/>
              <a:pathLst>
                <a:path w="213" h="244" extrusionOk="0">
                  <a:moveTo>
                    <a:pt x="61" y="1"/>
                  </a:moveTo>
                  <a:cubicBezTo>
                    <a:pt x="61" y="1"/>
                    <a:pt x="30" y="31"/>
                    <a:pt x="30" y="31"/>
                  </a:cubicBezTo>
                  <a:cubicBezTo>
                    <a:pt x="30" y="31"/>
                    <a:pt x="0" y="62"/>
                    <a:pt x="0" y="62"/>
                  </a:cubicBezTo>
                  <a:cubicBezTo>
                    <a:pt x="0" y="92"/>
                    <a:pt x="0" y="92"/>
                    <a:pt x="0" y="122"/>
                  </a:cubicBezTo>
                  <a:lnTo>
                    <a:pt x="0" y="153"/>
                  </a:lnTo>
                  <a:cubicBezTo>
                    <a:pt x="0" y="153"/>
                    <a:pt x="0" y="183"/>
                    <a:pt x="30" y="183"/>
                  </a:cubicBezTo>
                  <a:lnTo>
                    <a:pt x="61" y="214"/>
                  </a:lnTo>
                  <a:cubicBezTo>
                    <a:pt x="61" y="214"/>
                    <a:pt x="91" y="244"/>
                    <a:pt x="122" y="244"/>
                  </a:cubicBezTo>
                  <a:cubicBezTo>
                    <a:pt x="122" y="244"/>
                    <a:pt x="152" y="244"/>
                    <a:pt x="152" y="214"/>
                  </a:cubicBezTo>
                  <a:lnTo>
                    <a:pt x="182" y="214"/>
                  </a:lnTo>
                  <a:cubicBezTo>
                    <a:pt x="213" y="183"/>
                    <a:pt x="213" y="183"/>
                    <a:pt x="213" y="153"/>
                  </a:cubicBezTo>
                  <a:cubicBezTo>
                    <a:pt x="213" y="153"/>
                    <a:pt x="213" y="122"/>
                    <a:pt x="213" y="122"/>
                  </a:cubicBezTo>
                  <a:lnTo>
                    <a:pt x="213" y="92"/>
                  </a:lnTo>
                  <a:cubicBezTo>
                    <a:pt x="213" y="62"/>
                    <a:pt x="213" y="62"/>
                    <a:pt x="182" y="31"/>
                  </a:cubicBezTo>
                  <a:cubicBezTo>
                    <a:pt x="18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9" name="Google Shape;649;p30"/>
            <p:cNvSpPr/>
            <p:nvPr/>
          </p:nvSpPr>
          <p:spPr>
            <a:xfrm>
              <a:off x="4690325" y="3545175"/>
              <a:ext cx="3825" cy="3825"/>
            </a:xfrm>
            <a:custGeom>
              <a:avLst/>
              <a:gdLst/>
              <a:ahLst/>
              <a:cxnLst/>
              <a:rect l="l" t="t" r="r" b="b"/>
              <a:pathLst>
                <a:path w="153" h="153" extrusionOk="0">
                  <a:moveTo>
                    <a:pt x="31" y="1"/>
                  </a:moveTo>
                  <a:lnTo>
                    <a:pt x="0" y="31"/>
                  </a:lnTo>
                  <a:cubicBezTo>
                    <a:pt x="0" y="31"/>
                    <a:pt x="0" y="61"/>
                    <a:pt x="0" y="92"/>
                  </a:cubicBezTo>
                  <a:cubicBezTo>
                    <a:pt x="0" y="92"/>
                    <a:pt x="0" y="122"/>
                    <a:pt x="31" y="122"/>
                  </a:cubicBezTo>
                  <a:cubicBezTo>
                    <a:pt x="31" y="152"/>
                    <a:pt x="61" y="152"/>
                    <a:pt x="61" y="152"/>
                  </a:cubicBezTo>
                  <a:lnTo>
                    <a:pt x="122" y="152"/>
                  </a:lnTo>
                  <a:lnTo>
                    <a:pt x="152" y="122"/>
                  </a:lnTo>
                  <a:cubicBezTo>
                    <a:pt x="152" y="122"/>
                    <a:pt x="152" y="122"/>
                    <a:pt x="152" y="92"/>
                  </a:cubicBezTo>
                  <a:lnTo>
                    <a:pt x="152" y="61"/>
                  </a:lnTo>
                  <a:lnTo>
                    <a:pt x="152" y="31"/>
                  </a:lnTo>
                  <a:cubicBezTo>
                    <a:pt x="152" y="31"/>
                    <a:pt x="152"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0" name="Google Shape;650;p30"/>
            <p:cNvSpPr/>
            <p:nvPr/>
          </p:nvSpPr>
          <p:spPr>
            <a:xfrm>
              <a:off x="4678925" y="35436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1" name="Google Shape;651;p30"/>
            <p:cNvSpPr/>
            <p:nvPr/>
          </p:nvSpPr>
          <p:spPr>
            <a:xfrm>
              <a:off x="4669050" y="3533775"/>
              <a:ext cx="6850" cy="6875"/>
            </a:xfrm>
            <a:custGeom>
              <a:avLst/>
              <a:gdLst/>
              <a:ahLst/>
              <a:cxnLst/>
              <a:rect l="l" t="t" r="r" b="b"/>
              <a:pathLst>
                <a:path w="274" h="275" extrusionOk="0">
                  <a:moveTo>
                    <a:pt x="122" y="1"/>
                  </a:moveTo>
                  <a:cubicBezTo>
                    <a:pt x="122" y="1"/>
                    <a:pt x="92" y="1"/>
                    <a:pt x="92" y="31"/>
                  </a:cubicBezTo>
                  <a:cubicBezTo>
                    <a:pt x="61" y="31"/>
                    <a:pt x="61" y="31"/>
                    <a:pt x="31" y="61"/>
                  </a:cubicBezTo>
                  <a:cubicBezTo>
                    <a:pt x="31" y="61"/>
                    <a:pt x="31" y="61"/>
                    <a:pt x="31" y="92"/>
                  </a:cubicBezTo>
                  <a:cubicBezTo>
                    <a:pt x="0" y="92"/>
                    <a:pt x="0" y="122"/>
                    <a:pt x="0" y="153"/>
                  </a:cubicBezTo>
                  <a:lnTo>
                    <a:pt x="0" y="183"/>
                  </a:lnTo>
                  <a:cubicBezTo>
                    <a:pt x="31" y="183"/>
                    <a:pt x="31" y="213"/>
                    <a:pt x="61" y="213"/>
                  </a:cubicBezTo>
                  <a:lnTo>
                    <a:pt x="61" y="244"/>
                  </a:lnTo>
                  <a:cubicBezTo>
                    <a:pt x="92" y="244"/>
                    <a:pt x="122" y="274"/>
                    <a:pt x="152" y="274"/>
                  </a:cubicBezTo>
                  <a:cubicBezTo>
                    <a:pt x="152" y="274"/>
                    <a:pt x="183" y="274"/>
                    <a:pt x="183" y="244"/>
                  </a:cubicBezTo>
                  <a:cubicBezTo>
                    <a:pt x="213" y="244"/>
                    <a:pt x="213" y="244"/>
                    <a:pt x="244" y="213"/>
                  </a:cubicBezTo>
                  <a:cubicBezTo>
                    <a:pt x="244" y="213"/>
                    <a:pt x="244" y="213"/>
                    <a:pt x="244" y="183"/>
                  </a:cubicBezTo>
                  <a:cubicBezTo>
                    <a:pt x="274" y="153"/>
                    <a:pt x="274" y="153"/>
                    <a:pt x="274" y="122"/>
                  </a:cubicBezTo>
                  <a:lnTo>
                    <a:pt x="274" y="92"/>
                  </a:lnTo>
                  <a:cubicBezTo>
                    <a:pt x="244" y="61"/>
                    <a:pt x="244" y="61"/>
                    <a:pt x="213" y="31"/>
                  </a:cubicBezTo>
                  <a:cubicBezTo>
                    <a:pt x="183"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2" name="Google Shape;652;p30"/>
            <p:cNvSpPr/>
            <p:nvPr/>
          </p:nvSpPr>
          <p:spPr>
            <a:xfrm>
              <a:off x="4672850" y="3551250"/>
              <a:ext cx="4575" cy="3825"/>
            </a:xfrm>
            <a:custGeom>
              <a:avLst/>
              <a:gdLst/>
              <a:ahLst/>
              <a:cxnLst/>
              <a:rect l="l" t="t" r="r" b="b"/>
              <a:pathLst>
                <a:path w="183" h="153" extrusionOk="0">
                  <a:moveTo>
                    <a:pt x="92" y="1"/>
                  </a:moveTo>
                  <a:cubicBezTo>
                    <a:pt x="0" y="1"/>
                    <a:pt x="0"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3" name="Google Shape;653;p30"/>
            <p:cNvSpPr/>
            <p:nvPr/>
          </p:nvSpPr>
          <p:spPr>
            <a:xfrm>
              <a:off x="4663725" y="35505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4" name="Google Shape;654;p30"/>
            <p:cNvSpPr/>
            <p:nvPr/>
          </p:nvSpPr>
          <p:spPr>
            <a:xfrm>
              <a:off x="4680450" y="3527700"/>
              <a:ext cx="6850" cy="6100"/>
            </a:xfrm>
            <a:custGeom>
              <a:avLst/>
              <a:gdLst/>
              <a:ahLst/>
              <a:cxnLst/>
              <a:rect l="l" t="t" r="r" b="b"/>
              <a:pathLst>
                <a:path w="274" h="244" extrusionOk="0">
                  <a:moveTo>
                    <a:pt x="152" y="0"/>
                  </a:moveTo>
                  <a:cubicBezTo>
                    <a:pt x="0" y="0"/>
                    <a:pt x="0" y="244"/>
                    <a:pt x="152" y="244"/>
                  </a:cubicBezTo>
                  <a:cubicBezTo>
                    <a:pt x="274" y="244"/>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5" name="Google Shape;655;p30"/>
            <p:cNvSpPr/>
            <p:nvPr/>
          </p:nvSpPr>
          <p:spPr>
            <a:xfrm>
              <a:off x="4693375" y="3529225"/>
              <a:ext cx="7600" cy="6100"/>
            </a:xfrm>
            <a:custGeom>
              <a:avLst/>
              <a:gdLst/>
              <a:ahLst/>
              <a:cxnLst/>
              <a:rect l="l" t="t" r="r" b="b"/>
              <a:pathLst>
                <a:path w="304"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6" name="Google Shape;656;p30"/>
            <p:cNvSpPr/>
            <p:nvPr/>
          </p:nvSpPr>
          <p:spPr>
            <a:xfrm>
              <a:off x="4695650" y="3537575"/>
              <a:ext cx="6850" cy="6100"/>
            </a:xfrm>
            <a:custGeom>
              <a:avLst/>
              <a:gdLst/>
              <a:ahLst/>
              <a:cxnLst/>
              <a:rect l="l" t="t" r="r" b="b"/>
              <a:pathLst>
                <a:path w="274" h="244" extrusionOk="0">
                  <a:moveTo>
                    <a:pt x="152" y="1"/>
                  </a:moveTo>
                  <a:cubicBezTo>
                    <a:pt x="0" y="1"/>
                    <a:pt x="0" y="244"/>
                    <a:pt x="152" y="244"/>
                  </a:cubicBezTo>
                  <a:cubicBezTo>
                    <a:pt x="274" y="24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7" name="Google Shape;657;p30"/>
            <p:cNvSpPr/>
            <p:nvPr/>
          </p:nvSpPr>
          <p:spPr>
            <a:xfrm>
              <a:off x="4704000" y="3542900"/>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8" name="Google Shape;658;p30"/>
            <p:cNvSpPr/>
            <p:nvPr/>
          </p:nvSpPr>
          <p:spPr>
            <a:xfrm>
              <a:off x="4702475" y="3553525"/>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9" name="Google Shape;659;p30"/>
            <p:cNvSpPr/>
            <p:nvPr/>
          </p:nvSpPr>
          <p:spPr>
            <a:xfrm>
              <a:off x="4693375" y="3579000"/>
              <a:ext cx="15975" cy="42250"/>
            </a:xfrm>
            <a:custGeom>
              <a:avLst/>
              <a:gdLst/>
              <a:ahLst/>
              <a:cxnLst/>
              <a:rect l="l" t="t" r="r" b="b"/>
              <a:pathLst>
                <a:path w="639" h="1690" extrusionOk="0">
                  <a:moveTo>
                    <a:pt x="96" y="1"/>
                  </a:moveTo>
                  <a:cubicBezTo>
                    <a:pt x="52" y="1"/>
                    <a:pt x="0" y="47"/>
                    <a:pt x="0" y="106"/>
                  </a:cubicBezTo>
                  <a:cubicBezTo>
                    <a:pt x="61" y="380"/>
                    <a:pt x="213" y="623"/>
                    <a:pt x="304" y="866"/>
                  </a:cubicBezTo>
                  <a:cubicBezTo>
                    <a:pt x="395" y="1140"/>
                    <a:pt x="486" y="1383"/>
                    <a:pt x="547" y="1657"/>
                  </a:cubicBezTo>
                  <a:cubicBezTo>
                    <a:pt x="547" y="1680"/>
                    <a:pt x="560" y="1690"/>
                    <a:pt x="577" y="1690"/>
                  </a:cubicBezTo>
                  <a:cubicBezTo>
                    <a:pt x="603" y="1690"/>
                    <a:pt x="638" y="1664"/>
                    <a:pt x="638" y="1626"/>
                  </a:cubicBezTo>
                  <a:cubicBezTo>
                    <a:pt x="608" y="1110"/>
                    <a:pt x="456" y="471"/>
                    <a:pt x="152" y="46"/>
                  </a:cubicBezTo>
                  <a:cubicBezTo>
                    <a:pt x="141"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0" name="Google Shape;660;p30"/>
            <p:cNvSpPr/>
            <p:nvPr/>
          </p:nvSpPr>
          <p:spPr>
            <a:xfrm>
              <a:off x="4701925" y="3576025"/>
              <a:ext cx="18500" cy="33125"/>
            </a:xfrm>
            <a:custGeom>
              <a:avLst/>
              <a:gdLst/>
              <a:ahLst/>
              <a:cxnLst/>
              <a:rect l="l" t="t" r="r" b="b"/>
              <a:pathLst>
                <a:path w="740" h="1325" extrusionOk="0">
                  <a:moveTo>
                    <a:pt x="67" y="1"/>
                  </a:moveTo>
                  <a:cubicBezTo>
                    <a:pt x="27" y="1"/>
                    <a:pt x="1" y="29"/>
                    <a:pt x="23" y="74"/>
                  </a:cubicBezTo>
                  <a:cubicBezTo>
                    <a:pt x="84" y="256"/>
                    <a:pt x="236" y="408"/>
                    <a:pt x="327" y="590"/>
                  </a:cubicBezTo>
                  <a:cubicBezTo>
                    <a:pt x="448" y="833"/>
                    <a:pt x="570" y="1046"/>
                    <a:pt x="631" y="1289"/>
                  </a:cubicBezTo>
                  <a:cubicBezTo>
                    <a:pt x="644" y="1315"/>
                    <a:pt x="667" y="1324"/>
                    <a:pt x="688" y="1324"/>
                  </a:cubicBezTo>
                  <a:cubicBezTo>
                    <a:pt x="716" y="1324"/>
                    <a:pt x="739" y="1307"/>
                    <a:pt x="722" y="1289"/>
                  </a:cubicBezTo>
                  <a:lnTo>
                    <a:pt x="722" y="1259"/>
                  </a:lnTo>
                  <a:cubicBezTo>
                    <a:pt x="661" y="1046"/>
                    <a:pt x="600" y="833"/>
                    <a:pt x="479" y="621"/>
                  </a:cubicBezTo>
                  <a:cubicBezTo>
                    <a:pt x="388" y="408"/>
                    <a:pt x="296" y="165"/>
                    <a:pt x="114" y="13"/>
                  </a:cubicBezTo>
                  <a:cubicBezTo>
                    <a:pt x="98" y="5"/>
                    <a:pt x="81"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1" name="Google Shape;661;p30"/>
            <p:cNvSpPr/>
            <p:nvPr/>
          </p:nvSpPr>
          <p:spPr>
            <a:xfrm>
              <a:off x="4707175" y="3570050"/>
              <a:ext cx="23975" cy="32000"/>
            </a:xfrm>
            <a:custGeom>
              <a:avLst/>
              <a:gdLst/>
              <a:ahLst/>
              <a:cxnLst/>
              <a:rect l="l" t="t" r="r" b="b"/>
              <a:pathLst>
                <a:path w="959" h="1280" extrusionOk="0">
                  <a:moveTo>
                    <a:pt x="130" y="1"/>
                  </a:moveTo>
                  <a:cubicBezTo>
                    <a:pt x="58" y="1"/>
                    <a:pt x="1" y="55"/>
                    <a:pt x="26" y="130"/>
                  </a:cubicBezTo>
                  <a:cubicBezTo>
                    <a:pt x="117" y="343"/>
                    <a:pt x="329" y="495"/>
                    <a:pt x="451" y="677"/>
                  </a:cubicBezTo>
                  <a:cubicBezTo>
                    <a:pt x="573" y="860"/>
                    <a:pt x="694" y="1042"/>
                    <a:pt x="816" y="1255"/>
                  </a:cubicBezTo>
                  <a:cubicBezTo>
                    <a:pt x="825" y="1273"/>
                    <a:pt x="841" y="1280"/>
                    <a:pt x="860" y="1280"/>
                  </a:cubicBezTo>
                  <a:cubicBezTo>
                    <a:pt x="904" y="1280"/>
                    <a:pt x="959" y="1237"/>
                    <a:pt x="937" y="1194"/>
                  </a:cubicBezTo>
                  <a:cubicBezTo>
                    <a:pt x="877" y="951"/>
                    <a:pt x="755" y="738"/>
                    <a:pt x="633" y="525"/>
                  </a:cubicBezTo>
                  <a:cubicBezTo>
                    <a:pt x="512" y="343"/>
                    <a:pt x="360" y="100"/>
                    <a:pt x="178" y="9"/>
                  </a:cubicBezTo>
                  <a:cubicBezTo>
                    <a:pt x="161" y="3"/>
                    <a:pt x="145"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2" name="Google Shape;662;p30"/>
            <p:cNvSpPr/>
            <p:nvPr/>
          </p:nvSpPr>
          <p:spPr>
            <a:xfrm>
              <a:off x="4710075" y="3564025"/>
              <a:ext cx="34025" cy="19325"/>
            </a:xfrm>
            <a:custGeom>
              <a:avLst/>
              <a:gdLst/>
              <a:ahLst/>
              <a:cxnLst/>
              <a:rect l="l" t="t" r="r" b="b"/>
              <a:pathLst>
                <a:path w="1361" h="773" extrusionOk="0">
                  <a:moveTo>
                    <a:pt x="181" y="1"/>
                  </a:moveTo>
                  <a:cubicBezTo>
                    <a:pt x="151" y="1"/>
                    <a:pt x="122" y="2"/>
                    <a:pt x="92" y="6"/>
                  </a:cubicBezTo>
                  <a:cubicBezTo>
                    <a:pt x="62" y="6"/>
                    <a:pt x="1" y="67"/>
                    <a:pt x="62" y="98"/>
                  </a:cubicBezTo>
                  <a:cubicBezTo>
                    <a:pt x="244" y="250"/>
                    <a:pt x="457" y="250"/>
                    <a:pt x="669" y="371"/>
                  </a:cubicBezTo>
                  <a:cubicBezTo>
                    <a:pt x="852" y="462"/>
                    <a:pt x="1034" y="614"/>
                    <a:pt x="1217" y="766"/>
                  </a:cubicBezTo>
                  <a:cubicBezTo>
                    <a:pt x="1229" y="770"/>
                    <a:pt x="1241" y="772"/>
                    <a:pt x="1252" y="772"/>
                  </a:cubicBezTo>
                  <a:cubicBezTo>
                    <a:pt x="1322" y="772"/>
                    <a:pt x="1360" y="697"/>
                    <a:pt x="1308" y="645"/>
                  </a:cubicBezTo>
                  <a:cubicBezTo>
                    <a:pt x="1024" y="389"/>
                    <a:pt x="607"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3" name="Google Shape;663;p30"/>
            <p:cNvSpPr/>
            <p:nvPr/>
          </p:nvSpPr>
          <p:spPr>
            <a:xfrm>
              <a:off x="4716150" y="3554850"/>
              <a:ext cx="22700" cy="14100"/>
            </a:xfrm>
            <a:custGeom>
              <a:avLst/>
              <a:gdLst/>
              <a:ahLst/>
              <a:cxnLst/>
              <a:rect l="l" t="t" r="r" b="b"/>
              <a:pathLst>
                <a:path w="908" h="564" extrusionOk="0">
                  <a:moveTo>
                    <a:pt x="149" y="1"/>
                  </a:moveTo>
                  <a:cubicBezTo>
                    <a:pt x="120" y="1"/>
                    <a:pt x="91" y="3"/>
                    <a:pt x="62" y="9"/>
                  </a:cubicBezTo>
                  <a:cubicBezTo>
                    <a:pt x="1" y="9"/>
                    <a:pt x="1" y="100"/>
                    <a:pt x="31" y="100"/>
                  </a:cubicBezTo>
                  <a:cubicBezTo>
                    <a:pt x="183" y="161"/>
                    <a:pt x="305" y="191"/>
                    <a:pt x="426" y="252"/>
                  </a:cubicBezTo>
                  <a:cubicBezTo>
                    <a:pt x="578" y="343"/>
                    <a:pt x="700" y="434"/>
                    <a:pt x="822" y="556"/>
                  </a:cubicBezTo>
                  <a:cubicBezTo>
                    <a:pt x="827" y="561"/>
                    <a:pt x="834" y="564"/>
                    <a:pt x="841" y="564"/>
                  </a:cubicBezTo>
                  <a:cubicBezTo>
                    <a:pt x="871" y="564"/>
                    <a:pt x="907" y="514"/>
                    <a:pt x="882" y="465"/>
                  </a:cubicBezTo>
                  <a:cubicBezTo>
                    <a:pt x="688" y="271"/>
                    <a:pt x="444"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4" name="Google Shape;664;p30"/>
            <p:cNvSpPr/>
            <p:nvPr/>
          </p:nvSpPr>
          <p:spPr>
            <a:xfrm>
              <a:off x="4713125" y="3545875"/>
              <a:ext cx="26400" cy="17125"/>
            </a:xfrm>
            <a:custGeom>
              <a:avLst/>
              <a:gdLst/>
              <a:ahLst/>
              <a:cxnLst/>
              <a:rect l="l" t="t" r="r" b="b"/>
              <a:pathLst>
                <a:path w="1056" h="685" extrusionOk="0">
                  <a:moveTo>
                    <a:pt x="212" y="1"/>
                  </a:moveTo>
                  <a:cubicBezTo>
                    <a:pt x="158" y="1"/>
                    <a:pt x="107" y="10"/>
                    <a:pt x="61" y="33"/>
                  </a:cubicBezTo>
                  <a:cubicBezTo>
                    <a:pt x="0" y="64"/>
                    <a:pt x="0" y="124"/>
                    <a:pt x="31" y="155"/>
                  </a:cubicBezTo>
                  <a:cubicBezTo>
                    <a:pt x="152" y="246"/>
                    <a:pt x="335" y="246"/>
                    <a:pt x="487" y="307"/>
                  </a:cubicBezTo>
                  <a:cubicBezTo>
                    <a:pt x="669" y="368"/>
                    <a:pt x="851" y="489"/>
                    <a:pt x="973" y="672"/>
                  </a:cubicBezTo>
                  <a:cubicBezTo>
                    <a:pt x="973" y="681"/>
                    <a:pt x="981" y="684"/>
                    <a:pt x="991" y="684"/>
                  </a:cubicBezTo>
                  <a:cubicBezTo>
                    <a:pt x="1016" y="684"/>
                    <a:pt x="1055" y="663"/>
                    <a:pt x="1034" y="641"/>
                  </a:cubicBezTo>
                  <a:cubicBezTo>
                    <a:pt x="973" y="428"/>
                    <a:pt x="851" y="276"/>
                    <a:pt x="669" y="155"/>
                  </a:cubicBezTo>
                  <a:cubicBezTo>
                    <a:pt x="555" y="86"/>
                    <a:pt x="37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5" name="Google Shape;665;p30"/>
            <p:cNvSpPr/>
            <p:nvPr/>
          </p:nvSpPr>
          <p:spPr>
            <a:xfrm>
              <a:off x="4716150" y="3538525"/>
              <a:ext cx="21300" cy="9150"/>
            </a:xfrm>
            <a:custGeom>
              <a:avLst/>
              <a:gdLst/>
              <a:ahLst/>
              <a:cxnLst/>
              <a:rect l="l" t="t" r="r" b="b"/>
              <a:pathLst>
                <a:path w="852" h="366" extrusionOk="0">
                  <a:moveTo>
                    <a:pt x="248" y="1"/>
                  </a:moveTo>
                  <a:cubicBezTo>
                    <a:pt x="160" y="1"/>
                    <a:pt x="77" y="23"/>
                    <a:pt x="31" y="84"/>
                  </a:cubicBezTo>
                  <a:cubicBezTo>
                    <a:pt x="1" y="115"/>
                    <a:pt x="1" y="175"/>
                    <a:pt x="31" y="206"/>
                  </a:cubicBezTo>
                  <a:cubicBezTo>
                    <a:pt x="77" y="236"/>
                    <a:pt x="138" y="244"/>
                    <a:pt x="202" y="244"/>
                  </a:cubicBezTo>
                  <a:cubicBezTo>
                    <a:pt x="267" y="244"/>
                    <a:pt x="335" y="236"/>
                    <a:pt x="396" y="236"/>
                  </a:cubicBezTo>
                  <a:cubicBezTo>
                    <a:pt x="487" y="267"/>
                    <a:pt x="639" y="297"/>
                    <a:pt x="761" y="358"/>
                  </a:cubicBezTo>
                  <a:cubicBezTo>
                    <a:pt x="767" y="363"/>
                    <a:pt x="773" y="366"/>
                    <a:pt x="781" y="366"/>
                  </a:cubicBezTo>
                  <a:cubicBezTo>
                    <a:pt x="811" y="366"/>
                    <a:pt x="846" y="321"/>
                    <a:pt x="822" y="297"/>
                  </a:cubicBezTo>
                  <a:lnTo>
                    <a:pt x="852" y="297"/>
                  </a:lnTo>
                  <a:cubicBezTo>
                    <a:pt x="791" y="145"/>
                    <a:pt x="639" y="84"/>
                    <a:pt x="487" y="54"/>
                  </a:cubicBezTo>
                  <a:cubicBezTo>
                    <a:pt x="426" y="23"/>
                    <a:pt x="33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6" name="Google Shape;666;p30"/>
            <p:cNvSpPr/>
            <p:nvPr/>
          </p:nvSpPr>
          <p:spPr>
            <a:xfrm>
              <a:off x="4713875" y="3528450"/>
              <a:ext cx="24350" cy="6100"/>
            </a:xfrm>
            <a:custGeom>
              <a:avLst/>
              <a:gdLst/>
              <a:ahLst/>
              <a:cxnLst/>
              <a:rect l="l" t="t" r="r" b="b"/>
              <a:pathLst>
                <a:path w="974" h="244" extrusionOk="0">
                  <a:moveTo>
                    <a:pt x="487" y="1"/>
                  </a:moveTo>
                  <a:cubicBezTo>
                    <a:pt x="335" y="1"/>
                    <a:pt x="153" y="1"/>
                    <a:pt x="31" y="92"/>
                  </a:cubicBezTo>
                  <a:cubicBezTo>
                    <a:pt x="1" y="92"/>
                    <a:pt x="31" y="122"/>
                    <a:pt x="31" y="153"/>
                  </a:cubicBezTo>
                  <a:cubicBezTo>
                    <a:pt x="82" y="178"/>
                    <a:pt x="134" y="188"/>
                    <a:pt x="188" y="188"/>
                  </a:cubicBezTo>
                  <a:cubicBezTo>
                    <a:pt x="261" y="188"/>
                    <a:pt x="338" y="170"/>
                    <a:pt x="426" y="153"/>
                  </a:cubicBezTo>
                  <a:cubicBezTo>
                    <a:pt x="578" y="153"/>
                    <a:pt x="761" y="183"/>
                    <a:pt x="913" y="244"/>
                  </a:cubicBezTo>
                  <a:cubicBezTo>
                    <a:pt x="973" y="244"/>
                    <a:pt x="973" y="183"/>
                    <a:pt x="943" y="153"/>
                  </a:cubicBezTo>
                  <a:cubicBezTo>
                    <a:pt x="791" y="62"/>
                    <a:pt x="669" y="1"/>
                    <a:pt x="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7" name="Google Shape;667;p30"/>
            <p:cNvSpPr/>
            <p:nvPr/>
          </p:nvSpPr>
          <p:spPr>
            <a:xfrm>
              <a:off x="4708550" y="3517825"/>
              <a:ext cx="22025" cy="12150"/>
            </a:xfrm>
            <a:custGeom>
              <a:avLst/>
              <a:gdLst/>
              <a:ahLst/>
              <a:cxnLst/>
              <a:rect l="l" t="t" r="r" b="b"/>
              <a:pathLst>
                <a:path w="881" h="486" extrusionOk="0">
                  <a:moveTo>
                    <a:pt x="761" y="0"/>
                  </a:moveTo>
                  <a:cubicBezTo>
                    <a:pt x="763" y="0"/>
                    <a:pt x="765" y="0"/>
                    <a:pt x="767" y="0"/>
                  </a:cubicBezTo>
                  <a:lnTo>
                    <a:pt x="767" y="0"/>
                  </a:lnTo>
                  <a:cubicBezTo>
                    <a:pt x="775" y="0"/>
                    <a:pt x="783" y="0"/>
                    <a:pt x="791" y="0"/>
                  </a:cubicBezTo>
                  <a:close/>
                  <a:moveTo>
                    <a:pt x="767" y="0"/>
                  </a:moveTo>
                  <a:cubicBezTo>
                    <a:pt x="595" y="3"/>
                    <a:pt x="451" y="35"/>
                    <a:pt x="335" y="122"/>
                  </a:cubicBezTo>
                  <a:cubicBezTo>
                    <a:pt x="244" y="183"/>
                    <a:pt x="1" y="304"/>
                    <a:pt x="62" y="426"/>
                  </a:cubicBezTo>
                  <a:cubicBezTo>
                    <a:pt x="73" y="470"/>
                    <a:pt x="99" y="486"/>
                    <a:pt x="132" y="486"/>
                  </a:cubicBezTo>
                  <a:cubicBezTo>
                    <a:pt x="190" y="486"/>
                    <a:pt x="266" y="434"/>
                    <a:pt x="305" y="395"/>
                  </a:cubicBezTo>
                  <a:cubicBezTo>
                    <a:pt x="426" y="274"/>
                    <a:pt x="609" y="213"/>
                    <a:pt x="791" y="152"/>
                  </a:cubicBezTo>
                  <a:cubicBezTo>
                    <a:pt x="880" y="123"/>
                    <a:pt x="853" y="6"/>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8" name="Google Shape;668;p30"/>
            <p:cNvSpPr/>
            <p:nvPr/>
          </p:nvSpPr>
          <p:spPr>
            <a:xfrm>
              <a:off x="4704300" y="3507175"/>
              <a:ext cx="13400" cy="21500"/>
            </a:xfrm>
            <a:custGeom>
              <a:avLst/>
              <a:gdLst/>
              <a:ahLst/>
              <a:cxnLst/>
              <a:rect l="l" t="t" r="r" b="b"/>
              <a:pathLst>
                <a:path w="536" h="860" extrusionOk="0">
                  <a:moveTo>
                    <a:pt x="444" y="1"/>
                  </a:moveTo>
                  <a:cubicBezTo>
                    <a:pt x="323" y="1"/>
                    <a:pt x="232" y="183"/>
                    <a:pt x="171" y="274"/>
                  </a:cubicBezTo>
                  <a:cubicBezTo>
                    <a:pt x="80" y="426"/>
                    <a:pt x="49" y="578"/>
                    <a:pt x="19" y="761"/>
                  </a:cubicBezTo>
                  <a:cubicBezTo>
                    <a:pt x="1" y="815"/>
                    <a:pt x="48" y="859"/>
                    <a:pt x="96" y="859"/>
                  </a:cubicBezTo>
                  <a:cubicBezTo>
                    <a:pt x="127" y="859"/>
                    <a:pt x="159" y="840"/>
                    <a:pt x="171" y="791"/>
                  </a:cubicBezTo>
                  <a:cubicBezTo>
                    <a:pt x="232" y="639"/>
                    <a:pt x="293" y="517"/>
                    <a:pt x="384" y="365"/>
                  </a:cubicBezTo>
                  <a:cubicBezTo>
                    <a:pt x="444" y="274"/>
                    <a:pt x="536" y="183"/>
                    <a:pt x="505" y="62"/>
                  </a:cubicBezTo>
                  <a:cubicBezTo>
                    <a:pt x="505" y="31"/>
                    <a:pt x="475"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9" name="Google Shape;669;p30"/>
            <p:cNvSpPr/>
            <p:nvPr/>
          </p:nvSpPr>
          <p:spPr>
            <a:xfrm>
              <a:off x="4698675" y="3496350"/>
              <a:ext cx="10675" cy="26150"/>
            </a:xfrm>
            <a:custGeom>
              <a:avLst/>
              <a:gdLst/>
              <a:ahLst/>
              <a:cxnLst/>
              <a:rect l="l" t="t" r="r" b="b"/>
              <a:pathLst>
                <a:path w="427" h="1046" extrusionOk="0">
                  <a:moveTo>
                    <a:pt x="310" y="0"/>
                  </a:moveTo>
                  <a:cubicBezTo>
                    <a:pt x="298" y="0"/>
                    <a:pt x="285" y="3"/>
                    <a:pt x="274" y="8"/>
                  </a:cubicBezTo>
                  <a:cubicBezTo>
                    <a:pt x="31" y="191"/>
                    <a:pt x="1" y="677"/>
                    <a:pt x="1" y="950"/>
                  </a:cubicBezTo>
                  <a:cubicBezTo>
                    <a:pt x="1" y="1016"/>
                    <a:pt x="53" y="1046"/>
                    <a:pt x="106" y="1046"/>
                  </a:cubicBezTo>
                  <a:cubicBezTo>
                    <a:pt x="153" y="1046"/>
                    <a:pt x="199" y="1023"/>
                    <a:pt x="214" y="981"/>
                  </a:cubicBezTo>
                  <a:cubicBezTo>
                    <a:pt x="244" y="829"/>
                    <a:pt x="274" y="677"/>
                    <a:pt x="305" y="525"/>
                  </a:cubicBezTo>
                  <a:cubicBezTo>
                    <a:pt x="335" y="373"/>
                    <a:pt x="426" y="251"/>
                    <a:pt x="426" y="99"/>
                  </a:cubicBezTo>
                  <a:cubicBezTo>
                    <a:pt x="426" y="50"/>
                    <a:pt x="36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0" name="Google Shape;670;p30"/>
            <p:cNvSpPr/>
            <p:nvPr/>
          </p:nvSpPr>
          <p:spPr>
            <a:xfrm>
              <a:off x="4691075" y="3489200"/>
              <a:ext cx="7625" cy="26675"/>
            </a:xfrm>
            <a:custGeom>
              <a:avLst/>
              <a:gdLst/>
              <a:ahLst/>
              <a:cxnLst/>
              <a:rect l="l" t="t" r="r" b="b"/>
              <a:pathLst>
                <a:path w="305" h="1067" extrusionOk="0">
                  <a:moveTo>
                    <a:pt x="230" y="1"/>
                  </a:moveTo>
                  <a:cubicBezTo>
                    <a:pt x="214" y="1"/>
                    <a:pt x="196" y="8"/>
                    <a:pt x="183" y="21"/>
                  </a:cubicBezTo>
                  <a:cubicBezTo>
                    <a:pt x="1" y="294"/>
                    <a:pt x="62" y="720"/>
                    <a:pt x="122" y="1024"/>
                  </a:cubicBezTo>
                  <a:cubicBezTo>
                    <a:pt x="136" y="1051"/>
                    <a:pt x="168" y="1066"/>
                    <a:pt x="199" y="1066"/>
                  </a:cubicBezTo>
                  <a:cubicBezTo>
                    <a:pt x="238" y="1066"/>
                    <a:pt x="274" y="1043"/>
                    <a:pt x="274" y="993"/>
                  </a:cubicBezTo>
                  <a:cubicBezTo>
                    <a:pt x="274" y="811"/>
                    <a:pt x="274" y="659"/>
                    <a:pt x="274" y="477"/>
                  </a:cubicBezTo>
                  <a:cubicBezTo>
                    <a:pt x="274" y="355"/>
                    <a:pt x="305" y="173"/>
                    <a:pt x="274" y="51"/>
                  </a:cubicBezTo>
                  <a:cubicBezTo>
                    <a:pt x="274" y="15"/>
                    <a:pt x="254"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1" name="Google Shape;671;p30"/>
            <p:cNvSpPr/>
            <p:nvPr/>
          </p:nvSpPr>
          <p:spPr>
            <a:xfrm>
              <a:off x="4680450" y="3490725"/>
              <a:ext cx="9900" cy="24150"/>
            </a:xfrm>
            <a:custGeom>
              <a:avLst/>
              <a:gdLst/>
              <a:ahLst/>
              <a:cxnLst/>
              <a:rect l="l" t="t" r="r" b="b"/>
              <a:pathLst>
                <a:path w="396" h="966" extrusionOk="0">
                  <a:moveTo>
                    <a:pt x="164" y="0"/>
                  </a:moveTo>
                  <a:cubicBezTo>
                    <a:pt x="138" y="0"/>
                    <a:pt x="109" y="15"/>
                    <a:pt x="91" y="51"/>
                  </a:cubicBezTo>
                  <a:cubicBezTo>
                    <a:pt x="0" y="324"/>
                    <a:pt x="122" y="720"/>
                    <a:pt x="243" y="932"/>
                  </a:cubicBezTo>
                  <a:cubicBezTo>
                    <a:pt x="267" y="956"/>
                    <a:pt x="294" y="965"/>
                    <a:pt x="320" y="965"/>
                  </a:cubicBezTo>
                  <a:cubicBezTo>
                    <a:pt x="361" y="965"/>
                    <a:pt x="395" y="939"/>
                    <a:pt x="395" y="902"/>
                  </a:cubicBezTo>
                  <a:cubicBezTo>
                    <a:pt x="395" y="750"/>
                    <a:pt x="365" y="598"/>
                    <a:pt x="335" y="446"/>
                  </a:cubicBezTo>
                  <a:cubicBezTo>
                    <a:pt x="304" y="294"/>
                    <a:pt x="304" y="142"/>
                    <a:pt x="213" y="20"/>
                  </a:cubicBezTo>
                  <a:cubicBezTo>
                    <a:pt x="200" y="8"/>
                    <a:pt x="183"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2" name="Google Shape;672;p30"/>
            <p:cNvSpPr/>
            <p:nvPr/>
          </p:nvSpPr>
          <p:spPr>
            <a:xfrm>
              <a:off x="4667525" y="3491150"/>
              <a:ext cx="15800" cy="26000"/>
            </a:xfrm>
            <a:custGeom>
              <a:avLst/>
              <a:gdLst/>
              <a:ahLst/>
              <a:cxnLst/>
              <a:rect l="l" t="t" r="r" b="b"/>
              <a:pathLst>
                <a:path w="632" h="1040" extrusionOk="0">
                  <a:moveTo>
                    <a:pt x="56" y="1"/>
                  </a:moveTo>
                  <a:cubicBezTo>
                    <a:pt x="24" y="1"/>
                    <a:pt x="1" y="27"/>
                    <a:pt x="1" y="64"/>
                  </a:cubicBezTo>
                  <a:cubicBezTo>
                    <a:pt x="1" y="399"/>
                    <a:pt x="244" y="763"/>
                    <a:pt x="456" y="1006"/>
                  </a:cubicBezTo>
                  <a:cubicBezTo>
                    <a:pt x="480" y="1030"/>
                    <a:pt x="503" y="1039"/>
                    <a:pt x="525" y="1039"/>
                  </a:cubicBezTo>
                  <a:cubicBezTo>
                    <a:pt x="586" y="1039"/>
                    <a:pt x="631" y="960"/>
                    <a:pt x="608" y="915"/>
                  </a:cubicBezTo>
                  <a:cubicBezTo>
                    <a:pt x="517" y="733"/>
                    <a:pt x="456" y="581"/>
                    <a:pt x="365" y="429"/>
                  </a:cubicBezTo>
                  <a:cubicBezTo>
                    <a:pt x="305" y="277"/>
                    <a:pt x="213" y="125"/>
                    <a:pt x="122" y="34"/>
                  </a:cubicBezTo>
                  <a:cubicBezTo>
                    <a:pt x="99" y="11"/>
                    <a:pt x="76"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3" name="Google Shape;673;p30"/>
            <p:cNvSpPr/>
            <p:nvPr/>
          </p:nvSpPr>
          <p:spPr>
            <a:xfrm>
              <a:off x="4656125" y="3493300"/>
              <a:ext cx="17900" cy="22000"/>
            </a:xfrm>
            <a:custGeom>
              <a:avLst/>
              <a:gdLst/>
              <a:ahLst/>
              <a:cxnLst/>
              <a:rect l="l" t="t" r="r" b="b"/>
              <a:pathLst>
                <a:path w="716" h="880" extrusionOk="0">
                  <a:moveTo>
                    <a:pt x="89" y="1"/>
                  </a:moveTo>
                  <a:cubicBezTo>
                    <a:pt x="41" y="1"/>
                    <a:pt x="1" y="50"/>
                    <a:pt x="1" y="100"/>
                  </a:cubicBezTo>
                  <a:cubicBezTo>
                    <a:pt x="31" y="221"/>
                    <a:pt x="153" y="373"/>
                    <a:pt x="274" y="495"/>
                  </a:cubicBezTo>
                  <a:cubicBezTo>
                    <a:pt x="365" y="617"/>
                    <a:pt x="457" y="738"/>
                    <a:pt x="578" y="860"/>
                  </a:cubicBezTo>
                  <a:cubicBezTo>
                    <a:pt x="585" y="874"/>
                    <a:pt x="597" y="880"/>
                    <a:pt x="611" y="880"/>
                  </a:cubicBezTo>
                  <a:cubicBezTo>
                    <a:pt x="655" y="880"/>
                    <a:pt x="716" y="815"/>
                    <a:pt x="669" y="768"/>
                  </a:cubicBezTo>
                  <a:cubicBezTo>
                    <a:pt x="578" y="617"/>
                    <a:pt x="487" y="495"/>
                    <a:pt x="396" y="343"/>
                  </a:cubicBezTo>
                  <a:cubicBezTo>
                    <a:pt x="305" y="221"/>
                    <a:pt x="244" y="100"/>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4" name="Google Shape;674;p30"/>
            <p:cNvSpPr/>
            <p:nvPr/>
          </p:nvSpPr>
          <p:spPr>
            <a:xfrm>
              <a:off x="4646450" y="3497775"/>
              <a:ext cx="23925" cy="22500"/>
            </a:xfrm>
            <a:custGeom>
              <a:avLst/>
              <a:gdLst/>
              <a:ahLst/>
              <a:cxnLst/>
              <a:rect l="l" t="t" r="r" b="b"/>
              <a:pathLst>
                <a:path w="957" h="900" extrusionOk="0">
                  <a:moveTo>
                    <a:pt x="96" y="1"/>
                  </a:moveTo>
                  <a:cubicBezTo>
                    <a:pt x="46" y="1"/>
                    <a:pt x="0" y="35"/>
                    <a:pt x="23" y="103"/>
                  </a:cubicBezTo>
                  <a:cubicBezTo>
                    <a:pt x="84" y="286"/>
                    <a:pt x="236" y="407"/>
                    <a:pt x="388" y="529"/>
                  </a:cubicBezTo>
                  <a:cubicBezTo>
                    <a:pt x="509" y="650"/>
                    <a:pt x="661" y="772"/>
                    <a:pt x="844" y="893"/>
                  </a:cubicBezTo>
                  <a:cubicBezTo>
                    <a:pt x="848" y="898"/>
                    <a:pt x="853" y="900"/>
                    <a:pt x="859" y="900"/>
                  </a:cubicBezTo>
                  <a:cubicBezTo>
                    <a:pt x="896" y="900"/>
                    <a:pt x="957" y="828"/>
                    <a:pt x="904" y="802"/>
                  </a:cubicBezTo>
                  <a:cubicBezTo>
                    <a:pt x="783" y="681"/>
                    <a:pt x="631" y="529"/>
                    <a:pt x="509" y="377"/>
                  </a:cubicBezTo>
                  <a:cubicBezTo>
                    <a:pt x="418" y="255"/>
                    <a:pt x="296" y="73"/>
                    <a:pt x="144" y="12"/>
                  </a:cubicBezTo>
                  <a:cubicBezTo>
                    <a:pt x="129" y="4"/>
                    <a:pt x="112"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5" name="Google Shape;675;p30"/>
            <p:cNvSpPr/>
            <p:nvPr/>
          </p:nvSpPr>
          <p:spPr>
            <a:xfrm>
              <a:off x="4633325" y="3503175"/>
              <a:ext cx="32125" cy="23075"/>
            </a:xfrm>
            <a:custGeom>
              <a:avLst/>
              <a:gdLst/>
              <a:ahLst/>
              <a:cxnLst/>
              <a:rect l="l" t="t" r="r" b="b"/>
              <a:pathLst>
                <a:path w="1285" h="923" extrusionOk="0">
                  <a:moveTo>
                    <a:pt x="89" y="1"/>
                  </a:moveTo>
                  <a:cubicBezTo>
                    <a:pt x="41" y="1"/>
                    <a:pt x="1" y="50"/>
                    <a:pt x="1" y="100"/>
                  </a:cubicBezTo>
                  <a:cubicBezTo>
                    <a:pt x="62" y="313"/>
                    <a:pt x="305" y="404"/>
                    <a:pt x="457" y="495"/>
                  </a:cubicBezTo>
                  <a:cubicBezTo>
                    <a:pt x="669" y="647"/>
                    <a:pt x="913" y="738"/>
                    <a:pt x="1125" y="890"/>
                  </a:cubicBezTo>
                  <a:cubicBezTo>
                    <a:pt x="1141" y="914"/>
                    <a:pt x="1161" y="923"/>
                    <a:pt x="1180" y="923"/>
                  </a:cubicBezTo>
                  <a:cubicBezTo>
                    <a:pt x="1235" y="923"/>
                    <a:pt x="1284" y="844"/>
                    <a:pt x="1217" y="799"/>
                  </a:cubicBezTo>
                  <a:lnTo>
                    <a:pt x="1247" y="799"/>
                  </a:lnTo>
                  <a:cubicBezTo>
                    <a:pt x="1065" y="617"/>
                    <a:pt x="882" y="495"/>
                    <a:pt x="700" y="373"/>
                  </a:cubicBezTo>
                  <a:cubicBezTo>
                    <a:pt x="609" y="313"/>
                    <a:pt x="487" y="252"/>
                    <a:pt x="396" y="191"/>
                  </a:cubicBezTo>
                  <a:cubicBezTo>
                    <a:pt x="305" y="130"/>
                    <a:pt x="244" y="39"/>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6" name="Google Shape;676;p30"/>
            <p:cNvSpPr/>
            <p:nvPr/>
          </p:nvSpPr>
          <p:spPr>
            <a:xfrm>
              <a:off x="4627250" y="3511750"/>
              <a:ext cx="32325" cy="19375"/>
            </a:xfrm>
            <a:custGeom>
              <a:avLst/>
              <a:gdLst/>
              <a:ahLst/>
              <a:cxnLst/>
              <a:rect l="l" t="t" r="r" b="b"/>
              <a:pathLst>
                <a:path w="1293" h="775" extrusionOk="0">
                  <a:moveTo>
                    <a:pt x="122" y="0"/>
                  </a:moveTo>
                  <a:cubicBezTo>
                    <a:pt x="31" y="0"/>
                    <a:pt x="1" y="91"/>
                    <a:pt x="61" y="152"/>
                  </a:cubicBezTo>
                  <a:cubicBezTo>
                    <a:pt x="183" y="304"/>
                    <a:pt x="396" y="365"/>
                    <a:pt x="548" y="456"/>
                  </a:cubicBezTo>
                  <a:cubicBezTo>
                    <a:pt x="760" y="547"/>
                    <a:pt x="943" y="669"/>
                    <a:pt x="1125" y="760"/>
                  </a:cubicBezTo>
                  <a:cubicBezTo>
                    <a:pt x="1140" y="770"/>
                    <a:pt x="1155" y="774"/>
                    <a:pt x="1169" y="774"/>
                  </a:cubicBezTo>
                  <a:cubicBezTo>
                    <a:pt x="1241" y="774"/>
                    <a:pt x="1293" y="659"/>
                    <a:pt x="1216" y="608"/>
                  </a:cubicBezTo>
                  <a:cubicBezTo>
                    <a:pt x="1034" y="456"/>
                    <a:pt x="852" y="334"/>
                    <a:pt x="639" y="243"/>
                  </a:cubicBezTo>
                  <a:cubicBezTo>
                    <a:pt x="487" y="152"/>
                    <a:pt x="305" y="3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7" name="Google Shape;677;p30"/>
            <p:cNvSpPr/>
            <p:nvPr/>
          </p:nvSpPr>
          <p:spPr>
            <a:xfrm>
              <a:off x="4623450" y="3524600"/>
              <a:ext cx="32450" cy="13875"/>
            </a:xfrm>
            <a:custGeom>
              <a:avLst/>
              <a:gdLst/>
              <a:ahLst/>
              <a:cxnLst/>
              <a:rect l="l" t="t" r="r" b="b"/>
              <a:pathLst>
                <a:path w="1298" h="555" extrusionOk="0">
                  <a:moveTo>
                    <a:pt x="303" y="1"/>
                  </a:moveTo>
                  <a:cubicBezTo>
                    <a:pt x="230" y="1"/>
                    <a:pt x="159" y="11"/>
                    <a:pt x="92" y="33"/>
                  </a:cubicBezTo>
                  <a:cubicBezTo>
                    <a:pt x="1" y="33"/>
                    <a:pt x="1" y="155"/>
                    <a:pt x="61" y="185"/>
                  </a:cubicBezTo>
                  <a:cubicBezTo>
                    <a:pt x="213" y="246"/>
                    <a:pt x="396" y="276"/>
                    <a:pt x="548" y="307"/>
                  </a:cubicBezTo>
                  <a:cubicBezTo>
                    <a:pt x="760" y="368"/>
                    <a:pt x="943" y="459"/>
                    <a:pt x="1125" y="550"/>
                  </a:cubicBezTo>
                  <a:cubicBezTo>
                    <a:pt x="1132" y="553"/>
                    <a:pt x="1139" y="555"/>
                    <a:pt x="1147" y="555"/>
                  </a:cubicBezTo>
                  <a:cubicBezTo>
                    <a:pt x="1210" y="555"/>
                    <a:pt x="1298" y="452"/>
                    <a:pt x="1216" y="398"/>
                  </a:cubicBezTo>
                  <a:cubicBezTo>
                    <a:pt x="993" y="199"/>
                    <a:pt x="628"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8" name="Google Shape;678;p30"/>
            <p:cNvSpPr/>
            <p:nvPr/>
          </p:nvSpPr>
          <p:spPr>
            <a:xfrm>
              <a:off x="4615850" y="3535175"/>
              <a:ext cx="38450" cy="10325"/>
            </a:xfrm>
            <a:custGeom>
              <a:avLst/>
              <a:gdLst/>
              <a:ahLst/>
              <a:cxnLst/>
              <a:rect l="l" t="t" r="r" b="b"/>
              <a:pathLst>
                <a:path w="1538" h="413" extrusionOk="0">
                  <a:moveTo>
                    <a:pt x="562" y="0"/>
                  </a:moveTo>
                  <a:cubicBezTo>
                    <a:pt x="380" y="0"/>
                    <a:pt x="205" y="30"/>
                    <a:pt x="61" y="97"/>
                  </a:cubicBezTo>
                  <a:cubicBezTo>
                    <a:pt x="1" y="127"/>
                    <a:pt x="31" y="218"/>
                    <a:pt x="92" y="249"/>
                  </a:cubicBezTo>
                  <a:cubicBezTo>
                    <a:pt x="183" y="264"/>
                    <a:pt x="282" y="264"/>
                    <a:pt x="384" y="264"/>
                  </a:cubicBezTo>
                  <a:cubicBezTo>
                    <a:pt x="487" y="264"/>
                    <a:pt x="593" y="264"/>
                    <a:pt x="700" y="279"/>
                  </a:cubicBezTo>
                  <a:cubicBezTo>
                    <a:pt x="943" y="279"/>
                    <a:pt x="1156" y="340"/>
                    <a:pt x="1399" y="401"/>
                  </a:cubicBezTo>
                  <a:cubicBezTo>
                    <a:pt x="1412" y="409"/>
                    <a:pt x="1424" y="413"/>
                    <a:pt x="1435" y="413"/>
                  </a:cubicBezTo>
                  <a:cubicBezTo>
                    <a:pt x="1504" y="413"/>
                    <a:pt x="1538" y="275"/>
                    <a:pt x="1460" y="249"/>
                  </a:cubicBezTo>
                  <a:cubicBezTo>
                    <a:pt x="1227" y="94"/>
                    <a:pt x="88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9" name="Google Shape;679;p30"/>
            <p:cNvSpPr/>
            <p:nvPr/>
          </p:nvSpPr>
          <p:spPr>
            <a:xfrm>
              <a:off x="4617375" y="3546775"/>
              <a:ext cx="34975" cy="7450"/>
            </a:xfrm>
            <a:custGeom>
              <a:avLst/>
              <a:gdLst/>
              <a:ahLst/>
              <a:cxnLst/>
              <a:rect l="l" t="t" r="r" b="b"/>
              <a:pathLst>
                <a:path w="1399" h="298" extrusionOk="0">
                  <a:moveTo>
                    <a:pt x="694" y="1"/>
                  </a:moveTo>
                  <a:cubicBezTo>
                    <a:pt x="472" y="1"/>
                    <a:pt x="254" y="37"/>
                    <a:pt x="61" y="149"/>
                  </a:cubicBezTo>
                  <a:cubicBezTo>
                    <a:pt x="0" y="149"/>
                    <a:pt x="0" y="271"/>
                    <a:pt x="92" y="271"/>
                  </a:cubicBezTo>
                  <a:cubicBezTo>
                    <a:pt x="213" y="291"/>
                    <a:pt x="342" y="298"/>
                    <a:pt x="472" y="298"/>
                  </a:cubicBezTo>
                  <a:cubicBezTo>
                    <a:pt x="733" y="298"/>
                    <a:pt x="1003" y="271"/>
                    <a:pt x="1247" y="271"/>
                  </a:cubicBezTo>
                  <a:cubicBezTo>
                    <a:pt x="1368" y="271"/>
                    <a:pt x="1399" y="88"/>
                    <a:pt x="1277" y="58"/>
                  </a:cubicBezTo>
                  <a:cubicBezTo>
                    <a:pt x="1091" y="29"/>
                    <a:pt x="8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0" name="Google Shape;680;p30"/>
            <p:cNvSpPr/>
            <p:nvPr/>
          </p:nvSpPr>
          <p:spPr>
            <a:xfrm>
              <a:off x="4618900" y="3558850"/>
              <a:ext cx="32700" cy="8375"/>
            </a:xfrm>
            <a:custGeom>
              <a:avLst/>
              <a:gdLst/>
              <a:ahLst/>
              <a:cxnLst/>
              <a:rect l="l" t="t" r="r" b="b"/>
              <a:pathLst>
                <a:path w="1308" h="335" extrusionOk="0">
                  <a:moveTo>
                    <a:pt x="608" y="1"/>
                  </a:moveTo>
                  <a:cubicBezTo>
                    <a:pt x="426" y="31"/>
                    <a:pt x="243" y="61"/>
                    <a:pt x="61" y="153"/>
                  </a:cubicBezTo>
                  <a:cubicBezTo>
                    <a:pt x="0" y="183"/>
                    <a:pt x="31" y="335"/>
                    <a:pt x="122" y="335"/>
                  </a:cubicBezTo>
                  <a:cubicBezTo>
                    <a:pt x="304" y="305"/>
                    <a:pt x="487" y="244"/>
                    <a:pt x="669" y="213"/>
                  </a:cubicBezTo>
                  <a:cubicBezTo>
                    <a:pt x="851" y="183"/>
                    <a:pt x="1064" y="213"/>
                    <a:pt x="1246" y="153"/>
                  </a:cubicBezTo>
                  <a:cubicBezTo>
                    <a:pt x="1307" y="153"/>
                    <a:pt x="1307" y="31"/>
                    <a:pt x="1216" y="31"/>
                  </a:cubicBezTo>
                  <a:cubicBezTo>
                    <a:pt x="1174" y="37"/>
                    <a:pt x="1132" y="40"/>
                    <a:pt x="1092" y="40"/>
                  </a:cubicBezTo>
                  <a:cubicBezTo>
                    <a:pt x="929" y="40"/>
                    <a:pt x="77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1" name="Google Shape;681;p30"/>
            <p:cNvSpPr/>
            <p:nvPr/>
          </p:nvSpPr>
          <p:spPr>
            <a:xfrm>
              <a:off x="4618350" y="3565700"/>
              <a:ext cx="32475" cy="8525"/>
            </a:xfrm>
            <a:custGeom>
              <a:avLst/>
              <a:gdLst/>
              <a:ahLst/>
              <a:cxnLst/>
              <a:rect l="l" t="t" r="r" b="b"/>
              <a:pathLst>
                <a:path w="1299" h="341" extrusionOk="0">
                  <a:moveTo>
                    <a:pt x="1238" y="0"/>
                  </a:moveTo>
                  <a:cubicBezTo>
                    <a:pt x="1242" y="0"/>
                    <a:pt x="1246" y="1"/>
                    <a:pt x="1250" y="1"/>
                  </a:cubicBezTo>
                  <a:lnTo>
                    <a:pt x="1250" y="1"/>
                  </a:lnTo>
                  <a:cubicBezTo>
                    <a:pt x="1256" y="1"/>
                    <a:pt x="1262" y="1"/>
                    <a:pt x="1268" y="0"/>
                  </a:cubicBezTo>
                  <a:close/>
                  <a:moveTo>
                    <a:pt x="1250" y="1"/>
                  </a:moveTo>
                  <a:cubicBezTo>
                    <a:pt x="831" y="31"/>
                    <a:pt x="412" y="64"/>
                    <a:pt x="53" y="243"/>
                  </a:cubicBezTo>
                  <a:cubicBezTo>
                    <a:pt x="0" y="269"/>
                    <a:pt x="16" y="341"/>
                    <a:pt x="60" y="341"/>
                  </a:cubicBezTo>
                  <a:cubicBezTo>
                    <a:pt x="67" y="341"/>
                    <a:pt x="75" y="339"/>
                    <a:pt x="83" y="335"/>
                  </a:cubicBezTo>
                  <a:cubicBezTo>
                    <a:pt x="478" y="304"/>
                    <a:pt x="873" y="183"/>
                    <a:pt x="1268" y="91"/>
                  </a:cubicBezTo>
                  <a:cubicBezTo>
                    <a:pt x="1297" y="91"/>
                    <a:pt x="1299" y="13"/>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2" name="Google Shape;682;p30"/>
            <p:cNvSpPr/>
            <p:nvPr/>
          </p:nvSpPr>
          <p:spPr>
            <a:xfrm>
              <a:off x="4613875" y="3300200"/>
              <a:ext cx="42625" cy="29000"/>
            </a:xfrm>
            <a:custGeom>
              <a:avLst/>
              <a:gdLst/>
              <a:ahLst/>
              <a:cxnLst/>
              <a:rect l="l" t="t" r="r" b="b"/>
              <a:pathLst>
                <a:path w="1705" h="1160" extrusionOk="0">
                  <a:moveTo>
                    <a:pt x="1084" y="0"/>
                  </a:moveTo>
                  <a:cubicBezTo>
                    <a:pt x="911" y="0"/>
                    <a:pt x="741" y="37"/>
                    <a:pt x="596" y="134"/>
                  </a:cubicBezTo>
                  <a:cubicBezTo>
                    <a:pt x="292" y="346"/>
                    <a:pt x="140" y="711"/>
                    <a:pt x="19" y="1046"/>
                  </a:cubicBezTo>
                  <a:cubicBezTo>
                    <a:pt x="0" y="1119"/>
                    <a:pt x="60" y="1159"/>
                    <a:pt x="117" y="1159"/>
                  </a:cubicBezTo>
                  <a:cubicBezTo>
                    <a:pt x="154" y="1159"/>
                    <a:pt x="189" y="1142"/>
                    <a:pt x="201" y="1106"/>
                  </a:cubicBezTo>
                  <a:cubicBezTo>
                    <a:pt x="323" y="833"/>
                    <a:pt x="414" y="529"/>
                    <a:pt x="688" y="346"/>
                  </a:cubicBezTo>
                  <a:cubicBezTo>
                    <a:pt x="790" y="283"/>
                    <a:pt x="897" y="256"/>
                    <a:pt x="1008" y="256"/>
                  </a:cubicBezTo>
                  <a:cubicBezTo>
                    <a:pt x="1161" y="256"/>
                    <a:pt x="1319" y="306"/>
                    <a:pt x="1478" y="377"/>
                  </a:cubicBezTo>
                  <a:cubicBezTo>
                    <a:pt x="1492" y="382"/>
                    <a:pt x="1505" y="385"/>
                    <a:pt x="1517" y="385"/>
                  </a:cubicBezTo>
                  <a:cubicBezTo>
                    <a:pt x="1644" y="385"/>
                    <a:pt x="1705" y="128"/>
                    <a:pt x="1539" y="73"/>
                  </a:cubicBezTo>
                  <a:cubicBezTo>
                    <a:pt x="1395" y="30"/>
                    <a:pt x="1238"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3" name="Google Shape;683;p30"/>
            <p:cNvSpPr/>
            <p:nvPr/>
          </p:nvSpPr>
          <p:spPr>
            <a:xfrm>
              <a:off x="4609450" y="3327025"/>
              <a:ext cx="52800" cy="33350"/>
            </a:xfrm>
            <a:custGeom>
              <a:avLst/>
              <a:gdLst/>
              <a:ahLst/>
              <a:cxnLst/>
              <a:rect l="l" t="t" r="r" b="b"/>
              <a:pathLst>
                <a:path w="2112" h="1334" extrusionOk="0">
                  <a:moveTo>
                    <a:pt x="278" y="0"/>
                  </a:moveTo>
                  <a:cubicBezTo>
                    <a:pt x="258" y="0"/>
                    <a:pt x="238" y="10"/>
                    <a:pt x="226" y="33"/>
                  </a:cubicBezTo>
                  <a:lnTo>
                    <a:pt x="257" y="33"/>
                  </a:lnTo>
                  <a:cubicBezTo>
                    <a:pt x="1" y="755"/>
                    <a:pt x="724" y="1333"/>
                    <a:pt x="1405" y="1333"/>
                  </a:cubicBezTo>
                  <a:cubicBezTo>
                    <a:pt x="1614" y="1333"/>
                    <a:pt x="1818" y="1279"/>
                    <a:pt x="1989" y="1158"/>
                  </a:cubicBezTo>
                  <a:cubicBezTo>
                    <a:pt x="2112" y="1084"/>
                    <a:pt x="2037" y="912"/>
                    <a:pt x="1923" y="912"/>
                  </a:cubicBezTo>
                  <a:cubicBezTo>
                    <a:pt x="1896" y="912"/>
                    <a:pt x="1867" y="922"/>
                    <a:pt x="1837" y="945"/>
                  </a:cubicBezTo>
                  <a:cubicBezTo>
                    <a:pt x="1690" y="1069"/>
                    <a:pt x="1510" y="1124"/>
                    <a:pt x="1325" y="1124"/>
                  </a:cubicBezTo>
                  <a:cubicBezTo>
                    <a:pt x="783" y="1124"/>
                    <a:pt x="204" y="653"/>
                    <a:pt x="317" y="64"/>
                  </a:cubicBezTo>
                  <a:cubicBezTo>
                    <a:pt x="336" y="26"/>
                    <a:pt x="309"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4" name="Google Shape;684;p30"/>
            <p:cNvSpPr/>
            <p:nvPr/>
          </p:nvSpPr>
          <p:spPr>
            <a:xfrm>
              <a:off x="4584075" y="3288125"/>
              <a:ext cx="34075" cy="29875"/>
            </a:xfrm>
            <a:custGeom>
              <a:avLst/>
              <a:gdLst/>
              <a:ahLst/>
              <a:cxnLst/>
              <a:rect l="l" t="t" r="r" b="b"/>
              <a:pathLst>
                <a:path w="1363" h="1195" extrusionOk="0">
                  <a:moveTo>
                    <a:pt x="84" y="1"/>
                  </a:moveTo>
                  <a:cubicBezTo>
                    <a:pt x="37" y="1"/>
                    <a:pt x="1" y="50"/>
                    <a:pt x="25" y="100"/>
                  </a:cubicBezTo>
                  <a:cubicBezTo>
                    <a:pt x="147" y="343"/>
                    <a:pt x="390" y="586"/>
                    <a:pt x="603" y="769"/>
                  </a:cubicBezTo>
                  <a:cubicBezTo>
                    <a:pt x="816" y="951"/>
                    <a:pt x="1028" y="1103"/>
                    <a:pt x="1302" y="1194"/>
                  </a:cubicBezTo>
                  <a:cubicBezTo>
                    <a:pt x="1332" y="1194"/>
                    <a:pt x="1363" y="1133"/>
                    <a:pt x="1332" y="1103"/>
                  </a:cubicBezTo>
                  <a:cubicBezTo>
                    <a:pt x="1120" y="951"/>
                    <a:pt x="877" y="769"/>
                    <a:pt x="694" y="556"/>
                  </a:cubicBezTo>
                  <a:cubicBezTo>
                    <a:pt x="512" y="374"/>
                    <a:pt x="329" y="161"/>
                    <a:pt x="117" y="9"/>
                  </a:cubicBezTo>
                  <a:cubicBezTo>
                    <a:pt x="105" y="3"/>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5" name="Google Shape;685;p30"/>
            <p:cNvSpPr/>
            <p:nvPr/>
          </p:nvSpPr>
          <p:spPr>
            <a:xfrm>
              <a:off x="4594575" y="3281600"/>
              <a:ext cx="24000" cy="32325"/>
            </a:xfrm>
            <a:custGeom>
              <a:avLst/>
              <a:gdLst/>
              <a:ahLst/>
              <a:cxnLst/>
              <a:rect l="l" t="t" r="r" b="b"/>
              <a:pathLst>
                <a:path w="960" h="1293" extrusionOk="0">
                  <a:moveTo>
                    <a:pt x="57" y="1"/>
                  </a:moveTo>
                  <a:cubicBezTo>
                    <a:pt x="30" y="1"/>
                    <a:pt x="1" y="36"/>
                    <a:pt x="1" y="57"/>
                  </a:cubicBezTo>
                  <a:cubicBezTo>
                    <a:pt x="122" y="513"/>
                    <a:pt x="487" y="939"/>
                    <a:pt x="821" y="1273"/>
                  </a:cubicBezTo>
                  <a:cubicBezTo>
                    <a:pt x="835" y="1287"/>
                    <a:pt x="851" y="1293"/>
                    <a:pt x="866" y="1293"/>
                  </a:cubicBezTo>
                  <a:cubicBezTo>
                    <a:pt x="916" y="1293"/>
                    <a:pt x="959" y="1228"/>
                    <a:pt x="912" y="1182"/>
                  </a:cubicBezTo>
                  <a:cubicBezTo>
                    <a:pt x="760" y="999"/>
                    <a:pt x="578" y="787"/>
                    <a:pt x="457" y="574"/>
                  </a:cubicBezTo>
                  <a:cubicBezTo>
                    <a:pt x="335" y="391"/>
                    <a:pt x="213" y="179"/>
                    <a:pt x="92" y="27"/>
                  </a:cubicBezTo>
                  <a:cubicBezTo>
                    <a:pt x="82" y="8"/>
                    <a:pt x="70"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6" name="Google Shape;686;p30"/>
            <p:cNvSpPr/>
            <p:nvPr/>
          </p:nvSpPr>
          <p:spPr>
            <a:xfrm>
              <a:off x="4601425" y="3268500"/>
              <a:ext cx="19550" cy="39475"/>
            </a:xfrm>
            <a:custGeom>
              <a:avLst/>
              <a:gdLst/>
              <a:ahLst/>
              <a:cxnLst/>
              <a:rect l="l" t="t" r="r" b="b"/>
              <a:pathLst>
                <a:path w="782" h="1579" extrusionOk="0">
                  <a:moveTo>
                    <a:pt x="69" y="1"/>
                  </a:moveTo>
                  <a:cubicBezTo>
                    <a:pt x="35" y="1"/>
                    <a:pt x="0" y="27"/>
                    <a:pt x="0" y="64"/>
                  </a:cubicBezTo>
                  <a:cubicBezTo>
                    <a:pt x="0" y="551"/>
                    <a:pt x="304" y="1219"/>
                    <a:pt x="638" y="1554"/>
                  </a:cubicBezTo>
                  <a:cubicBezTo>
                    <a:pt x="647" y="1571"/>
                    <a:pt x="664" y="1579"/>
                    <a:pt x="683" y="1579"/>
                  </a:cubicBezTo>
                  <a:cubicBezTo>
                    <a:pt x="727" y="1579"/>
                    <a:pt x="782" y="1536"/>
                    <a:pt x="760" y="1493"/>
                  </a:cubicBezTo>
                  <a:cubicBezTo>
                    <a:pt x="669" y="1250"/>
                    <a:pt x="517" y="1007"/>
                    <a:pt x="426" y="763"/>
                  </a:cubicBezTo>
                  <a:cubicBezTo>
                    <a:pt x="334" y="520"/>
                    <a:pt x="243" y="277"/>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7" name="Google Shape;687;p30"/>
            <p:cNvSpPr/>
            <p:nvPr/>
          </p:nvSpPr>
          <p:spPr>
            <a:xfrm>
              <a:off x="4615850" y="3261550"/>
              <a:ext cx="10400" cy="41625"/>
            </a:xfrm>
            <a:custGeom>
              <a:avLst/>
              <a:gdLst/>
              <a:ahLst/>
              <a:cxnLst/>
              <a:rect l="l" t="t" r="r" b="b"/>
              <a:pathLst>
                <a:path w="416" h="1665" extrusionOk="0">
                  <a:moveTo>
                    <a:pt x="126" y="0"/>
                  </a:moveTo>
                  <a:cubicBezTo>
                    <a:pt x="92" y="0"/>
                    <a:pt x="61" y="23"/>
                    <a:pt x="61" y="69"/>
                  </a:cubicBezTo>
                  <a:cubicBezTo>
                    <a:pt x="1" y="312"/>
                    <a:pt x="31" y="616"/>
                    <a:pt x="61" y="889"/>
                  </a:cubicBezTo>
                  <a:cubicBezTo>
                    <a:pt x="92" y="1163"/>
                    <a:pt x="122" y="1406"/>
                    <a:pt x="244" y="1619"/>
                  </a:cubicBezTo>
                  <a:cubicBezTo>
                    <a:pt x="254" y="1651"/>
                    <a:pt x="280" y="1664"/>
                    <a:pt x="307" y="1664"/>
                  </a:cubicBezTo>
                  <a:cubicBezTo>
                    <a:pt x="358" y="1664"/>
                    <a:pt x="416" y="1618"/>
                    <a:pt x="396" y="1558"/>
                  </a:cubicBezTo>
                  <a:cubicBezTo>
                    <a:pt x="335" y="1285"/>
                    <a:pt x="305" y="1011"/>
                    <a:pt x="305" y="737"/>
                  </a:cubicBezTo>
                  <a:cubicBezTo>
                    <a:pt x="274" y="494"/>
                    <a:pt x="305" y="251"/>
                    <a:pt x="213" y="69"/>
                  </a:cubicBezTo>
                  <a:cubicBezTo>
                    <a:pt x="198" y="23"/>
                    <a:pt x="16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8" name="Google Shape;688;p30"/>
            <p:cNvSpPr/>
            <p:nvPr/>
          </p:nvSpPr>
          <p:spPr>
            <a:xfrm>
              <a:off x="4622700" y="3260600"/>
              <a:ext cx="9900" cy="37825"/>
            </a:xfrm>
            <a:custGeom>
              <a:avLst/>
              <a:gdLst/>
              <a:ahLst/>
              <a:cxnLst/>
              <a:rect l="l" t="t" r="r" b="b"/>
              <a:pathLst>
                <a:path w="396" h="1513" extrusionOk="0">
                  <a:moveTo>
                    <a:pt x="270" y="0"/>
                  </a:moveTo>
                  <a:cubicBezTo>
                    <a:pt x="236" y="0"/>
                    <a:pt x="198" y="16"/>
                    <a:pt x="183" y="46"/>
                  </a:cubicBezTo>
                  <a:cubicBezTo>
                    <a:pt x="0" y="441"/>
                    <a:pt x="91" y="1019"/>
                    <a:pt x="213" y="1444"/>
                  </a:cubicBezTo>
                  <a:cubicBezTo>
                    <a:pt x="228" y="1490"/>
                    <a:pt x="274" y="1513"/>
                    <a:pt x="312" y="1513"/>
                  </a:cubicBezTo>
                  <a:cubicBezTo>
                    <a:pt x="350" y="1513"/>
                    <a:pt x="380" y="1490"/>
                    <a:pt x="365" y="1444"/>
                  </a:cubicBezTo>
                  <a:lnTo>
                    <a:pt x="395" y="1444"/>
                  </a:lnTo>
                  <a:cubicBezTo>
                    <a:pt x="365" y="1201"/>
                    <a:pt x="365" y="958"/>
                    <a:pt x="365" y="715"/>
                  </a:cubicBezTo>
                  <a:cubicBezTo>
                    <a:pt x="365" y="471"/>
                    <a:pt x="395" y="259"/>
                    <a:pt x="335" y="46"/>
                  </a:cubicBezTo>
                  <a:cubicBezTo>
                    <a:pt x="335" y="16"/>
                    <a:pt x="304"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9" name="Google Shape;689;p30"/>
            <p:cNvSpPr/>
            <p:nvPr/>
          </p:nvSpPr>
          <p:spPr>
            <a:xfrm>
              <a:off x="4634850" y="3261175"/>
              <a:ext cx="10675" cy="37550"/>
            </a:xfrm>
            <a:custGeom>
              <a:avLst/>
              <a:gdLst/>
              <a:ahLst/>
              <a:cxnLst/>
              <a:rect l="l" t="t" r="r" b="b"/>
              <a:pathLst>
                <a:path w="427" h="1502" extrusionOk="0">
                  <a:moveTo>
                    <a:pt x="361" y="0"/>
                  </a:moveTo>
                  <a:cubicBezTo>
                    <a:pt x="342" y="0"/>
                    <a:pt x="320" y="8"/>
                    <a:pt x="304" y="23"/>
                  </a:cubicBezTo>
                  <a:cubicBezTo>
                    <a:pt x="183" y="236"/>
                    <a:pt x="153" y="479"/>
                    <a:pt x="122" y="722"/>
                  </a:cubicBezTo>
                  <a:cubicBezTo>
                    <a:pt x="92" y="965"/>
                    <a:pt x="31" y="1208"/>
                    <a:pt x="1" y="1452"/>
                  </a:cubicBezTo>
                  <a:cubicBezTo>
                    <a:pt x="1" y="1487"/>
                    <a:pt x="32" y="1502"/>
                    <a:pt x="64" y="1502"/>
                  </a:cubicBezTo>
                  <a:cubicBezTo>
                    <a:pt x="87" y="1502"/>
                    <a:pt x="110" y="1495"/>
                    <a:pt x="122" y="1482"/>
                  </a:cubicBezTo>
                  <a:cubicBezTo>
                    <a:pt x="183" y="1208"/>
                    <a:pt x="244" y="935"/>
                    <a:pt x="304" y="661"/>
                  </a:cubicBezTo>
                  <a:cubicBezTo>
                    <a:pt x="365" y="448"/>
                    <a:pt x="426" y="236"/>
                    <a:pt x="396" y="23"/>
                  </a:cubicBezTo>
                  <a:cubicBezTo>
                    <a:pt x="396" y="8"/>
                    <a:pt x="38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0" name="Google Shape;690;p30"/>
            <p:cNvSpPr/>
            <p:nvPr/>
          </p:nvSpPr>
          <p:spPr>
            <a:xfrm>
              <a:off x="4630300" y="331720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1" name="Google Shape;691;p30"/>
            <p:cNvSpPr/>
            <p:nvPr/>
          </p:nvSpPr>
          <p:spPr>
            <a:xfrm>
              <a:off x="4640175" y="331265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2" name="Google Shape;692;p30"/>
            <p:cNvSpPr/>
            <p:nvPr/>
          </p:nvSpPr>
          <p:spPr>
            <a:xfrm>
              <a:off x="4647775" y="33263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3" name="Google Shape;693;p30"/>
            <p:cNvSpPr/>
            <p:nvPr/>
          </p:nvSpPr>
          <p:spPr>
            <a:xfrm>
              <a:off x="4648525" y="3333175"/>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4" name="Google Shape;694;p30"/>
            <p:cNvSpPr/>
            <p:nvPr/>
          </p:nvSpPr>
          <p:spPr>
            <a:xfrm>
              <a:off x="4633325" y="3330875"/>
              <a:ext cx="4600" cy="3075"/>
            </a:xfrm>
            <a:custGeom>
              <a:avLst/>
              <a:gdLst/>
              <a:ahLst/>
              <a:cxnLst/>
              <a:rect l="l" t="t" r="r" b="b"/>
              <a:pathLst>
                <a:path w="184" h="123" extrusionOk="0">
                  <a:moveTo>
                    <a:pt x="92" y="1"/>
                  </a:moveTo>
                  <a:cubicBezTo>
                    <a:pt x="1" y="1"/>
                    <a:pt x="1" y="123"/>
                    <a:pt x="92" y="123"/>
                  </a:cubicBezTo>
                  <a:cubicBezTo>
                    <a:pt x="183" y="12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5" name="Google Shape;695;p30"/>
            <p:cNvSpPr/>
            <p:nvPr/>
          </p:nvSpPr>
          <p:spPr>
            <a:xfrm>
              <a:off x="4623450" y="3326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6" name="Google Shape;696;p30"/>
            <p:cNvSpPr/>
            <p:nvPr/>
          </p:nvSpPr>
          <p:spPr>
            <a:xfrm>
              <a:off x="4636375" y="332327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7" name="Google Shape;697;p30"/>
            <p:cNvSpPr/>
            <p:nvPr/>
          </p:nvSpPr>
          <p:spPr>
            <a:xfrm>
              <a:off x="4630300" y="3310375"/>
              <a:ext cx="6850" cy="5350"/>
            </a:xfrm>
            <a:custGeom>
              <a:avLst/>
              <a:gdLst/>
              <a:ahLst/>
              <a:cxnLst/>
              <a:rect l="l" t="t" r="r" b="b"/>
              <a:pathLst>
                <a:path w="274" h="214" extrusionOk="0">
                  <a:moveTo>
                    <a:pt x="152" y="0"/>
                  </a:moveTo>
                  <a:cubicBezTo>
                    <a:pt x="0" y="0"/>
                    <a:pt x="0" y="213"/>
                    <a:pt x="152" y="213"/>
                  </a:cubicBezTo>
                  <a:cubicBezTo>
                    <a:pt x="274" y="21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8" name="Google Shape;698;p30"/>
            <p:cNvSpPr/>
            <p:nvPr/>
          </p:nvSpPr>
          <p:spPr>
            <a:xfrm>
              <a:off x="4624225" y="3318725"/>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9" name="Google Shape;699;p30"/>
            <p:cNvSpPr/>
            <p:nvPr/>
          </p:nvSpPr>
          <p:spPr>
            <a:xfrm>
              <a:off x="4618900" y="33324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0" name="Google Shape;700;p30"/>
            <p:cNvSpPr/>
            <p:nvPr/>
          </p:nvSpPr>
          <p:spPr>
            <a:xfrm>
              <a:off x="4629525" y="3340775"/>
              <a:ext cx="6100" cy="5325"/>
            </a:xfrm>
            <a:custGeom>
              <a:avLst/>
              <a:gdLst/>
              <a:ahLst/>
              <a:cxnLst/>
              <a:rect l="l" t="t" r="r" b="b"/>
              <a:pathLst>
                <a:path w="244" h="213" extrusionOk="0">
                  <a:moveTo>
                    <a:pt x="122" y="0"/>
                  </a:moveTo>
                  <a:cubicBezTo>
                    <a:pt x="1" y="0"/>
                    <a:pt x="1" y="213"/>
                    <a:pt x="122" y="213"/>
                  </a:cubicBezTo>
                  <a:cubicBezTo>
                    <a:pt x="244" y="21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1" name="Google Shape;701;p30"/>
            <p:cNvSpPr/>
            <p:nvPr/>
          </p:nvSpPr>
          <p:spPr>
            <a:xfrm>
              <a:off x="4626500" y="3333175"/>
              <a:ext cx="5325" cy="5325"/>
            </a:xfrm>
            <a:custGeom>
              <a:avLst/>
              <a:gdLst/>
              <a:ahLst/>
              <a:cxnLst/>
              <a:rect l="l" t="t" r="r" b="b"/>
              <a:pathLst>
                <a:path w="213" h="213" extrusionOk="0">
                  <a:moveTo>
                    <a:pt x="61" y="0"/>
                  </a:moveTo>
                  <a:cubicBezTo>
                    <a:pt x="61" y="0"/>
                    <a:pt x="31" y="31"/>
                    <a:pt x="31" y="31"/>
                  </a:cubicBezTo>
                  <a:cubicBezTo>
                    <a:pt x="31" y="31"/>
                    <a:pt x="0" y="61"/>
                    <a:pt x="0" y="61"/>
                  </a:cubicBezTo>
                  <a:cubicBezTo>
                    <a:pt x="0" y="91"/>
                    <a:pt x="0" y="91"/>
                    <a:pt x="0" y="122"/>
                  </a:cubicBezTo>
                  <a:cubicBezTo>
                    <a:pt x="0" y="122"/>
                    <a:pt x="31" y="152"/>
                    <a:pt x="31" y="183"/>
                  </a:cubicBezTo>
                  <a:lnTo>
                    <a:pt x="61" y="183"/>
                  </a:lnTo>
                  <a:cubicBezTo>
                    <a:pt x="61" y="183"/>
                    <a:pt x="91" y="213"/>
                    <a:pt x="91" y="213"/>
                  </a:cubicBezTo>
                  <a:lnTo>
                    <a:pt x="122" y="213"/>
                  </a:lnTo>
                  <a:cubicBezTo>
                    <a:pt x="152" y="213"/>
                    <a:pt x="152" y="183"/>
                    <a:pt x="183" y="183"/>
                  </a:cubicBezTo>
                  <a:cubicBezTo>
                    <a:pt x="183" y="183"/>
                    <a:pt x="183" y="152"/>
                    <a:pt x="183" y="152"/>
                  </a:cubicBezTo>
                  <a:cubicBezTo>
                    <a:pt x="213" y="122"/>
                    <a:pt x="213" y="122"/>
                    <a:pt x="213" y="122"/>
                  </a:cubicBezTo>
                  <a:lnTo>
                    <a:pt x="213" y="91"/>
                  </a:lnTo>
                  <a:cubicBezTo>
                    <a:pt x="213" y="91"/>
                    <a:pt x="183" y="61"/>
                    <a:pt x="183" y="31"/>
                  </a:cubicBezTo>
                  <a:lnTo>
                    <a:pt x="152" y="31"/>
                  </a:lnTo>
                  <a:cubicBezTo>
                    <a:pt x="152" y="31"/>
                    <a:pt x="12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2" name="Google Shape;702;p30"/>
            <p:cNvSpPr/>
            <p:nvPr/>
          </p:nvSpPr>
          <p:spPr>
            <a:xfrm>
              <a:off x="4643975" y="3339250"/>
              <a:ext cx="6100" cy="6100"/>
            </a:xfrm>
            <a:custGeom>
              <a:avLst/>
              <a:gdLst/>
              <a:ahLst/>
              <a:cxnLst/>
              <a:rect l="l" t="t" r="r" b="b"/>
              <a:pathLst>
                <a:path w="244" h="244" extrusionOk="0">
                  <a:moveTo>
                    <a:pt x="61" y="0"/>
                  </a:moveTo>
                  <a:cubicBezTo>
                    <a:pt x="61" y="0"/>
                    <a:pt x="61" y="31"/>
                    <a:pt x="31" y="31"/>
                  </a:cubicBezTo>
                  <a:cubicBezTo>
                    <a:pt x="31" y="31"/>
                    <a:pt x="31" y="61"/>
                    <a:pt x="0" y="61"/>
                  </a:cubicBezTo>
                  <a:cubicBezTo>
                    <a:pt x="0" y="91"/>
                    <a:pt x="0" y="91"/>
                    <a:pt x="0" y="122"/>
                  </a:cubicBezTo>
                  <a:lnTo>
                    <a:pt x="0" y="152"/>
                  </a:lnTo>
                  <a:cubicBezTo>
                    <a:pt x="0" y="152"/>
                    <a:pt x="31" y="183"/>
                    <a:pt x="31" y="183"/>
                  </a:cubicBezTo>
                  <a:lnTo>
                    <a:pt x="61" y="213"/>
                  </a:lnTo>
                  <a:cubicBezTo>
                    <a:pt x="61" y="213"/>
                    <a:pt x="91" y="243"/>
                    <a:pt x="122" y="243"/>
                  </a:cubicBezTo>
                  <a:cubicBezTo>
                    <a:pt x="122" y="243"/>
                    <a:pt x="152" y="243"/>
                    <a:pt x="152" y="213"/>
                  </a:cubicBezTo>
                  <a:cubicBezTo>
                    <a:pt x="183" y="213"/>
                    <a:pt x="183" y="213"/>
                    <a:pt x="213" y="183"/>
                  </a:cubicBezTo>
                  <a:cubicBezTo>
                    <a:pt x="213" y="183"/>
                    <a:pt x="213" y="183"/>
                    <a:pt x="213" y="152"/>
                  </a:cubicBezTo>
                  <a:cubicBezTo>
                    <a:pt x="243" y="152"/>
                    <a:pt x="243" y="122"/>
                    <a:pt x="243" y="122"/>
                  </a:cubicBezTo>
                  <a:lnTo>
                    <a:pt x="243" y="91"/>
                  </a:lnTo>
                  <a:cubicBezTo>
                    <a:pt x="213" y="61"/>
                    <a:pt x="213" y="6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3" name="Google Shape;703;p30"/>
            <p:cNvSpPr/>
            <p:nvPr/>
          </p:nvSpPr>
          <p:spPr>
            <a:xfrm>
              <a:off x="4636375" y="3337725"/>
              <a:ext cx="3825" cy="3825"/>
            </a:xfrm>
            <a:custGeom>
              <a:avLst/>
              <a:gdLst/>
              <a:ahLst/>
              <a:cxnLst/>
              <a:rect l="l" t="t" r="r" b="b"/>
              <a:pathLst>
                <a:path w="153" h="153" extrusionOk="0">
                  <a:moveTo>
                    <a:pt x="61" y="1"/>
                  </a:moveTo>
                  <a:cubicBezTo>
                    <a:pt x="61" y="1"/>
                    <a:pt x="61" y="1"/>
                    <a:pt x="61" y="31"/>
                  </a:cubicBezTo>
                  <a:lnTo>
                    <a:pt x="31" y="31"/>
                  </a:lnTo>
                  <a:lnTo>
                    <a:pt x="0" y="61"/>
                  </a:lnTo>
                  <a:lnTo>
                    <a:pt x="0" y="92"/>
                  </a:lnTo>
                  <a:cubicBezTo>
                    <a:pt x="0" y="92"/>
                    <a:pt x="0" y="122"/>
                    <a:pt x="31" y="122"/>
                  </a:cubicBezTo>
                  <a:lnTo>
                    <a:pt x="61" y="152"/>
                  </a:lnTo>
                  <a:lnTo>
                    <a:pt x="152" y="152"/>
                  </a:lnTo>
                  <a:lnTo>
                    <a:pt x="152" y="122"/>
                  </a:lnTo>
                  <a:lnTo>
                    <a:pt x="152" y="92"/>
                  </a:lnTo>
                  <a:lnTo>
                    <a:pt x="152" y="61"/>
                  </a:lnTo>
                  <a:lnTo>
                    <a:pt x="152" y="31"/>
                  </a:lnTo>
                  <a:cubicBezTo>
                    <a:pt x="12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4" name="Google Shape;704;p30"/>
            <p:cNvSpPr/>
            <p:nvPr/>
          </p:nvSpPr>
          <p:spPr>
            <a:xfrm>
              <a:off x="4640925" y="33301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5" name="Google Shape;705;p30"/>
            <p:cNvSpPr/>
            <p:nvPr/>
          </p:nvSpPr>
          <p:spPr>
            <a:xfrm>
              <a:off x="4643200" y="3321000"/>
              <a:ext cx="4600" cy="3075"/>
            </a:xfrm>
            <a:custGeom>
              <a:avLst/>
              <a:gdLst/>
              <a:ahLst/>
              <a:cxnLst/>
              <a:rect l="l" t="t" r="r" b="b"/>
              <a:pathLst>
                <a:path w="184" h="123" extrusionOk="0">
                  <a:moveTo>
                    <a:pt x="92" y="1"/>
                  </a:moveTo>
                  <a:cubicBezTo>
                    <a:pt x="1" y="1"/>
                    <a:pt x="1" y="122"/>
                    <a:pt x="92" y="122"/>
                  </a:cubicBezTo>
                  <a:cubicBezTo>
                    <a:pt x="183" y="12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6" name="Google Shape;706;p30"/>
            <p:cNvSpPr/>
            <p:nvPr/>
          </p:nvSpPr>
          <p:spPr>
            <a:xfrm>
              <a:off x="4641700" y="3349875"/>
              <a:ext cx="8375" cy="6100"/>
            </a:xfrm>
            <a:custGeom>
              <a:avLst/>
              <a:gdLst/>
              <a:ahLst/>
              <a:cxnLst/>
              <a:rect l="l" t="t" r="r" b="b"/>
              <a:pathLst>
                <a:path w="335" h="244" extrusionOk="0">
                  <a:moveTo>
                    <a:pt x="182" y="1"/>
                  </a:moveTo>
                  <a:cubicBezTo>
                    <a:pt x="0" y="1"/>
                    <a:pt x="0" y="244"/>
                    <a:pt x="182" y="244"/>
                  </a:cubicBezTo>
                  <a:cubicBezTo>
                    <a:pt x="334" y="244"/>
                    <a:pt x="334"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7" name="Google Shape;707;p30"/>
            <p:cNvSpPr/>
            <p:nvPr/>
          </p:nvSpPr>
          <p:spPr>
            <a:xfrm>
              <a:off x="4634850" y="3346075"/>
              <a:ext cx="7625" cy="6125"/>
            </a:xfrm>
            <a:custGeom>
              <a:avLst/>
              <a:gdLst/>
              <a:ahLst/>
              <a:cxnLst/>
              <a:rect l="l" t="t" r="r" b="b"/>
              <a:pathLst>
                <a:path w="305" h="245" extrusionOk="0">
                  <a:moveTo>
                    <a:pt x="153" y="1"/>
                  </a:moveTo>
                  <a:cubicBezTo>
                    <a:pt x="1" y="1"/>
                    <a:pt x="1" y="244"/>
                    <a:pt x="153" y="244"/>
                  </a:cubicBezTo>
                  <a:cubicBezTo>
                    <a:pt x="304" y="244"/>
                    <a:pt x="30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8" name="Google Shape;708;p30"/>
            <p:cNvSpPr/>
            <p:nvPr/>
          </p:nvSpPr>
          <p:spPr>
            <a:xfrm>
              <a:off x="4628000" y="334987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9" name="Google Shape;709;p30"/>
            <p:cNvSpPr/>
            <p:nvPr/>
          </p:nvSpPr>
          <p:spPr>
            <a:xfrm>
              <a:off x="4618900" y="33407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0" name="Google Shape;710;p30"/>
            <p:cNvSpPr/>
            <p:nvPr/>
          </p:nvSpPr>
          <p:spPr>
            <a:xfrm>
              <a:off x="4571225" y="3301850"/>
              <a:ext cx="42375" cy="19950"/>
            </a:xfrm>
            <a:custGeom>
              <a:avLst/>
              <a:gdLst/>
              <a:ahLst/>
              <a:cxnLst/>
              <a:rect l="l" t="t" r="r" b="b"/>
              <a:pathLst>
                <a:path w="1695" h="798" extrusionOk="0">
                  <a:moveTo>
                    <a:pt x="89" y="1"/>
                  </a:moveTo>
                  <a:cubicBezTo>
                    <a:pt x="38" y="1"/>
                    <a:pt x="1" y="72"/>
                    <a:pt x="53" y="98"/>
                  </a:cubicBezTo>
                  <a:cubicBezTo>
                    <a:pt x="448" y="432"/>
                    <a:pt x="1056" y="736"/>
                    <a:pt x="1573" y="797"/>
                  </a:cubicBezTo>
                  <a:cubicBezTo>
                    <a:pt x="1664" y="797"/>
                    <a:pt x="1694" y="676"/>
                    <a:pt x="1603" y="645"/>
                  </a:cubicBezTo>
                  <a:cubicBezTo>
                    <a:pt x="1391" y="524"/>
                    <a:pt x="1147" y="493"/>
                    <a:pt x="935" y="402"/>
                  </a:cubicBezTo>
                  <a:cubicBezTo>
                    <a:pt x="631" y="280"/>
                    <a:pt x="357" y="159"/>
                    <a:pt x="114" y="7"/>
                  </a:cubicBezTo>
                  <a:cubicBezTo>
                    <a:pt x="105" y="3"/>
                    <a:pt x="97"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1" name="Google Shape;711;p30"/>
            <p:cNvSpPr/>
            <p:nvPr/>
          </p:nvSpPr>
          <p:spPr>
            <a:xfrm>
              <a:off x="4573300" y="3317975"/>
              <a:ext cx="36500" cy="11675"/>
            </a:xfrm>
            <a:custGeom>
              <a:avLst/>
              <a:gdLst/>
              <a:ahLst/>
              <a:cxnLst/>
              <a:rect l="l" t="t" r="r" b="b"/>
              <a:pathLst>
                <a:path w="1460" h="467" extrusionOk="0">
                  <a:moveTo>
                    <a:pt x="61" y="0"/>
                  </a:moveTo>
                  <a:cubicBezTo>
                    <a:pt x="31" y="0"/>
                    <a:pt x="0" y="61"/>
                    <a:pt x="31" y="91"/>
                  </a:cubicBezTo>
                  <a:cubicBezTo>
                    <a:pt x="379" y="279"/>
                    <a:pt x="846" y="467"/>
                    <a:pt x="1243" y="467"/>
                  </a:cubicBezTo>
                  <a:cubicBezTo>
                    <a:pt x="1297" y="467"/>
                    <a:pt x="1348" y="463"/>
                    <a:pt x="1399" y="456"/>
                  </a:cubicBezTo>
                  <a:cubicBezTo>
                    <a:pt x="1459" y="456"/>
                    <a:pt x="1459" y="365"/>
                    <a:pt x="1399" y="335"/>
                  </a:cubicBezTo>
                  <a:cubicBezTo>
                    <a:pt x="1186" y="274"/>
                    <a:pt x="943" y="274"/>
                    <a:pt x="730" y="213"/>
                  </a:cubicBezTo>
                  <a:cubicBezTo>
                    <a:pt x="487" y="183"/>
                    <a:pt x="274" y="91"/>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2" name="Google Shape;712;p30"/>
            <p:cNvSpPr/>
            <p:nvPr/>
          </p:nvSpPr>
          <p:spPr>
            <a:xfrm>
              <a:off x="4571775" y="3330125"/>
              <a:ext cx="38775" cy="9825"/>
            </a:xfrm>
            <a:custGeom>
              <a:avLst/>
              <a:gdLst/>
              <a:ahLst/>
              <a:cxnLst/>
              <a:rect l="l" t="t" r="r" b="b"/>
              <a:pathLst>
                <a:path w="1551" h="393" extrusionOk="0">
                  <a:moveTo>
                    <a:pt x="122" y="1"/>
                  </a:moveTo>
                  <a:cubicBezTo>
                    <a:pt x="31" y="1"/>
                    <a:pt x="1" y="122"/>
                    <a:pt x="92" y="153"/>
                  </a:cubicBezTo>
                  <a:cubicBezTo>
                    <a:pt x="360" y="264"/>
                    <a:pt x="759" y="392"/>
                    <a:pt x="1108" y="392"/>
                  </a:cubicBezTo>
                  <a:cubicBezTo>
                    <a:pt x="1235" y="392"/>
                    <a:pt x="1355" y="375"/>
                    <a:pt x="1460" y="335"/>
                  </a:cubicBezTo>
                  <a:cubicBezTo>
                    <a:pt x="1551" y="305"/>
                    <a:pt x="1551" y="183"/>
                    <a:pt x="1460" y="153"/>
                  </a:cubicBezTo>
                  <a:cubicBezTo>
                    <a:pt x="1369" y="137"/>
                    <a:pt x="1270" y="137"/>
                    <a:pt x="1167" y="137"/>
                  </a:cubicBezTo>
                  <a:cubicBezTo>
                    <a:pt x="1065" y="137"/>
                    <a:pt x="958" y="137"/>
                    <a:pt x="852" y="122"/>
                  </a:cubicBezTo>
                  <a:cubicBezTo>
                    <a:pt x="609" y="122"/>
                    <a:pt x="365" y="6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3" name="Google Shape;713;p30"/>
            <p:cNvSpPr/>
            <p:nvPr/>
          </p:nvSpPr>
          <p:spPr>
            <a:xfrm>
              <a:off x="4577100" y="3340775"/>
              <a:ext cx="35750" cy="15200"/>
            </a:xfrm>
            <a:custGeom>
              <a:avLst/>
              <a:gdLst/>
              <a:ahLst/>
              <a:cxnLst/>
              <a:rect l="l" t="t" r="r" b="b"/>
              <a:pathLst>
                <a:path w="1430" h="608" extrusionOk="0">
                  <a:moveTo>
                    <a:pt x="1338" y="0"/>
                  </a:moveTo>
                  <a:cubicBezTo>
                    <a:pt x="1125" y="61"/>
                    <a:pt x="943" y="243"/>
                    <a:pt x="730" y="304"/>
                  </a:cubicBezTo>
                  <a:cubicBezTo>
                    <a:pt x="517" y="365"/>
                    <a:pt x="304" y="395"/>
                    <a:pt x="92" y="456"/>
                  </a:cubicBezTo>
                  <a:cubicBezTo>
                    <a:pt x="0" y="456"/>
                    <a:pt x="31" y="608"/>
                    <a:pt x="122" y="608"/>
                  </a:cubicBezTo>
                  <a:cubicBezTo>
                    <a:pt x="548" y="547"/>
                    <a:pt x="1125" y="486"/>
                    <a:pt x="1399" y="91"/>
                  </a:cubicBezTo>
                  <a:cubicBezTo>
                    <a:pt x="1429" y="61"/>
                    <a:pt x="1368" y="0"/>
                    <a:pt x="1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4" name="Google Shape;714;p30"/>
            <p:cNvSpPr/>
            <p:nvPr/>
          </p:nvSpPr>
          <p:spPr>
            <a:xfrm>
              <a:off x="4591525" y="3351200"/>
              <a:ext cx="24975" cy="9350"/>
            </a:xfrm>
            <a:custGeom>
              <a:avLst/>
              <a:gdLst/>
              <a:ahLst/>
              <a:cxnLst/>
              <a:rect l="l" t="t" r="r" b="b"/>
              <a:pathLst>
                <a:path w="999" h="374" extrusionOk="0">
                  <a:moveTo>
                    <a:pt x="915" y="1"/>
                  </a:moveTo>
                  <a:cubicBezTo>
                    <a:pt x="905" y="1"/>
                    <a:pt x="894" y="3"/>
                    <a:pt x="882" y="9"/>
                  </a:cubicBezTo>
                  <a:cubicBezTo>
                    <a:pt x="761" y="69"/>
                    <a:pt x="639" y="161"/>
                    <a:pt x="518" y="191"/>
                  </a:cubicBezTo>
                  <a:cubicBezTo>
                    <a:pt x="366" y="252"/>
                    <a:pt x="214" y="282"/>
                    <a:pt x="62" y="282"/>
                  </a:cubicBezTo>
                  <a:cubicBezTo>
                    <a:pt x="1" y="313"/>
                    <a:pt x="1" y="373"/>
                    <a:pt x="62" y="373"/>
                  </a:cubicBezTo>
                  <a:cubicBezTo>
                    <a:pt x="335" y="373"/>
                    <a:pt x="791" y="373"/>
                    <a:pt x="974" y="100"/>
                  </a:cubicBezTo>
                  <a:cubicBezTo>
                    <a:pt x="998" y="50"/>
                    <a:pt x="96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5" name="Google Shape;715;p30"/>
            <p:cNvSpPr/>
            <p:nvPr/>
          </p:nvSpPr>
          <p:spPr>
            <a:xfrm>
              <a:off x="4595325" y="3354250"/>
              <a:ext cx="28775" cy="12575"/>
            </a:xfrm>
            <a:custGeom>
              <a:avLst/>
              <a:gdLst/>
              <a:ahLst/>
              <a:cxnLst/>
              <a:rect l="l" t="t" r="r" b="b"/>
              <a:pathLst>
                <a:path w="1151" h="503" extrusionOk="0">
                  <a:moveTo>
                    <a:pt x="1067" y="0"/>
                  </a:moveTo>
                  <a:cubicBezTo>
                    <a:pt x="1057" y="0"/>
                    <a:pt x="1046" y="3"/>
                    <a:pt x="1034" y="8"/>
                  </a:cubicBezTo>
                  <a:cubicBezTo>
                    <a:pt x="913" y="39"/>
                    <a:pt x="791" y="130"/>
                    <a:pt x="670" y="221"/>
                  </a:cubicBezTo>
                  <a:cubicBezTo>
                    <a:pt x="520" y="296"/>
                    <a:pt x="349" y="350"/>
                    <a:pt x="175" y="350"/>
                  </a:cubicBezTo>
                  <a:cubicBezTo>
                    <a:pt x="137" y="350"/>
                    <a:pt x="99" y="348"/>
                    <a:pt x="62" y="343"/>
                  </a:cubicBezTo>
                  <a:cubicBezTo>
                    <a:pt x="1" y="343"/>
                    <a:pt x="1" y="403"/>
                    <a:pt x="31" y="434"/>
                  </a:cubicBezTo>
                  <a:lnTo>
                    <a:pt x="62" y="434"/>
                  </a:lnTo>
                  <a:cubicBezTo>
                    <a:pt x="168" y="479"/>
                    <a:pt x="275" y="502"/>
                    <a:pt x="381" y="502"/>
                  </a:cubicBezTo>
                  <a:cubicBezTo>
                    <a:pt x="487" y="502"/>
                    <a:pt x="594" y="479"/>
                    <a:pt x="700" y="434"/>
                  </a:cubicBezTo>
                  <a:cubicBezTo>
                    <a:pt x="882" y="373"/>
                    <a:pt x="1065" y="251"/>
                    <a:pt x="1126" y="99"/>
                  </a:cubicBezTo>
                  <a:cubicBezTo>
                    <a:pt x="1150" y="50"/>
                    <a:pt x="1114"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6" name="Google Shape;716;p30"/>
            <p:cNvSpPr/>
            <p:nvPr/>
          </p:nvSpPr>
          <p:spPr>
            <a:xfrm>
              <a:off x="4608250" y="3360525"/>
              <a:ext cx="19025" cy="14300"/>
            </a:xfrm>
            <a:custGeom>
              <a:avLst/>
              <a:gdLst/>
              <a:ahLst/>
              <a:cxnLst/>
              <a:rect l="l" t="t" r="r" b="b"/>
              <a:pathLst>
                <a:path w="761" h="572" extrusionOk="0">
                  <a:moveTo>
                    <a:pt x="669" y="0"/>
                  </a:moveTo>
                  <a:cubicBezTo>
                    <a:pt x="609" y="0"/>
                    <a:pt x="548" y="61"/>
                    <a:pt x="517" y="122"/>
                  </a:cubicBezTo>
                  <a:cubicBezTo>
                    <a:pt x="396" y="244"/>
                    <a:pt x="244" y="365"/>
                    <a:pt x="61" y="426"/>
                  </a:cubicBezTo>
                  <a:cubicBezTo>
                    <a:pt x="1" y="456"/>
                    <a:pt x="1" y="517"/>
                    <a:pt x="31" y="547"/>
                  </a:cubicBezTo>
                  <a:lnTo>
                    <a:pt x="61" y="547"/>
                  </a:lnTo>
                  <a:cubicBezTo>
                    <a:pt x="104" y="564"/>
                    <a:pt x="146" y="572"/>
                    <a:pt x="188" y="572"/>
                  </a:cubicBezTo>
                  <a:cubicBezTo>
                    <a:pt x="296" y="572"/>
                    <a:pt x="399" y="522"/>
                    <a:pt x="487" y="456"/>
                  </a:cubicBezTo>
                  <a:cubicBezTo>
                    <a:pt x="578" y="365"/>
                    <a:pt x="761" y="244"/>
                    <a:pt x="761" y="92"/>
                  </a:cubicBezTo>
                  <a:cubicBezTo>
                    <a:pt x="761" y="31"/>
                    <a:pt x="730"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7" name="Google Shape;717;p30"/>
            <p:cNvSpPr/>
            <p:nvPr/>
          </p:nvSpPr>
          <p:spPr>
            <a:xfrm>
              <a:off x="4617675" y="3366600"/>
              <a:ext cx="18725" cy="16950"/>
            </a:xfrm>
            <a:custGeom>
              <a:avLst/>
              <a:gdLst/>
              <a:ahLst/>
              <a:cxnLst/>
              <a:rect l="l" t="t" r="r" b="b"/>
              <a:pathLst>
                <a:path w="749" h="678" extrusionOk="0">
                  <a:moveTo>
                    <a:pt x="688" y="1"/>
                  </a:moveTo>
                  <a:cubicBezTo>
                    <a:pt x="536" y="31"/>
                    <a:pt x="475" y="183"/>
                    <a:pt x="384" y="304"/>
                  </a:cubicBezTo>
                  <a:cubicBezTo>
                    <a:pt x="292" y="426"/>
                    <a:pt x="171" y="517"/>
                    <a:pt x="49" y="608"/>
                  </a:cubicBezTo>
                  <a:cubicBezTo>
                    <a:pt x="0" y="633"/>
                    <a:pt x="11" y="678"/>
                    <a:pt x="49" y="678"/>
                  </a:cubicBezTo>
                  <a:cubicBezTo>
                    <a:pt x="58" y="678"/>
                    <a:pt x="68" y="675"/>
                    <a:pt x="80" y="669"/>
                  </a:cubicBezTo>
                  <a:cubicBezTo>
                    <a:pt x="232" y="639"/>
                    <a:pt x="353" y="548"/>
                    <a:pt x="475" y="426"/>
                  </a:cubicBezTo>
                  <a:cubicBezTo>
                    <a:pt x="566" y="335"/>
                    <a:pt x="748" y="183"/>
                    <a:pt x="718" y="31"/>
                  </a:cubicBezTo>
                  <a:cubicBezTo>
                    <a:pt x="718" y="31"/>
                    <a:pt x="71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8" name="Google Shape;718;p30"/>
            <p:cNvSpPr/>
            <p:nvPr/>
          </p:nvSpPr>
          <p:spPr>
            <a:xfrm>
              <a:off x="4633325" y="3364750"/>
              <a:ext cx="10675" cy="21500"/>
            </a:xfrm>
            <a:custGeom>
              <a:avLst/>
              <a:gdLst/>
              <a:ahLst/>
              <a:cxnLst/>
              <a:rect l="l" t="t" r="r" b="b"/>
              <a:pathLst>
                <a:path w="427" h="860" extrusionOk="0">
                  <a:moveTo>
                    <a:pt x="274" y="0"/>
                  </a:moveTo>
                  <a:cubicBezTo>
                    <a:pt x="254" y="0"/>
                    <a:pt x="234" y="14"/>
                    <a:pt x="214" y="14"/>
                  </a:cubicBezTo>
                  <a:cubicBezTo>
                    <a:pt x="122" y="105"/>
                    <a:pt x="183" y="257"/>
                    <a:pt x="153" y="378"/>
                  </a:cubicBezTo>
                  <a:cubicBezTo>
                    <a:pt x="122" y="500"/>
                    <a:pt x="62" y="652"/>
                    <a:pt x="1" y="774"/>
                  </a:cubicBezTo>
                  <a:cubicBezTo>
                    <a:pt x="1" y="817"/>
                    <a:pt x="46" y="860"/>
                    <a:pt x="84" y="860"/>
                  </a:cubicBezTo>
                  <a:cubicBezTo>
                    <a:pt x="99" y="860"/>
                    <a:pt x="113" y="852"/>
                    <a:pt x="122" y="834"/>
                  </a:cubicBezTo>
                  <a:cubicBezTo>
                    <a:pt x="244" y="713"/>
                    <a:pt x="305" y="561"/>
                    <a:pt x="335" y="409"/>
                  </a:cubicBezTo>
                  <a:cubicBezTo>
                    <a:pt x="365" y="287"/>
                    <a:pt x="426" y="75"/>
                    <a:pt x="305" y="14"/>
                  </a:cubicBezTo>
                  <a:cubicBezTo>
                    <a:pt x="295" y="4"/>
                    <a:pt x="28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9" name="Google Shape;719;p30"/>
            <p:cNvSpPr/>
            <p:nvPr/>
          </p:nvSpPr>
          <p:spPr>
            <a:xfrm>
              <a:off x="4640625" y="3361850"/>
              <a:ext cx="14000" cy="22075"/>
            </a:xfrm>
            <a:custGeom>
              <a:avLst/>
              <a:gdLst/>
              <a:ahLst/>
              <a:cxnLst/>
              <a:rect l="l" t="t" r="r" b="b"/>
              <a:pathLst>
                <a:path w="560" h="883" extrusionOk="0">
                  <a:moveTo>
                    <a:pt x="137" y="1"/>
                  </a:moveTo>
                  <a:cubicBezTo>
                    <a:pt x="64" y="1"/>
                    <a:pt x="0" y="65"/>
                    <a:pt x="43" y="130"/>
                  </a:cubicBezTo>
                  <a:lnTo>
                    <a:pt x="73" y="130"/>
                  </a:lnTo>
                  <a:cubicBezTo>
                    <a:pt x="134" y="282"/>
                    <a:pt x="195" y="403"/>
                    <a:pt x="256" y="555"/>
                  </a:cubicBezTo>
                  <a:cubicBezTo>
                    <a:pt x="286" y="677"/>
                    <a:pt x="317" y="798"/>
                    <a:pt x="408" y="859"/>
                  </a:cubicBezTo>
                  <a:cubicBezTo>
                    <a:pt x="423" y="874"/>
                    <a:pt x="438" y="882"/>
                    <a:pt x="450" y="882"/>
                  </a:cubicBezTo>
                  <a:cubicBezTo>
                    <a:pt x="461" y="882"/>
                    <a:pt x="469" y="874"/>
                    <a:pt x="469" y="859"/>
                  </a:cubicBezTo>
                  <a:cubicBezTo>
                    <a:pt x="560" y="768"/>
                    <a:pt x="499" y="586"/>
                    <a:pt x="469" y="464"/>
                  </a:cubicBezTo>
                  <a:cubicBezTo>
                    <a:pt x="408" y="312"/>
                    <a:pt x="317" y="191"/>
                    <a:pt x="225" y="39"/>
                  </a:cubicBezTo>
                  <a:cubicBezTo>
                    <a:pt x="199" y="12"/>
                    <a:pt x="167"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0" name="Google Shape;720;p30"/>
            <p:cNvSpPr/>
            <p:nvPr/>
          </p:nvSpPr>
          <p:spPr>
            <a:xfrm>
              <a:off x="4649050" y="3361550"/>
              <a:ext cx="18500" cy="23050"/>
            </a:xfrm>
            <a:custGeom>
              <a:avLst/>
              <a:gdLst/>
              <a:ahLst/>
              <a:cxnLst/>
              <a:rect l="l" t="t" r="r" b="b"/>
              <a:pathLst>
                <a:path w="740" h="922" extrusionOk="0">
                  <a:moveTo>
                    <a:pt x="155" y="0"/>
                  </a:moveTo>
                  <a:cubicBezTo>
                    <a:pt x="75" y="0"/>
                    <a:pt x="0" y="71"/>
                    <a:pt x="71" y="142"/>
                  </a:cubicBezTo>
                  <a:lnTo>
                    <a:pt x="40" y="142"/>
                  </a:lnTo>
                  <a:cubicBezTo>
                    <a:pt x="132" y="294"/>
                    <a:pt x="253" y="385"/>
                    <a:pt x="344" y="537"/>
                  </a:cubicBezTo>
                  <a:cubicBezTo>
                    <a:pt x="405" y="658"/>
                    <a:pt x="466" y="810"/>
                    <a:pt x="557" y="902"/>
                  </a:cubicBezTo>
                  <a:cubicBezTo>
                    <a:pt x="582" y="914"/>
                    <a:pt x="613" y="922"/>
                    <a:pt x="640" y="922"/>
                  </a:cubicBezTo>
                  <a:cubicBezTo>
                    <a:pt x="678" y="922"/>
                    <a:pt x="709" y="907"/>
                    <a:pt x="709" y="871"/>
                  </a:cubicBezTo>
                  <a:cubicBezTo>
                    <a:pt x="740" y="689"/>
                    <a:pt x="648" y="537"/>
                    <a:pt x="557" y="415"/>
                  </a:cubicBezTo>
                  <a:cubicBezTo>
                    <a:pt x="466" y="263"/>
                    <a:pt x="344" y="142"/>
                    <a:pt x="223" y="20"/>
                  </a:cubicBezTo>
                  <a:cubicBezTo>
                    <a:pt x="202" y="6"/>
                    <a:pt x="179"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1" name="Google Shape;721;p30"/>
            <p:cNvSpPr/>
            <p:nvPr/>
          </p:nvSpPr>
          <p:spPr>
            <a:xfrm>
              <a:off x="5080900" y="3438800"/>
              <a:ext cx="60825" cy="57150"/>
            </a:xfrm>
            <a:custGeom>
              <a:avLst/>
              <a:gdLst/>
              <a:ahLst/>
              <a:cxnLst/>
              <a:rect l="l" t="t" r="r" b="b"/>
              <a:pathLst>
                <a:path w="2433" h="2286" extrusionOk="0">
                  <a:moveTo>
                    <a:pt x="960" y="157"/>
                  </a:moveTo>
                  <a:lnTo>
                    <a:pt x="960" y="157"/>
                  </a:lnTo>
                  <a:cubicBezTo>
                    <a:pt x="975" y="183"/>
                    <a:pt x="999" y="204"/>
                    <a:pt x="1034" y="213"/>
                  </a:cubicBezTo>
                  <a:cubicBezTo>
                    <a:pt x="1551" y="274"/>
                    <a:pt x="2068" y="365"/>
                    <a:pt x="2098" y="973"/>
                  </a:cubicBezTo>
                  <a:cubicBezTo>
                    <a:pt x="2129" y="1520"/>
                    <a:pt x="1825" y="1885"/>
                    <a:pt x="1277" y="1976"/>
                  </a:cubicBezTo>
                  <a:cubicBezTo>
                    <a:pt x="1203" y="1991"/>
                    <a:pt x="1127" y="1998"/>
                    <a:pt x="1053" y="1998"/>
                  </a:cubicBezTo>
                  <a:cubicBezTo>
                    <a:pt x="673" y="1998"/>
                    <a:pt x="320" y="1800"/>
                    <a:pt x="244" y="1368"/>
                  </a:cubicBezTo>
                  <a:cubicBezTo>
                    <a:pt x="125" y="834"/>
                    <a:pt x="354" y="241"/>
                    <a:pt x="960" y="157"/>
                  </a:cubicBezTo>
                  <a:close/>
                  <a:moveTo>
                    <a:pt x="1034" y="0"/>
                  </a:moveTo>
                  <a:cubicBezTo>
                    <a:pt x="987" y="0"/>
                    <a:pt x="959" y="27"/>
                    <a:pt x="948" y="62"/>
                  </a:cubicBezTo>
                  <a:lnTo>
                    <a:pt x="948" y="62"/>
                  </a:lnTo>
                  <a:cubicBezTo>
                    <a:pt x="290" y="92"/>
                    <a:pt x="30" y="656"/>
                    <a:pt x="1" y="1277"/>
                  </a:cubicBezTo>
                  <a:cubicBezTo>
                    <a:pt x="1" y="1900"/>
                    <a:pt x="529" y="2286"/>
                    <a:pt x="1118" y="2286"/>
                  </a:cubicBezTo>
                  <a:cubicBezTo>
                    <a:pt x="1161" y="2286"/>
                    <a:pt x="1204" y="2284"/>
                    <a:pt x="1247" y="2280"/>
                  </a:cubicBezTo>
                  <a:cubicBezTo>
                    <a:pt x="1946" y="2219"/>
                    <a:pt x="2432" y="1733"/>
                    <a:pt x="2402" y="1034"/>
                  </a:cubicBezTo>
                  <a:cubicBezTo>
                    <a:pt x="2341" y="274"/>
                    <a:pt x="1703" y="31"/>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2" name="Google Shape;722;p30"/>
            <p:cNvSpPr/>
            <p:nvPr/>
          </p:nvSpPr>
          <p:spPr>
            <a:xfrm>
              <a:off x="5115875" y="3400500"/>
              <a:ext cx="20325" cy="39200"/>
            </a:xfrm>
            <a:custGeom>
              <a:avLst/>
              <a:gdLst/>
              <a:ahLst/>
              <a:cxnLst/>
              <a:rect l="l" t="t" r="r" b="b"/>
              <a:pathLst>
                <a:path w="813" h="1568" extrusionOk="0">
                  <a:moveTo>
                    <a:pt x="733" y="0"/>
                  </a:moveTo>
                  <a:cubicBezTo>
                    <a:pt x="720" y="0"/>
                    <a:pt x="707" y="4"/>
                    <a:pt x="699" y="12"/>
                  </a:cubicBezTo>
                  <a:cubicBezTo>
                    <a:pt x="304" y="347"/>
                    <a:pt x="0" y="1015"/>
                    <a:pt x="0" y="1532"/>
                  </a:cubicBezTo>
                  <a:cubicBezTo>
                    <a:pt x="0" y="1550"/>
                    <a:pt x="20" y="1567"/>
                    <a:pt x="43" y="1567"/>
                  </a:cubicBezTo>
                  <a:cubicBezTo>
                    <a:pt x="60" y="1567"/>
                    <a:pt x="78" y="1558"/>
                    <a:pt x="91" y="1532"/>
                  </a:cubicBezTo>
                  <a:cubicBezTo>
                    <a:pt x="213" y="1259"/>
                    <a:pt x="304" y="985"/>
                    <a:pt x="456" y="711"/>
                  </a:cubicBezTo>
                  <a:cubicBezTo>
                    <a:pt x="578" y="499"/>
                    <a:pt x="730" y="316"/>
                    <a:pt x="790" y="73"/>
                  </a:cubicBezTo>
                  <a:cubicBezTo>
                    <a:pt x="813" y="29"/>
                    <a:pt x="770"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3" name="Google Shape;723;p30"/>
            <p:cNvSpPr/>
            <p:nvPr/>
          </p:nvSpPr>
          <p:spPr>
            <a:xfrm>
              <a:off x="5119125" y="3408200"/>
              <a:ext cx="26250" cy="30475"/>
            </a:xfrm>
            <a:custGeom>
              <a:avLst/>
              <a:gdLst/>
              <a:ahLst/>
              <a:cxnLst/>
              <a:rect l="l" t="t" r="r" b="b"/>
              <a:pathLst>
                <a:path w="1050" h="1219" extrusionOk="0">
                  <a:moveTo>
                    <a:pt x="968" y="0"/>
                  </a:moveTo>
                  <a:cubicBezTo>
                    <a:pt x="957" y="0"/>
                    <a:pt x="945" y="2"/>
                    <a:pt x="934" y="8"/>
                  </a:cubicBezTo>
                  <a:cubicBezTo>
                    <a:pt x="539" y="221"/>
                    <a:pt x="235" y="707"/>
                    <a:pt x="22" y="1133"/>
                  </a:cubicBezTo>
                  <a:cubicBezTo>
                    <a:pt x="1" y="1176"/>
                    <a:pt x="40" y="1219"/>
                    <a:pt x="86" y="1219"/>
                  </a:cubicBezTo>
                  <a:cubicBezTo>
                    <a:pt x="105" y="1219"/>
                    <a:pt x="126" y="1212"/>
                    <a:pt x="144" y="1194"/>
                  </a:cubicBezTo>
                  <a:cubicBezTo>
                    <a:pt x="265" y="981"/>
                    <a:pt x="417" y="768"/>
                    <a:pt x="600" y="555"/>
                  </a:cubicBezTo>
                  <a:cubicBezTo>
                    <a:pt x="721" y="403"/>
                    <a:pt x="903" y="251"/>
                    <a:pt x="1025" y="69"/>
                  </a:cubicBezTo>
                  <a:cubicBezTo>
                    <a:pt x="1050" y="45"/>
                    <a:pt x="101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4" name="Google Shape;724;p30"/>
            <p:cNvSpPr/>
            <p:nvPr/>
          </p:nvSpPr>
          <p:spPr>
            <a:xfrm>
              <a:off x="5125150" y="3411275"/>
              <a:ext cx="34700" cy="28050"/>
            </a:xfrm>
            <a:custGeom>
              <a:avLst/>
              <a:gdLst/>
              <a:ahLst/>
              <a:cxnLst/>
              <a:rect l="l" t="t" r="r" b="b"/>
              <a:pathLst>
                <a:path w="1388" h="1122" extrusionOk="0">
                  <a:moveTo>
                    <a:pt x="1324" y="1"/>
                  </a:moveTo>
                  <a:cubicBezTo>
                    <a:pt x="1317" y="1"/>
                    <a:pt x="1309" y="3"/>
                    <a:pt x="1301" y="7"/>
                  </a:cubicBezTo>
                  <a:cubicBezTo>
                    <a:pt x="1027" y="68"/>
                    <a:pt x="814" y="250"/>
                    <a:pt x="602" y="402"/>
                  </a:cubicBezTo>
                  <a:cubicBezTo>
                    <a:pt x="389" y="584"/>
                    <a:pt x="176" y="767"/>
                    <a:pt x="24" y="1010"/>
                  </a:cubicBezTo>
                  <a:cubicBezTo>
                    <a:pt x="1" y="1057"/>
                    <a:pt x="31" y="1121"/>
                    <a:pt x="74" y="1121"/>
                  </a:cubicBezTo>
                  <a:cubicBezTo>
                    <a:pt x="87" y="1121"/>
                    <a:pt x="101" y="1115"/>
                    <a:pt x="115" y="1101"/>
                  </a:cubicBezTo>
                  <a:cubicBezTo>
                    <a:pt x="328" y="949"/>
                    <a:pt x="510" y="767"/>
                    <a:pt x="693" y="615"/>
                  </a:cubicBezTo>
                  <a:cubicBezTo>
                    <a:pt x="906" y="432"/>
                    <a:pt x="1149" y="311"/>
                    <a:pt x="1362" y="98"/>
                  </a:cubicBezTo>
                  <a:cubicBezTo>
                    <a:pt x="1388" y="72"/>
                    <a:pt x="1369"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5" name="Google Shape;725;p30"/>
            <p:cNvSpPr/>
            <p:nvPr/>
          </p:nvSpPr>
          <p:spPr>
            <a:xfrm>
              <a:off x="5130725" y="3424350"/>
              <a:ext cx="40625" cy="19025"/>
            </a:xfrm>
            <a:custGeom>
              <a:avLst/>
              <a:gdLst/>
              <a:ahLst/>
              <a:cxnLst/>
              <a:rect l="l" t="t" r="r" b="b"/>
              <a:pathLst>
                <a:path w="1625" h="761" extrusionOk="0">
                  <a:moveTo>
                    <a:pt x="1503" y="1"/>
                  </a:moveTo>
                  <a:cubicBezTo>
                    <a:pt x="1230" y="1"/>
                    <a:pt x="956" y="153"/>
                    <a:pt x="683" y="244"/>
                  </a:cubicBezTo>
                  <a:cubicBezTo>
                    <a:pt x="470" y="335"/>
                    <a:pt x="257" y="426"/>
                    <a:pt x="75" y="609"/>
                  </a:cubicBezTo>
                  <a:cubicBezTo>
                    <a:pt x="1" y="658"/>
                    <a:pt x="47" y="747"/>
                    <a:pt x="115" y="747"/>
                  </a:cubicBezTo>
                  <a:cubicBezTo>
                    <a:pt x="131" y="747"/>
                    <a:pt x="149" y="742"/>
                    <a:pt x="166" y="730"/>
                  </a:cubicBezTo>
                  <a:lnTo>
                    <a:pt x="166" y="760"/>
                  </a:lnTo>
                  <a:cubicBezTo>
                    <a:pt x="409" y="639"/>
                    <a:pt x="652" y="517"/>
                    <a:pt x="895" y="426"/>
                  </a:cubicBezTo>
                  <a:cubicBezTo>
                    <a:pt x="1108" y="365"/>
                    <a:pt x="1382" y="305"/>
                    <a:pt x="1564" y="153"/>
                  </a:cubicBezTo>
                  <a:cubicBezTo>
                    <a:pt x="1625" y="122"/>
                    <a:pt x="1595" y="1"/>
                    <a:pt x="1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6" name="Google Shape;726;p30"/>
            <p:cNvSpPr/>
            <p:nvPr/>
          </p:nvSpPr>
          <p:spPr>
            <a:xfrm>
              <a:off x="5137300" y="3433775"/>
              <a:ext cx="37100" cy="14275"/>
            </a:xfrm>
            <a:custGeom>
              <a:avLst/>
              <a:gdLst/>
              <a:ahLst/>
              <a:cxnLst/>
              <a:rect l="l" t="t" r="r" b="b"/>
              <a:pathLst>
                <a:path w="1484" h="571" extrusionOk="0">
                  <a:moveTo>
                    <a:pt x="1242" y="1"/>
                  </a:moveTo>
                  <a:cubicBezTo>
                    <a:pt x="844" y="1"/>
                    <a:pt x="370" y="230"/>
                    <a:pt x="55" y="414"/>
                  </a:cubicBezTo>
                  <a:cubicBezTo>
                    <a:pt x="1" y="468"/>
                    <a:pt x="19" y="571"/>
                    <a:pt x="88" y="571"/>
                  </a:cubicBezTo>
                  <a:cubicBezTo>
                    <a:pt x="97" y="571"/>
                    <a:pt x="106" y="569"/>
                    <a:pt x="116" y="566"/>
                  </a:cubicBezTo>
                  <a:lnTo>
                    <a:pt x="146" y="566"/>
                  </a:lnTo>
                  <a:cubicBezTo>
                    <a:pt x="359" y="505"/>
                    <a:pt x="602" y="414"/>
                    <a:pt x="815" y="353"/>
                  </a:cubicBezTo>
                  <a:cubicBezTo>
                    <a:pt x="1028" y="292"/>
                    <a:pt x="1240" y="262"/>
                    <a:pt x="1453" y="140"/>
                  </a:cubicBezTo>
                  <a:cubicBezTo>
                    <a:pt x="1483" y="110"/>
                    <a:pt x="1483" y="19"/>
                    <a:pt x="1423" y="19"/>
                  </a:cubicBezTo>
                  <a:cubicBezTo>
                    <a:pt x="1365" y="6"/>
                    <a:pt x="130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7" name="Google Shape;727;p30"/>
            <p:cNvSpPr/>
            <p:nvPr/>
          </p:nvSpPr>
          <p:spPr>
            <a:xfrm>
              <a:off x="5138650" y="3447800"/>
              <a:ext cx="39550" cy="5800"/>
            </a:xfrm>
            <a:custGeom>
              <a:avLst/>
              <a:gdLst/>
              <a:ahLst/>
              <a:cxnLst/>
              <a:rect l="l" t="t" r="r" b="b"/>
              <a:pathLst>
                <a:path w="1582" h="232" extrusionOk="0">
                  <a:moveTo>
                    <a:pt x="1212" y="0"/>
                  </a:moveTo>
                  <a:cubicBezTo>
                    <a:pt x="1072" y="0"/>
                    <a:pt x="932" y="18"/>
                    <a:pt x="791" y="35"/>
                  </a:cubicBezTo>
                  <a:cubicBezTo>
                    <a:pt x="548" y="66"/>
                    <a:pt x="305" y="96"/>
                    <a:pt x="62" y="126"/>
                  </a:cubicBezTo>
                  <a:cubicBezTo>
                    <a:pt x="1" y="126"/>
                    <a:pt x="31" y="218"/>
                    <a:pt x="92" y="218"/>
                  </a:cubicBezTo>
                  <a:cubicBezTo>
                    <a:pt x="183" y="228"/>
                    <a:pt x="274" y="231"/>
                    <a:pt x="366" y="231"/>
                  </a:cubicBezTo>
                  <a:cubicBezTo>
                    <a:pt x="548" y="231"/>
                    <a:pt x="730" y="218"/>
                    <a:pt x="913" y="218"/>
                  </a:cubicBezTo>
                  <a:cubicBezTo>
                    <a:pt x="1126" y="187"/>
                    <a:pt x="1338" y="187"/>
                    <a:pt x="1521" y="96"/>
                  </a:cubicBezTo>
                  <a:cubicBezTo>
                    <a:pt x="1581" y="96"/>
                    <a:pt x="1551" y="35"/>
                    <a:pt x="1521" y="35"/>
                  </a:cubicBezTo>
                  <a:cubicBezTo>
                    <a:pt x="1418" y="10"/>
                    <a:pt x="1315" y="0"/>
                    <a:pt x="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8" name="Google Shape;728;p30"/>
            <p:cNvSpPr/>
            <p:nvPr/>
          </p:nvSpPr>
          <p:spPr>
            <a:xfrm>
              <a:off x="5146425" y="3459175"/>
              <a:ext cx="40900" cy="5425"/>
            </a:xfrm>
            <a:custGeom>
              <a:avLst/>
              <a:gdLst/>
              <a:ahLst/>
              <a:cxnLst/>
              <a:rect l="l" t="t" r="r" b="b"/>
              <a:pathLst>
                <a:path w="1636" h="217" extrusionOk="0">
                  <a:moveTo>
                    <a:pt x="66" y="1"/>
                  </a:moveTo>
                  <a:cubicBezTo>
                    <a:pt x="19" y="1"/>
                    <a:pt x="1" y="97"/>
                    <a:pt x="55" y="97"/>
                  </a:cubicBezTo>
                  <a:cubicBezTo>
                    <a:pt x="373" y="157"/>
                    <a:pt x="730" y="216"/>
                    <a:pt x="1067" y="216"/>
                  </a:cubicBezTo>
                  <a:cubicBezTo>
                    <a:pt x="1245" y="216"/>
                    <a:pt x="1417" y="200"/>
                    <a:pt x="1574" y="158"/>
                  </a:cubicBezTo>
                  <a:cubicBezTo>
                    <a:pt x="1605" y="158"/>
                    <a:pt x="1635" y="97"/>
                    <a:pt x="1574" y="97"/>
                  </a:cubicBezTo>
                  <a:cubicBezTo>
                    <a:pt x="1088" y="36"/>
                    <a:pt x="602" y="67"/>
                    <a:pt x="85" y="6"/>
                  </a:cubicBezTo>
                  <a:cubicBezTo>
                    <a:pt x="78" y="2"/>
                    <a:pt x="72"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9" name="Google Shape;729;p30"/>
            <p:cNvSpPr/>
            <p:nvPr/>
          </p:nvSpPr>
          <p:spPr>
            <a:xfrm>
              <a:off x="5115875" y="345247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0" name="Google Shape;730;p30"/>
            <p:cNvSpPr/>
            <p:nvPr/>
          </p:nvSpPr>
          <p:spPr>
            <a:xfrm>
              <a:off x="5122700" y="346157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1" name="Google Shape;731;p30"/>
            <p:cNvSpPr/>
            <p:nvPr/>
          </p:nvSpPr>
          <p:spPr>
            <a:xfrm>
              <a:off x="5114350" y="34722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2" name="Google Shape;732;p30"/>
            <p:cNvSpPr/>
            <p:nvPr/>
          </p:nvSpPr>
          <p:spPr>
            <a:xfrm>
              <a:off x="5105975" y="347527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3" name="Google Shape;733;p30"/>
            <p:cNvSpPr/>
            <p:nvPr/>
          </p:nvSpPr>
          <p:spPr>
            <a:xfrm>
              <a:off x="5104475" y="345930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4" name="Google Shape;734;p30"/>
            <p:cNvSpPr/>
            <p:nvPr/>
          </p:nvSpPr>
          <p:spPr>
            <a:xfrm>
              <a:off x="5105975" y="3449425"/>
              <a:ext cx="4600" cy="3825"/>
            </a:xfrm>
            <a:custGeom>
              <a:avLst/>
              <a:gdLst/>
              <a:ahLst/>
              <a:cxnLst/>
              <a:rect l="l" t="t" r="r" b="b"/>
              <a:pathLst>
                <a:path w="184" h="153" extrusionOk="0">
                  <a:moveTo>
                    <a:pt x="92" y="1"/>
                  </a:moveTo>
                  <a:cubicBezTo>
                    <a:pt x="1" y="1"/>
                    <a:pt x="1"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5" name="Google Shape;735;p30"/>
            <p:cNvSpPr/>
            <p:nvPr/>
          </p:nvSpPr>
          <p:spPr>
            <a:xfrm>
              <a:off x="5110550" y="3460825"/>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6" name="Google Shape;736;p30"/>
            <p:cNvSpPr/>
            <p:nvPr/>
          </p:nvSpPr>
          <p:spPr>
            <a:xfrm>
              <a:off x="5121950" y="3451700"/>
              <a:ext cx="6850" cy="5350"/>
            </a:xfrm>
            <a:custGeom>
              <a:avLst/>
              <a:gdLst/>
              <a:ahLst/>
              <a:cxnLst/>
              <a:rect l="l" t="t" r="r" b="b"/>
              <a:pathLst>
                <a:path w="274" h="214" extrusionOk="0">
                  <a:moveTo>
                    <a:pt x="122" y="1"/>
                  </a:moveTo>
                  <a:cubicBezTo>
                    <a:pt x="0" y="1"/>
                    <a:pt x="0" y="214"/>
                    <a:pt x="122" y="214"/>
                  </a:cubicBezTo>
                  <a:cubicBezTo>
                    <a:pt x="274" y="21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7" name="Google Shape;737;p30"/>
            <p:cNvSpPr/>
            <p:nvPr/>
          </p:nvSpPr>
          <p:spPr>
            <a:xfrm>
              <a:off x="5121175" y="3474500"/>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8" name="Google Shape;738;p30"/>
            <p:cNvSpPr/>
            <p:nvPr/>
          </p:nvSpPr>
          <p:spPr>
            <a:xfrm>
              <a:off x="5112825" y="34471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9" name="Google Shape;739;p30"/>
            <p:cNvSpPr/>
            <p:nvPr/>
          </p:nvSpPr>
          <p:spPr>
            <a:xfrm>
              <a:off x="5099150" y="344640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0" name="Google Shape;740;p30"/>
            <p:cNvSpPr/>
            <p:nvPr/>
          </p:nvSpPr>
          <p:spPr>
            <a:xfrm>
              <a:off x="5092300" y="345855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1" name="Google Shape;741;p30"/>
            <p:cNvSpPr/>
            <p:nvPr/>
          </p:nvSpPr>
          <p:spPr>
            <a:xfrm>
              <a:off x="5099150" y="3453225"/>
              <a:ext cx="5350" cy="5350"/>
            </a:xfrm>
            <a:custGeom>
              <a:avLst/>
              <a:gdLst/>
              <a:ahLst/>
              <a:cxnLst/>
              <a:rect l="l" t="t" r="r" b="b"/>
              <a:pathLst>
                <a:path w="214" h="214" extrusionOk="0">
                  <a:moveTo>
                    <a:pt x="61" y="1"/>
                  </a:moveTo>
                  <a:cubicBezTo>
                    <a:pt x="61" y="1"/>
                    <a:pt x="31" y="1"/>
                    <a:pt x="31" y="31"/>
                  </a:cubicBezTo>
                  <a:cubicBezTo>
                    <a:pt x="31" y="31"/>
                    <a:pt x="31" y="31"/>
                    <a:pt x="0" y="61"/>
                  </a:cubicBezTo>
                  <a:cubicBezTo>
                    <a:pt x="0" y="61"/>
                    <a:pt x="0" y="92"/>
                    <a:pt x="0" y="92"/>
                  </a:cubicBezTo>
                  <a:lnTo>
                    <a:pt x="0" y="122"/>
                  </a:lnTo>
                  <a:cubicBezTo>
                    <a:pt x="0" y="122"/>
                    <a:pt x="31" y="153"/>
                    <a:pt x="31" y="153"/>
                  </a:cubicBezTo>
                  <a:lnTo>
                    <a:pt x="61" y="183"/>
                  </a:lnTo>
                  <a:cubicBezTo>
                    <a:pt x="61" y="183"/>
                    <a:pt x="92" y="213"/>
                    <a:pt x="92" y="213"/>
                  </a:cubicBezTo>
                  <a:cubicBezTo>
                    <a:pt x="92" y="213"/>
                    <a:pt x="122" y="213"/>
                    <a:pt x="152" y="183"/>
                  </a:cubicBezTo>
                  <a:lnTo>
                    <a:pt x="183" y="183"/>
                  </a:lnTo>
                  <a:cubicBezTo>
                    <a:pt x="183" y="153"/>
                    <a:pt x="183" y="153"/>
                    <a:pt x="213" y="122"/>
                  </a:cubicBezTo>
                  <a:cubicBezTo>
                    <a:pt x="213" y="122"/>
                    <a:pt x="213" y="122"/>
                    <a:pt x="213" y="92"/>
                  </a:cubicBezTo>
                  <a:lnTo>
                    <a:pt x="213" y="61"/>
                  </a:lnTo>
                  <a:cubicBezTo>
                    <a:pt x="213" y="61"/>
                    <a:pt x="183" y="31"/>
                    <a:pt x="183" y="31"/>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2" name="Google Shape;742;p30"/>
            <p:cNvSpPr/>
            <p:nvPr/>
          </p:nvSpPr>
          <p:spPr>
            <a:xfrm>
              <a:off x="5097625" y="3471475"/>
              <a:ext cx="6100" cy="6100"/>
            </a:xfrm>
            <a:custGeom>
              <a:avLst/>
              <a:gdLst/>
              <a:ahLst/>
              <a:cxnLst/>
              <a:rect l="l" t="t" r="r" b="b"/>
              <a:pathLst>
                <a:path w="244" h="244" extrusionOk="0">
                  <a:moveTo>
                    <a:pt x="122" y="0"/>
                  </a:moveTo>
                  <a:cubicBezTo>
                    <a:pt x="122" y="0"/>
                    <a:pt x="92" y="0"/>
                    <a:pt x="92" y="31"/>
                  </a:cubicBezTo>
                  <a:lnTo>
                    <a:pt x="31" y="31"/>
                  </a:lnTo>
                  <a:cubicBezTo>
                    <a:pt x="31" y="61"/>
                    <a:pt x="31" y="61"/>
                    <a:pt x="31" y="91"/>
                  </a:cubicBezTo>
                  <a:cubicBezTo>
                    <a:pt x="1" y="91"/>
                    <a:pt x="1" y="122"/>
                    <a:pt x="1" y="122"/>
                  </a:cubicBezTo>
                  <a:lnTo>
                    <a:pt x="1" y="152"/>
                  </a:lnTo>
                  <a:cubicBezTo>
                    <a:pt x="1" y="183"/>
                    <a:pt x="31" y="183"/>
                    <a:pt x="31" y="213"/>
                  </a:cubicBezTo>
                  <a:lnTo>
                    <a:pt x="61" y="243"/>
                  </a:lnTo>
                  <a:lnTo>
                    <a:pt x="183" y="243"/>
                  </a:lnTo>
                  <a:cubicBezTo>
                    <a:pt x="183" y="243"/>
                    <a:pt x="183" y="213"/>
                    <a:pt x="213" y="213"/>
                  </a:cubicBezTo>
                  <a:cubicBezTo>
                    <a:pt x="213" y="213"/>
                    <a:pt x="213" y="183"/>
                    <a:pt x="213" y="183"/>
                  </a:cubicBezTo>
                  <a:cubicBezTo>
                    <a:pt x="244" y="152"/>
                    <a:pt x="244" y="152"/>
                    <a:pt x="244" y="122"/>
                  </a:cubicBezTo>
                  <a:lnTo>
                    <a:pt x="244" y="91"/>
                  </a:lnTo>
                  <a:cubicBezTo>
                    <a:pt x="244" y="91"/>
                    <a:pt x="213"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3" name="Google Shape;743;p30"/>
            <p:cNvSpPr/>
            <p:nvPr/>
          </p:nvSpPr>
          <p:spPr>
            <a:xfrm>
              <a:off x="5098375" y="3464625"/>
              <a:ext cx="3825" cy="3825"/>
            </a:xfrm>
            <a:custGeom>
              <a:avLst/>
              <a:gdLst/>
              <a:ahLst/>
              <a:cxnLst/>
              <a:rect l="l" t="t" r="r" b="b"/>
              <a:pathLst>
                <a:path w="153" h="153" extrusionOk="0">
                  <a:moveTo>
                    <a:pt x="31" y="1"/>
                  </a:moveTo>
                  <a:cubicBezTo>
                    <a:pt x="31" y="1"/>
                    <a:pt x="31" y="1"/>
                    <a:pt x="31" y="31"/>
                  </a:cubicBezTo>
                  <a:cubicBezTo>
                    <a:pt x="31" y="31"/>
                    <a:pt x="31" y="31"/>
                    <a:pt x="1" y="61"/>
                  </a:cubicBezTo>
                  <a:lnTo>
                    <a:pt x="1" y="92"/>
                  </a:lnTo>
                  <a:lnTo>
                    <a:pt x="31" y="92"/>
                  </a:lnTo>
                  <a:cubicBezTo>
                    <a:pt x="31" y="92"/>
                    <a:pt x="31" y="92"/>
                    <a:pt x="31" y="122"/>
                  </a:cubicBezTo>
                  <a:cubicBezTo>
                    <a:pt x="62" y="122"/>
                    <a:pt x="62" y="122"/>
                    <a:pt x="62" y="153"/>
                  </a:cubicBezTo>
                  <a:lnTo>
                    <a:pt x="123" y="153"/>
                  </a:lnTo>
                  <a:lnTo>
                    <a:pt x="123" y="122"/>
                  </a:lnTo>
                  <a:lnTo>
                    <a:pt x="153" y="122"/>
                  </a:lnTo>
                  <a:cubicBezTo>
                    <a:pt x="153" y="122"/>
                    <a:pt x="153" y="122"/>
                    <a:pt x="153" y="92"/>
                  </a:cubicBezTo>
                  <a:lnTo>
                    <a:pt x="153" y="61"/>
                  </a:lnTo>
                  <a:cubicBezTo>
                    <a:pt x="153" y="61"/>
                    <a:pt x="153" y="31"/>
                    <a:pt x="153" y="31"/>
                  </a:cubicBezTo>
                  <a:cubicBezTo>
                    <a:pt x="153" y="31"/>
                    <a:pt x="153" y="3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4" name="Google Shape;744;p30"/>
            <p:cNvSpPr/>
            <p:nvPr/>
          </p:nvSpPr>
          <p:spPr>
            <a:xfrm>
              <a:off x="5105225" y="34669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5" name="Google Shape;745;p30"/>
            <p:cNvSpPr/>
            <p:nvPr/>
          </p:nvSpPr>
          <p:spPr>
            <a:xfrm>
              <a:off x="5111300" y="3479825"/>
              <a:ext cx="6100" cy="6875"/>
            </a:xfrm>
            <a:custGeom>
              <a:avLst/>
              <a:gdLst/>
              <a:ahLst/>
              <a:cxnLst/>
              <a:rect l="l" t="t" r="r" b="b"/>
              <a:pathLst>
                <a:path w="244" h="275" extrusionOk="0">
                  <a:moveTo>
                    <a:pt x="122" y="0"/>
                  </a:moveTo>
                  <a:cubicBezTo>
                    <a:pt x="92" y="0"/>
                    <a:pt x="92" y="0"/>
                    <a:pt x="61" y="31"/>
                  </a:cubicBezTo>
                  <a:cubicBezTo>
                    <a:pt x="61" y="31"/>
                    <a:pt x="31" y="31"/>
                    <a:pt x="31" y="61"/>
                  </a:cubicBezTo>
                  <a:cubicBezTo>
                    <a:pt x="31" y="61"/>
                    <a:pt x="1" y="61"/>
                    <a:pt x="1" y="92"/>
                  </a:cubicBezTo>
                  <a:cubicBezTo>
                    <a:pt x="1" y="122"/>
                    <a:pt x="1" y="122"/>
                    <a:pt x="1" y="152"/>
                  </a:cubicBezTo>
                  <a:lnTo>
                    <a:pt x="1" y="183"/>
                  </a:lnTo>
                  <a:cubicBezTo>
                    <a:pt x="1" y="213"/>
                    <a:pt x="1" y="213"/>
                    <a:pt x="31" y="213"/>
                  </a:cubicBezTo>
                  <a:lnTo>
                    <a:pt x="61" y="244"/>
                  </a:lnTo>
                  <a:cubicBezTo>
                    <a:pt x="92" y="244"/>
                    <a:pt x="92" y="274"/>
                    <a:pt x="122" y="274"/>
                  </a:cubicBezTo>
                  <a:cubicBezTo>
                    <a:pt x="122" y="274"/>
                    <a:pt x="153" y="274"/>
                    <a:pt x="183" y="244"/>
                  </a:cubicBezTo>
                  <a:cubicBezTo>
                    <a:pt x="183" y="244"/>
                    <a:pt x="213" y="244"/>
                    <a:pt x="213" y="213"/>
                  </a:cubicBezTo>
                  <a:cubicBezTo>
                    <a:pt x="213" y="213"/>
                    <a:pt x="244" y="213"/>
                    <a:pt x="244" y="183"/>
                  </a:cubicBezTo>
                  <a:cubicBezTo>
                    <a:pt x="244" y="183"/>
                    <a:pt x="244" y="152"/>
                    <a:pt x="244" y="122"/>
                  </a:cubicBezTo>
                  <a:lnTo>
                    <a:pt x="244" y="92"/>
                  </a:lnTo>
                  <a:cubicBezTo>
                    <a:pt x="244" y="92"/>
                    <a:pt x="244"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6" name="Google Shape;746;p30"/>
            <p:cNvSpPr/>
            <p:nvPr/>
          </p:nvSpPr>
          <p:spPr>
            <a:xfrm>
              <a:off x="5116625" y="346615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7" name="Google Shape;747;p30"/>
            <p:cNvSpPr/>
            <p:nvPr/>
          </p:nvSpPr>
          <p:spPr>
            <a:xfrm>
              <a:off x="5123450" y="3469175"/>
              <a:ext cx="6125" cy="4600"/>
            </a:xfrm>
            <a:custGeom>
              <a:avLst/>
              <a:gdLst/>
              <a:ahLst/>
              <a:cxnLst/>
              <a:rect l="l" t="t" r="r" b="b"/>
              <a:pathLst>
                <a:path w="245" h="184"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8" name="Google Shape;748;p30"/>
            <p:cNvSpPr/>
            <p:nvPr/>
          </p:nvSpPr>
          <p:spPr>
            <a:xfrm>
              <a:off x="5097625" y="348135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9" name="Google Shape;749;p30"/>
            <p:cNvSpPr/>
            <p:nvPr/>
          </p:nvSpPr>
          <p:spPr>
            <a:xfrm>
              <a:off x="5086225" y="34737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0" name="Google Shape;750;p30"/>
            <p:cNvSpPr/>
            <p:nvPr/>
          </p:nvSpPr>
          <p:spPr>
            <a:xfrm>
              <a:off x="5088500" y="3465375"/>
              <a:ext cx="6875" cy="6125"/>
            </a:xfrm>
            <a:custGeom>
              <a:avLst/>
              <a:gdLst/>
              <a:ahLst/>
              <a:cxnLst/>
              <a:rect l="l" t="t" r="r" b="b"/>
              <a:pathLst>
                <a:path w="275" h="245" extrusionOk="0">
                  <a:moveTo>
                    <a:pt x="122" y="1"/>
                  </a:moveTo>
                  <a:cubicBezTo>
                    <a:pt x="1" y="1"/>
                    <a:pt x="1" y="244"/>
                    <a:pt x="122" y="244"/>
                  </a:cubicBezTo>
                  <a:cubicBezTo>
                    <a:pt x="274" y="24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1" name="Google Shape;751;p30"/>
            <p:cNvSpPr/>
            <p:nvPr/>
          </p:nvSpPr>
          <p:spPr>
            <a:xfrm>
              <a:off x="5083950" y="3459300"/>
              <a:ext cx="5350" cy="4600"/>
            </a:xfrm>
            <a:custGeom>
              <a:avLst/>
              <a:gdLst/>
              <a:ahLst/>
              <a:cxnLst/>
              <a:rect l="l" t="t" r="r" b="b"/>
              <a:pathLst>
                <a:path w="214" h="184" extrusionOk="0">
                  <a:moveTo>
                    <a:pt x="92" y="1"/>
                  </a:moveTo>
                  <a:cubicBezTo>
                    <a:pt x="0" y="1"/>
                    <a:pt x="0" y="183"/>
                    <a:pt x="92" y="183"/>
                  </a:cubicBezTo>
                  <a:cubicBezTo>
                    <a:pt x="213" y="18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2" name="Google Shape;752;p30"/>
            <p:cNvSpPr/>
            <p:nvPr/>
          </p:nvSpPr>
          <p:spPr>
            <a:xfrm>
              <a:off x="5088500" y="34486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3" name="Google Shape;753;p30"/>
            <p:cNvSpPr/>
            <p:nvPr/>
          </p:nvSpPr>
          <p:spPr>
            <a:xfrm>
              <a:off x="5109025" y="3391775"/>
              <a:ext cx="10425" cy="43850"/>
            </a:xfrm>
            <a:custGeom>
              <a:avLst/>
              <a:gdLst/>
              <a:ahLst/>
              <a:cxnLst/>
              <a:rect l="l" t="t" r="r" b="b"/>
              <a:pathLst>
                <a:path w="417" h="1754" extrusionOk="0">
                  <a:moveTo>
                    <a:pt x="345" y="1"/>
                  </a:moveTo>
                  <a:cubicBezTo>
                    <a:pt x="329" y="1"/>
                    <a:pt x="314" y="8"/>
                    <a:pt x="304" y="27"/>
                  </a:cubicBezTo>
                  <a:cubicBezTo>
                    <a:pt x="92" y="513"/>
                    <a:pt x="0" y="1152"/>
                    <a:pt x="61" y="1668"/>
                  </a:cubicBezTo>
                  <a:cubicBezTo>
                    <a:pt x="61" y="1721"/>
                    <a:pt x="102" y="1754"/>
                    <a:pt x="143" y="1754"/>
                  </a:cubicBezTo>
                  <a:cubicBezTo>
                    <a:pt x="172" y="1754"/>
                    <a:pt x="200" y="1737"/>
                    <a:pt x="213" y="1699"/>
                  </a:cubicBezTo>
                  <a:cubicBezTo>
                    <a:pt x="335" y="1152"/>
                    <a:pt x="274" y="605"/>
                    <a:pt x="396" y="57"/>
                  </a:cubicBezTo>
                  <a:cubicBezTo>
                    <a:pt x="417" y="36"/>
                    <a:pt x="38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4" name="Google Shape;754;p30"/>
            <p:cNvSpPr/>
            <p:nvPr/>
          </p:nvSpPr>
          <p:spPr>
            <a:xfrm>
              <a:off x="5097625" y="3398025"/>
              <a:ext cx="7625" cy="37050"/>
            </a:xfrm>
            <a:custGeom>
              <a:avLst/>
              <a:gdLst/>
              <a:ahLst/>
              <a:cxnLst/>
              <a:rect l="l" t="t" r="r" b="b"/>
              <a:pathLst>
                <a:path w="305" h="1482" extrusionOk="0">
                  <a:moveTo>
                    <a:pt x="186" y="0"/>
                  </a:moveTo>
                  <a:cubicBezTo>
                    <a:pt x="168" y="0"/>
                    <a:pt x="153" y="8"/>
                    <a:pt x="153" y="20"/>
                  </a:cubicBezTo>
                  <a:cubicBezTo>
                    <a:pt x="92" y="476"/>
                    <a:pt x="1" y="1023"/>
                    <a:pt x="183" y="1449"/>
                  </a:cubicBezTo>
                  <a:cubicBezTo>
                    <a:pt x="195" y="1472"/>
                    <a:pt x="215" y="1482"/>
                    <a:pt x="236" y="1482"/>
                  </a:cubicBezTo>
                  <a:cubicBezTo>
                    <a:pt x="270" y="1482"/>
                    <a:pt x="304" y="1456"/>
                    <a:pt x="304" y="1418"/>
                  </a:cubicBezTo>
                  <a:cubicBezTo>
                    <a:pt x="304" y="1206"/>
                    <a:pt x="244" y="962"/>
                    <a:pt x="213" y="750"/>
                  </a:cubicBezTo>
                  <a:cubicBezTo>
                    <a:pt x="213" y="506"/>
                    <a:pt x="213" y="263"/>
                    <a:pt x="244" y="51"/>
                  </a:cubicBezTo>
                  <a:cubicBezTo>
                    <a:pt x="244" y="15"/>
                    <a:pt x="212"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5" name="Google Shape;755;p30"/>
            <p:cNvSpPr/>
            <p:nvPr/>
          </p:nvSpPr>
          <p:spPr>
            <a:xfrm>
              <a:off x="5086975" y="3400600"/>
              <a:ext cx="10675" cy="36925"/>
            </a:xfrm>
            <a:custGeom>
              <a:avLst/>
              <a:gdLst/>
              <a:ahLst/>
              <a:cxnLst/>
              <a:rect l="l" t="t" r="r" b="b"/>
              <a:pathLst>
                <a:path w="427" h="1477" extrusionOk="0">
                  <a:moveTo>
                    <a:pt x="138" y="1"/>
                  </a:moveTo>
                  <a:cubicBezTo>
                    <a:pt x="100" y="1"/>
                    <a:pt x="62" y="24"/>
                    <a:pt x="62" y="69"/>
                  </a:cubicBezTo>
                  <a:cubicBezTo>
                    <a:pt x="31" y="464"/>
                    <a:pt x="1" y="1103"/>
                    <a:pt x="275" y="1437"/>
                  </a:cubicBezTo>
                  <a:cubicBezTo>
                    <a:pt x="287" y="1462"/>
                    <a:pt x="315" y="1477"/>
                    <a:pt x="344" y="1477"/>
                  </a:cubicBezTo>
                  <a:cubicBezTo>
                    <a:pt x="385" y="1477"/>
                    <a:pt x="427" y="1447"/>
                    <a:pt x="427" y="1376"/>
                  </a:cubicBezTo>
                  <a:cubicBezTo>
                    <a:pt x="427" y="1194"/>
                    <a:pt x="335" y="981"/>
                    <a:pt x="305" y="799"/>
                  </a:cubicBezTo>
                  <a:cubicBezTo>
                    <a:pt x="244" y="555"/>
                    <a:pt x="214" y="312"/>
                    <a:pt x="214" y="69"/>
                  </a:cubicBezTo>
                  <a:cubicBezTo>
                    <a:pt x="214" y="24"/>
                    <a:pt x="17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6" name="Google Shape;756;p30"/>
            <p:cNvSpPr/>
            <p:nvPr/>
          </p:nvSpPr>
          <p:spPr>
            <a:xfrm>
              <a:off x="5068525" y="3411825"/>
              <a:ext cx="23800" cy="30025"/>
            </a:xfrm>
            <a:custGeom>
              <a:avLst/>
              <a:gdLst/>
              <a:ahLst/>
              <a:cxnLst/>
              <a:rect l="l" t="t" r="r" b="b"/>
              <a:pathLst>
                <a:path w="952" h="1201" extrusionOk="0">
                  <a:moveTo>
                    <a:pt x="100" y="1"/>
                  </a:moveTo>
                  <a:cubicBezTo>
                    <a:pt x="51" y="1"/>
                    <a:pt x="0" y="47"/>
                    <a:pt x="40" y="106"/>
                  </a:cubicBezTo>
                  <a:lnTo>
                    <a:pt x="40" y="76"/>
                  </a:lnTo>
                  <a:cubicBezTo>
                    <a:pt x="131" y="319"/>
                    <a:pt x="222" y="562"/>
                    <a:pt x="374" y="775"/>
                  </a:cubicBezTo>
                  <a:cubicBezTo>
                    <a:pt x="496" y="927"/>
                    <a:pt x="648" y="1140"/>
                    <a:pt x="861" y="1201"/>
                  </a:cubicBezTo>
                  <a:cubicBezTo>
                    <a:pt x="921" y="1201"/>
                    <a:pt x="952" y="1140"/>
                    <a:pt x="921" y="1110"/>
                  </a:cubicBezTo>
                  <a:cubicBezTo>
                    <a:pt x="861" y="927"/>
                    <a:pt x="648" y="806"/>
                    <a:pt x="526" y="654"/>
                  </a:cubicBezTo>
                  <a:cubicBezTo>
                    <a:pt x="374" y="471"/>
                    <a:pt x="283" y="228"/>
                    <a:pt x="161" y="46"/>
                  </a:cubicBezTo>
                  <a:cubicBezTo>
                    <a:pt x="151" y="14"/>
                    <a:pt x="12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7" name="Google Shape;757;p30"/>
            <p:cNvSpPr/>
            <p:nvPr/>
          </p:nvSpPr>
          <p:spPr>
            <a:xfrm>
              <a:off x="5067525" y="3426575"/>
              <a:ext cx="15675" cy="21350"/>
            </a:xfrm>
            <a:custGeom>
              <a:avLst/>
              <a:gdLst/>
              <a:ahLst/>
              <a:cxnLst/>
              <a:rect l="l" t="t" r="r" b="b"/>
              <a:pathLst>
                <a:path w="627" h="854" extrusionOk="0">
                  <a:moveTo>
                    <a:pt x="59" y="0"/>
                  </a:moveTo>
                  <a:cubicBezTo>
                    <a:pt x="28" y="0"/>
                    <a:pt x="0" y="26"/>
                    <a:pt x="19" y="64"/>
                  </a:cubicBezTo>
                  <a:cubicBezTo>
                    <a:pt x="80" y="337"/>
                    <a:pt x="232" y="793"/>
                    <a:pt x="536" y="854"/>
                  </a:cubicBezTo>
                  <a:cubicBezTo>
                    <a:pt x="597" y="854"/>
                    <a:pt x="627" y="793"/>
                    <a:pt x="597" y="732"/>
                  </a:cubicBezTo>
                  <a:cubicBezTo>
                    <a:pt x="505" y="641"/>
                    <a:pt x="384" y="550"/>
                    <a:pt x="323" y="428"/>
                  </a:cubicBezTo>
                  <a:cubicBezTo>
                    <a:pt x="232" y="307"/>
                    <a:pt x="171" y="155"/>
                    <a:pt x="110" y="33"/>
                  </a:cubicBezTo>
                  <a:cubicBezTo>
                    <a:pt x="99" y="10"/>
                    <a:pt x="78"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8" name="Google Shape;758;p30"/>
            <p:cNvSpPr/>
            <p:nvPr/>
          </p:nvSpPr>
          <p:spPr>
            <a:xfrm>
              <a:off x="5064200" y="3431575"/>
              <a:ext cx="18250" cy="24800"/>
            </a:xfrm>
            <a:custGeom>
              <a:avLst/>
              <a:gdLst/>
              <a:ahLst/>
              <a:cxnLst/>
              <a:rect l="l" t="t" r="r" b="b"/>
              <a:pathLst>
                <a:path w="730" h="992" extrusionOk="0">
                  <a:moveTo>
                    <a:pt x="65" y="0"/>
                  </a:moveTo>
                  <a:cubicBezTo>
                    <a:pt x="46" y="0"/>
                    <a:pt x="31" y="16"/>
                    <a:pt x="31" y="46"/>
                  </a:cubicBezTo>
                  <a:cubicBezTo>
                    <a:pt x="0" y="259"/>
                    <a:pt x="61" y="471"/>
                    <a:pt x="182" y="654"/>
                  </a:cubicBezTo>
                  <a:cubicBezTo>
                    <a:pt x="268" y="796"/>
                    <a:pt x="459" y="991"/>
                    <a:pt x="633" y="991"/>
                  </a:cubicBezTo>
                  <a:cubicBezTo>
                    <a:pt x="645" y="991"/>
                    <a:pt x="657" y="990"/>
                    <a:pt x="669" y="988"/>
                  </a:cubicBezTo>
                  <a:cubicBezTo>
                    <a:pt x="730" y="988"/>
                    <a:pt x="730" y="927"/>
                    <a:pt x="730" y="867"/>
                  </a:cubicBezTo>
                  <a:cubicBezTo>
                    <a:pt x="669" y="745"/>
                    <a:pt x="486" y="654"/>
                    <a:pt x="395" y="563"/>
                  </a:cubicBezTo>
                  <a:cubicBezTo>
                    <a:pt x="243" y="411"/>
                    <a:pt x="122" y="228"/>
                    <a:pt x="122" y="46"/>
                  </a:cubicBezTo>
                  <a:cubicBezTo>
                    <a:pt x="106" y="16"/>
                    <a:pt x="8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9" name="Google Shape;759;p30"/>
            <p:cNvSpPr/>
            <p:nvPr/>
          </p:nvSpPr>
          <p:spPr>
            <a:xfrm>
              <a:off x="5058875" y="3446575"/>
              <a:ext cx="20550" cy="15025"/>
            </a:xfrm>
            <a:custGeom>
              <a:avLst/>
              <a:gdLst/>
              <a:ahLst/>
              <a:cxnLst/>
              <a:rect l="l" t="t" r="r" b="b"/>
              <a:pathLst>
                <a:path w="822" h="601" extrusionOk="0">
                  <a:moveTo>
                    <a:pt x="80" y="1"/>
                  </a:moveTo>
                  <a:cubicBezTo>
                    <a:pt x="54" y="1"/>
                    <a:pt x="31" y="8"/>
                    <a:pt x="31" y="23"/>
                  </a:cubicBezTo>
                  <a:cubicBezTo>
                    <a:pt x="0" y="327"/>
                    <a:pt x="365" y="571"/>
                    <a:pt x="608" y="601"/>
                  </a:cubicBezTo>
                  <a:cubicBezTo>
                    <a:pt x="639" y="601"/>
                    <a:pt x="669" y="601"/>
                    <a:pt x="699" y="571"/>
                  </a:cubicBezTo>
                  <a:cubicBezTo>
                    <a:pt x="821" y="449"/>
                    <a:pt x="608" y="388"/>
                    <a:pt x="517" y="327"/>
                  </a:cubicBezTo>
                  <a:cubicBezTo>
                    <a:pt x="395" y="267"/>
                    <a:pt x="213" y="145"/>
                    <a:pt x="152" y="23"/>
                  </a:cubicBezTo>
                  <a:cubicBezTo>
                    <a:pt x="137" y="8"/>
                    <a:pt x="107"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0" name="Google Shape;760;p30"/>
            <p:cNvSpPr/>
            <p:nvPr/>
          </p:nvSpPr>
          <p:spPr>
            <a:xfrm>
              <a:off x="5053000" y="3458250"/>
              <a:ext cx="21100" cy="13350"/>
            </a:xfrm>
            <a:custGeom>
              <a:avLst/>
              <a:gdLst/>
              <a:ahLst/>
              <a:cxnLst/>
              <a:rect l="l" t="t" r="r" b="b"/>
              <a:pathLst>
                <a:path w="844" h="534" extrusionOk="0">
                  <a:moveTo>
                    <a:pt x="55" y="0"/>
                  </a:moveTo>
                  <a:cubicBezTo>
                    <a:pt x="27" y="0"/>
                    <a:pt x="0" y="29"/>
                    <a:pt x="23" y="73"/>
                  </a:cubicBezTo>
                  <a:cubicBezTo>
                    <a:pt x="114" y="195"/>
                    <a:pt x="205" y="316"/>
                    <a:pt x="357" y="377"/>
                  </a:cubicBezTo>
                  <a:cubicBezTo>
                    <a:pt x="465" y="431"/>
                    <a:pt x="622" y="534"/>
                    <a:pt x="763" y="534"/>
                  </a:cubicBezTo>
                  <a:cubicBezTo>
                    <a:pt x="780" y="534"/>
                    <a:pt x="796" y="532"/>
                    <a:pt x="813" y="529"/>
                  </a:cubicBezTo>
                  <a:cubicBezTo>
                    <a:pt x="843" y="499"/>
                    <a:pt x="843" y="468"/>
                    <a:pt x="843" y="468"/>
                  </a:cubicBezTo>
                  <a:cubicBezTo>
                    <a:pt x="752" y="347"/>
                    <a:pt x="600" y="316"/>
                    <a:pt x="479" y="286"/>
                  </a:cubicBezTo>
                  <a:cubicBezTo>
                    <a:pt x="357" y="195"/>
                    <a:pt x="205" y="104"/>
                    <a:pt x="83" y="12"/>
                  </a:cubicBezTo>
                  <a:cubicBezTo>
                    <a:pt x="75"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1" name="Google Shape;761;p30"/>
            <p:cNvSpPr/>
            <p:nvPr/>
          </p:nvSpPr>
          <p:spPr>
            <a:xfrm>
              <a:off x="5054475" y="3472475"/>
              <a:ext cx="22650" cy="6625"/>
            </a:xfrm>
            <a:custGeom>
              <a:avLst/>
              <a:gdLst/>
              <a:ahLst/>
              <a:cxnLst/>
              <a:rect l="l" t="t" r="r" b="b"/>
              <a:pathLst>
                <a:path w="906" h="265" extrusionOk="0">
                  <a:moveTo>
                    <a:pt x="784" y="0"/>
                  </a:moveTo>
                  <a:cubicBezTo>
                    <a:pt x="693" y="0"/>
                    <a:pt x="602" y="51"/>
                    <a:pt x="511" y="51"/>
                  </a:cubicBezTo>
                  <a:cubicBezTo>
                    <a:pt x="470" y="61"/>
                    <a:pt x="426" y="65"/>
                    <a:pt x="380" y="65"/>
                  </a:cubicBezTo>
                  <a:cubicBezTo>
                    <a:pt x="288" y="65"/>
                    <a:pt x="186" y="51"/>
                    <a:pt x="85" y="51"/>
                  </a:cubicBezTo>
                  <a:cubicBezTo>
                    <a:pt x="78" y="48"/>
                    <a:pt x="72" y="46"/>
                    <a:pt x="66" y="46"/>
                  </a:cubicBezTo>
                  <a:cubicBezTo>
                    <a:pt x="19" y="46"/>
                    <a:pt x="1" y="146"/>
                    <a:pt x="55" y="173"/>
                  </a:cubicBezTo>
                  <a:cubicBezTo>
                    <a:pt x="207" y="264"/>
                    <a:pt x="359" y="264"/>
                    <a:pt x="541" y="264"/>
                  </a:cubicBezTo>
                  <a:cubicBezTo>
                    <a:pt x="663" y="234"/>
                    <a:pt x="845" y="234"/>
                    <a:pt x="906" y="112"/>
                  </a:cubicBezTo>
                  <a:cubicBezTo>
                    <a:pt x="906" y="82"/>
                    <a:pt x="875" y="51"/>
                    <a:pt x="875" y="21"/>
                  </a:cubicBezTo>
                  <a:cubicBezTo>
                    <a:pt x="845" y="6"/>
                    <a:pt x="815" y="0"/>
                    <a:pt x="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2" name="Google Shape;762;p30"/>
            <p:cNvSpPr/>
            <p:nvPr/>
          </p:nvSpPr>
          <p:spPr>
            <a:xfrm>
              <a:off x="5061900" y="3475975"/>
              <a:ext cx="20150" cy="16075"/>
            </a:xfrm>
            <a:custGeom>
              <a:avLst/>
              <a:gdLst/>
              <a:ahLst/>
              <a:cxnLst/>
              <a:rect l="l" t="t" r="r" b="b"/>
              <a:pathLst>
                <a:path w="806" h="643" extrusionOk="0">
                  <a:moveTo>
                    <a:pt x="681" y="0"/>
                  </a:moveTo>
                  <a:cubicBezTo>
                    <a:pt x="658" y="0"/>
                    <a:pt x="632" y="10"/>
                    <a:pt x="609" y="33"/>
                  </a:cubicBezTo>
                  <a:cubicBezTo>
                    <a:pt x="518" y="124"/>
                    <a:pt x="396" y="215"/>
                    <a:pt x="274" y="306"/>
                  </a:cubicBezTo>
                  <a:cubicBezTo>
                    <a:pt x="183" y="367"/>
                    <a:pt x="31" y="428"/>
                    <a:pt x="1" y="550"/>
                  </a:cubicBezTo>
                  <a:cubicBezTo>
                    <a:pt x="1" y="580"/>
                    <a:pt x="1" y="610"/>
                    <a:pt x="31" y="610"/>
                  </a:cubicBezTo>
                  <a:cubicBezTo>
                    <a:pt x="62" y="633"/>
                    <a:pt x="94" y="643"/>
                    <a:pt x="127" y="643"/>
                  </a:cubicBezTo>
                  <a:cubicBezTo>
                    <a:pt x="227" y="643"/>
                    <a:pt x="335" y="557"/>
                    <a:pt x="426" y="489"/>
                  </a:cubicBezTo>
                  <a:cubicBezTo>
                    <a:pt x="548" y="398"/>
                    <a:pt x="670" y="276"/>
                    <a:pt x="761" y="124"/>
                  </a:cubicBezTo>
                  <a:cubicBezTo>
                    <a:pt x="806" y="79"/>
                    <a:pt x="750"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3" name="Google Shape;763;p30"/>
            <p:cNvSpPr/>
            <p:nvPr/>
          </p:nvSpPr>
          <p:spPr>
            <a:xfrm>
              <a:off x="5064200" y="3483575"/>
              <a:ext cx="19575" cy="21350"/>
            </a:xfrm>
            <a:custGeom>
              <a:avLst/>
              <a:gdLst/>
              <a:ahLst/>
              <a:cxnLst/>
              <a:rect l="l" t="t" r="r" b="b"/>
              <a:pathLst>
                <a:path w="783" h="854" extrusionOk="0">
                  <a:moveTo>
                    <a:pt x="662" y="1"/>
                  </a:moveTo>
                  <a:cubicBezTo>
                    <a:pt x="642" y="1"/>
                    <a:pt x="623" y="10"/>
                    <a:pt x="608" y="33"/>
                  </a:cubicBezTo>
                  <a:cubicBezTo>
                    <a:pt x="486" y="154"/>
                    <a:pt x="426" y="276"/>
                    <a:pt x="304" y="428"/>
                  </a:cubicBezTo>
                  <a:cubicBezTo>
                    <a:pt x="213" y="519"/>
                    <a:pt x="61" y="610"/>
                    <a:pt x="31" y="762"/>
                  </a:cubicBezTo>
                  <a:cubicBezTo>
                    <a:pt x="0" y="823"/>
                    <a:pt x="61" y="854"/>
                    <a:pt x="91" y="854"/>
                  </a:cubicBezTo>
                  <a:cubicBezTo>
                    <a:pt x="274" y="854"/>
                    <a:pt x="395" y="702"/>
                    <a:pt x="486" y="580"/>
                  </a:cubicBezTo>
                  <a:cubicBezTo>
                    <a:pt x="578" y="458"/>
                    <a:pt x="699" y="306"/>
                    <a:pt x="760" y="154"/>
                  </a:cubicBezTo>
                  <a:cubicBezTo>
                    <a:pt x="783" y="86"/>
                    <a:pt x="720"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4" name="Google Shape;764;p30"/>
            <p:cNvSpPr/>
            <p:nvPr/>
          </p:nvSpPr>
          <p:spPr>
            <a:xfrm>
              <a:off x="5071025" y="3492125"/>
              <a:ext cx="14250" cy="24200"/>
            </a:xfrm>
            <a:custGeom>
              <a:avLst/>
              <a:gdLst/>
              <a:ahLst/>
              <a:cxnLst/>
              <a:rect l="l" t="t" r="r" b="b"/>
              <a:pathLst>
                <a:path w="570" h="968" extrusionOk="0">
                  <a:moveTo>
                    <a:pt x="470" y="0"/>
                  </a:moveTo>
                  <a:cubicBezTo>
                    <a:pt x="452" y="0"/>
                    <a:pt x="435" y="7"/>
                    <a:pt x="426" y="25"/>
                  </a:cubicBezTo>
                  <a:cubicBezTo>
                    <a:pt x="335" y="208"/>
                    <a:pt x="274" y="360"/>
                    <a:pt x="183" y="512"/>
                  </a:cubicBezTo>
                  <a:cubicBezTo>
                    <a:pt x="122" y="633"/>
                    <a:pt x="31" y="755"/>
                    <a:pt x="1" y="907"/>
                  </a:cubicBezTo>
                  <a:cubicBezTo>
                    <a:pt x="1" y="967"/>
                    <a:pt x="61" y="967"/>
                    <a:pt x="92" y="967"/>
                  </a:cubicBezTo>
                  <a:cubicBezTo>
                    <a:pt x="213" y="876"/>
                    <a:pt x="305" y="724"/>
                    <a:pt x="365" y="572"/>
                  </a:cubicBezTo>
                  <a:cubicBezTo>
                    <a:pt x="457" y="420"/>
                    <a:pt x="517" y="268"/>
                    <a:pt x="548" y="86"/>
                  </a:cubicBezTo>
                  <a:cubicBezTo>
                    <a:pt x="569" y="43"/>
                    <a:pt x="515"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5" name="Google Shape;765;p30"/>
            <p:cNvSpPr/>
            <p:nvPr/>
          </p:nvSpPr>
          <p:spPr>
            <a:xfrm>
              <a:off x="5082425" y="3496150"/>
              <a:ext cx="9150" cy="24050"/>
            </a:xfrm>
            <a:custGeom>
              <a:avLst/>
              <a:gdLst/>
              <a:ahLst/>
              <a:cxnLst/>
              <a:rect l="l" t="t" r="r" b="b"/>
              <a:pathLst>
                <a:path w="366" h="962" extrusionOk="0">
                  <a:moveTo>
                    <a:pt x="273" y="0"/>
                  </a:moveTo>
                  <a:cubicBezTo>
                    <a:pt x="248" y="0"/>
                    <a:pt x="225" y="13"/>
                    <a:pt x="213" y="47"/>
                  </a:cubicBezTo>
                  <a:cubicBezTo>
                    <a:pt x="153" y="168"/>
                    <a:pt x="122" y="320"/>
                    <a:pt x="92" y="442"/>
                  </a:cubicBezTo>
                  <a:cubicBezTo>
                    <a:pt x="31" y="594"/>
                    <a:pt x="1" y="746"/>
                    <a:pt x="1" y="898"/>
                  </a:cubicBezTo>
                  <a:cubicBezTo>
                    <a:pt x="1" y="935"/>
                    <a:pt x="24" y="961"/>
                    <a:pt x="56" y="961"/>
                  </a:cubicBezTo>
                  <a:cubicBezTo>
                    <a:pt x="76" y="961"/>
                    <a:pt x="99" y="951"/>
                    <a:pt x="122" y="928"/>
                  </a:cubicBezTo>
                  <a:cubicBezTo>
                    <a:pt x="335" y="746"/>
                    <a:pt x="365" y="351"/>
                    <a:pt x="365" y="77"/>
                  </a:cubicBezTo>
                  <a:cubicBezTo>
                    <a:pt x="365" y="39"/>
                    <a:pt x="31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6" name="Google Shape;766;p30"/>
            <p:cNvSpPr/>
            <p:nvPr/>
          </p:nvSpPr>
          <p:spPr>
            <a:xfrm>
              <a:off x="5094575" y="3497875"/>
              <a:ext cx="8400" cy="28450"/>
            </a:xfrm>
            <a:custGeom>
              <a:avLst/>
              <a:gdLst/>
              <a:ahLst/>
              <a:cxnLst/>
              <a:rect l="l" t="t" r="r" b="b"/>
              <a:pathLst>
                <a:path w="336" h="1138" extrusionOk="0">
                  <a:moveTo>
                    <a:pt x="96" y="0"/>
                  </a:moveTo>
                  <a:cubicBezTo>
                    <a:pt x="62" y="0"/>
                    <a:pt x="31" y="23"/>
                    <a:pt x="31" y="69"/>
                  </a:cubicBezTo>
                  <a:cubicBezTo>
                    <a:pt x="31" y="403"/>
                    <a:pt x="1" y="798"/>
                    <a:pt x="92" y="1102"/>
                  </a:cubicBezTo>
                  <a:cubicBezTo>
                    <a:pt x="92" y="1120"/>
                    <a:pt x="123" y="1137"/>
                    <a:pt x="148" y="1137"/>
                  </a:cubicBezTo>
                  <a:cubicBezTo>
                    <a:pt x="167" y="1137"/>
                    <a:pt x="183" y="1128"/>
                    <a:pt x="183" y="1102"/>
                  </a:cubicBezTo>
                  <a:cubicBezTo>
                    <a:pt x="335" y="798"/>
                    <a:pt x="275" y="373"/>
                    <a:pt x="183" y="69"/>
                  </a:cubicBezTo>
                  <a:cubicBezTo>
                    <a:pt x="168" y="23"/>
                    <a:pt x="130"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7" name="Google Shape;767;p30"/>
            <p:cNvSpPr/>
            <p:nvPr/>
          </p:nvSpPr>
          <p:spPr>
            <a:xfrm>
              <a:off x="5102950" y="3503075"/>
              <a:ext cx="9150" cy="25900"/>
            </a:xfrm>
            <a:custGeom>
              <a:avLst/>
              <a:gdLst/>
              <a:ahLst/>
              <a:cxnLst/>
              <a:rect l="l" t="t" r="r" b="b"/>
              <a:pathLst>
                <a:path w="366" h="1036" extrusionOk="0">
                  <a:moveTo>
                    <a:pt x="88" y="1"/>
                  </a:moveTo>
                  <a:cubicBezTo>
                    <a:pt x="46" y="1"/>
                    <a:pt x="0" y="23"/>
                    <a:pt x="0" y="74"/>
                  </a:cubicBezTo>
                  <a:cubicBezTo>
                    <a:pt x="61" y="377"/>
                    <a:pt x="31" y="773"/>
                    <a:pt x="213" y="1016"/>
                  </a:cubicBezTo>
                  <a:cubicBezTo>
                    <a:pt x="226" y="1028"/>
                    <a:pt x="243" y="1036"/>
                    <a:pt x="262" y="1036"/>
                  </a:cubicBezTo>
                  <a:cubicBezTo>
                    <a:pt x="289" y="1036"/>
                    <a:pt x="317" y="1021"/>
                    <a:pt x="335" y="985"/>
                  </a:cubicBezTo>
                  <a:cubicBezTo>
                    <a:pt x="365" y="712"/>
                    <a:pt x="243" y="347"/>
                    <a:pt x="152" y="43"/>
                  </a:cubicBezTo>
                  <a:cubicBezTo>
                    <a:pt x="152" y="16"/>
                    <a:pt x="122"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8" name="Google Shape;768;p30"/>
            <p:cNvSpPr/>
            <p:nvPr/>
          </p:nvSpPr>
          <p:spPr>
            <a:xfrm>
              <a:off x="5108550" y="3500275"/>
              <a:ext cx="13425" cy="29000"/>
            </a:xfrm>
            <a:custGeom>
              <a:avLst/>
              <a:gdLst/>
              <a:ahLst/>
              <a:cxnLst/>
              <a:rect l="l" t="t" r="r" b="b"/>
              <a:pathLst>
                <a:path w="537" h="1160" extrusionOk="0">
                  <a:moveTo>
                    <a:pt x="59" y="0"/>
                  </a:moveTo>
                  <a:cubicBezTo>
                    <a:pt x="28" y="0"/>
                    <a:pt x="1" y="26"/>
                    <a:pt x="19" y="64"/>
                  </a:cubicBezTo>
                  <a:cubicBezTo>
                    <a:pt x="80" y="246"/>
                    <a:pt x="141" y="429"/>
                    <a:pt x="202" y="611"/>
                  </a:cubicBezTo>
                  <a:cubicBezTo>
                    <a:pt x="232" y="793"/>
                    <a:pt x="263" y="976"/>
                    <a:pt x="354" y="1128"/>
                  </a:cubicBezTo>
                  <a:cubicBezTo>
                    <a:pt x="365" y="1149"/>
                    <a:pt x="387" y="1159"/>
                    <a:pt x="411" y="1159"/>
                  </a:cubicBezTo>
                  <a:cubicBezTo>
                    <a:pt x="455" y="1159"/>
                    <a:pt x="506" y="1126"/>
                    <a:pt x="506" y="1067"/>
                  </a:cubicBezTo>
                  <a:cubicBezTo>
                    <a:pt x="536" y="733"/>
                    <a:pt x="293" y="307"/>
                    <a:pt x="111" y="34"/>
                  </a:cubicBezTo>
                  <a:cubicBezTo>
                    <a:pt x="99" y="10"/>
                    <a:pt x="7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9" name="Google Shape;769;p30"/>
            <p:cNvSpPr/>
            <p:nvPr/>
          </p:nvSpPr>
          <p:spPr>
            <a:xfrm>
              <a:off x="5115375" y="3496925"/>
              <a:ext cx="21800" cy="32825"/>
            </a:xfrm>
            <a:custGeom>
              <a:avLst/>
              <a:gdLst/>
              <a:ahLst/>
              <a:cxnLst/>
              <a:rect l="l" t="t" r="r" b="b"/>
              <a:pathLst>
                <a:path w="872" h="1313" extrusionOk="0">
                  <a:moveTo>
                    <a:pt x="95" y="1"/>
                  </a:moveTo>
                  <a:cubicBezTo>
                    <a:pt x="45" y="1"/>
                    <a:pt x="0" y="47"/>
                    <a:pt x="20" y="107"/>
                  </a:cubicBezTo>
                  <a:cubicBezTo>
                    <a:pt x="81" y="320"/>
                    <a:pt x="202" y="532"/>
                    <a:pt x="324" y="715"/>
                  </a:cubicBezTo>
                  <a:cubicBezTo>
                    <a:pt x="385" y="806"/>
                    <a:pt x="446" y="927"/>
                    <a:pt x="506" y="1019"/>
                  </a:cubicBezTo>
                  <a:cubicBezTo>
                    <a:pt x="567" y="1110"/>
                    <a:pt x="598" y="1231"/>
                    <a:pt x="689" y="1292"/>
                  </a:cubicBezTo>
                  <a:cubicBezTo>
                    <a:pt x="701" y="1305"/>
                    <a:pt x="724" y="1312"/>
                    <a:pt x="747" y="1312"/>
                  </a:cubicBezTo>
                  <a:cubicBezTo>
                    <a:pt x="779" y="1312"/>
                    <a:pt x="810" y="1297"/>
                    <a:pt x="810" y="1262"/>
                  </a:cubicBezTo>
                  <a:cubicBezTo>
                    <a:pt x="871" y="1049"/>
                    <a:pt x="689" y="836"/>
                    <a:pt x="598" y="684"/>
                  </a:cubicBezTo>
                  <a:cubicBezTo>
                    <a:pt x="446" y="472"/>
                    <a:pt x="263" y="289"/>
                    <a:pt x="172" y="46"/>
                  </a:cubicBezTo>
                  <a:cubicBezTo>
                    <a:pt x="151" y="14"/>
                    <a:pt x="12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0" name="Google Shape;770;p30"/>
            <p:cNvSpPr/>
            <p:nvPr/>
          </p:nvSpPr>
          <p:spPr>
            <a:xfrm>
              <a:off x="5122175" y="3495600"/>
              <a:ext cx="23125" cy="28925"/>
            </a:xfrm>
            <a:custGeom>
              <a:avLst/>
              <a:gdLst/>
              <a:ahLst/>
              <a:cxnLst/>
              <a:rect l="l" t="t" r="r" b="b"/>
              <a:pathLst>
                <a:path w="925" h="1157" extrusionOk="0">
                  <a:moveTo>
                    <a:pt x="110" y="0"/>
                  </a:moveTo>
                  <a:cubicBezTo>
                    <a:pt x="55" y="0"/>
                    <a:pt x="0" y="65"/>
                    <a:pt x="22" y="129"/>
                  </a:cubicBezTo>
                  <a:lnTo>
                    <a:pt x="52" y="129"/>
                  </a:lnTo>
                  <a:cubicBezTo>
                    <a:pt x="143" y="342"/>
                    <a:pt x="265" y="525"/>
                    <a:pt x="386" y="707"/>
                  </a:cubicBezTo>
                  <a:cubicBezTo>
                    <a:pt x="508" y="859"/>
                    <a:pt x="599" y="1041"/>
                    <a:pt x="781" y="1132"/>
                  </a:cubicBezTo>
                  <a:cubicBezTo>
                    <a:pt x="798" y="1149"/>
                    <a:pt x="818" y="1157"/>
                    <a:pt x="836" y="1157"/>
                  </a:cubicBezTo>
                  <a:cubicBezTo>
                    <a:pt x="884" y="1157"/>
                    <a:pt x="925" y="1107"/>
                    <a:pt x="903" y="1041"/>
                  </a:cubicBezTo>
                  <a:cubicBezTo>
                    <a:pt x="842" y="859"/>
                    <a:pt x="690" y="707"/>
                    <a:pt x="569" y="555"/>
                  </a:cubicBezTo>
                  <a:cubicBezTo>
                    <a:pt x="447" y="373"/>
                    <a:pt x="326" y="221"/>
                    <a:pt x="174" y="38"/>
                  </a:cubicBezTo>
                  <a:cubicBezTo>
                    <a:pt x="156" y="11"/>
                    <a:pt x="133"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1" name="Google Shape;771;p30"/>
            <p:cNvSpPr/>
            <p:nvPr/>
          </p:nvSpPr>
          <p:spPr>
            <a:xfrm>
              <a:off x="5129725" y="3490400"/>
              <a:ext cx="24925" cy="23650"/>
            </a:xfrm>
            <a:custGeom>
              <a:avLst/>
              <a:gdLst/>
              <a:ahLst/>
              <a:cxnLst/>
              <a:rect l="l" t="t" r="r" b="b"/>
              <a:pathLst>
                <a:path w="997" h="946" extrusionOk="0">
                  <a:moveTo>
                    <a:pt x="95" y="1"/>
                  </a:moveTo>
                  <a:cubicBezTo>
                    <a:pt x="46" y="1"/>
                    <a:pt x="1" y="79"/>
                    <a:pt x="24" y="125"/>
                  </a:cubicBezTo>
                  <a:cubicBezTo>
                    <a:pt x="115" y="337"/>
                    <a:pt x="236" y="520"/>
                    <a:pt x="388" y="641"/>
                  </a:cubicBezTo>
                  <a:cubicBezTo>
                    <a:pt x="540" y="763"/>
                    <a:pt x="692" y="945"/>
                    <a:pt x="905" y="945"/>
                  </a:cubicBezTo>
                  <a:cubicBezTo>
                    <a:pt x="966" y="945"/>
                    <a:pt x="996" y="884"/>
                    <a:pt x="966" y="824"/>
                  </a:cubicBezTo>
                  <a:cubicBezTo>
                    <a:pt x="875" y="672"/>
                    <a:pt x="662" y="581"/>
                    <a:pt x="540" y="459"/>
                  </a:cubicBezTo>
                  <a:cubicBezTo>
                    <a:pt x="388" y="337"/>
                    <a:pt x="267" y="185"/>
                    <a:pt x="145" y="33"/>
                  </a:cubicBezTo>
                  <a:cubicBezTo>
                    <a:pt x="130" y="10"/>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2" name="Google Shape;772;p30"/>
            <p:cNvSpPr/>
            <p:nvPr/>
          </p:nvSpPr>
          <p:spPr>
            <a:xfrm>
              <a:off x="5132950" y="3484325"/>
              <a:ext cx="33850" cy="22225"/>
            </a:xfrm>
            <a:custGeom>
              <a:avLst/>
              <a:gdLst/>
              <a:ahLst/>
              <a:cxnLst/>
              <a:rect l="l" t="t" r="r" b="b"/>
              <a:pathLst>
                <a:path w="1354" h="889" extrusionOk="0">
                  <a:moveTo>
                    <a:pt x="128" y="1"/>
                  </a:moveTo>
                  <a:cubicBezTo>
                    <a:pt x="58" y="1"/>
                    <a:pt x="1" y="86"/>
                    <a:pt x="47" y="155"/>
                  </a:cubicBezTo>
                  <a:cubicBezTo>
                    <a:pt x="168" y="368"/>
                    <a:pt x="350" y="520"/>
                    <a:pt x="563" y="641"/>
                  </a:cubicBezTo>
                  <a:cubicBezTo>
                    <a:pt x="730" y="752"/>
                    <a:pt x="972" y="888"/>
                    <a:pt x="1198" y="888"/>
                  </a:cubicBezTo>
                  <a:cubicBezTo>
                    <a:pt x="1219" y="888"/>
                    <a:pt x="1241" y="887"/>
                    <a:pt x="1262" y="884"/>
                  </a:cubicBezTo>
                  <a:cubicBezTo>
                    <a:pt x="1323" y="884"/>
                    <a:pt x="1354" y="793"/>
                    <a:pt x="1293" y="763"/>
                  </a:cubicBezTo>
                  <a:cubicBezTo>
                    <a:pt x="1141" y="611"/>
                    <a:pt x="928" y="550"/>
                    <a:pt x="746" y="459"/>
                  </a:cubicBezTo>
                  <a:cubicBezTo>
                    <a:pt x="533" y="368"/>
                    <a:pt x="350" y="216"/>
                    <a:pt x="198" y="33"/>
                  </a:cubicBezTo>
                  <a:cubicBezTo>
                    <a:pt x="176" y="10"/>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3" name="Google Shape;773;p30"/>
            <p:cNvSpPr/>
            <p:nvPr/>
          </p:nvSpPr>
          <p:spPr>
            <a:xfrm>
              <a:off x="5138275" y="3478725"/>
              <a:ext cx="32325" cy="15625"/>
            </a:xfrm>
            <a:custGeom>
              <a:avLst/>
              <a:gdLst/>
              <a:ahLst/>
              <a:cxnLst/>
              <a:rect l="l" t="t" r="r" b="b"/>
              <a:pathLst>
                <a:path w="1293" h="625" extrusionOk="0">
                  <a:moveTo>
                    <a:pt x="143" y="0"/>
                  </a:moveTo>
                  <a:cubicBezTo>
                    <a:pt x="52" y="0"/>
                    <a:pt x="0" y="120"/>
                    <a:pt x="77" y="196"/>
                  </a:cubicBezTo>
                  <a:cubicBezTo>
                    <a:pt x="363" y="397"/>
                    <a:pt x="758" y="625"/>
                    <a:pt x="1133" y="625"/>
                  </a:cubicBezTo>
                  <a:cubicBezTo>
                    <a:pt x="1156" y="625"/>
                    <a:pt x="1179" y="624"/>
                    <a:pt x="1201" y="622"/>
                  </a:cubicBezTo>
                  <a:cubicBezTo>
                    <a:pt x="1293" y="622"/>
                    <a:pt x="1293" y="531"/>
                    <a:pt x="1232" y="470"/>
                  </a:cubicBezTo>
                  <a:cubicBezTo>
                    <a:pt x="1080" y="379"/>
                    <a:pt x="928" y="318"/>
                    <a:pt x="776" y="257"/>
                  </a:cubicBezTo>
                  <a:cubicBezTo>
                    <a:pt x="563" y="196"/>
                    <a:pt x="381" y="105"/>
                    <a:pt x="198" y="14"/>
                  </a:cubicBezTo>
                  <a:cubicBezTo>
                    <a:pt x="179" y="4"/>
                    <a:pt x="160"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4" name="Google Shape;774;p30"/>
            <p:cNvSpPr/>
            <p:nvPr/>
          </p:nvSpPr>
          <p:spPr>
            <a:xfrm>
              <a:off x="5143225" y="3469950"/>
              <a:ext cx="31925" cy="12950"/>
            </a:xfrm>
            <a:custGeom>
              <a:avLst/>
              <a:gdLst/>
              <a:ahLst/>
              <a:cxnLst/>
              <a:rect l="l" t="t" r="r" b="b"/>
              <a:pathLst>
                <a:path w="1277" h="518" extrusionOk="0">
                  <a:moveTo>
                    <a:pt x="91" y="0"/>
                  </a:moveTo>
                  <a:cubicBezTo>
                    <a:pt x="0" y="0"/>
                    <a:pt x="0" y="92"/>
                    <a:pt x="61" y="122"/>
                  </a:cubicBezTo>
                  <a:cubicBezTo>
                    <a:pt x="243" y="183"/>
                    <a:pt x="395" y="335"/>
                    <a:pt x="578" y="395"/>
                  </a:cubicBezTo>
                  <a:cubicBezTo>
                    <a:pt x="760" y="456"/>
                    <a:pt x="973" y="517"/>
                    <a:pt x="1155" y="517"/>
                  </a:cubicBezTo>
                  <a:cubicBezTo>
                    <a:pt x="1216" y="487"/>
                    <a:pt x="1277" y="365"/>
                    <a:pt x="1186" y="335"/>
                  </a:cubicBezTo>
                  <a:cubicBezTo>
                    <a:pt x="1003" y="244"/>
                    <a:pt x="791" y="244"/>
                    <a:pt x="608" y="183"/>
                  </a:cubicBezTo>
                  <a:cubicBezTo>
                    <a:pt x="426" y="122"/>
                    <a:pt x="27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5" name="Google Shape;775;p30"/>
            <p:cNvSpPr/>
            <p:nvPr/>
          </p:nvSpPr>
          <p:spPr>
            <a:xfrm>
              <a:off x="5146250" y="3464625"/>
              <a:ext cx="32700" cy="9900"/>
            </a:xfrm>
            <a:custGeom>
              <a:avLst/>
              <a:gdLst/>
              <a:ahLst/>
              <a:cxnLst/>
              <a:rect l="l" t="t" r="r" b="b"/>
              <a:pathLst>
                <a:path w="1308" h="396" extrusionOk="0">
                  <a:moveTo>
                    <a:pt x="92" y="1"/>
                  </a:moveTo>
                  <a:cubicBezTo>
                    <a:pt x="31" y="1"/>
                    <a:pt x="1" y="61"/>
                    <a:pt x="31" y="92"/>
                  </a:cubicBezTo>
                  <a:cubicBezTo>
                    <a:pt x="396" y="274"/>
                    <a:pt x="822" y="396"/>
                    <a:pt x="1217" y="396"/>
                  </a:cubicBezTo>
                  <a:cubicBezTo>
                    <a:pt x="1277" y="396"/>
                    <a:pt x="1308" y="305"/>
                    <a:pt x="1247" y="274"/>
                  </a:cubicBezTo>
                  <a:cubicBezTo>
                    <a:pt x="882" y="153"/>
                    <a:pt x="457" y="92"/>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6" name="Google Shape;776;p30"/>
            <p:cNvSpPr/>
            <p:nvPr/>
          </p:nvSpPr>
          <p:spPr>
            <a:xfrm>
              <a:off x="4962375" y="2942100"/>
              <a:ext cx="71450" cy="53350"/>
            </a:xfrm>
            <a:custGeom>
              <a:avLst/>
              <a:gdLst/>
              <a:ahLst/>
              <a:cxnLst/>
              <a:rect l="l" t="t" r="r" b="b"/>
              <a:pathLst>
                <a:path w="2858" h="2134" extrusionOk="0">
                  <a:moveTo>
                    <a:pt x="1288" y="150"/>
                  </a:moveTo>
                  <a:cubicBezTo>
                    <a:pt x="1400" y="150"/>
                    <a:pt x="1517" y="172"/>
                    <a:pt x="1634" y="217"/>
                  </a:cubicBezTo>
                  <a:lnTo>
                    <a:pt x="1634" y="217"/>
                  </a:lnTo>
                  <a:cubicBezTo>
                    <a:pt x="1634" y="247"/>
                    <a:pt x="1645" y="275"/>
                    <a:pt x="1672" y="293"/>
                  </a:cubicBezTo>
                  <a:cubicBezTo>
                    <a:pt x="2067" y="567"/>
                    <a:pt x="2553" y="932"/>
                    <a:pt x="2249" y="1448"/>
                  </a:cubicBezTo>
                  <a:cubicBezTo>
                    <a:pt x="2087" y="1719"/>
                    <a:pt x="1849" y="1829"/>
                    <a:pt x="1587" y="1829"/>
                  </a:cubicBezTo>
                  <a:cubicBezTo>
                    <a:pt x="1409" y="1829"/>
                    <a:pt x="1219" y="1778"/>
                    <a:pt x="1034" y="1692"/>
                  </a:cubicBezTo>
                  <a:cubicBezTo>
                    <a:pt x="608" y="1479"/>
                    <a:pt x="304" y="1084"/>
                    <a:pt x="578" y="567"/>
                  </a:cubicBezTo>
                  <a:cubicBezTo>
                    <a:pt x="747" y="292"/>
                    <a:pt x="1004" y="150"/>
                    <a:pt x="1288" y="150"/>
                  </a:cubicBezTo>
                  <a:close/>
                  <a:moveTo>
                    <a:pt x="1223" y="0"/>
                  </a:moveTo>
                  <a:cubicBezTo>
                    <a:pt x="892" y="0"/>
                    <a:pt x="593" y="205"/>
                    <a:pt x="365" y="537"/>
                  </a:cubicBezTo>
                  <a:cubicBezTo>
                    <a:pt x="0" y="1084"/>
                    <a:pt x="365" y="1692"/>
                    <a:pt x="912" y="1965"/>
                  </a:cubicBezTo>
                  <a:cubicBezTo>
                    <a:pt x="1116" y="2073"/>
                    <a:pt x="1349" y="2134"/>
                    <a:pt x="1576" y="2134"/>
                  </a:cubicBezTo>
                  <a:cubicBezTo>
                    <a:pt x="1924" y="2134"/>
                    <a:pt x="2260" y="1992"/>
                    <a:pt x="2462" y="1661"/>
                  </a:cubicBezTo>
                  <a:cubicBezTo>
                    <a:pt x="2857" y="992"/>
                    <a:pt x="2341" y="445"/>
                    <a:pt x="1763" y="111"/>
                  </a:cubicBezTo>
                  <a:cubicBezTo>
                    <a:pt x="1750" y="103"/>
                    <a:pt x="1738" y="99"/>
                    <a:pt x="1725" y="99"/>
                  </a:cubicBezTo>
                  <a:cubicBezTo>
                    <a:pt x="1706" y="99"/>
                    <a:pt x="1687" y="109"/>
                    <a:pt x="1672" y="124"/>
                  </a:cubicBezTo>
                  <a:lnTo>
                    <a:pt x="1672" y="124"/>
                  </a:lnTo>
                  <a:cubicBezTo>
                    <a:pt x="1518" y="39"/>
                    <a:pt x="1367"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7" name="Google Shape;777;p30"/>
            <p:cNvSpPr/>
            <p:nvPr/>
          </p:nvSpPr>
          <p:spPr>
            <a:xfrm>
              <a:off x="5014025" y="2928150"/>
              <a:ext cx="35000" cy="22350"/>
            </a:xfrm>
            <a:custGeom>
              <a:avLst/>
              <a:gdLst/>
              <a:ahLst/>
              <a:cxnLst/>
              <a:rect l="l" t="t" r="r" b="b"/>
              <a:pathLst>
                <a:path w="1400" h="894" extrusionOk="0">
                  <a:moveTo>
                    <a:pt x="1247" y="0"/>
                  </a:moveTo>
                  <a:cubicBezTo>
                    <a:pt x="1004" y="31"/>
                    <a:pt x="730" y="213"/>
                    <a:pt x="518" y="335"/>
                  </a:cubicBezTo>
                  <a:cubicBezTo>
                    <a:pt x="305" y="456"/>
                    <a:pt x="153" y="608"/>
                    <a:pt x="1" y="821"/>
                  </a:cubicBezTo>
                  <a:cubicBezTo>
                    <a:pt x="1" y="865"/>
                    <a:pt x="17" y="894"/>
                    <a:pt x="38" y="894"/>
                  </a:cubicBezTo>
                  <a:cubicBezTo>
                    <a:pt x="46" y="894"/>
                    <a:pt x="54" y="890"/>
                    <a:pt x="62" y="882"/>
                  </a:cubicBezTo>
                  <a:lnTo>
                    <a:pt x="92" y="882"/>
                  </a:lnTo>
                  <a:cubicBezTo>
                    <a:pt x="275" y="760"/>
                    <a:pt x="487" y="578"/>
                    <a:pt x="700" y="456"/>
                  </a:cubicBezTo>
                  <a:cubicBezTo>
                    <a:pt x="913" y="365"/>
                    <a:pt x="1156" y="274"/>
                    <a:pt x="1338" y="122"/>
                  </a:cubicBezTo>
                  <a:cubicBezTo>
                    <a:pt x="1399" y="61"/>
                    <a:pt x="1338"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8" name="Google Shape;778;p30"/>
            <p:cNvSpPr/>
            <p:nvPr/>
          </p:nvSpPr>
          <p:spPr>
            <a:xfrm>
              <a:off x="5017400" y="2938700"/>
              <a:ext cx="35425" cy="13175"/>
            </a:xfrm>
            <a:custGeom>
              <a:avLst/>
              <a:gdLst/>
              <a:ahLst/>
              <a:cxnLst/>
              <a:rect l="l" t="t" r="r" b="b"/>
              <a:pathLst>
                <a:path w="1417" h="527" extrusionOk="0">
                  <a:moveTo>
                    <a:pt x="1267" y="1"/>
                  </a:moveTo>
                  <a:cubicBezTo>
                    <a:pt x="841" y="1"/>
                    <a:pt x="420" y="200"/>
                    <a:pt x="79" y="399"/>
                  </a:cubicBezTo>
                  <a:cubicBezTo>
                    <a:pt x="0" y="451"/>
                    <a:pt x="35" y="527"/>
                    <a:pt x="104" y="527"/>
                  </a:cubicBezTo>
                  <a:cubicBezTo>
                    <a:pt x="115" y="527"/>
                    <a:pt x="127" y="525"/>
                    <a:pt x="140" y="521"/>
                  </a:cubicBezTo>
                  <a:cubicBezTo>
                    <a:pt x="535" y="338"/>
                    <a:pt x="960" y="277"/>
                    <a:pt x="1355" y="95"/>
                  </a:cubicBezTo>
                  <a:cubicBezTo>
                    <a:pt x="1416" y="65"/>
                    <a:pt x="1416" y="4"/>
                    <a:pt x="1355" y="4"/>
                  </a:cubicBezTo>
                  <a:cubicBezTo>
                    <a:pt x="1326" y="2"/>
                    <a:pt x="1296"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9" name="Google Shape;779;p30"/>
            <p:cNvSpPr/>
            <p:nvPr/>
          </p:nvSpPr>
          <p:spPr>
            <a:xfrm>
              <a:off x="5022400" y="2946525"/>
              <a:ext cx="41825" cy="9000"/>
            </a:xfrm>
            <a:custGeom>
              <a:avLst/>
              <a:gdLst/>
              <a:ahLst/>
              <a:cxnLst/>
              <a:rect l="l" t="t" r="r" b="b"/>
              <a:pathLst>
                <a:path w="1673" h="360" extrusionOk="0">
                  <a:moveTo>
                    <a:pt x="1133" y="0"/>
                  </a:moveTo>
                  <a:cubicBezTo>
                    <a:pt x="760" y="0"/>
                    <a:pt x="353" y="82"/>
                    <a:pt x="61" y="208"/>
                  </a:cubicBezTo>
                  <a:cubicBezTo>
                    <a:pt x="0" y="268"/>
                    <a:pt x="31" y="360"/>
                    <a:pt x="122" y="360"/>
                  </a:cubicBezTo>
                  <a:cubicBezTo>
                    <a:pt x="365" y="360"/>
                    <a:pt x="639" y="268"/>
                    <a:pt x="882" y="268"/>
                  </a:cubicBezTo>
                  <a:cubicBezTo>
                    <a:pt x="1125" y="238"/>
                    <a:pt x="1368" y="238"/>
                    <a:pt x="1611" y="177"/>
                  </a:cubicBezTo>
                  <a:cubicBezTo>
                    <a:pt x="1672" y="177"/>
                    <a:pt x="1672" y="56"/>
                    <a:pt x="1611" y="56"/>
                  </a:cubicBezTo>
                  <a:cubicBezTo>
                    <a:pt x="1468" y="17"/>
                    <a:pt x="130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0" name="Google Shape;780;p30"/>
            <p:cNvSpPr/>
            <p:nvPr/>
          </p:nvSpPr>
          <p:spPr>
            <a:xfrm>
              <a:off x="5026200" y="2956700"/>
              <a:ext cx="43325" cy="10425"/>
            </a:xfrm>
            <a:custGeom>
              <a:avLst/>
              <a:gdLst/>
              <a:ahLst/>
              <a:cxnLst/>
              <a:rect l="l" t="t" r="r" b="b"/>
              <a:pathLst>
                <a:path w="1733" h="417" extrusionOk="0">
                  <a:moveTo>
                    <a:pt x="306" y="1"/>
                  </a:moveTo>
                  <a:cubicBezTo>
                    <a:pt x="234" y="1"/>
                    <a:pt x="163" y="4"/>
                    <a:pt x="92" y="13"/>
                  </a:cubicBezTo>
                  <a:cubicBezTo>
                    <a:pt x="0" y="44"/>
                    <a:pt x="31" y="196"/>
                    <a:pt x="122" y="196"/>
                  </a:cubicBezTo>
                  <a:cubicBezTo>
                    <a:pt x="395" y="226"/>
                    <a:pt x="669" y="287"/>
                    <a:pt x="943" y="317"/>
                  </a:cubicBezTo>
                  <a:cubicBezTo>
                    <a:pt x="1116" y="367"/>
                    <a:pt x="1290" y="417"/>
                    <a:pt x="1464" y="417"/>
                  </a:cubicBezTo>
                  <a:cubicBezTo>
                    <a:pt x="1503" y="417"/>
                    <a:pt x="1542" y="414"/>
                    <a:pt x="1581" y="408"/>
                  </a:cubicBezTo>
                  <a:cubicBezTo>
                    <a:pt x="1672" y="408"/>
                    <a:pt x="1733" y="317"/>
                    <a:pt x="1642" y="256"/>
                  </a:cubicBezTo>
                  <a:cubicBezTo>
                    <a:pt x="1399" y="135"/>
                    <a:pt x="1095" y="105"/>
                    <a:pt x="851" y="44"/>
                  </a:cubicBezTo>
                  <a:cubicBezTo>
                    <a:pt x="658" y="22"/>
                    <a:pt x="48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1" name="Google Shape;781;p30"/>
            <p:cNvSpPr/>
            <p:nvPr/>
          </p:nvSpPr>
          <p:spPr>
            <a:xfrm>
              <a:off x="5030000" y="2964625"/>
              <a:ext cx="38025" cy="11425"/>
            </a:xfrm>
            <a:custGeom>
              <a:avLst/>
              <a:gdLst/>
              <a:ahLst/>
              <a:cxnLst/>
              <a:rect l="l" t="t" r="r" b="b"/>
              <a:pathLst>
                <a:path w="1521" h="457" extrusionOk="0">
                  <a:moveTo>
                    <a:pt x="91" y="0"/>
                  </a:moveTo>
                  <a:cubicBezTo>
                    <a:pt x="0" y="0"/>
                    <a:pt x="0" y="122"/>
                    <a:pt x="91" y="152"/>
                  </a:cubicBezTo>
                  <a:cubicBezTo>
                    <a:pt x="304" y="213"/>
                    <a:pt x="547" y="243"/>
                    <a:pt x="791" y="304"/>
                  </a:cubicBezTo>
                  <a:cubicBezTo>
                    <a:pt x="1003" y="365"/>
                    <a:pt x="1186" y="456"/>
                    <a:pt x="1429" y="456"/>
                  </a:cubicBezTo>
                  <a:cubicBezTo>
                    <a:pt x="1490" y="456"/>
                    <a:pt x="1520" y="365"/>
                    <a:pt x="1459" y="335"/>
                  </a:cubicBezTo>
                  <a:cubicBezTo>
                    <a:pt x="1125" y="61"/>
                    <a:pt x="54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2" name="Google Shape;782;p30"/>
            <p:cNvSpPr/>
            <p:nvPr/>
          </p:nvSpPr>
          <p:spPr>
            <a:xfrm>
              <a:off x="5028475" y="2969950"/>
              <a:ext cx="35750" cy="18250"/>
            </a:xfrm>
            <a:custGeom>
              <a:avLst/>
              <a:gdLst/>
              <a:ahLst/>
              <a:cxnLst/>
              <a:rect l="l" t="t" r="r" b="b"/>
              <a:pathLst>
                <a:path w="1430" h="730" extrusionOk="0">
                  <a:moveTo>
                    <a:pt x="92" y="0"/>
                  </a:moveTo>
                  <a:cubicBezTo>
                    <a:pt x="31" y="0"/>
                    <a:pt x="1" y="91"/>
                    <a:pt x="61" y="91"/>
                  </a:cubicBezTo>
                  <a:cubicBezTo>
                    <a:pt x="274" y="243"/>
                    <a:pt x="517" y="365"/>
                    <a:pt x="791" y="486"/>
                  </a:cubicBezTo>
                  <a:cubicBezTo>
                    <a:pt x="973" y="578"/>
                    <a:pt x="1156" y="699"/>
                    <a:pt x="1368" y="730"/>
                  </a:cubicBezTo>
                  <a:cubicBezTo>
                    <a:pt x="1429" y="730"/>
                    <a:pt x="1429" y="669"/>
                    <a:pt x="1399" y="638"/>
                  </a:cubicBezTo>
                  <a:cubicBezTo>
                    <a:pt x="1247" y="456"/>
                    <a:pt x="973" y="395"/>
                    <a:pt x="760" y="304"/>
                  </a:cubicBezTo>
                  <a:cubicBezTo>
                    <a:pt x="548" y="182"/>
                    <a:pt x="335" y="9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3" name="Google Shape;783;p30"/>
            <p:cNvSpPr/>
            <p:nvPr/>
          </p:nvSpPr>
          <p:spPr>
            <a:xfrm>
              <a:off x="5031800" y="2980375"/>
              <a:ext cx="35450" cy="21500"/>
            </a:xfrm>
            <a:custGeom>
              <a:avLst/>
              <a:gdLst/>
              <a:ahLst/>
              <a:cxnLst/>
              <a:rect l="l" t="t" r="r" b="b"/>
              <a:pathLst>
                <a:path w="1418" h="860" extrusionOk="0">
                  <a:moveTo>
                    <a:pt x="77" y="0"/>
                  </a:moveTo>
                  <a:cubicBezTo>
                    <a:pt x="31" y="0"/>
                    <a:pt x="1" y="45"/>
                    <a:pt x="50" y="69"/>
                  </a:cubicBezTo>
                  <a:cubicBezTo>
                    <a:pt x="415" y="373"/>
                    <a:pt x="871" y="768"/>
                    <a:pt x="1327" y="860"/>
                  </a:cubicBezTo>
                  <a:cubicBezTo>
                    <a:pt x="1387" y="860"/>
                    <a:pt x="1418" y="829"/>
                    <a:pt x="1387" y="799"/>
                  </a:cubicBezTo>
                  <a:cubicBezTo>
                    <a:pt x="1205" y="647"/>
                    <a:pt x="962" y="556"/>
                    <a:pt x="749" y="434"/>
                  </a:cubicBezTo>
                  <a:cubicBezTo>
                    <a:pt x="536" y="313"/>
                    <a:pt x="323" y="161"/>
                    <a:pt x="111" y="9"/>
                  </a:cubicBezTo>
                  <a:cubicBezTo>
                    <a:pt x="99" y="3"/>
                    <a:pt x="87"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4" name="Google Shape;784;p30"/>
            <p:cNvSpPr/>
            <p:nvPr/>
          </p:nvSpPr>
          <p:spPr>
            <a:xfrm>
              <a:off x="5007200" y="296082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5" name="Google Shape;785;p30"/>
            <p:cNvSpPr/>
            <p:nvPr/>
          </p:nvSpPr>
          <p:spPr>
            <a:xfrm>
              <a:off x="5009475" y="29707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6" name="Google Shape;786;p30"/>
            <p:cNvSpPr/>
            <p:nvPr/>
          </p:nvSpPr>
          <p:spPr>
            <a:xfrm>
              <a:off x="4998075" y="2974500"/>
              <a:ext cx="3075" cy="2300"/>
            </a:xfrm>
            <a:custGeom>
              <a:avLst/>
              <a:gdLst/>
              <a:ahLst/>
              <a:cxnLst/>
              <a:rect l="l" t="t" r="r" b="b"/>
              <a:pathLst>
                <a:path w="123" h="92" extrusionOk="0">
                  <a:moveTo>
                    <a:pt x="61" y="0"/>
                  </a:moveTo>
                  <a:cubicBezTo>
                    <a:pt x="1" y="0"/>
                    <a:pt x="1" y="92"/>
                    <a:pt x="61" y="92"/>
                  </a:cubicBezTo>
                  <a:cubicBezTo>
                    <a:pt x="122" y="92"/>
                    <a:pt x="12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7" name="Google Shape;787;p30"/>
            <p:cNvSpPr/>
            <p:nvPr/>
          </p:nvSpPr>
          <p:spPr>
            <a:xfrm>
              <a:off x="4988950" y="2972975"/>
              <a:ext cx="6125" cy="4575"/>
            </a:xfrm>
            <a:custGeom>
              <a:avLst/>
              <a:gdLst/>
              <a:ahLst/>
              <a:cxnLst/>
              <a:rect l="l" t="t" r="r" b="b"/>
              <a:pathLst>
                <a:path w="245" h="183"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8" name="Google Shape;788;p30"/>
            <p:cNvSpPr/>
            <p:nvPr/>
          </p:nvSpPr>
          <p:spPr>
            <a:xfrm>
              <a:off x="4995050" y="296005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9" name="Google Shape;789;p30"/>
            <p:cNvSpPr/>
            <p:nvPr/>
          </p:nvSpPr>
          <p:spPr>
            <a:xfrm>
              <a:off x="5000350" y="295322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0" name="Google Shape;790;p30"/>
            <p:cNvSpPr/>
            <p:nvPr/>
          </p:nvSpPr>
          <p:spPr>
            <a:xfrm>
              <a:off x="4998850" y="29646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1" name="Google Shape;791;p30"/>
            <p:cNvSpPr/>
            <p:nvPr/>
          </p:nvSpPr>
          <p:spPr>
            <a:xfrm>
              <a:off x="5012525" y="2963100"/>
              <a:ext cx="6850" cy="4575"/>
            </a:xfrm>
            <a:custGeom>
              <a:avLst/>
              <a:gdLst/>
              <a:ahLst/>
              <a:cxnLst/>
              <a:rect l="l" t="t" r="r" b="b"/>
              <a:pathLst>
                <a:path w="274" h="183" extrusionOk="0">
                  <a:moveTo>
                    <a:pt x="152" y="0"/>
                  </a:moveTo>
                  <a:cubicBezTo>
                    <a:pt x="0" y="0"/>
                    <a:pt x="0" y="183"/>
                    <a:pt x="152" y="183"/>
                  </a:cubicBezTo>
                  <a:cubicBezTo>
                    <a:pt x="274" y="18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2" name="Google Shape;792;p30"/>
            <p:cNvSpPr/>
            <p:nvPr/>
          </p:nvSpPr>
          <p:spPr>
            <a:xfrm>
              <a:off x="5002650" y="2980575"/>
              <a:ext cx="5325" cy="3825"/>
            </a:xfrm>
            <a:custGeom>
              <a:avLst/>
              <a:gdLst/>
              <a:ahLst/>
              <a:cxnLst/>
              <a:rect l="l" t="t" r="r" b="b"/>
              <a:pathLst>
                <a:path w="213" h="153" extrusionOk="0">
                  <a:moveTo>
                    <a:pt x="91" y="1"/>
                  </a:moveTo>
                  <a:cubicBezTo>
                    <a:pt x="0" y="1"/>
                    <a:pt x="0" y="153"/>
                    <a:pt x="91" y="153"/>
                  </a:cubicBezTo>
                  <a:cubicBezTo>
                    <a:pt x="213" y="153"/>
                    <a:pt x="21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3" name="Google Shape;793;p30"/>
            <p:cNvSpPr/>
            <p:nvPr/>
          </p:nvSpPr>
          <p:spPr>
            <a:xfrm>
              <a:off x="5007200" y="29547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4" name="Google Shape;794;p30"/>
            <p:cNvSpPr/>
            <p:nvPr/>
          </p:nvSpPr>
          <p:spPr>
            <a:xfrm>
              <a:off x="4995050" y="29479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5" name="Google Shape;795;p30"/>
            <p:cNvSpPr/>
            <p:nvPr/>
          </p:nvSpPr>
          <p:spPr>
            <a:xfrm>
              <a:off x="4983650" y="2953975"/>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6" name="Google Shape;796;p30"/>
            <p:cNvSpPr/>
            <p:nvPr/>
          </p:nvSpPr>
          <p:spPr>
            <a:xfrm>
              <a:off x="4992750" y="2952450"/>
              <a:ext cx="4600" cy="5350"/>
            </a:xfrm>
            <a:custGeom>
              <a:avLst/>
              <a:gdLst/>
              <a:ahLst/>
              <a:cxnLst/>
              <a:rect l="l" t="t" r="r" b="b"/>
              <a:pathLst>
                <a:path w="184" h="214" extrusionOk="0">
                  <a:moveTo>
                    <a:pt x="92" y="1"/>
                  </a:moveTo>
                  <a:cubicBezTo>
                    <a:pt x="62" y="1"/>
                    <a:pt x="62" y="1"/>
                    <a:pt x="62" y="31"/>
                  </a:cubicBezTo>
                  <a:lnTo>
                    <a:pt x="31" y="31"/>
                  </a:lnTo>
                  <a:cubicBezTo>
                    <a:pt x="1" y="62"/>
                    <a:pt x="1" y="62"/>
                    <a:pt x="1" y="62"/>
                  </a:cubicBezTo>
                  <a:cubicBezTo>
                    <a:pt x="1" y="92"/>
                    <a:pt x="1" y="92"/>
                    <a:pt x="1" y="123"/>
                  </a:cubicBezTo>
                  <a:lnTo>
                    <a:pt x="1" y="153"/>
                  </a:lnTo>
                  <a:cubicBezTo>
                    <a:pt x="1" y="153"/>
                    <a:pt x="1" y="183"/>
                    <a:pt x="31" y="183"/>
                  </a:cubicBezTo>
                  <a:lnTo>
                    <a:pt x="31" y="214"/>
                  </a:lnTo>
                  <a:lnTo>
                    <a:pt x="123" y="214"/>
                  </a:lnTo>
                  <a:cubicBezTo>
                    <a:pt x="123" y="214"/>
                    <a:pt x="153" y="214"/>
                    <a:pt x="153" y="183"/>
                  </a:cubicBezTo>
                  <a:cubicBezTo>
                    <a:pt x="153" y="183"/>
                    <a:pt x="183" y="183"/>
                    <a:pt x="183" y="153"/>
                  </a:cubicBezTo>
                  <a:cubicBezTo>
                    <a:pt x="183" y="153"/>
                    <a:pt x="183" y="123"/>
                    <a:pt x="183" y="123"/>
                  </a:cubicBezTo>
                  <a:lnTo>
                    <a:pt x="183" y="92"/>
                  </a:lnTo>
                  <a:cubicBezTo>
                    <a:pt x="183" y="92"/>
                    <a:pt x="153" y="62"/>
                    <a:pt x="153" y="31"/>
                  </a:cubicBezTo>
                  <a:lnTo>
                    <a:pt x="123" y="31"/>
                  </a:lnTo>
                  <a:cubicBezTo>
                    <a:pt x="123" y="31"/>
                    <a:pt x="9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7" name="Google Shape;797;p30"/>
            <p:cNvSpPr/>
            <p:nvPr/>
          </p:nvSpPr>
          <p:spPr>
            <a:xfrm>
              <a:off x="4982875" y="2966900"/>
              <a:ext cx="6100" cy="5350"/>
            </a:xfrm>
            <a:custGeom>
              <a:avLst/>
              <a:gdLst/>
              <a:ahLst/>
              <a:cxnLst/>
              <a:rect l="l" t="t" r="r" b="b"/>
              <a:pathLst>
                <a:path w="244" h="214" extrusionOk="0">
                  <a:moveTo>
                    <a:pt x="92" y="0"/>
                  </a:moveTo>
                  <a:cubicBezTo>
                    <a:pt x="62" y="0"/>
                    <a:pt x="62" y="0"/>
                    <a:pt x="31" y="31"/>
                  </a:cubicBezTo>
                  <a:cubicBezTo>
                    <a:pt x="31" y="31"/>
                    <a:pt x="31" y="31"/>
                    <a:pt x="31" y="61"/>
                  </a:cubicBezTo>
                  <a:cubicBezTo>
                    <a:pt x="1" y="61"/>
                    <a:pt x="1" y="92"/>
                    <a:pt x="1" y="92"/>
                  </a:cubicBezTo>
                  <a:lnTo>
                    <a:pt x="1" y="122"/>
                  </a:lnTo>
                  <a:cubicBezTo>
                    <a:pt x="31" y="152"/>
                    <a:pt x="31" y="152"/>
                    <a:pt x="31" y="183"/>
                  </a:cubicBezTo>
                  <a:lnTo>
                    <a:pt x="62" y="213"/>
                  </a:lnTo>
                  <a:lnTo>
                    <a:pt x="183" y="213"/>
                  </a:lnTo>
                  <a:cubicBezTo>
                    <a:pt x="183" y="213"/>
                    <a:pt x="183" y="183"/>
                    <a:pt x="214" y="183"/>
                  </a:cubicBezTo>
                  <a:cubicBezTo>
                    <a:pt x="214" y="183"/>
                    <a:pt x="214" y="152"/>
                    <a:pt x="244" y="152"/>
                  </a:cubicBezTo>
                  <a:cubicBezTo>
                    <a:pt x="244" y="122"/>
                    <a:pt x="244" y="122"/>
                    <a:pt x="244" y="92"/>
                  </a:cubicBezTo>
                  <a:lnTo>
                    <a:pt x="244" y="61"/>
                  </a:lnTo>
                  <a:cubicBezTo>
                    <a:pt x="244" y="61"/>
                    <a:pt x="214" y="31"/>
                    <a:pt x="214"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8" name="Google Shape;798;p30"/>
            <p:cNvSpPr/>
            <p:nvPr/>
          </p:nvSpPr>
          <p:spPr>
            <a:xfrm>
              <a:off x="4987450" y="2960825"/>
              <a:ext cx="3825" cy="3825"/>
            </a:xfrm>
            <a:custGeom>
              <a:avLst/>
              <a:gdLst/>
              <a:ahLst/>
              <a:cxnLst/>
              <a:rect l="l" t="t" r="r" b="b"/>
              <a:pathLst>
                <a:path w="153" h="153" extrusionOk="0">
                  <a:moveTo>
                    <a:pt x="61" y="0"/>
                  </a:moveTo>
                  <a:cubicBezTo>
                    <a:pt x="31" y="0"/>
                    <a:pt x="31" y="0"/>
                    <a:pt x="31" y="31"/>
                  </a:cubicBezTo>
                  <a:cubicBezTo>
                    <a:pt x="0" y="31"/>
                    <a:pt x="0" y="31"/>
                    <a:pt x="0" y="61"/>
                  </a:cubicBezTo>
                  <a:lnTo>
                    <a:pt x="0" y="91"/>
                  </a:lnTo>
                  <a:cubicBezTo>
                    <a:pt x="0" y="91"/>
                    <a:pt x="0" y="122"/>
                    <a:pt x="0" y="122"/>
                  </a:cubicBezTo>
                  <a:cubicBezTo>
                    <a:pt x="0" y="122"/>
                    <a:pt x="31" y="122"/>
                    <a:pt x="31" y="152"/>
                  </a:cubicBezTo>
                  <a:lnTo>
                    <a:pt x="122" y="152"/>
                  </a:lnTo>
                  <a:cubicBezTo>
                    <a:pt x="152" y="152"/>
                    <a:pt x="152" y="122"/>
                    <a:pt x="152" y="122"/>
                  </a:cubicBezTo>
                  <a:cubicBezTo>
                    <a:pt x="152" y="122"/>
                    <a:pt x="152" y="122"/>
                    <a:pt x="152" y="91"/>
                  </a:cubicBezTo>
                  <a:lnTo>
                    <a:pt x="152" y="61"/>
                  </a:lnTo>
                  <a:lnTo>
                    <a:pt x="152" y="31"/>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9" name="Google Shape;799;p30"/>
            <p:cNvSpPr/>
            <p:nvPr/>
          </p:nvSpPr>
          <p:spPr>
            <a:xfrm>
              <a:off x="4991250" y="296690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0" name="Google Shape;800;p30"/>
            <p:cNvSpPr/>
            <p:nvPr/>
          </p:nvSpPr>
          <p:spPr>
            <a:xfrm>
              <a:off x="4991250" y="2979825"/>
              <a:ext cx="6100" cy="6100"/>
            </a:xfrm>
            <a:custGeom>
              <a:avLst/>
              <a:gdLst/>
              <a:ahLst/>
              <a:cxnLst/>
              <a:rect l="l" t="t" r="r" b="b"/>
              <a:pathLst>
                <a:path w="244" h="244" extrusionOk="0">
                  <a:moveTo>
                    <a:pt x="61" y="0"/>
                  </a:moveTo>
                  <a:cubicBezTo>
                    <a:pt x="61" y="0"/>
                    <a:pt x="31" y="0"/>
                    <a:pt x="31" y="31"/>
                  </a:cubicBezTo>
                  <a:cubicBezTo>
                    <a:pt x="31" y="31"/>
                    <a:pt x="0" y="31"/>
                    <a:pt x="0" y="61"/>
                  </a:cubicBezTo>
                  <a:cubicBezTo>
                    <a:pt x="0" y="91"/>
                    <a:pt x="0" y="91"/>
                    <a:pt x="0" y="122"/>
                  </a:cubicBezTo>
                  <a:lnTo>
                    <a:pt x="0" y="152"/>
                  </a:lnTo>
                  <a:cubicBezTo>
                    <a:pt x="0" y="183"/>
                    <a:pt x="31" y="183"/>
                    <a:pt x="31" y="213"/>
                  </a:cubicBezTo>
                  <a:lnTo>
                    <a:pt x="61" y="213"/>
                  </a:lnTo>
                  <a:cubicBezTo>
                    <a:pt x="91" y="243"/>
                    <a:pt x="91" y="243"/>
                    <a:pt x="122" y="243"/>
                  </a:cubicBezTo>
                  <a:cubicBezTo>
                    <a:pt x="122" y="243"/>
                    <a:pt x="152" y="243"/>
                    <a:pt x="183" y="213"/>
                  </a:cubicBezTo>
                  <a:lnTo>
                    <a:pt x="213" y="213"/>
                  </a:lnTo>
                  <a:cubicBezTo>
                    <a:pt x="213" y="183"/>
                    <a:pt x="243" y="183"/>
                    <a:pt x="243" y="152"/>
                  </a:cubicBezTo>
                  <a:cubicBezTo>
                    <a:pt x="243" y="152"/>
                    <a:pt x="243" y="122"/>
                    <a:pt x="243" y="122"/>
                  </a:cubicBezTo>
                  <a:lnTo>
                    <a:pt x="243" y="61"/>
                  </a:lnTo>
                  <a:cubicBezTo>
                    <a:pt x="243" y="61"/>
                    <a:pt x="243" y="3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1" name="Google Shape;801;p30"/>
            <p:cNvSpPr/>
            <p:nvPr/>
          </p:nvSpPr>
          <p:spPr>
            <a:xfrm>
              <a:off x="5002650" y="2971450"/>
              <a:ext cx="4575" cy="3075"/>
            </a:xfrm>
            <a:custGeom>
              <a:avLst/>
              <a:gdLst/>
              <a:ahLst/>
              <a:cxnLst/>
              <a:rect l="l" t="t" r="r" b="b"/>
              <a:pathLst>
                <a:path w="183" h="123" extrusionOk="0">
                  <a:moveTo>
                    <a:pt x="91" y="1"/>
                  </a:moveTo>
                  <a:cubicBezTo>
                    <a:pt x="0" y="1"/>
                    <a:pt x="0" y="122"/>
                    <a:pt x="91" y="122"/>
                  </a:cubicBezTo>
                  <a:cubicBezTo>
                    <a:pt x="182" y="122"/>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2" name="Google Shape;802;p30"/>
            <p:cNvSpPr/>
            <p:nvPr/>
          </p:nvSpPr>
          <p:spPr>
            <a:xfrm>
              <a:off x="5006450" y="2976775"/>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3" name="Google Shape;803;p30"/>
            <p:cNvSpPr/>
            <p:nvPr/>
          </p:nvSpPr>
          <p:spPr>
            <a:xfrm>
              <a:off x="4979075" y="29745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4" name="Google Shape;804;p30"/>
            <p:cNvSpPr/>
            <p:nvPr/>
          </p:nvSpPr>
          <p:spPr>
            <a:xfrm>
              <a:off x="4971475" y="2963100"/>
              <a:ext cx="8400" cy="6100"/>
            </a:xfrm>
            <a:custGeom>
              <a:avLst/>
              <a:gdLst/>
              <a:ahLst/>
              <a:cxnLst/>
              <a:rect l="l" t="t" r="r" b="b"/>
              <a:pathLst>
                <a:path w="336" h="244" extrusionOk="0">
                  <a:moveTo>
                    <a:pt x="153" y="0"/>
                  </a:moveTo>
                  <a:cubicBezTo>
                    <a:pt x="1" y="0"/>
                    <a:pt x="1" y="244"/>
                    <a:pt x="153" y="244"/>
                  </a:cubicBezTo>
                  <a:cubicBezTo>
                    <a:pt x="335" y="244"/>
                    <a:pt x="33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5" name="Google Shape;805;p30"/>
            <p:cNvSpPr/>
            <p:nvPr/>
          </p:nvSpPr>
          <p:spPr>
            <a:xfrm>
              <a:off x="4976800" y="295777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6" name="Google Shape;806;p30"/>
            <p:cNvSpPr/>
            <p:nvPr/>
          </p:nvSpPr>
          <p:spPr>
            <a:xfrm>
              <a:off x="4976050" y="2950175"/>
              <a:ext cx="5325" cy="4600"/>
            </a:xfrm>
            <a:custGeom>
              <a:avLst/>
              <a:gdLst/>
              <a:ahLst/>
              <a:cxnLst/>
              <a:rect l="l" t="t" r="r" b="b"/>
              <a:pathLst>
                <a:path w="213"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7" name="Google Shape;807;p30"/>
            <p:cNvSpPr/>
            <p:nvPr/>
          </p:nvSpPr>
          <p:spPr>
            <a:xfrm>
              <a:off x="4985150" y="2944850"/>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8" name="Google Shape;808;p30"/>
            <p:cNvSpPr/>
            <p:nvPr/>
          </p:nvSpPr>
          <p:spPr>
            <a:xfrm>
              <a:off x="5011225" y="2914250"/>
              <a:ext cx="25500" cy="31275"/>
            </a:xfrm>
            <a:custGeom>
              <a:avLst/>
              <a:gdLst/>
              <a:ahLst/>
              <a:cxnLst/>
              <a:rect l="l" t="t" r="r" b="b"/>
              <a:pathLst>
                <a:path w="1020" h="1251" extrusionOk="0">
                  <a:moveTo>
                    <a:pt x="965" y="1"/>
                  </a:moveTo>
                  <a:cubicBezTo>
                    <a:pt x="956" y="1"/>
                    <a:pt x="945" y="3"/>
                    <a:pt x="934" y="9"/>
                  </a:cubicBezTo>
                  <a:cubicBezTo>
                    <a:pt x="751" y="131"/>
                    <a:pt x="569" y="313"/>
                    <a:pt x="417" y="496"/>
                  </a:cubicBezTo>
                  <a:cubicBezTo>
                    <a:pt x="265" y="678"/>
                    <a:pt x="83" y="921"/>
                    <a:pt x="22" y="1164"/>
                  </a:cubicBezTo>
                  <a:cubicBezTo>
                    <a:pt x="0" y="1207"/>
                    <a:pt x="40" y="1250"/>
                    <a:pt x="86" y="1250"/>
                  </a:cubicBezTo>
                  <a:cubicBezTo>
                    <a:pt x="105" y="1250"/>
                    <a:pt x="126" y="1243"/>
                    <a:pt x="143" y="1225"/>
                  </a:cubicBezTo>
                  <a:cubicBezTo>
                    <a:pt x="295" y="1073"/>
                    <a:pt x="387" y="860"/>
                    <a:pt x="508" y="678"/>
                  </a:cubicBezTo>
                  <a:cubicBezTo>
                    <a:pt x="660" y="465"/>
                    <a:pt x="812" y="252"/>
                    <a:pt x="994" y="70"/>
                  </a:cubicBezTo>
                  <a:cubicBezTo>
                    <a:pt x="1019" y="45"/>
                    <a:pt x="1004" y="1"/>
                    <a:pt x="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9" name="Google Shape;809;p30"/>
            <p:cNvSpPr/>
            <p:nvPr/>
          </p:nvSpPr>
          <p:spPr>
            <a:xfrm>
              <a:off x="5004150" y="2911225"/>
              <a:ext cx="16600" cy="29600"/>
            </a:xfrm>
            <a:custGeom>
              <a:avLst/>
              <a:gdLst/>
              <a:ahLst/>
              <a:cxnLst/>
              <a:rect l="l" t="t" r="r" b="b"/>
              <a:pathLst>
                <a:path w="664" h="1184" extrusionOk="0">
                  <a:moveTo>
                    <a:pt x="598" y="0"/>
                  </a:moveTo>
                  <a:cubicBezTo>
                    <a:pt x="591" y="0"/>
                    <a:pt x="584" y="3"/>
                    <a:pt x="578" y="9"/>
                  </a:cubicBezTo>
                  <a:cubicBezTo>
                    <a:pt x="457" y="191"/>
                    <a:pt x="305" y="373"/>
                    <a:pt x="214" y="556"/>
                  </a:cubicBezTo>
                  <a:cubicBezTo>
                    <a:pt x="122" y="708"/>
                    <a:pt x="1" y="920"/>
                    <a:pt x="1" y="1133"/>
                  </a:cubicBezTo>
                  <a:cubicBezTo>
                    <a:pt x="1" y="1169"/>
                    <a:pt x="32" y="1184"/>
                    <a:pt x="64" y="1184"/>
                  </a:cubicBezTo>
                  <a:cubicBezTo>
                    <a:pt x="87" y="1184"/>
                    <a:pt x="110" y="1176"/>
                    <a:pt x="122" y="1164"/>
                  </a:cubicBezTo>
                  <a:cubicBezTo>
                    <a:pt x="214" y="981"/>
                    <a:pt x="244" y="768"/>
                    <a:pt x="335" y="586"/>
                  </a:cubicBezTo>
                  <a:cubicBezTo>
                    <a:pt x="426" y="404"/>
                    <a:pt x="548" y="221"/>
                    <a:pt x="639" y="69"/>
                  </a:cubicBezTo>
                  <a:cubicBezTo>
                    <a:pt x="664" y="45"/>
                    <a:pt x="629"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0" name="Google Shape;810;p30"/>
            <p:cNvSpPr/>
            <p:nvPr/>
          </p:nvSpPr>
          <p:spPr>
            <a:xfrm>
              <a:off x="4994275" y="2907025"/>
              <a:ext cx="15575" cy="32075"/>
            </a:xfrm>
            <a:custGeom>
              <a:avLst/>
              <a:gdLst/>
              <a:ahLst/>
              <a:cxnLst/>
              <a:rect l="l" t="t" r="r" b="b"/>
              <a:pathLst>
                <a:path w="623" h="1283" extrusionOk="0">
                  <a:moveTo>
                    <a:pt x="516" y="0"/>
                  </a:moveTo>
                  <a:cubicBezTo>
                    <a:pt x="495" y="0"/>
                    <a:pt x="474" y="8"/>
                    <a:pt x="457" y="25"/>
                  </a:cubicBezTo>
                  <a:lnTo>
                    <a:pt x="487" y="25"/>
                  </a:lnTo>
                  <a:cubicBezTo>
                    <a:pt x="335" y="207"/>
                    <a:pt x="244" y="389"/>
                    <a:pt x="153" y="602"/>
                  </a:cubicBezTo>
                  <a:cubicBezTo>
                    <a:pt x="92" y="785"/>
                    <a:pt x="1" y="1028"/>
                    <a:pt x="62" y="1210"/>
                  </a:cubicBezTo>
                  <a:cubicBezTo>
                    <a:pt x="78" y="1260"/>
                    <a:pt x="113" y="1283"/>
                    <a:pt x="152" y="1283"/>
                  </a:cubicBezTo>
                  <a:cubicBezTo>
                    <a:pt x="183" y="1283"/>
                    <a:pt x="217" y="1268"/>
                    <a:pt x="244" y="1240"/>
                  </a:cubicBezTo>
                  <a:cubicBezTo>
                    <a:pt x="305" y="1088"/>
                    <a:pt x="335" y="876"/>
                    <a:pt x="365" y="693"/>
                  </a:cubicBezTo>
                  <a:cubicBezTo>
                    <a:pt x="426" y="511"/>
                    <a:pt x="487" y="298"/>
                    <a:pt x="578" y="116"/>
                  </a:cubicBezTo>
                  <a:cubicBezTo>
                    <a:pt x="622" y="50"/>
                    <a:pt x="571"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1" name="Google Shape;811;p30"/>
            <p:cNvSpPr/>
            <p:nvPr/>
          </p:nvSpPr>
          <p:spPr>
            <a:xfrm>
              <a:off x="4982875" y="2906100"/>
              <a:ext cx="9900" cy="33200"/>
            </a:xfrm>
            <a:custGeom>
              <a:avLst/>
              <a:gdLst/>
              <a:ahLst/>
              <a:cxnLst/>
              <a:rect l="l" t="t" r="r" b="b"/>
              <a:pathLst>
                <a:path w="396" h="1328" extrusionOk="0">
                  <a:moveTo>
                    <a:pt x="107" y="1"/>
                  </a:moveTo>
                  <a:cubicBezTo>
                    <a:pt x="69" y="1"/>
                    <a:pt x="31" y="31"/>
                    <a:pt x="31" y="92"/>
                  </a:cubicBezTo>
                  <a:cubicBezTo>
                    <a:pt x="31" y="487"/>
                    <a:pt x="1" y="1034"/>
                    <a:pt x="305" y="1308"/>
                  </a:cubicBezTo>
                  <a:cubicBezTo>
                    <a:pt x="317" y="1320"/>
                    <a:pt x="335" y="1328"/>
                    <a:pt x="352" y="1328"/>
                  </a:cubicBezTo>
                  <a:cubicBezTo>
                    <a:pt x="375" y="1328"/>
                    <a:pt x="396" y="1313"/>
                    <a:pt x="396" y="1277"/>
                  </a:cubicBezTo>
                  <a:cubicBezTo>
                    <a:pt x="396" y="1095"/>
                    <a:pt x="305" y="943"/>
                    <a:pt x="244" y="761"/>
                  </a:cubicBezTo>
                  <a:cubicBezTo>
                    <a:pt x="183" y="548"/>
                    <a:pt x="214" y="305"/>
                    <a:pt x="183" y="92"/>
                  </a:cubicBezTo>
                  <a:cubicBezTo>
                    <a:pt x="183" y="31"/>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2" name="Google Shape;812;p30"/>
            <p:cNvSpPr/>
            <p:nvPr/>
          </p:nvSpPr>
          <p:spPr>
            <a:xfrm>
              <a:off x="4973775" y="2917125"/>
              <a:ext cx="8925" cy="22750"/>
            </a:xfrm>
            <a:custGeom>
              <a:avLst/>
              <a:gdLst/>
              <a:ahLst/>
              <a:cxnLst/>
              <a:rect l="l" t="t" r="r" b="b"/>
              <a:pathLst>
                <a:path w="357" h="910" extrusionOk="0">
                  <a:moveTo>
                    <a:pt x="167" y="1"/>
                  </a:moveTo>
                  <a:cubicBezTo>
                    <a:pt x="144" y="1"/>
                    <a:pt x="122" y="16"/>
                    <a:pt x="122" y="46"/>
                  </a:cubicBezTo>
                  <a:cubicBezTo>
                    <a:pt x="91" y="289"/>
                    <a:pt x="0" y="684"/>
                    <a:pt x="243" y="897"/>
                  </a:cubicBezTo>
                  <a:cubicBezTo>
                    <a:pt x="259" y="905"/>
                    <a:pt x="276" y="909"/>
                    <a:pt x="290" y="909"/>
                  </a:cubicBezTo>
                  <a:cubicBezTo>
                    <a:pt x="330" y="909"/>
                    <a:pt x="357" y="881"/>
                    <a:pt x="334" y="836"/>
                  </a:cubicBezTo>
                  <a:cubicBezTo>
                    <a:pt x="304" y="715"/>
                    <a:pt x="243" y="593"/>
                    <a:pt x="243" y="472"/>
                  </a:cubicBezTo>
                  <a:cubicBezTo>
                    <a:pt x="213" y="350"/>
                    <a:pt x="213" y="198"/>
                    <a:pt x="213" y="46"/>
                  </a:cubicBezTo>
                  <a:cubicBezTo>
                    <a:pt x="213" y="16"/>
                    <a:pt x="19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3" name="Google Shape;813;p30"/>
            <p:cNvSpPr/>
            <p:nvPr/>
          </p:nvSpPr>
          <p:spPr>
            <a:xfrm>
              <a:off x="4968450" y="2919275"/>
              <a:ext cx="10450" cy="26675"/>
            </a:xfrm>
            <a:custGeom>
              <a:avLst/>
              <a:gdLst/>
              <a:ahLst/>
              <a:cxnLst/>
              <a:rect l="l" t="t" r="r" b="b"/>
              <a:pathLst>
                <a:path w="418" h="1067" extrusionOk="0">
                  <a:moveTo>
                    <a:pt x="199" y="1"/>
                  </a:moveTo>
                  <a:cubicBezTo>
                    <a:pt x="183" y="1"/>
                    <a:pt x="165" y="8"/>
                    <a:pt x="152" y="21"/>
                  </a:cubicBezTo>
                  <a:cubicBezTo>
                    <a:pt x="31" y="173"/>
                    <a:pt x="0" y="355"/>
                    <a:pt x="31" y="538"/>
                  </a:cubicBezTo>
                  <a:cubicBezTo>
                    <a:pt x="61" y="720"/>
                    <a:pt x="122" y="963"/>
                    <a:pt x="304" y="1054"/>
                  </a:cubicBezTo>
                  <a:cubicBezTo>
                    <a:pt x="312" y="1063"/>
                    <a:pt x="325" y="1066"/>
                    <a:pt x="338" y="1066"/>
                  </a:cubicBezTo>
                  <a:cubicBezTo>
                    <a:pt x="375" y="1066"/>
                    <a:pt x="418" y="1038"/>
                    <a:pt x="395" y="994"/>
                  </a:cubicBezTo>
                  <a:cubicBezTo>
                    <a:pt x="395" y="842"/>
                    <a:pt x="304" y="720"/>
                    <a:pt x="243" y="598"/>
                  </a:cubicBezTo>
                  <a:cubicBezTo>
                    <a:pt x="183" y="416"/>
                    <a:pt x="152" y="234"/>
                    <a:pt x="243" y="51"/>
                  </a:cubicBezTo>
                  <a:cubicBezTo>
                    <a:pt x="243" y="16"/>
                    <a:pt x="223"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4" name="Google Shape;814;p30"/>
            <p:cNvSpPr/>
            <p:nvPr/>
          </p:nvSpPr>
          <p:spPr>
            <a:xfrm>
              <a:off x="4959325" y="2928400"/>
              <a:ext cx="12950" cy="18850"/>
            </a:xfrm>
            <a:custGeom>
              <a:avLst/>
              <a:gdLst/>
              <a:ahLst/>
              <a:cxnLst/>
              <a:rect l="l" t="t" r="r" b="b"/>
              <a:pathLst>
                <a:path w="518" h="754" extrusionOk="0">
                  <a:moveTo>
                    <a:pt x="133" y="1"/>
                  </a:moveTo>
                  <a:cubicBezTo>
                    <a:pt x="112" y="1"/>
                    <a:pt x="86" y="8"/>
                    <a:pt x="61" y="21"/>
                  </a:cubicBezTo>
                  <a:lnTo>
                    <a:pt x="92" y="21"/>
                  </a:lnTo>
                  <a:cubicBezTo>
                    <a:pt x="1" y="142"/>
                    <a:pt x="61" y="325"/>
                    <a:pt x="122" y="446"/>
                  </a:cubicBezTo>
                  <a:cubicBezTo>
                    <a:pt x="150" y="560"/>
                    <a:pt x="259" y="753"/>
                    <a:pt x="397" y="753"/>
                  </a:cubicBezTo>
                  <a:cubicBezTo>
                    <a:pt x="406" y="753"/>
                    <a:pt x="416" y="752"/>
                    <a:pt x="426" y="750"/>
                  </a:cubicBezTo>
                  <a:cubicBezTo>
                    <a:pt x="487" y="750"/>
                    <a:pt x="487" y="720"/>
                    <a:pt x="487" y="689"/>
                  </a:cubicBezTo>
                  <a:cubicBezTo>
                    <a:pt x="517" y="568"/>
                    <a:pt x="396" y="477"/>
                    <a:pt x="335" y="416"/>
                  </a:cubicBezTo>
                  <a:cubicBezTo>
                    <a:pt x="274" y="294"/>
                    <a:pt x="213" y="173"/>
                    <a:pt x="183" y="51"/>
                  </a:cubicBezTo>
                  <a:cubicBezTo>
                    <a:pt x="183" y="15"/>
                    <a:pt x="162"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5" name="Google Shape;815;p30"/>
            <p:cNvSpPr/>
            <p:nvPr/>
          </p:nvSpPr>
          <p:spPr>
            <a:xfrm>
              <a:off x="4950575" y="2933850"/>
              <a:ext cx="14100" cy="19400"/>
            </a:xfrm>
            <a:custGeom>
              <a:avLst/>
              <a:gdLst/>
              <a:ahLst/>
              <a:cxnLst/>
              <a:rect l="l" t="t" r="r" b="b"/>
              <a:pathLst>
                <a:path w="564" h="776" extrusionOk="0">
                  <a:moveTo>
                    <a:pt x="35" y="0"/>
                  </a:moveTo>
                  <a:cubicBezTo>
                    <a:pt x="16" y="0"/>
                    <a:pt x="1" y="15"/>
                    <a:pt x="16" y="46"/>
                  </a:cubicBezTo>
                  <a:cubicBezTo>
                    <a:pt x="16" y="228"/>
                    <a:pt x="77" y="350"/>
                    <a:pt x="168" y="471"/>
                  </a:cubicBezTo>
                  <a:cubicBezTo>
                    <a:pt x="259" y="593"/>
                    <a:pt x="351" y="775"/>
                    <a:pt x="502" y="775"/>
                  </a:cubicBezTo>
                  <a:cubicBezTo>
                    <a:pt x="533" y="775"/>
                    <a:pt x="563" y="775"/>
                    <a:pt x="563" y="745"/>
                  </a:cubicBezTo>
                  <a:cubicBezTo>
                    <a:pt x="533" y="623"/>
                    <a:pt x="442" y="532"/>
                    <a:pt x="351" y="441"/>
                  </a:cubicBezTo>
                  <a:cubicBezTo>
                    <a:pt x="259" y="319"/>
                    <a:pt x="138" y="198"/>
                    <a:pt x="77" y="46"/>
                  </a:cubicBezTo>
                  <a:cubicBezTo>
                    <a:pt x="77" y="15"/>
                    <a:pt x="54"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6" name="Google Shape;816;p30"/>
            <p:cNvSpPr/>
            <p:nvPr/>
          </p:nvSpPr>
          <p:spPr>
            <a:xfrm>
              <a:off x="4945025" y="2946950"/>
              <a:ext cx="21925" cy="12375"/>
            </a:xfrm>
            <a:custGeom>
              <a:avLst/>
              <a:gdLst/>
              <a:ahLst/>
              <a:cxnLst/>
              <a:rect l="l" t="t" r="r" b="b"/>
              <a:pathLst>
                <a:path w="877" h="495" extrusionOk="0">
                  <a:moveTo>
                    <a:pt x="84" y="0"/>
                  </a:moveTo>
                  <a:cubicBezTo>
                    <a:pt x="37" y="0"/>
                    <a:pt x="1" y="50"/>
                    <a:pt x="25" y="99"/>
                  </a:cubicBezTo>
                  <a:cubicBezTo>
                    <a:pt x="177" y="312"/>
                    <a:pt x="451" y="464"/>
                    <a:pt x="694" y="495"/>
                  </a:cubicBezTo>
                  <a:cubicBezTo>
                    <a:pt x="755" y="495"/>
                    <a:pt x="785" y="464"/>
                    <a:pt x="785" y="464"/>
                  </a:cubicBezTo>
                  <a:cubicBezTo>
                    <a:pt x="876" y="312"/>
                    <a:pt x="664" y="282"/>
                    <a:pt x="603" y="251"/>
                  </a:cubicBezTo>
                  <a:cubicBezTo>
                    <a:pt x="421" y="221"/>
                    <a:pt x="269" y="99"/>
                    <a:pt x="117" y="8"/>
                  </a:cubicBezTo>
                  <a:cubicBezTo>
                    <a:pt x="105" y="3"/>
                    <a:pt x="94"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7" name="Google Shape;817;p30"/>
            <p:cNvSpPr/>
            <p:nvPr/>
          </p:nvSpPr>
          <p:spPr>
            <a:xfrm>
              <a:off x="4944875" y="2959225"/>
              <a:ext cx="23425" cy="7350"/>
            </a:xfrm>
            <a:custGeom>
              <a:avLst/>
              <a:gdLst/>
              <a:ahLst/>
              <a:cxnLst/>
              <a:rect l="l" t="t" r="r" b="b"/>
              <a:pathLst>
                <a:path w="937" h="294" extrusionOk="0">
                  <a:moveTo>
                    <a:pt x="818" y="0"/>
                  </a:moveTo>
                  <a:cubicBezTo>
                    <a:pt x="809" y="0"/>
                    <a:pt x="801" y="1"/>
                    <a:pt x="791" y="4"/>
                  </a:cubicBezTo>
                  <a:cubicBezTo>
                    <a:pt x="639" y="34"/>
                    <a:pt x="487" y="64"/>
                    <a:pt x="335" y="64"/>
                  </a:cubicBezTo>
                  <a:cubicBezTo>
                    <a:pt x="299" y="64"/>
                    <a:pt x="258" y="59"/>
                    <a:pt x="215" y="59"/>
                  </a:cubicBezTo>
                  <a:cubicBezTo>
                    <a:pt x="152" y="59"/>
                    <a:pt x="86" y="70"/>
                    <a:pt x="31" y="125"/>
                  </a:cubicBezTo>
                  <a:cubicBezTo>
                    <a:pt x="1" y="155"/>
                    <a:pt x="1" y="186"/>
                    <a:pt x="31" y="186"/>
                  </a:cubicBezTo>
                  <a:cubicBezTo>
                    <a:pt x="72" y="267"/>
                    <a:pt x="153" y="294"/>
                    <a:pt x="239" y="294"/>
                  </a:cubicBezTo>
                  <a:cubicBezTo>
                    <a:pt x="281" y="294"/>
                    <a:pt x="325" y="287"/>
                    <a:pt x="366" y="277"/>
                  </a:cubicBezTo>
                  <a:cubicBezTo>
                    <a:pt x="548" y="277"/>
                    <a:pt x="700" y="247"/>
                    <a:pt x="852" y="186"/>
                  </a:cubicBezTo>
                  <a:cubicBezTo>
                    <a:pt x="936" y="158"/>
                    <a:pt x="917"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8" name="Google Shape;818;p30"/>
            <p:cNvSpPr/>
            <p:nvPr/>
          </p:nvSpPr>
          <p:spPr>
            <a:xfrm>
              <a:off x="4941850" y="2966050"/>
              <a:ext cx="25650" cy="11650"/>
            </a:xfrm>
            <a:custGeom>
              <a:avLst/>
              <a:gdLst/>
              <a:ahLst/>
              <a:cxnLst/>
              <a:rect l="l" t="t" r="r" b="b"/>
              <a:pathLst>
                <a:path w="1026" h="466" extrusionOk="0">
                  <a:moveTo>
                    <a:pt x="883" y="0"/>
                  </a:moveTo>
                  <a:cubicBezTo>
                    <a:pt x="873" y="0"/>
                    <a:pt x="862" y="1"/>
                    <a:pt x="851" y="4"/>
                  </a:cubicBezTo>
                  <a:cubicBezTo>
                    <a:pt x="730" y="65"/>
                    <a:pt x="578" y="126"/>
                    <a:pt x="456" y="156"/>
                  </a:cubicBezTo>
                  <a:cubicBezTo>
                    <a:pt x="304" y="217"/>
                    <a:pt x="183" y="217"/>
                    <a:pt x="61" y="278"/>
                  </a:cubicBezTo>
                  <a:cubicBezTo>
                    <a:pt x="0" y="308"/>
                    <a:pt x="0" y="399"/>
                    <a:pt x="61" y="430"/>
                  </a:cubicBezTo>
                  <a:cubicBezTo>
                    <a:pt x="112" y="455"/>
                    <a:pt x="170" y="466"/>
                    <a:pt x="232" y="466"/>
                  </a:cubicBezTo>
                  <a:cubicBezTo>
                    <a:pt x="472" y="466"/>
                    <a:pt x="774" y="307"/>
                    <a:pt x="943" y="186"/>
                  </a:cubicBezTo>
                  <a:cubicBezTo>
                    <a:pt x="1026" y="131"/>
                    <a:pt x="983"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9" name="Google Shape;819;p30"/>
            <p:cNvSpPr/>
            <p:nvPr/>
          </p:nvSpPr>
          <p:spPr>
            <a:xfrm>
              <a:off x="4942600" y="2974000"/>
              <a:ext cx="22475" cy="14200"/>
            </a:xfrm>
            <a:custGeom>
              <a:avLst/>
              <a:gdLst/>
              <a:ahLst/>
              <a:cxnLst/>
              <a:rect l="l" t="t" r="r" b="b"/>
              <a:pathLst>
                <a:path w="899" h="568" extrusionOk="0">
                  <a:moveTo>
                    <a:pt x="806" y="0"/>
                  </a:moveTo>
                  <a:cubicBezTo>
                    <a:pt x="791" y="0"/>
                    <a:pt x="775" y="6"/>
                    <a:pt x="761" y="20"/>
                  </a:cubicBezTo>
                  <a:cubicBezTo>
                    <a:pt x="609" y="81"/>
                    <a:pt x="487" y="172"/>
                    <a:pt x="366" y="264"/>
                  </a:cubicBezTo>
                  <a:cubicBezTo>
                    <a:pt x="244" y="324"/>
                    <a:pt x="92" y="385"/>
                    <a:pt x="31" y="476"/>
                  </a:cubicBezTo>
                  <a:cubicBezTo>
                    <a:pt x="1" y="507"/>
                    <a:pt x="31" y="568"/>
                    <a:pt x="62" y="568"/>
                  </a:cubicBezTo>
                  <a:cubicBezTo>
                    <a:pt x="183" y="568"/>
                    <a:pt x="335" y="476"/>
                    <a:pt x="457" y="416"/>
                  </a:cubicBezTo>
                  <a:cubicBezTo>
                    <a:pt x="609" y="324"/>
                    <a:pt x="730" y="233"/>
                    <a:pt x="852" y="112"/>
                  </a:cubicBezTo>
                  <a:cubicBezTo>
                    <a:pt x="899" y="65"/>
                    <a:pt x="856" y="0"/>
                    <a:pt x="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0" name="Google Shape;820;p30"/>
            <p:cNvSpPr/>
            <p:nvPr/>
          </p:nvSpPr>
          <p:spPr>
            <a:xfrm>
              <a:off x="4950975" y="2980075"/>
              <a:ext cx="17325" cy="17250"/>
            </a:xfrm>
            <a:custGeom>
              <a:avLst/>
              <a:gdLst/>
              <a:ahLst/>
              <a:cxnLst/>
              <a:rect l="l" t="t" r="r" b="b"/>
              <a:pathLst>
                <a:path w="693" h="690" extrusionOk="0">
                  <a:moveTo>
                    <a:pt x="619" y="1"/>
                  </a:moveTo>
                  <a:cubicBezTo>
                    <a:pt x="606" y="1"/>
                    <a:pt x="592" y="6"/>
                    <a:pt x="578" y="21"/>
                  </a:cubicBezTo>
                  <a:cubicBezTo>
                    <a:pt x="456" y="81"/>
                    <a:pt x="365" y="203"/>
                    <a:pt x="274" y="294"/>
                  </a:cubicBezTo>
                  <a:cubicBezTo>
                    <a:pt x="183" y="355"/>
                    <a:pt x="31" y="477"/>
                    <a:pt x="31" y="598"/>
                  </a:cubicBezTo>
                  <a:cubicBezTo>
                    <a:pt x="0" y="628"/>
                    <a:pt x="31" y="689"/>
                    <a:pt x="91" y="689"/>
                  </a:cubicBezTo>
                  <a:cubicBezTo>
                    <a:pt x="213" y="689"/>
                    <a:pt x="335" y="537"/>
                    <a:pt x="426" y="477"/>
                  </a:cubicBezTo>
                  <a:cubicBezTo>
                    <a:pt x="517" y="355"/>
                    <a:pt x="608" y="264"/>
                    <a:pt x="669" y="112"/>
                  </a:cubicBezTo>
                  <a:cubicBezTo>
                    <a:pt x="692" y="65"/>
                    <a:pt x="66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1" name="Google Shape;821;p30"/>
            <p:cNvSpPr/>
            <p:nvPr/>
          </p:nvSpPr>
          <p:spPr>
            <a:xfrm>
              <a:off x="4960850" y="2984775"/>
              <a:ext cx="13700" cy="23475"/>
            </a:xfrm>
            <a:custGeom>
              <a:avLst/>
              <a:gdLst/>
              <a:ahLst/>
              <a:cxnLst/>
              <a:rect l="l" t="t" r="r" b="b"/>
              <a:pathLst>
                <a:path w="548" h="939" extrusionOk="0">
                  <a:moveTo>
                    <a:pt x="443" y="0"/>
                  </a:moveTo>
                  <a:cubicBezTo>
                    <a:pt x="415" y="0"/>
                    <a:pt x="386" y="14"/>
                    <a:pt x="365" y="45"/>
                  </a:cubicBezTo>
                  <a:lnTo>
                    <a:pt x="395" y="45"/>
                  </a:lnTo>
                  <a:cubicBezTo>
                    <a:pt x="304" y="197"/>
                    <a:pt x="243" y="349"/>
                    <a:pt x="152" y="501"/>
                  </a:cubicBezTo>
                  <a:cubicBezTo>
                    <a:pt x="91" y="623"/>
                    <a:pt x="31" y="744"/>
                    <a:pt x="0" y="866"/>
                  </a:cubicBezTo>
                  <a:cubicBezTo>
                    <a:pt x="0" y="911"/>
                    <a:pt x="33" y="939"/>
                    <a:pt x="62" y="939"/>
                  </a:cubicBezTo>
                  <a:cubicBezTo>
                    <a:pt x="73" y="939"/>
                    <a:pt x="83" y="935"/>
                    <a:pt x="91" y="927"/>
                  </a:cubicBezTo>
                  <a:cubicBezTo>
                    <a:pt x="365" y="775"/>
                    <a:pt x="487" y="380"/>
                    <a:pt x="547" y="106"/>
                  </a:cubicBezTo>
                  <a:cubicBezTo>
                    <a:pt x="547" y="47"/>
                    <a:pt x="496"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2" name="Google Shape;822;p30"/>
            <p:cNvSpPr/>
            <p:nvPr/>
          </p:nvSpPr>
          <p:spPr>
            <a:xfrm>
              <a:off x="4969200" y="2992875"/>
              <a:ext cx="9600" cy="23000"/>
            </a:xfrm>
            <a:custGeom>
              <a:avLst/>
              <a:gdLst/>
              <a:ahLst/>
              <a:cxnLst/>
              <a:rect l="l" t="t" r="r" b="b"/>
              <a:pathLst>
                <a:path w="384" h="920" extrusionOk="0">
                  <a:moveTo>
                    <a:pt x="312" y="1"/>
                  </a:moveTo>
                  <a:cubicBezTo>
                    <a:pt x="285" y="1"/>
                    <a:pt x="257" y="18"/>
                    <a:pt x="244" y="56"/>
                  </a:cubicBezTo>
                  <a:cubicBezTo>
                    <a:pt x="183" y="208"/>
                    <a:pt x="122" y="360"/>
                    <a:pt x="92" y="481"/>
                  </a:cubicBezTo>
                  <a:cubicBezTo>
                    <a:pt x="31" y="603"/>
                    <a:pt x="1" y="724"/>
                    <a:pt x="1" y="876"/>
                  </a:cubicBezTo>
                  <a:cubicBezTo>
                    <a:pt x="22" y="898"/>
                    <a:pt x="59" y="919"/>
                    <a:pt x="89" y="919"/>
                  </a:cubicBezTo>
                  <a:cubicBezTo>
                    <a:pt x="102" y="919"/>
                    <a:pt x="113" y="916"/>
                    <a:pt x="122" y="907"/>
                  </a:cubicBezTo>
                  <a:cubicBezTo>
                    <a:pt x="213" y="816"/>
                    <a:pt x="244" y="664"/>
                    <a:pt x="274" y="542"/>
                  </a:cubicBezTo>
                  <a:cubicBezTo>
                    <a:pt x="305" y="390"/>
                    <a:pt x="335" y="238"/>
                    <a:pt x="365" y="86"/>
                  </a:cubicBezTo>
                  <a:cubicBezTo>
                    <a:pt x="383" y="33"/>
                    <a:pt x="34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3" name="Google Shape;823;p30"/>
            <p:cNvSpPr/>
            <p:nvPr/>
          </p:nvSpPr>
          <p:spPr>
            <a:xfrm>
              <a:off x="4977575" y="2993875"/>
              <a:ext cx="8375" cy="27025"/>
            </a:xfrm>
            <a:custGeom>
              <a:avLst/>
              <a:gdLst/>
              <a:ahLst/>
              <a:cxnLst/>
              <a:rect l="l" t="t" r="r" b="b"/>
              <a:pathLst>
                <a:path w="335" h="1081" extrusionOk="0">
                  <a:moveTo>
                    <a:pt x="213" y="1"/>
                  </a:moveTo>
                  <a:cubicBezTo>
                    <a:pt x="182" y="1"/>
                    <a:pt x="152" y="16"/>
                    <a:pt x="152" y="46"/>
                  </a:cubicBezTo>
                  <a:cubicBezTo>
                    <a:pt x="152" y="228"/>
                    <a:pt x="122" y="411"/>
                    <a:pt x="61" y="563"/>
                  </a:cubicBezTo>
                  <a:cubicBezTo>
                    <a:pt x="30" y="715"/>
                    <a:pt x="0" y="867"/>
                    <a:pt x="0" y="988"/>
                  </a:cubicBezTo>
                  <a:cubicBezTo>
                    <a:pt x="20" y="1047"/>
                    <a:pt x="65" y="1081"/>
                    <a:pt x="110" y="1081"/>
                  </a:cubicBezTo>
                  <a:cubicBezTo>
                    <a:pt x="135" y="1081"/>
                    <a:pt x="161" y="1071"/>
                    <a:pt x="182" y="1049"/>
                  </a:cubicBezTo>
                  <a:cubicBezTo>
                    <a:pt x="334" y="776"/>
                    <a:pt x="304" y="350"/>
                    <a:pt x="274" y="46"/>
                  </a:cubicBezTo>
                  <a:cubicBezTo>
                    <a:pt x="274" y="16"/>
                    <a:pt x="243"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4" name="Google Shape;824;p30"/>
            <p:cNvSpPr/>
            <p:nvPr/>
          </p:nvSpPr>
          <p:spPr>
            <a:xfrm>
              <a:off x="4988200" y="2994400"/>
              <a:ext cx="9150" cy="33700"/>
            </a:xfrm>
            <a:custGeom>
              <a:avLst/>
              <a:gdLst/>
              <a:ahLst/>
              <a:cxnLst/>
              <a:rect l="l" t="t" r="r" b="b"/>
              <a:pathLst>
                <a:path w="366" h="1348" extrusionOk="0">
                  <a:moveTo>
                    <a:pt x="83" y="0"/>
                  </a:moveTo>
                  <a:cubicBezTo>
                    <a:pt x="47" y="0"/>
                    <a:pt x="13" y="17"/>
                    <a:pt x="1" y="55"/>
                  </a:cubicBezTo>
                  <a:cubicBezTo>
                    <a:pt x="1" y="238"/>
                    <a:pt x="1" y="420"/>
                    <a:pt x="1" y="633"/>
                  </a:cubicBezTo>
                  <a:cubicBezTo>
                    <a:pt x="31" y="846"/>
                    <a:pt x="1" y="1089"/>
                    <a:pt x="92" y="1302"/>
                  </a:cubicBezTo>
                  <a:cubicBezTo>
                    <a:pt x="107" y="1332"/>
                    <a:pt x="137" y="1347"/>
                    <a:pt x="168" y="1347"/>
                  </a:cubicBezTo>
                  <a:cubicBezTo>
                    <a:pt x="198" y="1347"/>
                    <a:pt x="229" y="1332"/>
                    <a:pt x="244" y="1302"/>
                  </a:cubicBezTo>
                  <a:cubicBezTo>
                    <a:pt x="365" y="1180"/>
                    <a:pt x="305" y="967"/>
                    <a:pt x="274" y="815"/>
                  </a:cubicBezTo>
                  <a:cubicBezTo>
                    <a:pt x="244" y="572"/>
                    <a:pt x="183" y="329"/>
                    <a:pt x="183" y="86"/>
                  </a:cubicBezTo>
                  <a:cubicBezTo>
                    <a:pt x="183" y="33"/>
                    <a:pt x="132"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5" name="Google Shape;825;p30"/>
            <p:cNvSpPr/>
            <p:nvPr/>
          </p:nvSpPr>
          <p:spPr>
            <a:xfrm>
              <a:off x="4995050" y="2996675"/>
              <a:ext cx="10650" cy="31825"/>
            </a:xfrm>
            <a:custGeom>
              <a:avLst/>
              <a:gdLst/>
              <a:ahLst/>
              <a:cxnLst/>
              <a:rect l="l" t="t" r="r" b="b"/>
              <a:pathLst>
                <a:path w="426" h="1273" extrusionOk="0">
                  <a:moveTo>
                    <a:pt x="100" y="1"/>
                  </a:moveTo>
                  <a:cubicBezTo>
                    <a:pt x="51" y="1"/>
                    <a:pt x="0" y="33"/>
                    <a:pt x="0" y="86"/>
                  </a:cubicBezTo>
                  <a:cubicBezTo>
                    <a:pt x="31" y="299"/>
                    <a:pt x="31" y="481"/>
                    <a:pt x="61" y="664"/>
                  </a:cubicBezTo>
                  <a:cubicBezTo>
                    <a:pt x="122" y="876"/>
                    <a:pt x="122" y="1059"/>
                    <a:pt x="213" y="1241"/>
                  </a:cubicBezTo>
                  <a:cubicBezTo>
                    <a:pt x="234" y="1263"/>
                    <a:pt x="260" y="1273"/>
                    <a:pt x="285" y="1273"/>
                  </a:cubicBezTo>
                  <a:cubicBezTo>
                    <a:pt x="331" y="1273"/>
                    <a:pt x="376" y="1239"/>
                    <a:pt x="395" y="1180"/>
                  </a:cubicBezTo>
                  <a:cubicBezTo>
                    <a:pt x="426" y="998"/>
                    <a:pt x="334" y="816"/>
                    <a:pt x="304" y="664"/>
                  </a:cubicBezTo>
                  <a:cubicBezTo>
                    <a:pt x="274" y="451"/>
                    <a:pt x="213" y="268"/>
                    <a:pt x="182" y="56"/>
                  </a:cubicBezTo>
                  <a:cubicBezTo>
                    <a:pt x="170" y="17"/>
                    <a:pt x="136"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6" name="Google Shape;826;p30"/>
            <p:cNvSpPr/>
            <p:nvPr/>
          </p:nvSpPr>
          <p:spPr>
            <a:xfrm>
              <a:off x="5003400" y="2996350"/>
              <a:ext cx="14275" cy="28825"/>
            </a:xfrm>
            <a:custGeom>
              <a:avLst/>
              <a:gdLst/>
              <a:ahLst/>
              <a:cxnLst/>
              <a:rect l="l" t="t" r="r" b="b"/>
              <a:pathLst>
                <a:path w="571" h="1153" extrusionOk="0">
                  <a:moveTo>
                    <a:pt x="80" y="0"/>
                  </a:moveTo>
                  <a:cubicBezTo>
                    <a:pt x="38" y="0"/>
                    <a:pt x="0" y="23"/>
                    <a:pt x="0" y="69"/>
                  </a:cubicBezTo>
                  <a:cubicBezTo>
                    <a:pt x="0" y="433"/>
                    <a:pt x="122" y="920"/>
                    <a:pt x="426" y="1133"/>
                  </a:cubicBezTo>
                  <a:cubicBezTo>
                    <a:pt x="440" y="1147"/>
                    <a:pt x="456" y="1153"/>
                    <a:pt x="471" y="1153"/>
                  </a:cubicBezTo>
                  <a:cubicBezTo>
                    <a:pt x="523" y="1153"/>
                    <a:pt x="571" y="1088"/>
                    <a:pt x="548" y="1041"/>
                  </a:cubicBezTo>
                  <a:cubicBezTo>
                    <a:pt x="517" y="859"/>
                    <a:pt x="396" y="707"/>
                    <a:pt x="335" y="555"/>
                  </a:cubicBezTo>
                  <a:cubicBezTo>
                    <a:pt x="274" y="403"/>
                    <a:pt x="213" y="221"/>
                    <a:pt x="183" y="69"/>
                  </a:cubicBezTo>
                  <a:cubicBezTo>
                    <a:pt x="168" y="23"/>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7" name="Google Shape;827;p30"/>
            <p:cNvSpPr/>
            <p:nvPr/>
          </p:nvSpPr>
          <p:spPr>
            <a:xfrm>
              <a:off x="5009475" y="2993650"/>
              <a:ext cx="21875" cy="31300"/>
            </a:xfrm>
            <a:custGeom>
              <a:avLst/>
              <a:gdLst/>
              <a:ahLst/>
              <a:cxnLst/>
              <a:rect l="l" t="t" r="r" b="b"/>
              <a:pathLst>
                <a:path w="875" h="1252" extrusionOk="0">
                  <a:moveTo>
                    <a:pt x="101" y="0"/>
                  </a:moveTo>
                  <a:cubicBezTo>
                    <a:pt x="52" y="0"/>
                    <a:pt x="1" y="33"/>
                    <a:pt x="1" y="85"/>
                  </a:cubicBezTo>
                  <a:cubicBezTo>
                    <a:pt x="31" y="329"/>
                    <a:pt x="122" y="541"/>
                    <a:pt x="244" y="724"/>
                  </a:cubicBezTo>
                  <a:cubicBezTo>
                    <a:pt x="365" y="937"/>
                    <a:pt x="517" y="1149"/>
                    <a:pt x="730" y="1241"/>
                  </a:cubicBezTo>
                  <a:cubicBezTo>
                    <a:pt x="745" y="1248"/>
                    <a:pt x="762" y="1252"/>
                    <a:pt x="779" y="1252"/>
                  </a:cubicBezTo>
                  <a:cubicBezTo>
                    <a:pt x="829" y="1252"/>
                    <a:pt x="875" y="1218"/>
                    <a:pt x="852" y="1149"/>
                  </a:cubicBezTo>
                  <a:cubicBezTo>
                    <a:pt x="791" y="967"/>
                    <a:pt x="609" y="845"/>
                    <a:pt x="517" y="663"/>
                  </a:cubicBezTo>
                  <a:cubicBezTo>
                    <a:pt x="365" y="481"/>
                    <a:pt x="274" y="268"/>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8" name="Google Shape;828;p30"/>
            <p:cNvSpPr/>
            <p:nvPr/>
          </p:nvSpPr>
          <p:spPr>
            <a:xfrm>
              <a:off x="5015925" y="2991175"/>
              <a:ext cx="23875" cy="26800"/>
            </a:xfrm>
            <a:custGeom>
              <a:avLst/>
              <a:gdLst/>
              <a:ahLst/>
              <a:cxnLst/>
              <a:rect l="l" t="t" r="r" b="b"/>
              <a:pathLst>
                <a:path w="955" h="1072" extrusionOk="0">
                  <a:moveTo>
                    <a:pt x="142" y="1"/>
                  </a:moveTo>
                  <a:cubicBezTo>
                    <a:pt x="76" y="1"/>
                    <a:pt x="1" y="93"/>
                    <a:pt x="47" y="184"/>
                  </a:cubicBezTo>
                  <a:cubicBezTo>
                    <a:pt x="229" y="488"/>
                    <a:pt x="472" y="914"/>
                    <a:pt x="837" y="1066"/>
                  </a:cubicBezTo>
                  <a:cubicBezTo>
                    <a:pt x="849" y="1070"/>
                    <a:pt x="861" y="1072"/>
                    <a:pt x="871" y="1072"/>
                  </a:cubicBezTo>
                  <a:cubicBezTo>
                    <a:pt x="935" y="1072"/>
                    <a:pt x="954" y="997"/>
                    <a:pt x="928" y="944"/>
                  </a:cubicBezTo>
                  <a:cubicBezTo>
                    <a:pt x="867" y="762"/>
                    <a:pt x="715" y="640"/>
                    <a:pt x="594" y="488"/>
                  </a:cubicBezTo>
                  <a:cubicBezTo>
                    <a:pt x="442" y="367"/>
                    <a:pt x="320" y="184"/>
                    <a:pt x="199" y="33"/>
                  </a:cubicBezTo>
                  <a:cubicBezTo>
                    <a:pt x="184" y="10"/>
                    <a:pt x="16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9" name="Google Shape;829;p30"/>
            <p:cNvSpPr/>
            <p:nvPr/>
          </p:nvSpPr>
          <p:spPr>
            <a:xfrm>
              <a:off x="5024275" y="2986925"/>
              <a:ext cx="24650" cy="23475"/>
            </a:xfrm>
            <a:custGeom>
              <a:avLst/>
              <a:gdLst/>
              <a:ahLst/>
              <a:cxnLst/>
              <a:rect l="l" t="t" r="r" b="b"/>
              <a:pathLst>
                <a:path w="986" h="939" extrusionOk="0">
                  <a:moveTo>
                    <a:pt x="67" y="0"/>
                  </a:moveTo>
                  <a:cubicBezTo>
                    <a:pt x="25" y="0"/>
                    <a:pt x="0" y="65"/>
                    <a:pt x="47" y="111"/>
                  </a:cubicBezTo>
                  <a:cubicBezTo>
                    <a:pt x="108" y="172"/>
                    <a:pt x="169" y="294"/>
                    <a:pt x="199" y="354"/>
                  </a:cubicBezTo>
                  <a:cubicBezTo>
                    <a:pt x="260" y="446"/>
                    <a:pt x="320" y="506"/>
                    <a:pt x="381" y="598"/>
                  </a:cubicBezTo>
                  <a:cubicBezTo>
                    <a:pt x="503" y="719"/>
                    <a:pt x="685" y="871"/>
                    <a:pt x="837" y="932"/>
                  </a:cubicBezTo>
                  <a:cubicBezTo>
                    <a:pt x="850" y="936"/>
                    <a:pt x="862" y="938"/>
                    <a:pt x="873" y="938"/>
                  </a:cubicBezTo>
                  <a:cubicBezTo>
                    <a:pt x="943" y="938"/>
                    <a:pt x="985" y="863"/>
                    <a:pt x="959" y="810"/>
                  </a:cubicBezTo>
                  <a:cubicBezTo>
                    <a:pt x="837" y="628"/>
                    <a:pt x="655" y="537"/>
                    <a:pt x="503" y="385"/>
                  </a:cubicBezTo>
                  <a:cubicBezTo>
                    <a:pt x="381" y="263"/>
                    <a:pt x="290" y="111"/>
                    <a:pt x="108" y="20"/>
                  </a:cubicBezTo>
                  <a:cubicBezTo>
                    <a:pt x="94" y="6"/>
                    <a:pt x="7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0" name="Google Shape;830;p30"/>
            <p:cNvSpPr/>
            <p:nvPr/>
          </p:nvSpPr>
          <p:spPr>
            <a:xfrm>
              <a:off x="5029375" y="2984175"/>
              <a:ext cx="25625" cy="22425"/>
            </a:xfrm>
            <a:custGeom>
              <a:avLst/>
              <a:gdLst/>
              <a:ahLst/>
              <a:cxnLst/>
              <a:rect l="l" t="t" r="r" b="b"/>
              <a:pathLst>
                <a:path w="1025" h="897" extrusionOk="0">
                  <a:moveTo>
                    <a:pt x="66" y="0"/>
                  </a:moveTo>
                  <a:cubicBezTo>
                    <a:pt x="36" y="0"/>
                    <a:pt x="1" y="45"/>
                    <a:pt x="25" y="69"/>
                  </a:cubicBezTo>
                  <a:cubicBezTo>
                    <a:pt x="268" y="373"/>
                    <a:pt x="572" y="708"/>
                    <a:pt x="937" y="890"/>
                  </a:cubicBezTo>
                  <a:cubicBezTo>
                    <a:pt x="946" y="894"/>
                    <a:pt x="954" y="896"/>
                    <a:pt x="961" y="896"/>
                  </a:cubicBezTo>
                  <a:cubicBezTo>
                    <a:pt x="1005" y="896"/>
                    <a:pt x="1024" y="825"/>
                    <a:pt x="998" y="799"/>
                  </a:cubicBezTo>
                  <a:cubicBezTo>
                    <a:pt x="755" y="495"/>
                    <a:pt x="390" y="252"/>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1" name="Google Shape;831;p30"/>
            <p:cNvSpPr/>
            <p:nvPr/>
          </p:nvSpPr>
          <p:spPr>
            <a:xfrm>
              <a:off x="5027175" y="3244950"/>
              <a:ext cx="66825" cy="90425"/>
            </a:xfrm>
            <a:custGeom>
              <a:avLst/>
              <a:gdLst/>
              <a:ahLst/>
              <a:cxnLst/>
              <a:rect l="l" t="t" r="r" b="b"/>
              <a:pathLst>
                <a:path w="2673" h="3617" extrusionOk="0">
                  <a:moveTo>
                    <a:pt x="2362" y="1"/>
                  </a:moveTo>
                  <a:cubicBezTo>
                    <a:pt x="2332" y="1"/>
                    <a:pt x="2290" y="26"/>
                    <a:pt x="2271" y="64"/>
                  </a:cubicBezTo>
                  <a:lnTo>
                    <a:pt x="2302" y="64"/>
                  </a:lnTo>
                  <a:cubicBezTo>
                    <a:pt x="2217" y="1113"/>
                    <a:pt x="1973" y="3352"/>
                    <a:pt x="534" y="3352"/>
                  </a:cubicBezTo>
                  <a:cubicBezTo>
                    <a:pt x="431" y="3352"/>
                    <a:pt x="321" y="3341"/>
                    <a:pt x="204" y="3316"/>
                  </a:cubicBezTo>
                  <a:cubicBezTo>
                    <a:pt x="196" y="3315"/>
                    <a:pt x="187" y="3314"/>
                    <a:pt x="179" y="3314"/>
                  </a:cubicBezTo>
                  <a:cubicBezTo>
                    <a:pt x="46" y="3314"/>
                    <a:pt x="1" y="3531"/>
                    <a:pt x="144" y="3560"/>
                  </a:cubicBezTo>
                  <a:cubicBezTo>
                    <a:pt x="285" y="3599"/>
                    <a:pt x="420" y="3617"/>
                    <a:pt x="549" y="3617"/>
                  </a:cubicBezTo>
                  <a:cubicBezTo>
                    <a:pt x="2026" y="3617"/>
                    <a:pt x="2673" y="1208"/>
                    <a:pt x="2393" y="34"/>
                  </a:cubicBezTo>
                  <a:cubicBezTo>
                    <a:pt x="2393" y="10"/>
                    <a:pt x="2380" y="1"/>
                    <a:pt x="2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2" name="Google Shape;832;p30"/>
            <p:cNvSpPr/>
            <p:nvPr/>
          </p:nvSpPr>
          <p:spPr>
            <a:xfrm>
              <a:off x="5040900" y="3246900"/>
              <a:ext cx="36575" cy="55500"/>
            </a:xfrm>
            <a:custGeom>
              <a:avLst/>
              <a:gdLst/>
              <a:ahLst/>
              <a:cxnLst/>
              <a:rect l="l" t="t" r="r" b="b"/>
              <a:pathLst>
                <a:path w="1463" h="2220" extrusionOk="0">
                  <a:moveTo>
                    <a:pt x="1331" y="0"/>
                  </a:moveTo>
                  <a:cubicBezTo>
                    <a:pt x="1311" y="0"/>
                    <a:pt x="1289" y="5"/>
                    <a:pt x="1266" y="16"/>
                  </a:cubicBezTo>
                  <a:cubicBezTo>
                    <a:pt x="537" y="472"/>
                    <a:pt x="263" y="1323"/>
                    <a:pt x="20" y="2114"/>
                  </a:cubicBezTo>
                  <a:cubicBezTo>
                    <a:pt x="0" y="2173"/>
                    <a:pt x="58" y="2220"/>
                    <a:pt x="109" y="2220"/>
                  </a:cubicBezTo>
                  <a:cubicBezTo>
                    <a:pt x="136" y="2220"/>
                    <a:pt x="162" y="2206"/>
                    <a:pt x="172" y="2175"/>
                  </a:cubicBezTo>
                  <a:cubicBezTo>
                    <a:pt x="476" y="1445"/>
                    <a:pt x="841" y="746"/>
                    <a:pt x="1388" y="168"/>
                  </a:cubicBezTo>
                  <a:cubicBezTo>
                    <a:pt x="1462" y="94"/>
                    <a:pt x="1416" y="0"/>
                    <a:pt x="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3" name="Google Shape;833;p30"/>
            <p:cNvSpPr/>
            <p:nvPr/>
          </p:nvSpPr>
          <p:spPr>
            <a:xfrm>
              <a:off x="4667750" y="2948925"/>
              <a:ext cx="200050" cy="34875"/>
            </a:xfrm>
            <a:custGeom>
              <a:avLst/>
              <a:gdLst/>
              <a:ahLst/>
              <a:cxnLst/>
              <a:rect l="l" t="t" r="r" b="b"/>
              <a:pathLst>
                <a:path w="8002" h="1395" extrusionOk="0">
                  <a:moveTo>
                    <a:pt x="7909" y="0"/>
                  </a:moveTo>
                  <a:cubicBezTo>
                    <a:pt x="7894" y="0"/>
                    <a:pt x="7878" y="6"/>
                    <a:pt x="7864" y="20"/>
                  </a:cubicBezTo>
                  <a:cubicBezTo>
                    <a:pt x="7159" y="611"/>
                    <a:pt x="6351" y="772"/>
                    <a:pt x="5505" y="772"/>
                  </a:cubicBezTo>
                  <a:cubicBezTo>
                    <a:pt x="4500" y="772"/>
                    <a:pt x="3440" y="545"/>
                    <a:pt x="2431" y="545"/>
                  </a:cubicBezTo>
                  <a:cubicBezTo>
                    <a:pt x="1581" y="545"/>
                    <a:pt x="767" y="706"/>
                    <a:pt x="52" y="1297"/>
                  </a:cubicBezTo>
                  <a:cubicBezTo>
                    <a:pt x="0" y="1323"/>
                    <a:pt x="38" y="1394"/>
                    <a:pt x="88" y="1394"/>
                  </a:cubicBezTo>
                  <a:cubicBezTo>
                    <a:pt x="96" y="1394"/>
                    <a:pt x="105" y="1392"/>
                    <a:pt x="113" y="1388"/>
                  </a:cubicBezTo>
                  <a:cubicBezTo>
                    <a:pt x="889" y="933"/>
                    <a:pt x="1630" y="808"/>
                    <a:pt x="2375" y="808"/>
                  </a:cubicBezTo>
                  <a:cubicBezTo>
                    <a:pt x="3283" y="808"/>
                    <a:pt x="4196" y="994"/>
                    <a:pt x="5185" y="994"/>
                  </a:cubicBezTo>
                  <a:cubicBezTo>
                    <a:pt x="5227" y="994"/>
                    <a:pt x="5269" y="994"/>
                    <a:pt x="5311" y="993"/>
                  </a:cubicBezTo>
                  <a:cubicBezTo>
                    <a:pt x="6283" y="963"/>
                    <a:pt x="7287" y="871"/>
                    <a:pt x="7955" y="112"/>
                  </a:cubicBezTo>
                  <a:cubicBezTo>
                    <a:pt x="8002" y="65"/>
                    <a:pt x="7959" y="0"/>
                    <a:pt x="7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4" name="Google Shape;834;p30"/>
            <p:cNvSpPr/>
            <p:nvPr/>
          </p:nvSpPr>
          <p:spPr>
            <a:xfrm>
              <a:off x="4620750" y="2974425"/>
              <a:ext cx="112900" cy="107850"/>
            </a:xfrm>
            <a:custGeom>
              <a:avLst/>
              <a:gdLst/>
              <a:ahLst/>
              <a:cxnLst/>
              <a:rect l="l" t="t" r="r" b="b"/>
              <a:pathLst>
                <a:path w="4516" h="4314" extrusionOk="0">
                  <a:moveTo>
                    <a:pt x="4294" y="0"/>
                  </a:moveTo>
                  <a:cubicBezTo>
                    <a:pt x="2046" y="0"/>
                    <a:pt x="0" y="1854"/>
                    <a:pt x="565" y="4259"/>
                  </a:cubicBezTo>
                  <a:cubicBezTo>
                    <a:pt x="577" y="4297"/>
                    <a:pt x="606" y="4314"/>
                    <a:pt x="635" y="4314"/>
                  </a:cubicBezTo>
                  <a:cubicBezTo>
                    <a:pt x="675" y="4314"/>
                    <a:pt x="717" y="4281"/>
                    <a:pt x="717" y="4228"/>
                  </a:cubicBezTo>
                  <a:cubicBezTo>
                    <a:pt x="808" y="3225"/>
                    <a:pt x="838" y="2222"/>
                    <a:pt x="1507" y="1402"/>
                  </a:cubicBezTo>
                  <a:cubicBezTo>
                    <a:pt x="2206" y="520"/>
                    <a:pt x="3361" y="155"/>
                    <a:pt x="4455" y="125"/>
                  </a:cubicBezTo>
                  <a:cubicBezTo>
                    <a:pt x="4516" y="125"/>
                    <a:pt x="4516" y="3"/>
                    <a:pt x="4455" y="3"/>
                  </a:cubicBezTo>
                  <a:cubicBezTo>
                    <a:pt x="4401" y="1"/>
                    <a:pt x="4348"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5" name="Google Shape;835;p30"/>
            <p:cNvSpPr/>
            <p:nvPr/>
          </p:nvSpPr>
          <p:spPr>
            <a:xfrm>
              <a:off x="4615850" y="3039975"/>
              <a:ext cx="53750" cy="143475"/>
            </a:xfrm>
            <a:custGeom>
              <a:avLst/>
              <a:gdLst/>
              <a:ahLst/>
              <a:cxnLst/>
              <a:rect l="l" t="t" r="r" b="b"/>
              <a:pathLst>
                <a:path w="2150" h="5739" extrusionOk="0">
                  <a:moveTo>
                    <a:pt x="2064" y="1"/>
                  </a:moveTo>
                  <a:cubicBezTo>
                    <a:pt x="2045" y="1"/>
                    <a:pt x="2025" y="8"/>
                    <a:pt x="2007" y="26"/>
                  </a:cubicBezTo>
                  <a:cubicBezTo>
                    <a:pt x="882" y="1606"/>
                    <a:pt x="1" y="3795"/>
                    <a:pt x="852" y="5679"/>
                  </a:cubicBezTo>
                  <a:cubicBezTo>
                    <a:pt x="873" y="5721"/>
                    <a:pt x="908" y="5738"/>
                    <a:pt x="944" y="5738"/>
                  </a:cubicBezTo>
                  <a:cubicBezTo>
                    <a:pt x="1013" y="5738"/>
                    <a:pt x="1084" y="5678"/>
                    <a:pt x="1064" y="5619"/>
                  </a:cubicBezTo>
                  <a:cubicBezTo>
                    <a:pt x="669" y="3521"/>
                    <a:pt x="1064" y="1910"/>
                    <a:pt x="2128" y="87"/>
                  </a:cubicBezTo>
                  <a:cubicBezTo>
                    <a:pt x="2150" y="44"/>
                    <a:pt x="2111" y="1"/>
                    <a:pt x="2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6" name="Google Shape;836;p30"/>
            <p:cNvSpPr/>
            <p:nvPr/>
          </p:nvSpPr>
          <p:spPr>
            <a:xfrm>
              <a:off x="4574575" y="2882375"/>
              <a:ext cx="297450" cy="169450"/>
            </a:xfrm>
            <a:custGeom>
              <a:avLst/>
              <a:gdLst/>
              <a:ahLst/>
              <a:cxnLst/>
              <a:rect l="l" t="t" r="r" b="b"/>
              <a:pathLst>
                <a:path w="11898" h="6778" extrusionOk="0">
                  <a:moveTo>
                    <a:pt x="8459" y="1"/>
                  </a:moveTo>
                  <a:cubicBezTo>
                    <a:pt x="7663" y="1"/>
                    <a:pt x="6856" y="173"/>
                    <a:pt x="6120" y="494"/>
                  </a:cubicBezTo>
                  <a:cubicBezTo>
                    <a:pt x="3415" y="1710"/>
                    <a:pt x="2412" y="4810"/>
                    <a:pt x="101" y="6543"/>
                  </a:cubicBezTo>
                  <a:cubicBezTo>
                    <a:pt x="1" y="6618"/>
                    <a:pt x="67" y="6778"/>
                    <a:pt x="162" y="6778"/>
                  </a:cubicBezTo>
                  <a:cubicBezTo>
                    <a:pt x="182" y="6778"/>
                    <a:pt x="202" y="6771"/>
                    <a:pt x="223" y="6755"/>
                  </a:cubicBezTo>
                  <a:cubicBezTo>
                    <a:pt x="1652" y="5813"/>
                    <a:pt x="2472" y="4628"/>
                    <a:pt x="3445" y="3260"/>
                  </a:cubicBezTo>
                  <a:cubicBezTo>
                    <a:pt x="4637" y="1501"/>
                    <a:pt x="6534" y="269"/>
                    <a:pt x="8471" y="269"/>
                  </a:cubicBezTo>
                  <a:cubicBezTo>
                    <a:pt x="9546" y="269"/>
                    <a:pt x="10634" y="649"/>
                    <a:pt x="11621" y="1527"/>
                  </a:cubicBezTo>
                  <a:cubicBezTo>
                    <a:pt x="11650" y="1556"/>
                    <a:pt x="11681" y="1567"/>
                    <a:pt x="11711" y="1567"/>
                  </a:cubicBezTo>
                  <a:cubicBezTo>
                    <a:pt x="11811" y="1567"/>
                    <a:pt x="11897" y="1438"/>
                    <a:pt x="11804" y="1345"/>
                  </a:cubicBezTo>
                  <a:cubicBezTo>
                    <a:pt x="10915" y="419"/>
                    <a:pt x="9699" y="1"/>
                    <a:pt x="8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7" name="Google Shape;837;p30"/>
            <p:cNvSpPr/>
            <p:nvPr/>
          </p:nvSpPr>
          <p:spPr>
            <a:xfrm>
              <a:off x="4572550" y="3032375"/>
              <a:ext cx="39300" cy="136600"/>
            </a:xfrm>
            <a:custGeom>
              <a:avLst/>
              <a:gdLst/>
              <a:ahLst/>
              <a:cxnLst/>
              <a:rect l="l" t="t" r="r" b="b"/>
              <a:pathLst>
                <a:path w="1572" h="5464" extrusionOk="0">
                  <a:moveTo>
                    <a:pt x="1486" y="1"/>
                  </a:moveTo>
                  <a:cubicBezTo>
                    <a:pt x="1467" y="1"/>
                    <a:pt x="1446" y="8"/>
                    <a:pt x="1429" y="26"/>
                  </a:cubicBezTo>
                  <a:cubicBezTo>
                    <a:pt x="851" y="847"/>
                    <a:pt x="243" y="1485"/>
                    <a:pt x="122" y="2518"/>
                  </a:cubicBezTo>
                  <a:cubicBezTo>
                    <a:pt x="0" y="3582"/>
                    <a:pt x="456" y="4524"/>
                    <a:pt x="1003" y="5406"/>
                  </a:cubicBezTo>
                  <a:cubicBezTo>
                    <a:pt x="1023" y="5446"/>
                    <a:pt x="1057" y="5463"/>
                    <a:pt x="1091" y="5463"/>
                  </a:cubicBezTo>
                  <a:cubicBezTo>
                    <a:pt x="1159" y="5463"/>
                    <a:pt x="1226" y="5396"/>
                    <a:pt x="1186" y="5315"/>
                  </a:cubicBezTo>
                  <a:cubicBezTo>
                    <a:pt x="882" y="4433"/>
                    <a:pt x="365" y="3673"/>
                    <a:pt x="395" y="2701"/>
                  </a:cubicBezTo>
                  <a:cubicBezTo>
                    <a:pt x="426" y="1637"/>
                    <a:pt x="1003" y="938"/>
                    <a:pt x="1550" y="87"/>
                  </a:cubicBezTo>
                  <a:cubicBezTo>
                    <a:pt x="1572" y="44"/>
                    <a:pt x="1532" y="1"/>
                    <a:pt x="1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8" name="Google Shape;838;p30"/>
            <p:cNvSpPr/>
            <p:nvPr/>
          </p:nvSpPr>
          <p:spPr>
            <a:xfrm>
              <a:off x="4587925" y="3109375"/>
              <a:ext cx="43900" cy="146875"/>
            </a:xfrm>
            <a:custGeom>
              <a:avLst/>
              <a:gdLst/>
              <a:ahLst/>
              <a:cxnLst/>
              <a:rect l="l" t="t" r="r" b="b"/>
              <a:pathLst>
                <a:path w="1756" h="5875" extrusionOk="0">
                  <a:moveTo>
                    <a:pt x="130" y="1"/>
                  </a:moveTo>
                  <a:cubicBezTo>
                    <a:pt x="107" y="1"/>
                    <a:pt x="84" y="16"/>
                    <a:pt x="84" y="46"/>
                  </a:cubicBezTo>
                  <a:cubicBezTo>
                    <a:pt x="84" y="776"/>
                    <a:pt x="479" y="1171"/>
                    <a:pt x="844" y="1779"/>
                  </a:cubicBezTo>
                  <a:cubicBezTo>
                    <a:pt x="1756" y="3299"/>
                    <a:pt x="1239" y="4454"/>
                    <a:pt x="115" y="5639"/>
                  </a:cubicBezTo>
                  <a:cubicBezTo>
                    <a:pt x="0" y="5731"/>
                    <a:pt x="93" y="5874"/>
                    <a:pt x="197" y="5874"/>
                  </a:cubicBezTo>
                  <a:cubicBezTo>
                    <a:pt x="232" y="5874"/>
                    <a:pt x="267" y="5859"/>
                    <a:pt x="297" y="5821"/>
                  </a:cubicBezTo>
                  <a:cubicBezTo>
                    <a:pt x="1057" y="5183"/>
                    <a:pt x="1634" y="4362"/>
                    <a:pt x="1604" y="3329"/>
                  </a:cubicBezTo>
                  <a:cubicBezTo>
                    <a:pt x="1574" y="1992"/>
                    <a:pt x="327" y="1292"/>
                    <a:pt x="175" y="46"/>
                  </a:cubicBezTo>
                  <a:cubicBezTo>
                    <a:pt x="175" y="16"/>
                    <a:pt x="153"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9" name="Google Shape;839;p30"/>
            <p:cNvSpPr/>
            <p:nvPr/>
          </p:nvSpPr>
          <p:spPr>
            <a:xfrm>
              <a:off x="4521625" y="3239325"/>
              <a:ext cx="101575" cy="202400"/>
            </a:xfrm>
            <a:custGeom>
              <a:avLst/>
              <a:gdLst/>
              <a:ahLst/>
              <a:cxnLst/>
              <a:rect l="l" t="t" r="r" b="b"/>
              <a:pathLst>
                <a:path w="4063" h="8096" extrusionOk="0">
                  <a:moveTo>
                    <a:pt x="3968" y="1"/>
                  </a:moveTo>
                  <a:cubicBezTo>
                    <a:pt x="3941" y="1"/>
                    <a:pt x="3912" y="14"/>
                    <a:pt x="3891" y="46"/>
                  </a:cubicBezTo>
                  <a:cubicBezTo>
                    <a:pt x="2919" y="1383"/>
                    <a:pt x="1247" y="1991"/>
                    <a:pt x="639" y="3572"/>
                  </a:cubicBezTo>
                  <a:cubicBezTo>
                    <a:pt x="1" y="5183"/>
                    <a:pt x="396" y="6490"/>
                    <a:pt x="1034" y="8010"/>
                  </a:cubicBezTo>
                  <a:cubicBezTo>
                    <a:pt x="1058" y="8069"/>
                    <a:pt x="1109" y="8096"/>
                    <a:pt x="1159" y="8096"/>
                  </a:cubicBezTo>
                  <a:cubicBezTo>
                    <a:pt x="1238" y="8096"/>
                    <a:pt x="1314" y="8030"/>
                    <a:pt x="1277" y="7918"/>
                  </a:cubicBezTo>
                  <a:cubicBezTo>
                    <a:pt x="608" y="5943"/>
                    <a:pt x="31" y="3876"/>
                    <a:pt x="1976" y="2265"/>
                  </a:cubicBezTo>
                  <a:cubicBezTo>
                    <a:pt x="2797" y="1566"/>
                    <a:pt x="3557" y="1140"/>
                    <a:pt x="4043" y="107"/>
                  </a:cubicBezTo>
                  <a:cubicBezTo>
                    <a:pt x="4063" y="47"/>
                    <a:pt x="4018" y="1"/>
                    <a:pt x="3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0" name="Google Shape;840;p30"/>
            <p:cNvSpPr/>
            <p:nvPr/>
          </p:nvSpPr>
          <p:spPr>
            <a:xfrm>
              <a:off x="4526000" y="3360150"/>
              <a:ext cx="61000" cy="146925"/>
            </a:xfrm>
            <a:custGeom>
              <a:avLst/>
              <a:gdLst/>
              <a:ahLst/>
              <a:cxnLst/>
              <a:rect l="l" t="t" r="r" b="b"/>
              <a:pathLst>
                <a:path w="2440" h="5877" extrusionOk="0">
                  <a:moveTo>
                    <a:pt x="654" y="0"/>
                  </a:moveTo>
                  <a:cubicBezTo>
                    <a:pt x="623" y="0"/>
                    <a:pt x="601" y="15"/>
                    <a:pt x="616" y="46"/>
                  </a:cubicBezTo>
                  <a:cubicBezTo>
                    <a:pt x="707" y="988"/>
                    <a:pt x="1133" y="1778"/>
                    <a:pt x="1193" y="2721"/>
                  </a:cubicBezTo>
                  <a:cubicBezTo>
                    <a:pt x="1285" y="3906"/>
                    <a:pt x="1011" y="4848"/>
                    <a:pt x="99" y="5669"/>
                  </a:cubicBezTo>
                  <a:cubicBezTo>
                    <a:pt x="1" y="5743"/>
                    <a:pt x="81" y="5876"/>
                    <a:pt x="180" y="5876"/>
                  </a:cubicBezTo>
                  <a:cubicBezTo>
                    <a:pt x="204" y="5876"/>
                    <a:pt x="228" y="5869"/>
                    <a:pt x="251" y="5851"/>
                  </a:cubicBezTo>
                  <a:cubicBezTo>
                    <a:pt x="2440" y="4544"/>
                    <a:pt x="1376" y="1930"/>
                    <a:pt x="737" y="46"/>
                  </a:cubicBezTo>
                  <a:cubicBezTo>
                    <a:pt x="722" y="15"/>
                    <a:pt x="684"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1" name="Google Shape;841;p30"/>
            <p:cNvSpPr/>
            <p:nvPr/>
          </p:nvSpPr>
          <p:spPr>
            <a:xfrm>
              <a:off x="4509475" y="3456400"/>
              <a:ext cx="69925" cy="179250"/>
            </a:xfrm>
            <a:custGeom>
              <a:avLst/>
              <a:gdLst/>
              <a:ahLst/>
              <a:cxnLst/>
              <a:rect l="l" t="t" r="r" b="b"/>
              <a:pathLst>
                <a:path w="2797" h="7170" extrusionOk="0">
                  <a:moveTo>
                    <a:pt x="2636" y="1"/>
                  </a:moveTo>
                  <a:cubicBezTo>
                    <a:pt x="2600" y="1"/>
                    <a:pt x="2566" y="18"/>
                    <a:pt x="2553" y="56"/>
                  </a:cubicBezTo>
                  <a:lnTo>
                    <a:pt x="2553" y="86"/>
                  </a:lnTo>
                  <a:cubicBezTo>
                    <a:pt x="2158" y="1849"/>
                    <a:pt x="243" y="3126"/>
                    <a:pt x="547" y="5102"/>
                  </a:cubicBezTo>
                  <a:cubicBezTo>
                    <a:pt x="727" y="6209"/>
                    <a:pt x="1437" y="7169"/>
                    <a:pt x="2591" y="7169"/>
                  </a:cubicBezTo>
                  <a:cubicBezTo>
                    <a:pt x="2609" y="7169"/>
                    <a:pt x="2627" y="7169"/>
                    <a:pt x="2645" y="7169"/>
                  </a:cubicBezTo>
                  <a:cubicBezTo>
                    <a:pt x="2766" y="7169"/>
                    <a:pt x="2797" y="7017"/>
                    <a:pt x="2675" y="6986"/>
                  </a:cubicBezTo>
                  <a:cubicBezTo>
                    <a:pt x="0" y="6287"/>
                    <a:pt x="821" y="3977"/>
                    <a:pt x="1702" y="2427"/>
                  </a:cubicBezTo>
                  <a:cubicBezTo>
                    <a:pt x="2158" y="1667"/>
                    <a:pt x="2645" y="998"/>
                    <a:pt x="2736" y="86"/>
                  </a:cubicBezTo>
                  <a:cubicBezTo>
                    <a:pt x="2736" y="33"/>
                    <a:pt x="2685"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2" name="Google Shape;842;p30"/>
            <p:cNvSpPr/>
            <p:nvPr/>
          </p:nvSpPr>
          <p:spPr>
            <a:xfrm>
              <a:off x="4556575" y="3521000"/>
              <a:ext cx="73375" cy="146050"/>
            </a:xfrm>
            <a:custGeom>
              <a:avLst/>
              <a:gdLst/>
              <a:ahLst/>
              <a:cxnLst/>
              <a:rect l="l" t="t" r="r" b="b"/>
              <a:pathLst>
                <a:path w="2935" h="5842" extrusionOk="0">
                  <a:moveTo>
                    <a:pt x="1400" y="0"/>
                  </a:moveTo>
                  <a:cubicBezTo>
                    <a:pt x="1389" y="0"/>
                    <a:pt x="1377" y="7"/>
                    <a:pt x="1369" y="25"/>
                  </a:cubicBezTo>
                  <a:cubicBezTo>
                    <a:pt x="1" y="1575"/>
                    <a:pt x="791" y="5132"/>
                    <a:pt x="2736" y="5831"/>
                  </a:cubicBezTo>
                  <a:cubicBezTo>
                    <a:pt x="2751" y="5838"/>
                    <a:pt x="2766" y="5842"/>
                    <a:pt x="2779" y="5842"/>
                  </a:cubicBezTo>
                  <a:cubicBezTo>
                    <a:pt x="2877" y="5842"/>
                    <a:pt x="2934" y="5671"/>
                    <a:pt x="2828" y="5618"/>
                  </a:cubicBezTo>
                  <a:cubicBezTo>
                    <a:pt x="1065" y="4737"/>
                    <a:pt x="426" y="1758"/>
                    <a:pt x="1429" y="86"/>
                  </a:cubicBezTo>
                  <a:cubicBezTo>
                    <a:pt x="1451" y="43"/>
                    <a:pt x="1427" y="0"/>
                    <a:pt x="1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3" name="Google Shape;843;p30"/>
            <p:cNvSpPr/>
            <p:nvPr/>
          </p:nvSpPr>
          <p:spPr>
            <a:xfrm>
              <a:off x="4605625" y="3566075"/>
              <a:ext cx="86250" cy="92600"/>
            </a:xfrm>
            <a:custGeom>
              <a:avLst/>
              <a:gdLst/>
              <a:ahLst/>
              <a:cxnLst/>
              <a:rect l="l" t="t" r="r" b="b"/>
              <a:pathLst>
                <a:path w="3450" h="3704" extrusionOk="0">
                  <a:moveTo>
                    <a:pt x="208" y="0"/>
                  </a:moveTo>
                  <a:cubicBezTo>
                    <a:pt x="182" y="0"/>
                    <a:pt x="151" y="16"/>
                    <a:pt x="136" y="46"/>
                  </a:cubicBezTo>
                  <a:cubicBezTo>
                    <a:pt x="1" y="1536"/>
                    <a:pt x="1073" y="3704"/>
                    <a:pt x="2729" y="3704"/>
                  </a:cubicBezTo>
                  <a:cubicBezTo>
                    <a:pt x="2931" y="3704"/>
                    <a:pt x="3141" y="3671"/>
                    <a:pt x="3358" y="3602"/>
                  </a:cubicBezTo>
                  <a:cubicBezTo>
                    <a:pt x="3449" y="3572"/>
                    <a:pt x="3419" y="3420"/>
                    <a:pt x="3328" y="3420"/>
                  </a:cubicBezTo>
                  <a:cubicBezTo>
                    <a:pt x="2537" y="3359"/>
                    <a:pt x="1808" y="3238"/>
                    <a:pt x="1230" y="2630"/>
                  </a:cubicBezTo>
                  <a:cubicBezTo>
                    <a:pt x="653" y="2022"/>
                    <a:pt x="349" y="897"/>
                    <a:pt x="258" y="46"/>
                  </a:cubicBezTo>
                  <a:cubicBezTo>
                    <a:pt x="258" y="16"/>
                    <a:pt x="235"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4" name="Google Shape;844;p30"/>
            <p:cNvSpPr/>
            <p:nvPr/>
          </p:nvSpPr>
          <p:spPr>
            <a:xfrm>
              <a:off x="4673500" y="3627250"/>
              <a:ext cx="66250" cy="24750"/>
            </a:xfrm>
            <a:custGeom>
              <a:avLst/>
              <a:gdLst/>
              <a:ahLst/>
              <a:cxnLst/>
              <a:rect l="l" t="t" r="r" b="b"/>
              <a:pathLst>
                <a:path w="2650" h="990" extrusionOk="0">
                  <a:moveTo>
                    <a:pt x="200" y="0"/>
                  </a:moveTo>
                  <a:cubicBezTo>
                    <a:pt x="82" y="0"/>
                    <a:pt x="1" y="204"/>
                    <a:pt x="126" y="304"/>
                  </a:cubicBezTo>
                  <a:cubicBezTo>
                    <a:pt x="625" y="684"/>
                    <a:pt x="1327" y="989"/>
                    <a:pt x="1987" y="989"/>
                  </a:cubicBezTo>
                  <a:cubicBezTo>
                    <a:pt x="2172" y="989"/>
                    <a:pt x="2354" y="965"/>
                    <a:pt x="2528" y="912"/>
                  </a:cubicBezTo>
                  <a:cubicBezTo>
                    <a:pt x="2649" y="882"/>
                    <a:pt x="2619" y="730"/>
                    <a:pt x="2528" y="730"/>
                  </a:cubicBezTo>
                  <a:cubicBezTo>
                    <a:pt x="1676" y="639"/>
                    <a:pt x="977" y="547"/>
                    <a:pt x="278" y="31"/>
                  </a:cubicBezTo>
                  <a:cubicBezTo>
                    <a:pt x="252" y="9"/>
                    <a:pt x="225"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5" name="Google Shape;845;p30"/>
            <p:cNvSpPr/>
            <p:nvPr/>
          </p:nvSpPr>
          <p:spPr>
            <a:xfrm>
              <a:off x="4737725" y="3502550"/>
              <a:ext cx="35450" cy="163875"/>
            </a:xfrm>
            <a:custGeom>
              <a:avLst/>
              <a:gdLst/>
              <a:ahLst/>
              <a:cxnLst/>
              <a:rect l="l" t="t" r="r" b="b"/>
              <a:pathLst>
                <a:path w="1418" h="6555" extrusionOk="0">
                  <a:moveTo>
                    <a:pt x="66" y="1"/>
                  </a:moveTo>
                  <a:cubicBezTo>
                    <a:pt x="28" y="1"/>
                    <a:pt x="1" y="27"/>
                    <a:pt x="19" y="64"/>
                  </a:cubicBezTo>
                  <a:cubicBezTo>
                    <a:pt x="870" y="2222"/>
                    <a:pt x="992" y="4259"/>
                    <a:pt x="171" y="6447"/>
                  </a:cubicBezTo>
                  <a:cubicBezTo>
                    <a:pt x="137" y="6515"/>
                    <a:pt x="180" y="6555"/>
                    <a:pt x="234" y="6555"/>
                  </a:cubicBezTo>
                  <a:cubicBezTo>
                    <a:pt x="277" y="6555"/>
                    <a:pt x="327" y="6531"/>
                    <a:pt x="354" y="6478"/>
                  </a:cubicBezTo>
                  <a:cubicBezTo>
                    <a:pt x="1144" y="4472"/>
                    <a:pt x="1418" y="1888"/>
                    <a:pt x="141" y="34"/>
                  </a:cubicBezTo>
                  <a:cubicBezTo>
                    <a:pt x="118" y="11"/>
                    <a:pt x="9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6" name="Google Shape;846;p30"/>
            <p:cNvSpPr/>
            <p:nvPr/>
          </p:nvSpPr>
          <p:spPr>
            <a:xfrm>
              <a:off x="4482875" y="3649175"/>
              <a:ext cx="121400" cy="364150"/>
            </a:xfrm>
            <a:custGeom>
              <a:avLst/>
              <a:gdLst/>
              <a:ahLst/>
              <a:cxnLst/>
              <a:rect l="l" t="t" r="r" b="b"/>
              <a:pathLst>
                <a:path w="4856" h="14566" extrusionOk="0">
                  <a:moveTo>
                    <a:pt x="4742" y="1"/>
                  </a:moveTo>
                  <a:cubicBezTo>
                    <a:pt x="4733" y="1"/>
                    <a:pt x="4723" y="2"/>
                    <a:pt x="4712" y="5"/>
                  </a:cubicBezTo>
                  <a:cubicBezTo>
                    <a:pt x="1155" y="886"/>
                    <a:pt x="0" y="3287"/>
                    <a:pt x="669" y="6631"/>
                  </a:cubicBezTo>
                  <a:cubicBezTo>
                    <a:pt x="973" y="8181"/>
                    <a:pt x="1307" y="9701"/>
                    <a:pt x="1672" y="11221"/>
                  </a:cubicBezTo>
                  <a:cubicBezTo>
                    <a:pt x="1885" y="12254"/>
                    <a:pt x="2007" y="13561"/>
                    <a:pt x="2554" y="14534"/>
                  </a:cubicBezTo>
                  <a:cubicBezTo>
                    <a:pt x="2564" y="14555"/>
                    <a:pt x="2587" y="14565"/>
                    <a:pt x="2611" y="14565"/>
                  </a:cubicBezTo>
                  <a:cubicBezTo>
                    <a:pt x="2655" y="14565"/>
                    <a:pt x="2706" y="14532"/>
                    <a:pt x="2706" y="14473"/>
                  </a:cubicBezTo>
                  <a:cubicBezTo>
                    <a:pt x="2645" y="12588"/>
                    <a:pt x="1855" y="10552"/>
                    <a:pt x="1399" y="8698"/>
                  </a:cubicBezTo>
                  <a:cubicBezTo>
                    <a:pt x="1186" y="7756"/>
                    <a:pt x="912" y="6783"/>
                    <a:pt x="760" y="5810"/>
                  </a:cubicBezTo>
                  <a:cubicBezTo>
                    <a:pt x="578" y="4777"/>
                    <a:pt x="517" y="3439"/>
                    <a:pt x="1125" y="2528"/>
                  </a:cubicBezTo>
                  <a:cubicBezTo>
                    <a:pt x="1824" y="1403"/>
                    <a:pt x="3587" y="643"/>
                    <a:pt x="4773" y="157"/>
                  </a:cubicBezTo>
                  <a:cubicBezTo>
                    <a:pt x="4855" y="129"/>
                    <a:pt x="4838" y="1"/>
                    <a:pt x="4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7" name="Google Shape;847;p30"/>
            <p:cNvSpPr/>
            <p:nvPr/>
          </p:nvSpPr>
          <p:spPr>
            <a:xfrm>
              <a:off x="4756650" y="3209875"/>
              <a:ext cx="41600" cy="89275"/>
            </a:xfrm>
            <a:custGeom>
              <a:avLst/>
              <a:gdLst/>
              <a:ahLst/>
              <a:cxnLst/>
              <a:rect l="l" t="t" r="r" b="b"/>
              <a:pathLst>
                <a:path w="1664" h="3571" extrusionOk="0">
                  <a:moveTo>
                    <a:pt x="1512" y="0"/>
                  </a:moveTo>
                  <a:cubicBezTo>
                    <a:pt x="1481" y="0"/>
                    <a:pt x="1451" y="23"/>
                    <a:pt x="1451" y="69"/>
                  </a:cubicBezTo>
                  <a:cubicBezTo>
                    <a:pt x="1390" y="1345"/>
                    <a:pt x="1025" y="2561"/>
                    <a:pt x="53" y="3443"/>
                  </a:cubicBezTo>
                  <a:cubicBezTo>
                    <a:pt x="0" y="3495"/>
                    <a:pt x="38" y="3570"/>
                    <a:pt x="89" y="3570"/>
                  </a:cubicBezTo>
                  <a:cubicBezTo>
                    <a:pt x="97" y="3570"/>
                    <a:pt x="105" y="3568"/>
                    <a:pt x="113" y="3564"/>
                  </a:cubicBezTo>
                  <a:cubicBezTo>
                    <a:pt x="661" y="3412"/>
                    <a:pt x="1025" y="2683"/>
                    <a:pt x="1238" y="2197"/>
                  </a:cubicBezTo>
                  <a:cubicBezTo>
                    <a:pt x="1542" y="1528"/>
                    <a:pt x="1664" y="798"/>
                    <a:pt x="1572" y="69"/>
                  </a:cubicBezTo>
                  <a:cubicBezTo>
                    <a:pt x="1572" y="23"/>
                    <a:pt x="1542" y="0"/>
                    <a:pt x="1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8" name="Google Shape;848;p30"/>
            <p:cNvSpPr/>
            <p:nvPr/>
          </p:nvSpPr>
          <p:spPr>
            <a:xfrm>
              <a:off x="4755175" y="3294975"/>
              <a:ext cx="80900" cy="24700"/>
            </a:xfrm>
            <a:custGeom>
              <a:avLst/>
              <a:gdLst/>
              <a:ahLst/>
              <a:cxnLst/>
              <a:rect l="l" t="t" r="r" b="b"/>
              <a:pathLst>
                <a:path w="3236" h="988" extrusionOk="0">
                  <a:moveTo>
                    <a:pt x="164" y="0"/>
                  </a:moveTo>
                  <a:cubicBezTo>
                    <a:pt x="95" y="0"/>
                    <a:pt x="1" y="55"/>
                    <a:pt x="51" y="130"/>
                  </a:cubicBezTo>
                  <a:lnTo>
                    <a:pt x="81" y="130"/>
                  </a:lnTo>
                  <a:cubicBezTo>
                    <a:pt x="491" y="683"/>
                    <a:pt x="1357" y="988"/>
                    <a:pt x="2148" y="988"/>
                  </a:cubicBezTo>
                  <a:cubicBezTo>
                    <a:pt x="2530" y="988"/>
                    <a:pt x="2894" y="917"/>
                    <a:pt x="3182" y="768"/>
                  </a:cubicBezTo>
                  <a:cubicBezTo>
                    <a:pt x="3236" y="741"/>
                    <a:pt x="3193" y="642"/>
                    <a:pt x="3141" y="642"/>
                  </a:cubicBezTo>
                  <a:cubicBezTo>
                    <a:pt x="3134" y="642"/>
                    <a:pt x="3127" y="643"/>
                    <a:pt x="3121" y="647"/>
                  </a:cubicBezTo>
                  <a:cubicBezTo>
                    <a:pt x="2901" y="682"/>
                    <a:pt x="2667" y="701"/>
                    <a:pt x="2429" y="701"/>
                  </a:cubicBezTo>
                  <a:cubicBezTo>
                    <a:pt x="1646" y="701"/>
                    <a:pt x="808" y="498"/>
                    <a:pt x="203" y="8"/>
                  </a:cubicBezTo>
                  <a:cubicBezTo>
                    <a:pt x="192" y="3"/>
                    <a:pt x="178"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9" name="Google Shape;849;p30"/>
            <p:cNvSpPr/>
            <p:nvPr/>
          </p:nvSpPr>
          <p:spPr>
            <a:xfrm>
              <a:off x="4865100" y="2942675"/>
              <a:ext cx="93500" cy="77750"/>
            </a:xfrm>
            <a:custGeom>
              <a:avLst/>
              <a:gdLst/>
              <a:ahLst/>
              <a:cxnLst/>
              <a:rect l="l" t="t" r="r" b="b"/>
              <a:pathLst>
                <a:path w="3740" h="3110" extrusionOk="0">
                  <a:moveTo>
                    <a:pt x="75" y="0"/>
                  </a:moveTo>
                  <a:cubicBezTo>
                    <a:pt x="37" y="0"/>
                    <a:pt x="0" y="24"/>
                    <a:pt x="0" y="58"/>
                  </a:cubicBezTo>
                  <a:cubicBezTo>
                    <a:pt x="31" y="1061"/>
                    <a:pt x="760" y="1729"/>
                    <a:pt x="1490" y="2307"/>
                  </a:cubicBezTo>
                  <a:cubicBezTo>
                    <a:pt x="1960" y="2678"/>
                    <a:pt x="2591" y="3110"/>
                    <a:pt x="3236" y="3110"/>
                  </a:cubicBezTo>
                  <a:cubicBezTo>
                    <a:pt x="3384" y="3110"/>
                    <a:pt x="3531" y="3087"/>
                    <a:pt x="3678" y="3036"/>
                  </a:cubicBezTo>
                  <a:cubicBezTo>
                    <a:pt x="3739" y="3036"/>
                    <a:pt x="3739" y="2915"/>
                    <a:pt x="3678" y="2915"/>
                  </a:cubicBezTo>
                  <a:cubicBezTo>
                    <a:pt x="2827" y="2763"/>
                    <a:pt x="2250" y="2550"/>
                    <a:pt x="1611" y="2033"/>
                  </a:cubicBezTo>
                  <a:cubicBezTo>
                    <a:pt x="943" y="1486"/>
                    <a:pt x="396" y="878"/>
                    <a:pt x="152" y="58"/>
                  </a:cubicBezTo>
                  <a:cubicBezTo>
                    <a:pt x="139" y="16"/>
                    <a:pt x="106"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0" name="Google Shape;850;p30"/>
            <p:cNvSpPr/>
            <p:nvPr/>
          </p:nvSpPr>
          <p:spPr>
            <a:xfrm>
              <a:off x="4928175" y="3024550"/>
              <a:ext cx="74500" cy="109550"/>
            </a:xfrm>
            <a:custGeom>
              <a:avLst/>
              <a:gdLst/>
              <a:ahLst/>
              <a:cxnLst/>
              <a:rect l="l" t="t" r="r" b="b"/>
              <a:pathLst>
                <a:path w="2980" h="4382" extrusionOk="0">
                  <a:moveTo>
                    <a:pt x="291" y="1"/>
                  </a:moveTo>
                  <a:cubicBezTo>
                    <a:pt x="234" y="1"/>
                    <a:pt x="178" y="2"/>
                    <a:pt x="122" y="5"/>
                  </a:cubicBezTo>
                  <a:cubicBezTo>
                    <a:pt x="31" y="5"/>
                    <a:pt x="0" y="126"/>
                    <a:pt x="91" y="157"/>
                  </a:cubicBezTo>
                  <a:cubicBezTo>
                    <a:pt x="973" y="308"/>
                    <a:pt x="1763" y="369"/>
                    <a:pt x="1854" y="1585"/>
                  </a:cubicBezTo>
                  <a:cubicBezTo>
                    <a:pt x="1885" y="2011"/>
                    <a:pt x="1763" y="2406"/>
                    <a:pt x="1824" y="2831"/>
                  </a:cubicBezTo>
                  <a:cubicBezTo>
                    <a:pt x="1885" y="3470"/>
                    <a:pt x="2310" y="4108"/>
                    <a:pt x="2888" y="4381"/>
                  </a:cubicBezTo>
                  <a:cubicBezTo>
                    <a:pt x="2949" y="4381"/>
                    <a:pt x="2979" y="4351"/>
                    <a:pt x="2949" y="4321"/>
                  </a:cubicBezTo>
                  <a:cubicBezTo>
                    <a:pt x="2371" y="3743"/>
                    <a:pt x="2037" y="3257"/>
                    <a:pt x="2067" y="2406"/>
                  </a:cubicBezTo>
                  <a:cubicBezTo>
                    <a:pt x="2067" y="1889"/>
                    <a:pt x="2189" y="1372"/>
                    <a:pt x="1976" y="886"/>
                  </a:cubicBezTo>
                  <a:cubicBezTo>
                    <a:pt x="1695" y="184"/>
                    <a:pt x="974"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1" name="Google Shape;851;p30"/>
            <p:cNvSpPr/>
            <p:nvPr/>
          </p:nvSpPr>
          <p:spPr>
            <a:xfrm>
              <a:off x="4985150" y="3087650"/>
              <a:ext cx="51700" cy="61650"/>
            </a:xfrm>
            <a:custGeom>
              <a:avLst/>
              <a:gdLst/>
              <a:ahLst/>
              <a:cxnLst/>
              <a:rect l="l" t="t" r="r" b="b"/>
              <a:pathLst>
                <a:path w="2068" h="2466" extrusionOk="0">
                  <a:moveTo>
                    <a:pt x="70" y="1"/>
                  </a:moveTo>
                  <a:cubicBezTo>
                    <a:pt x="36" y="1"/>
                    <a:pt x="1" y="27"/>
                    <a:pt x="1" y="64"/>
                  </a:cubicBezTo>
                  <a:lnTo>
                    <a:pt x="31" y="64"/>
                  </a:lnTo>
                  <a:cubicBezTo>
                    <a:pt x="242" y="877"/>
                    <a:pt x="871" y="2466"/>
                    <a:pt x="1917" y="2466"/>
                  </a:cubicBezTo>
                  <a:cubicBezTo>
                    <a:pt x="1926" y="2466"/>
                    <a:pt x="1936" y="2466"/>
                    <a:pt x="1946" y="2465"/>
                  </a:cubicBezTo>
                  <a:cubicBezTo>
                    <a:pt x="2037" y="2465"/>
                    <a:pt x="2068" y="2344"/>
                    <a:pt x="1977" y="2313"/>
                  </a:cubicBezTo>
                  <a:cubicBezTo>
                    <a:pt x="1521" y="2009"/>
                    <a:pt x="1186" y="1766"/>
                    <a:pt x="852" y="1310"/>
                  </a:cubicBezTo>
                  <a:cubicBezTo>
                    <a:pt x="578" y="915"/>
                    <a:pt x="335" y="490"/>
                    <a:pt x="123" y="34"/>
                  </a:cubicBezTo>
                  <a:cubicBezTo>
                    <a:pt x="111" y="11"/>
                    <a:pt x="90"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2" name="Google Shape;852;p30"/>
            <p:cNvSpPr/>
            <p:nvPr/>
          </p:nvSpPr>
          <p:spPr>
            <a:xfrm>
              <a:off x="4673600" y="2960675"/>
              <a:ext cx="180675" cy="97550"/>
            </a:xfrm>
            <a:custGeom>
              <a:avLst/>
              <a:gdLst/>
              <a:ahLst/>
              <a:cxnLst/>
              <a:rect l="l" t="t" r="r" b="b"/>
              <a:pathLst>
                <a:path w="7227" h="3902" extrusionOk="0">
                  <a:moveTo>
                    <a:pt x="7138" y="0"/>
                  </a:moveTo>
                  <a:cubicBezTo>
                    <a:pt x="7130" y="0"/>
                    <a:pt x="7122" y="2"/>
                    <a:pt x="7113" y="6"/>
                  </a:cubicBezTo>
                  <a:cubicBezTo>
                    <a:pt x="5989" y="645"/>
                    <a:pt x="4864" y="736"/>
                    <a:pt x="3618" y="949"/>
                  </a:cubicBezTo>
                  <a:cubicBezTo>
                    <a:pt x="2888" y="1070"/>
                    <a:pt x="2098" y="1192"/>
                    <a:pt x="1521" y="1648"/>
                  </a:cubicBezTo>
                  <a:cubicBezTo>
                    <a:pt x="761" y="2225"/>
                    <a:pt x="517" y="3380"/>
                    <a:pt x="1490" y="3897"/>
                  </a:cubicBezTo>
                  <a:cubicBezTo>
                    <a:pt x="1500" y="3900"/>
                    <a:pt x="1510" y="3902"/>
                    <a:pt x="1520" y="3902"/>
                  </a:cubicBezTo>
                  <a:cubicBezTo>
                    <a:pt x="1599" y="3902"/>
                    <a:pt x="1666" y="3799"/>
                    <a:pt x="1612" y="3745"/>
                  </a:cubicBezTo>
                  <a:cubicBezTo>
                    <a:pt x="1" y="2347"/>
                    <a:pt x="2280" y="1435"/>
                    <a:pt x="3223" y="1253"/>
                  </a:cubicBezTo>
                  <a:cubicBezTo>
                    <a:pt x="3831" y="1131"/>
                    <a:pt x="4438" y="1101"/>
                    <a:pt x="5046" y="979"/>
                  </a:cubicBezTo>
                  <a:cubicBezTo>
                    <a:pt x="5867" y="827"/>
                    <a:pt x="6536" y="614"/>
                    <a:pt x="7174" y="97"/>
                  </a:cubicBezTo>
                  <a:cubicBezTo>
                    <a:pt x="7226" y="71"/>
                    <a:pt x="7189" y="0"/>
                    <a:pt x="7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3" name="Google Shape;853;p30"/>
            <p:cNvSpPr/>
            <p:nvPr/>
          </p:nvSpPr>
          <p:spPr>
            <a:xfrm>
              <a:off x="4707050" y="3021550"/>
              <a:ext cx="28900" cy="34150"/>
            </a:xfrm>
            <a:custGeom>
              <a:avLst/>
              <a:gdLst/>
              <a:ahLst/>
              <a:cxnLst/>
              <a:rect l="l" t="t" r="r" b="b"/>
              <a:pathLst>
                <a:path w="1156" h="1366" extrusionOk="0">
                  <a:moveTo>
                    <a:pt x="295" y="0"/>
                  </a:moveTo>
                  <a:cubicBezTo>
                    <a:pt x="275" y="0"/>
                    <a:pt x="255" y="10"/>
                    <a:pt x="243" y="33"/>
                  </a:cubicBezTo>
                  <a:cubicBezTo>
                    <a:pt x="31" y="307"/>
                    <a:pt x="0" y="672"/>
                    <a:pt x="213" y="945"/>
                  </a:cubicBezTo>
                  <a:cubicBezTo>
                    <a:pt x="356" y="1137"/>
                    <a:pt x="613" y="1366"/>
                    <a:pt x="879" y="1366"/>
                  </a:cubicBezTo>
                  <a:cubicBezTo>
                    <a:pt x="951" y="1366"/>
                    <a:pt x="1023" y="1349"/>
                    <a:pt x="1094" y="1310"/>
                  </a:cubicBezTo>
                  <a:cubicBezTo>
                    <a:pt x="1155" y="1280"/>
                    <a:pt x="1155" y="1158"/>
                    <a:pt x="1064" y="1128"/>
                  </a:cubicBezTo>
                  <a:cubicBezTo>
                    <a:pt x="821" y="1067"/>
                    <a:pt x="669" y="1036"/>
                    <a:pt x="486" y="824"/>
                  </a:cubicBezTo>
                  <a:cubicBezTo>
                    <a:pt x="274" y="611"/>
                    <a:pt x="183" y="337"/>
                    <a:pt x="334" y="64"/>
                  </a:cubicBezTo>
                  <a:cubicBezTo>
                    <a:pt x="353" y="26"/>
                    <a:pt x="326"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4" name="Google Shape;854;p30"/>
            <p:cNvSpPr/>
            <p:nvPr/>
          </p:nvSpPr>
          <p:spPr>
            <a:xfrm>
              <a:off x="4869025" y="2895700"/>
              <a:ext cx="57650" cy="23350"/>
            </a:xfrm>
            <a:custGeom>
              <a:avLst/>
              <a:gdLst/>
              <a:ahLst/>
              <a:cxnLst/>
              <a:rect l="l" t="t" r="r" b="b"/>
              <a:pathLst>
                <a:path w="2306" h="934" extrusionOk="0">
                  <a:moveTo>
                    <a:pt x="1988" y="1"/>
                  </a:moveTo>
                  <a:cubicBezTo>
                    <a:pt x="1317" y="1"/>
                    <a:pt x="482" y="383"/>
                    <a:pt x="26" y="812"/>
                  </a:cubicBezTo>
                  <a:cubicBezTo>
                    <a:pt x="1" y="862"/>
                    <a:pt x="37" y="911"/>
                    <a:pt x="84" y="911"/>
                  </a:cubicBezTo>
                  <a:cubicBezTo>
                    <a:pt x="95" y="911"/>
                    <a:pt x="106" y="909"/>
                    <a:pt x="117" y="903"/>
                  </a:cubicBezTo>
                  <a:lnTo>
                    <a:pt x="117" y="934"/>
                  </a:lnTo>
                  <a:cubicBezTo>
                    <a:pt x="482" y="751"/>
                    <a:pt x="816" y="569"/>
                    <a:pt x="1211" y="417"/>
                  </a:cubicBezTo>
                  <a:cubicBezTo>
                    <a:pt x="1546" y="326"/>
                    <a:pt x="1910" y="265"/>
                    <a:pt x="2245" y="143"/>
                  </a:cubicBezTo>
                  <a:cubicBezTo>
                    <a:pt x="2305" y="113"/>
                    <a:pt x="2305" y="22"/>
                    <a:pt x="2245" y="22"/>
                  </a:cubicBezTo>
                  <a:cubicBezTo>
                    <a:pt x="2163" y="7"/>
                    <a:pt x="2077"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5" name="Google Shape;855;p30"/>
            <p:cNvSpPr/>
            <p:nvPr/>
          </p:nvSpPr>
          <p:spPr>
            <a:xfrm>
              <a:off x="4866100" y="2861125"/>
              <a:ext cx="52000" cy="52800"/>
            </a:xfrm>
            <a:custGeom>
              <a:avLst/>
              <a:gdLst/>
              <a:ahLst/>
              <a:cxnLst/>
              <a:rect l="l" t="t" r="r" b="b"/>
              <a:pathLst>
                <a:path w="2080" h="2112" extrusionOk="0">
                  <a:moveTo>
                    <a:pt x="1992" y="0"/>
                  </a:moveTo>
                  <a:cubicBezTo>
                    <a:pt x="1984" y="0"/>
                    <a:pt x="1975" y="2"/>
                    <a:pt x="1967" y="6"/>
                  </a:cubicBezTo>
                  <a:cubicBezTo>
                    <a:pt x="1541" y="128"/>
                    <a:pt x="1176" y="493"/>
                    <a:pt x="872" y="797"/>
                  </a:cubicBezTo>
                  <a:cubicBezTo>
                    <a:pt x="538" y="1162"/>
                    <a:pt x="234" y="1557"/>
                    <a:pt x="21" y="2013"/>
                  </a:cubicBezTo>
                  <a:cubicBezTo>
                    <a:pt x="0" y="2055"/>
                    <a:pt x="53" y="2112"/>
                    <a:pt x="97" y="2112"/>
                  </a:cubicBezTo>
                  <a:cubicBezTo>
                    <a:pt x="116" y="2112"/>
                    <a:pt x="134" y="2101"/>
                    <a:pt x="143" y="2073"/>
                  </a:cubicBezTo>
                  <a:cubicBezTo>
                    <a:pt x="416" y="1678"/>
                    <a:pt x="690" y="1283"/>
                    <a:pt x="1024" y="949"/>
                  </a:cubicBezTo>
                  <a:cubicBezTo>
                    <a:pt x="1328" y="645"/>
                    <a:pt x="1723" y="402"/>
                    <a:pt x="2027" y="98"/>
                  </a:cubicBezTo>
                  <a:cubicBezTo>
                    <a:pt x="2080" y="72"/>
                    <a:pt x="2042"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6" name="Google Shape;856;p30"/>
            <p:cNvSpPr/>
            <p:nvPr/>
          </p:nvSpPr>
          <p:spPr>
            <a:xfrm>
              <a:off x="4861300" y="2881925"/>
              <a:ext cx="11425" cy="24075"/>
            </a:xfrm>
            <a:custGeom>
              <a:avLst/>
              <a:gdLst/>
              <a:ahLst/>
              <a:cxnLst/>
              <a:rect l="l" t="t" r="r" b="b"/>
              <a:pathLst>
                <a:path w="457" h="963" extrusionOk="0">
                  <a:moveTo>
                    <a:pt x="411" y="0"/>
                  </a:moveTo>
                  <a:cubicBezTo>
                    <a:pt x="398" y="0"/>
                    <a:pt x="383" y="8"/>
                    <a:pt x="365" y="26"/>
                  </a:cubicBezTo>
                  <a:cubicBezTo>
                    <a:pt x="122" y="208"/>
                    <a:pt x="31" y="603"/>
                    <a:pt x="0" y="877"/>
                  </a:cubicBezTo>
                  <a:cubicBezTo>
                    <a:pt x="0" y="930"/>
                    <a:pt x="52" y="962"/>
                    <a:pt x="95" y="962"/>
                  </a:cubicBezTo>
                  <a:cubicBezTo>
                    <a:pt x="126" y="962"/>
                    <a:pt x="152" y="945"/>
                    <a:pt x="152" y="907"/>
                  </a:cubicBezTo>
                  <a:lnTo>
                    <a:pt x="183" y="907"/>
                  </a:lnTo>
                  <a:cubicBezTo>
                    <a:pt x="183" y="755"/>
                    <a:pt x="244" y="603"/>
                    <a:pt x="274" y="481"/>
                  </a:cubicBezTo>
                  <a:cubicBezTo>
                    <a:pt x="335" y="330"/>
                    <a:pt x="426" y="208"/>
                    <a:pt x="456" y="86"/>
                  </a:cubicBezTo>
                  <a:cubicBezTo>
                    <a:pt x="456" y="43"/>
                    <a:pt x="441"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7" name="Google Shape;857;p30"/>
            <p:cNvSpPr/>
            <p:nvPr/>
          </p:nvSpPr>
          <p:spPr>
            <a:xfrm>
              <a:off x="4869650" y="2907575"/>
              <a:ext cx="94825" cy="17650"/>
            </a:xfrm>
            <a:custGeom>
              <a:avLst/>
              <a:gdLst/>
              <a:ahLst/>
              <a:cxnLst/>
              <a:rect l="l" t="t" r="r" b="b"/>
              <a:pathLst>
                <a:path w="3793" h="706" extrusionOk="0">
                  <a:moveTo>
                    <a:pt x="1673" y="0"/>
                  </a:moveTo>
                  <a:cubicBezTo>
                    <a:pt x="1106" y="0"/>
                    <a:pt x="543" y="110"/>
                    <a:pt x="62" y="337"/>
                  </a:cubicBezTo>
                  <a:cubicBezTo>
                    <a:pt x="1" y="398"/>
                    <a:pt x="62" y="489"/>
                    <a:pt x="122" y="489"/>
                  </a:cubicBezTo>
                  <a:cubicBezTo>
                    <a:pt x="674" y="361"/>
                    <a:pt x="1166" y="292"/>
                    <a:pt x="1645" y="292"/>
                  </a:cubicBezTo>
                  <a:cubicBezTo>
                    <a:pt x="2299" y="292"/>
                    <a:pt x="2928" y="421"/>
                    <a:pt x="3648" y="702"/>
                  </a:cubicBezTo>
                  <a:cubicBezTo>
                    <a:pt x="3656" y="704"/>
                    <a:pt x="3664" y="706"/>
                    <a:pt x="3672" y="706"/>
                  </a:cubicBezTo>
                  <a:cubicBezTo>
                    <a:pt x="3749" y="706"/>
                    <a:pt x="3792" y="575"/>
                    <a:pt x="3709" y="519"/>
                  </a:cubicBezTo>
                  <a:cubicBezTo>
                    <a:pt x="3130" y="179"/>
                    <a:pt x="2398" y="0"/>
                    <a:pt x="1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8" name="Google Shape;858;p30"/>
            <p:cNvSpPr/>
            <p:nvPr/>
          </p:nvSpPr>
          <p:spPr>
            <a:xfrm>
              <a:off x="5047475" y="3002875"/>
              <a:ext cx="34975" cy="71950"/>
            </a:xfrm>
            <a:custGeom>
              <a:avLst/>
              <a:gdLst/>
              <a:ahLst/>
              <a:cxnLst/>
              <a:rect l="l" t="t" r="r" b="b"/>
              <a:pathLst>
                <a:path w="1399" h="2878" extrusionOk="0">
                  <a:moveTo>
                    <a:pt x="640" y="0"/>
                  </a:moveTo>
                  <a:cubicBezTo>
                    <a:pt x="603" y="0"/>
                    <a:pt x="555" y="65"/>
                    <a:pt x="578" y="112"/>
                  </a:cubicBezTo>
                  <a:cubicBezTo>
                    <a:pt x="973" y="780"/>
                    <a:pt x="365" y="1419"/>
                    <a:pt x="456" y="2118"/>
                  </a:cubicBezTo>
                  <a:cubicBezTo>
                    <a:pt x="487" y="2543"/>
                    <a:pt x="760" y="2878"/>
                    <a:pt x="1186" y="2878"/>
                  </a:cubicBezTo>
                  <a:cubicBezTo>
                    <a:pt x="1307" y="2878"/>
                    <a:pt x="1338" y="2726"/>
                    <a:pt x="1216" y="2695"/>
                  </a:cubicBezTo>
                  <a:cubicBezTo>
                    <a:pt x="0" y="2361"/>
                    <a:pt x="1399" y="750"/>
                    <a:pt x="669" y="20"/>
                  </a:cubicBezTo>
                  <a:cubicBezTo>
                    <a:pt x="662" y="6"/>
                    <a:pt x="652"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9" name="Google Shape;859;p30"/>
            <p:cNvSpPr/>
            <p:nvPr/>
          </p:nvSpPr>
          <p:spPr>
            <a:xfrm>
              <a:off x="5068000" y="3045100"/>
              <a:ext cx="95750" cy="122800"/>
            </a:xfrm>
            <a:custGeom>
              <a:avLst/>
              <a:gdLst/>
              <a:ahLst/>
              <a:cxnLst/>
              <a:rect l="l" t="t" r="r" b="b"/>
              <a:pathLst>
                <a:path w="3830" h="4912" extrusionOk="0">
                  <a:moveTo>
                    <a:pt x="243" y="0"/>
                  </a:moveTo>
                  <a:cubicBezTo>
                    <a:pt x="226" y="0"/>
                    <a:pt x="213" y="10"/>
                    <a:pt x="213" y="34"/>
                  </a:cubicBezTo>
                  <a:lnTo>
                    <a:pt x="213" y="64"/>
                  </a:lnTo>
                  <a:cubicBezTo>
                    <a:pt x="0" y="672"/>
                    <a:pt x="456" y="945"/>
                    <a:pt x="942" y="1158"/>
                  </a:cubicBezTo>
                  <a:cubicBezTo>
                    <a:pt x="1611" y="1432"/>
                    <a:pt x="2766" y="1766"/>
                    <a:pt x="3161" y="2435"/>
                  </a:cubicBezTo>
                  <a:cubicBezTo>
                    <a:pt x="3526" y="3104"/>
                    <a:pt x="3283" y="4107"/>
                    <a:pt x="3070" y="4806"/>
                  </a:cubicBezTo>
                  <a:cubicBezTo>
                    <a:pt x="3050" y="4865"/>
                    <a:pt x="3108" y="4912"/>
                    <a:pt x="3167" y="4912"/>
                  </a:cubicBezTo>
                  <a:cubicBezTo>
                    <a:pt x="3199" y="4912"/>
                    <a:pt x="3231" y="4898"/>
                    <a:pt x="3252" y="4867"/>
                  </a:cubicBezTo>
                  <a:cubicBezTo>
                    <a:pt x="3648" y="4137"/>
                    <a:pt x="3830" y="3073"/>
                    <a:pt x="3404" y="2283"/>
                  </a:cubicBezTo>
                  <a:cubicBezTo>
                    <a:pt x="2888" y="1341"/>
                    <a:pt x="365" y="1128"/>
                    <a:pt x="304" y="64"/>
                  </a:cubicBezTo>
                  <a:cubicBezTo>
                    <a:pt x="304" y="26"/>
                    <a:pt x="269"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0" name="Google Shape;860;p30"/>
            <p:cNvSpPr/>
            <p:nvPr/>
          </p:nvSpPr>
          <p:spPr>
            <a:xfrm>
              <a:off x="5131825" y="3153525"/>
              <a:ext cx="59875" cy="155100"/>
            </a:xfrm>
            <a:custGeom>
              <a:avLst/>
              <a:gdLst/>
              <a:ahLst/>
              <a:cxnLst/>
              <a:rect l="l" t="t" r="r" b="b"/>
              <a:pathLst>
                <a:path w="2395" h="6204" extrusionOk="0">
                  <a:moveTo>
                    <a:pt x="1156" y="1"/>
                  </a:moveTo>
                  <a:cubicBezTo>
                    <a:pt x="1134" y="1"/>
                    <a:pt x="1108" y="16"/>
                    <a:pt x="1095" y="43"/>
                  </a:cubicBezTo>
                  <a:cubicBezTo>
                    <a:pt x="669" y="1198"/>
                    <a:pt x="0" y="2779"/>
                    <a:pt x="243" y="4055"/>
                  </a:cubicBezTo>
                  <a:cubicBezTo>
                    <a:pt x="456" y="5028"/>
                    <a:pt x="1459" y="5697"/>
                    <a:pt x="2250" y="6183"/>
                  </a:cubicBezTo>
                  <a:cubicBezTo>
                    <a:pt x="2264" y="6197"/>
                    <a:pt x="2280" y="6203"/>
                    <a:pt x="2295" y="6203"/>
                  </a:cubicBezTo>
                  <a:cubicBezTo>
                    <a:pt x="2346" y="6203"/>
                    <a:pt x="2395" y="6139"/>
                    <a:pt x="2371" y="6092"/>
                  </a:cubicBezTo>
                  <a:cubicBezTo>
                    <a:pt x="1794" y="5089"/>
                    <a:pt x="699" y="5028"/>
                    <a:pt x="517" y="3660"/>
                  </a:cubicBezTo>
                  <a:cubicBezTo>
                    <a:pt x="365" y="2536"/>
                    <a:pt x="973" y="1137"/>
                    <a:pt x="1186" y="74"/>
                  </a:cubicBezTo>
                  <a:cubicBezTo>
                    <a:pt x="1202" y="23"/>
                    <a:pt x="1182" y="1"/>
                    <a:pt x="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1" name="Google Shape;861;p30"/>
            <p:cNvSpPr/>
            <p:nvPr/>
          </p:nvSpPr>
          <p:spPr>
            <a:xfrm>
              <a:off x="5143225" y="3287700"/>
              <a:ext cx="81325" cy="173275"/>
            </a:xfrm>
            <a:custGeom>
              <a:avLst/>
              <a:gdLst/>
              <a:ahLst/>
              <a:cxnLst/>
              <a:rect l="l" t="t" r="r" b="b"/>
              <a:pathLst>
                <a:path w="3253" h="6931" extrusionOk="0">
                  <a:moveTo>
                    <a:pt x="83" y="1"/>
                  </a:moveTo>
                  <a:cubicBezTo>
                    <a:pt x="46" y="1"/>
                    <a:pt x="0" y="44"/>
                    <a:pt x="0" y="87"/>
                  </a:cubicBezTo>
                  <a:cubicBezTo>
                    <a:pt x="122" y="543"/>
                    <a:pt x="365" y="695"/>
                    <a:pt x="760" y="968"/>
                  </a:cubicBezTo>
                  <a:cubicBezTo>
                    <a:pt x="1155" y="1242"/>
                    <a:pt x="1824" y="1515"/>
                    <a:pt x="2128" y="1910"/>
                  </a:cubicBezTo>
                  <a:cubicBezTo>
                    <a:pt x="2766" y="2701"/>
                    <a:pt x="2554" y="3491"/>
                    <a:pt x="2280" y="4342"/>
                  </a:cubicBezTo>
                  <a:cubicBezTo>
                    <a:pt x="2006" y="5315"/>
                    <a:pt x="1733" y="6530"/>
                    <a:pt x="2918" y="6926"/>
                  </a:cubicBezTo>
                  <a:cubicBezTo>
                    <a:pt x="2931" y="6929"/>
                    <a:pt x="2943" y="6930"/>
                    <a:pt x="2955" y="6930"/>
                  </a:cubicBezTo>
                  <a:cubicBezTo>
                    <a:pt x="3045" y="6930"/>
                    <a:pt x="3064" y="6828"/>
                    <a:pt x="3009" y="6774"/>
                  </a:cubicBezTo>
                  <a:cubicBezTo>
                    <a:pt x="1581" y="5740"/>
                    <a:pt x="3253" y="3704"/>
                    <a:pt x="2766" y="2397"/>
                  </a:cubicBezTo>
                  <a:cubicBezTo>
                    <a:pt x="2310" y="1181"/>
                    <a:pt x="760" y="1090"/>
                    <a:pt x="122" y="26"/>
                  </a:cubicBezTo>
                  <a:cubicBezTo>
                    <a:pt x="113" y="8"/>
                    <a:pt x="9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2" name="Google Shape;862;p30"/>
            <p:cNvSpPr/>
            <p:nvPr/>
          </p:nvSpPr>
          <p:spPr>
            <a:xfrm>
              <a:off x="5196175" y="3457400"/>
              <a:ext cx="69400" cy="91225"/>
            </a:xfrm>
            <a:custGeom>
              <a:avLst/>
              <a:gdLst/>
              <a:ahLst/>
              <a:cxnLst/>
              <a:rect l="l" t="t" r="r" b="b"/>
              <a:pathLst>
                <a:path w="2776" h="3649" extrusionOk="0">
                  <a:moveTo>
                    <a:pt x="181" y="0"/>
                  </a:moveTo>
                  <a:cubicBezTo>
                    <a:pt x="89" y="0"/>
                    <a:pt x="1" y="80"/>
                    <a:pt x="40" y="198"/>
                  </a:cubicBezTo>
                  <a:cubicBezTo>
                    <a:pt x="223" y="746"/>
                    <a:pt x="922" y="989"/>
                    <a:pt x="1408" y="1232"/>
                  </a:cubicBezTo>
                  <a:cubicBezTo>
                    <a:pt x="1803" y="1414"/>
                    <a:pt x="2229" y="1566"/>
                    <a:pt x="2442" y="1961"/>
                  </a:cubicBezTo>
                  <a:cubicBezTo>
                    <a:pt x="2654" y="2356"/>
                    <a:pt x="2563" y="2843"/>
                    <a:pt x="2259" y="3147"/>
                  </a:cubicBezTo>
                  <a:cubicBezTo>
                    <a:pt x="2100" y="3295"/>
                    <a:pt x="1881" y="3370"/>
                    <a:pt x="1673" y="3370"/>
                  </a:cubicBezTo>
                  <a:cubicBezTo>
                    <a:pt x="1325" y="3370"/>
                    <a:pt x="1005" y="3159"/>
                    <a:pt x="1043" y="2721"/>
                  </a:cubicBezTo>
                  <a:cubicBezTo>
                    <a:pt x="1043" y="2671"/>
                    <a:pt x="1007" y="2648"/>
                    <a:pt x="973" y="2648"/>
                  </a:cubicBezTo>
                  <a:cubicBezTo>
                    <a:pt x="946" y="2648"/>
                    <a:pt x="922" y="2663"/>
                    <a:pt x="922" y="2691"/>
                  </a:cubicBezTo>
                  <a:cubicBezTo>
                    <a:pt x="710" y="3308"/>
                    <a:pt x="1153" y="3648"/>
                    <a:pt x="1645" y="3648"/>
                  </a:cubicBezTo>
                  <a:cubicBezTo>
                    <a:pt x="2001" y="3648"/>
                    <a:pt x="2384" y="3469"/>
                    <a:pt x="2563" y="3086"/>
                  </a:cubicBezTo>
                  <a:cubicBezTo>
                    <a:pt x="2776" y="2660"/>
                    <a:pt x="2715" y="1961"/>
                    <a:pt x="2381" y="1566"/>
                  </a:cubicBezTo>
                  <a:cubicBezTo>
                    <a:pt x="1864" y="897"/>
                    <a:pt x="739" y="837"/>
                    <a:pt x="314" y="77"/>
                  </a:cubicBezTo>
                  <a:cubicBezTo>
                    <a:pt x="282" y="23"/>
                    <a:pt x="231"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3" name="Google Shape;863;p30"/>
            <p:cNvSpPr/>
            <p:nvPr/>
          </p:nvSpPr>
          <p:spPr>
            <a:xfrm>
              <a:off x="5156350" y="3471925"/>
              <a:ext cx="62125" cy="150875"/>
            </a:xfrm>
            <a:custGeom>
              <a:avLst/>
              <a:gdLst/>
              <a:ahLst/>
              <a:cxnLst/>
              <a:rect l="l" t="t" r="r" b="b"/>
              <a:pathLst>
                <a:path w="2485" h="6035" extrusionOk="0">
                  <a:moveTo>
                    <a:pt x="1430" y="1"/>
                  </a:moveTo>
                  <a:cubicBezTo>
                    <a:pt x="1397" y="1"/>
                    <a:pt x="1360" y="23"/>
                    <a:pt x="1360" y="73"/>
                  </a:cubicBezTo>
                  <a:cubicBezTo>
                    <a:pt x="1360" y="864"/>
                    <a:pt x="1451" y="1563"/>
                    <a:pt x="1725" y="2323"/>
                  </a:cubicBezTo>
                  <a:cubicBezTo>
                    <a:pt x="2089" y="3295"/>
                    <a:pt x="2241" y="3994"/>
                    <a:pt x="1512" y="4845"/>
                  </a:cubicBezTo>
                  <a:cubicBezTo>
                    <a:pt x="1117" y="5271"/>
                    <a:pt x="570" y="5545"/>
                    <a:pt x="83" y="5848"/>
                  </a:cubicBezTo>
                  <a:cubicBezTo>
                    <a:pt x="0" y="5904"/>
                    <a:pt x="43" y="6035"/>
                    <a:pt x="120" y="6035"/>
                  </a:cubicBezTo>
                  <a:cubicBezTo>
                    <a:pt x="128" y="6035"/>
                    <a:pt x="136" y="6034"/>
                    <a:pt x="144" y="6031"/>
                  </a:cubicBezTo>
                  <a:cubicBezTo>
                    <a:pt x="995" y="5666"/>
                    <a:pt x="2089" y="4967"/>
                    <a:pt x="2363" y="4025"/>
                  </a:cubicBezTo>
                  <a:cubicBezTo>
                    <a:pt x="2484" y="3508"/>
                    <a:pt x="2332" y="2991"/>
                    <a:pt x="2180" y="2505"/>
                  </a:cubicBezTo>
                  <a:cubicBezTo>
                    <a:pt x="1877" y="1684"/>
                    <a:pt x="1664" y="924"/>
                    <a:pt x="1481" y="43"/>
                  </a:cubicBezTo>
                  <a:cubicBezTo>
                    <a:pt x="1481" y="16"/>
                    <a:pt x="1457" y="1"/>
                    <a:pt x="1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4" name="Google Shape;864;p30"/>
            <p:cNvSpPr/>
            <p:nvPr/>
          </p:nvSpPr>
          <p:spPr>
            <a:xfrm>
              <a:off x="4957800" y="3471850"/>
              <a:ext cx="50950" cy="168550"/>
            </a:xfrm>
            <a:custGeom>
              <a:avLst/>
              <a:gdLst/>
              <a:ahLst/>
              <a:cxnLst/>
              <a:rect l="l" t="t" r="r" b="b"/>
              <a:pathLst>
                <a:path w="2038" h="6742" extrusionOk="0">
                  <a:moveTo>
                    <a:pt x="1001" y="1"/>
                  </a:moveTo>
                  <a:cubicBezTo>
                    <a:pt x="950" y="1"/>
                    <a:pt x="893" y="47"/>
                    <a:pt x="913" y="107"/>
                  </a:cubicBezTo>
                  <a:cubicBezTo>
                    <a:pt x="1612" y="2204"/>
                    <a:pt x="1" y="4970"/>
                    <a:pt x="1733" y="6733"/>
                  </a:cubicBezTo>
                  <a:cubicBezTo>
                    <a:pt x="1739" y="6739"/>
                    <a:pt x="1747" y="6741"/>
                    <a:pt x="1758" y="6741"/>
                  </a:cubicBezTo>
                  <a:cubicBezTo>
                    <a:pt x="1802" y="6741"/>
                    <a:pt x="1874" y="6691"/>
                    <a:pt x="1824" y="6642"/>
                  </a:cubicBezTo>
                  <a:cubicBezTo>
                    <a:pt x="365" y="4636"/>
                    <a:pt x="2037" y="2204"/>
                    <a:pt x="1065" y="46"/>
                  </a:cubicBezTo>
                  <a:cubicBezTo>
                    <a:pt x="1054" y="14"/>
                    <a:pt x="1029"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5" name="Google Shape;865;p30"/>
            <p:cNvSpPr/>
            <p:nvPr/>
          </p:nvSpPr>
          <p:spPr>
            <a:xfrm>
              <a:off x="4995800" y="3581025"/>
              <a:ext cx="79825" cy="77400"/>
            </a:xfrm>
            <a:custGeom>
              <a:avLst/>
              <a:gdLst/>
              <a:ahLst/>
              <a:cxnLst/>
              <a:rect l="l" t="t" r="r" b="b"/>
              <a:pathLst>
                <a:path w="3193" h="3096" extrusionOk="0">
                  <a:moveTo>
                    <a:pt x="216" y="1"/>
                  </a:moveTo>
                  <a:cubicBezTo>
                    <a:pt x="174" y="1"/>
                    <a:pt x="135" y="18"/>
                    <a:pt x="122" y="56"/>
                  </a:cubicBezTo>
                  <a:lnTo>
                    <a:pt x="122" y="86"/>
                  </a:lnTo>
                  <a:cubicBezTo>
                    <a:pt x="1" y="1029"/>
                    <a:pt x="244" y="2001"/>
                    <a:pt x="1034" y="2609"/>
                  </a:cubicBezTo>
                  <a:cubicBezTo>
                    <a:pt x="1357" y="2879"/>
                    <a:pt x="1851" y="3095"/>
                    <a:pt x="2313" y="3095"/>
                  </a:cubicBezTo>
                  <a:cubicBezTo>
                    <a:pt x="2633" y="3095"/>
                    <a:pt x="2938" y="2992"/>
                    <a:pt x="3162" y="2731"/>
                  </a:cubicBezTo>
                  <a:cubicBezTo>
                    <a:pt x="3192" y="2700"/>
                    <a:pt x="3162" y="2640"/>
                    <a:pt x="3101" y="2640"/>
                  </a:cubicBezTo>
                  <a:cubicBezTo>
                    <a:pt x="2874" y="2728"/>
                    <a:pt x="2637" y="2772"/>
                    <a:pt x="2401" y="2772"/>
                  </a:cubicBezTo>
                  <a:cubicBezTo>
                    <a:pt x="1913" y="2772"/>
                    <a:pt x="1434" y="2583"/>
                    <a:pt x="1064" y="2214"/>
                  </a:cubicBezTo>
                  <a:cubicBezTo>
                    <a:pt x="517" y="1667"/>
                    <a:pt x="335" y="846"/>
                    <a:pt x="335" y="86"/>
                  </a:cubicBezTo>
                  <a:cubicBezTo>
                    <a:pt x="335" y="33"/>
                    <a:pt x="273"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6" name="Google Shape;866;p30"/>
            <p:cNvSpPr/>
            <p:nvPr/>
          </p:nvSpPr>
          <p:spPr>
            <a:xfrm>
              <a:off x="5032500" y="3576150"/>
              <a:ext cx="98225" cy="63625"/>
            </a:xfrm>
            <a:custGeom>
              <a:avLst/>
              <a:gdLst/>
              <a:ahLst/>
              <a:cxnLst/>
              <a:rect l="l" t="t" r="r" b="b"/>
              <a:pathLst>
                <a:path w="3929" h="2545" extrusionOk="0">
                  <a:moveTo>
                    <a:pt x="250" y="0"/>
                  </a:moveTo>
                  <a:cubicBezTo>
                    <a:pt x="212" y="0"/>
                    <a:pt x="174" y="23"/>
                    <a:pt x="174" y="69"/>
                  </a:cubicBezTo>
                  <a:cubicBezTo>
                    <a:pt x="0" y="1391"/>
                    <a:pt x="1312" y="2544"/>
                    <a:pt x="2542" y="2544"/>
                  </a:cubicBezTo>
                  <a:cubicBezTo>
                    <a:pt x="3036" y="2544"/>
                    <a:pt x="3516" y="2358"/>
                    <a:pt x="3882" y="1923"/>
                  </a:cubicBezTo>
                  <a:cubicBezTo>
                    <a:pt x="3929" y="1876"/>
                    <a:pt x="3886" y="1811"/>
                    <a:pt x="3836" y="1811"/>
                  </a:cubicBezTo>
                  <a:cubicBezTo>
                    <a:pt x="3821" y="1811"/>
                    <a:pt x="3805" y="1817"/>
                    <a:pt x="3791" y="1831"/>
                  </a:cubicBezTo>
                  <a:cubicBezTo>
                    <a:pt x="3435" y="2138"/>
                    <a:pt x="3016" y="2273"/>
                    <a:pt x="2595" y="2273"/>
                  </a:cubicBezTo>
                  <a:cubicBezTo>
                    <a:pt x="1469" y="2273"/>
                    <a:pt x="326" y="1307"/>
                    <a:pt x="326" y="69"/>
                  </a:cubicBezTo>
                  <a:cubicBezTo>
                    <a:pt x="326" y="23"/>
                    <a:pt x="288"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7" name="Google Shape;867;p30"/>
            <p:cNvSpPr/>
            <p:nvPr/>
          </p:nvSpPr>
          <p:spPr>
            <a:xfrm>
              <a:off x="5090525" y="3578725"/>
              <a:ext cx="86150" cy="38700"/>
            </a:xfrm>
            <a:custGeom>
              <a:avLst/>
              <a:gdLst/>
              <a:ahLst/>
              <a:cxnLst/>
              <a:rect l="l" t="t" r="r" b="b"/>
              <a:pathLst>
                <a:path w="3446" h="1548" extrusionOk="0">
                  <a:moveTo>
                    <a:pt x="162" y="0"/>
                  </a:moveTo>
                  <a:cubicBezTo>
                    <a:pt x="84" y="0"/>
                    <a:pt x="0" y="75"/>
                    <a:pt x="41" y="178"/>
                  </a:cubicBezTo>
                  <a:lnTo>
                    <a:pt x="41" y="148"/>
                  </a:lnTo>
                  <a:cubicBezTo>
                    <a:pt x="285" y="908"/>
                    <a:pt x="953" y="1516"/>
                    <a:pt x="1744" y="1546"/>
                  </a:cubicBezTo>
                  <a:cubicBezTo>
                    <a:pt x="1766" y="1547"/>
                    <a:pt x="1789" y="1547"/>
                    <a:pt x="1812" y="1547"/>
                  </a:cubicBezTo>
                  <a:cubicBezTo>
                    <a:pt x="2605" y="1547"/>
                    <a:pt x="3298" y="1036"/>
                    <a:pt x="3446" y="209"/>
                  </a:cubicBezTo>
                  <a:cubicBezTo>
                    <a:pt x="3446" y="149"/>
                    <a:pt x="3394" y="103"/>
                    <a:pt x="3341" y="103"/>
                  </a:cubicBezTo>
                  <a:cubicBezTo>
                    <a:pt x="3313" y="103"/>
                    <a:pt x="3284" y="116"/>
                    <a:pt x="3263" y="148"/>
                  </a:cubicBezTo>
                  <a:cubicBezTo>
                    <a:pt x="2967" y="740"/>
                    <a:pt x="2575" y="1237"/>
                    <a:pt x="1898" y="1237"/>
                  </a:cubicBezTo>
                  <a:cubicBezTo>
                    <a:pt x="1811" y="1237"/>
                    <a:pt x="1719" y="1229"/>
                    <a:pt x="1622" y="1212"/>
                  </a:cubicBezTo>
                  <a:cubicBezTo>
                    <a:pt x="984" y="1090"/>
                    <a:pt x="558" y="604"/>
                    <a:pt x="254" y="57"/>
                  </a:cubicBezTo>
                  <a:cubicBezTo>
                    <a:pt x="234" y="17"/>
                    <a:pt x="199"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8" name="Google Shape;868;p30"/>
            <p:cNvSpPr/>
            <p:nvPr/>
          </p:nvSpPr>
          <p:spPr>
            <a:xfrm>
              <a:off x="5074575" y="3635675"/>
              <a:ext cx="372625" cy="657075"/>
            </a:xfrm>
            <a:custGeom>
              <a:avLst/>
              <a:gdLst/>
              <a:ahLst/>
              <a:cxnLst/>
              <a:rect l="l" t="t" r="r" b="b"/>
              <a:pathLst>
                <a:path w="14905" h="26283" extrusionOk="0">
                  <a:moveTo>
                    <a:pt x="136" y="1"/>
                  </a:moveTo>
                  <a:cubicBezTo>
                    <a:pt x="68" y="1"/>
                    <a:pt x="1" y="68"/>
                    <a:pt x="41" y="150"/>
                  </a:cubicBezTo>
                  <a:lnTo>
                    <a:pt x="41" y="180"/>
                  </a:lnTo>
                  <a:cubicBezTo>
                    <a:pt x="740" y="1609"/>
                    <a:pt x="2594" y="2064"/>
                    <a:pt x="3962" y="2612"/>
                  </a:cubicBezTo>
                  <a:cubicBezTo>
                    <a:pt x="6394" y="3523"/>
                    <a:pt x="9190" y="4952"/>
                    <a:pt x="11135" y="6685"/>
                  </a:cubicBezTo>
                  <a:cubicBezTo>
                    <a:pt x="13446" y="8721"/>
                    <a:pt x="13932" y="12976"/>
                    <a:pt x="14175" y="15925"/>
                  </a:cubicBezTo>
                  <a:cubicBezTo>
                    <a:pt x="14479" y="19329"/>
                    <a:pt x="13962" y="22764"/>
                    <a:pt x="14236" y="26168"/>
                  </a:cubicBezTo>
                  <a:cubicBezTo>
                    <a:pt x="14236" y="26244"/>
                    <a:pt x="14297" y="26282"/>
                    <a:pt x="14357" y="26282"/>
                  </a:cubicBezTo>
                  <a:cubicBezTo>
                    <a:pt x="14418" y="26282"/>
                    <a:pt x="14479" y="26244"/>
                    <a:pt x="14479" y="26168"/>
                  </a:cubicBezTo>
                  <a:cubicBezTo>
                    <a:pt x="14357" y="22521"/>
                    <a:pt x="14905" y="18843"/>
                    <a:pt x="14509" y="15195"/>
                  </a:cubicBezTo>
                  <a:cubicBezTo>
                    <a:pt x="14236" y="12825"/>
                    <a:pt x="13841" y="9694"/>
                    <a:pt x="12503" y="7657"/>
                  </a:cubicBezTo>
                  <a:cubicBezTo>
                    <a:pt x="11135" y="5651"/>
                    <a:pt x="8552" y="4587"/>
                    <a:pt x="6546" y="3432"/>
                  </a:cubicBezTo>
                  <a:cubicBezTo>
                    <a:pt x="4692" y="2399"/>
                    <a:pt x="1257" y="2004"/>
                    <a:pt x="223" y="58"/>
                  </a:cubicBezTo>
                  <a:cubicBezTo>
                    <a:pt x="203" y="18"/>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9" name="Google Shape;869;p30"/>
            <p:cNvSpPr/>
            <p:nvPr/>
          </p:nvSpPr>
          <p:spPr>
            <a:xfrm>
              <a:off x="5143975" y="3798625"/>
              <a:ext cx="218500" cy="340500"/>
            </a:xfrm>
            <a:custGeom>
              <a:avLst/>
              <a:gdLst/>
              <a:ahLst/>
              <a:cxnLst/>
              <a:rect l="l" t="t" r="r" b="b"/>
              <a:pathLst>
                <a:path w="8740" h="13620" extrusionOk="0">
                  <a:moveTo>
                    <a:pt x="8616" y="1"/>
                  </a:moveTo>
                  <a:cubicBezTo>
                    <a:pt x="8602" y="1"/>
                    <a:pt x="8587" y="5"/>
                    <a:pt x="8572" y="15"/>
                  </a:cubicBezTo>
                  <a:cubicBezTo>
                    <a:pt x="5806" y="1534"/>
                    <a:pt x="3344" y="4118"/>
                    <a:pt x="2007" y="6975"/>
                  </a:cubicBezTo>
                  <a:cubicBezTo>
                    <a:pt x="973" y="9103"/>
                    <a:pt x="609" y="12142"/>
                    <a:pt x="2858" y="13601"/>
                  </a:cubicBezTo>
                  <a:cubicBezTo>
                    <a:pt x="2883" y="13614"/>
                    <a:pt x="2908" y="13620"/>
                    <a:pt x="2932" y="13620"/>
                  </a:cubicBezTo>
                  <a:cubicBezTo>
                    <a:pt x="3076" y="13620"/>
                    <a:pt x="3167" y="13406"/>
                    <a:pt x="3010" y="13328"/>
                  </a:cubicBezTo>
                  <a:cubicBezTo>
                    <a:pt x="1" y="11383"/>
                    <a:pt x="2007" y="7127"/>
                    <a:pt x="3587" y="4969"/>
                  </a:cubicBezTo>
                  <a:cubicBezTo>
                    <a:pt x="4986" y="3054"/>
                    <a:pt x="6688" y="1504"/>
                    <a:pt x="8663" y="167"/>
                  </a:cubicBezTo>
                  <a:cubicBezTo>
                    <a:pt x="8740" y="116"/>
                    <a:pt x="8688" y="1"/>
                    <a:pt x="8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0" name="Google Shape;870;p30"/>
            <p:cNvSpPr/>
            <p:nvPr/>
          </p:nvSpPr>
          <p:spPr>
            <a:xfrm>
              <a:off x="4757950" y="3569500"/>
              <a:ext cx="230050" cy="17700"/>
            </a:xfrm>
            <a:custGeom>
              <a:avLst/>
              <a:gdLst/>
              <a:ahLst/>
              <a:cxnLst/>
              <a:rect l="l" t="t" r="r" b="b"/>
              <a:pathLst>
                <a:path w="9202" h="708" extrusionOk="0">
                  <a:moveTo>
                    <a:pt x="92" y="0"/>
                  </a:moveTo>
                  <a:cubicBezTo>
                    <a:pt x="1" y="0"/>
                    <a:pt x="1" y="152"/>
                    <a:pt x="92" y="183"/>
                  </a:cubicBezTo>
                  <a:cubicBezTo>
                    <a:pt x="1574" y="557"/>
                    <a:pt x="3112" y="707"/>
                    <a:pt x="4657" y="707"/>
                  </a:cubicBezTo>
                  <a:cubicBezTo>
                    <a:pt x="6122" y="707"/>
                    <a:pt x="7593" y="572"/>
                    <a:pt x="9028" y="365"/>
                  </a:cubicBezTo>
                  <a:cubicBezTo>
                    <a:pt x="9202" y="336"/>
                    <a:pt x="9155" y="59"/>
                    <a:pt x="8966" y="59"/>
                  </a:cubicBezTo>
                  <a:cubicBezTo>
                    <a:pt x="8957" y="59"/>
                    <a:pt x="8947" y="60"/>
                    <a:pt x="8937" y="61"/>
                  </a:cubicBezTo>
                  <a:cubicBezTo>
                    <a:pt x="7636" y="245"/>
                    <a:pt x="6369" y="321"/>
                    <a:pt x="5106" y="321"/>
                  </a:cubicBezTo>
                  <a:cubicBezTo>
                    <a:pt x="3449" y="321"/>
                    <a:pt x="1800" y="19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1" name="Google Shape;871;p30"/>
            <p:cNvSpPr/>
            <p:nvPr/>
          </p:nvSpPr>
          <p:spPr>
            <a:xfrm>
              <a:off x="4533400" y="3679625"/>
              <a:ext cx="84000" cy="218350"/>
            </a:xfrm>
            <a:custGeom>
              <a:avLst/>
              <a:gdLst/>
              <a:ahLst/>
              <a:cxnLst/>
              <a:rect l="l" t="t" r="r" b="b"/>
              <a:pathLst>
                <a:path w="3360" h="8734" extrusionOk="0">
                  <a:moveTo>
                    <a:pt x="115" y="1"/>
                  </a:moveTo>
                  <a:cubicBezTo>
                    <a:pt x="58" y="1"/>
                    <a:pt x="1" y="86"/>
                    <a:pt x="46" y="154"/>
                  </a:cubicBezTo>
                  <a:cubicBezTo>
                    <a:pt x="837" y="1553"/>
                    <a:pt x="1627" y="2951"/>
                    <a:pt x="2144" y="4501"/>
                  </a:cubicBezTo>
                  <a:cubicBezTo>
                    <a:pt x="2630" y="5869"/>
                    <a:pt x="2782" y="7267"/>
                    <a:pt x="3116" y="8665"/>
                  </a:cubicBezTo>
                  <a:cubicBezTo>
                    <a:pt x="3131" y="8711"/>
                    <a:pt x="3169" y="8734"/>
                    <a:pt x="3204" y="8734"/>
                  </a:cubicBezTo>
                  <a:cubicBezTo>
                    <a:pt x="3238" y="8734"/>
                    <a:pt x="3268" y="8711"/>
                    <a:pt x="3268" y="8665"/>
                  </a:cubicBezTo>
                  <a:cubicBezTo>
                    <a:pt x="3359" y="5717"/>
                    <a:pt x="1961" y="2313"/>
                    <a:pt x="168" y="33"/>
                  </a:cubicBezTo>
                  <a:cubicBezTo>
                    <a:pt x="153" y="10"/>
                    <a:pt x="13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2" name="Google Shape;872;p30"/>
            <p:cNvSpPr/>
            <p:nvPr/>
          </p:nvSpPr>
          <p:spPr>
            <a:xfrm>
              <a:off x="4762725" y="3350900"/>
              <a:ext cx="155000" cy="37075"/>
            </a:xfrm>
            <a:custGeom>
              <a:avLst/>
              <a:gdLst/>
              <a:ahLst/>
              <a:cxnLst/>
              <a:rect l="l" t="t" r="r" b="b"/>
              <a:pathLst>
                <a:path w="6200" h="1483" extrusionOk="0">
                  <a:moveTo>
                    <a:pt x="6017" y="1"/>
                  </a:moveTo>
                  <a:cubicBezTo>
                    <a:pt x="5996" y="1"/>
                    <a:pt x="5973" y="7"/>
                    <a:pt x="5950" y="21"/>
                  </a:cubicBezTo>
                  <a:cubicBezTo>
                    <a:pt x="4601" y="684"/>
                    <a:pt x="3115" y="1209"/>
                    <a:pt x="1607" y="1209"/>
                  </a:cubicBezTo>
                  <a:cubicBezTo>
                    <a:pt x="1110" y="1209"/>
                    <a:pt x="611" y="1152"/>
                    <a:pt x="114" y="1024"/>
                  </a:cubicBezTo>
                  <a:cubicBezTo>
                    <a:pt x="105" y="1019"/>
                    <a:pt x="97" y="1018"/>
                    <a:pt x="88" y="1018"/>
                  </a:cubicBezTo>
                  <a:cubicBezTo>
                    <a:pt x="38" y="1018"/>
                    <a:pt x="1" y="1089"/>
                    <a:pt x="53" y="1115"/>
                  </a:cubicBezTo>
                  <a:cubicBezTo>
                    <a:pt x="660" y="1370"/>
                    <a:pt x="1331" y="1482"/>
                    <a:pt x="2016" y="1482"/>
                  </a:cubicBezTo>
                  <a:cubicBezTo>
                    <a:pt x="3456" y="1482"/>
                    <a:pt x="4959" y="985"/>
                    <a:pt x="6071" y="264"/>
                  </a:cubicBezTo>
                  <a:cubicBezTo>
                    <a:pt x="6200" y="187"/>
                    <a:pt x="6132" y="1"/>
                    <a:pt x="6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3" name="Google Shape;873;p30"/>
            <p:cNvSpPr/>
            <p:nvPr/>
          </p:nvSpPr>
          <p:spPr>
            <a:xfrm>
              <a:off x="4795950" y="3364450"/>
              <a:ext cx="108475" cy="75125"/>
            </a:xfrm>
            <a:custGeom>
              <a:avLst/>
              <a:gdLst/>
              <a:ahLst/>
              <a:cxnLst/>
              <a:rect l="l" t="t" r="r" b="b"/>
              <a:pathLst>
                <a:path w="4339" h="3005" extrusionOk="0">
                  <a:moveTo>
                    <a:pt x="4263" y="1"/>
                  </a:moveTo>
                  <a:cubicBezTo>
                    <a:pt x="4248" y="1"/>
                    <a:pt x="4234" y="8"/>
                    <a:pt x="4225" y="26"/>
                  </a:cubicBezTo>
                  <a:lnTo>
                    <a:pt x="4195" y="26"/>
                  </a:lnTo>
                  <a:cubicBezTo>
                    <a:pt x="3344" y="1728"/>
                    <a:pt x="2037" y="2670"/>
                    <a:pt x="152" y="2731"/>
                  </a:cubicBezTo>
                  <a:cubicBezTo>
                    <a:pt x="31" y="2731"/>
                    <a:pt x="0" y="2913"/>
                    <a:pt x="122" y="2944"/>
                  </a:cubicBezTo>
                  <a:cubicBezTo>
                    <a:pt x="321" y="2985"/>
                    <a:pt x="517" y="3004"/>
                    <a:pt x="709" y="3004"/>
                  </a:cubicBezTo>
                  <a:cubicBezTo>
                    <a:pt x="2367" y="3004"/>
                    <a:pt x="3745" y="1558"/>
                    <a:pt x="4317" y="87"/>
                  </a:cubicBezTo>
                  <a:cubicBezTo>
                    <a:pt x="4338" y="44"/>
                    <a:pt x="4299" y="1"/>
                    <a:pt x="4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4" name="Google Shape;874;p30"/>
            <p:cNvSpPr/>
            <p:nvPr/>
          </p:nvSpPr>
          <p:spPr>
            <a:xfrm>
              <a:off x="4870425" y="3310375"/>
              <a:ext cx="12925" cy="12175"/>
            </a:xfrm>
            <a:custGeom>
              <a:avLst/>
              <a:gdLst/>
              <a:ahLst/>
              <a:cxnLst/>
              <a:rect l="l" t="t" r="r" b="b"/>
              <a:pathLst>
                <a:path w="517" h="487" extrusionOk="0">
                  <a:moveTo>
                    <a:pt x="335" y="335"/>
                  </a:moveTo>
                  <a:lnTo>
                    <a:pt x="335" y="365"/>
                  </a:lnTo>
                  <a:lnTo>
                    <a:pt x="323" y="376"/>
                  </a:lnTo>
                  <a:lnTo>
                    <a:pt x="323" y="376"/>
                  </a:lnTo>
                  <a:cubicBezTo>
                    <a:pt x="331" y="364"/>
                    <a:pt x="335" y="350"/>
                    <a:pt x="335" y="335"/>
                  </a:cubicBezTo>
                  <a:close/>
                  <a:moveTo>
                    <a:pt x="213" y="0"/>
                  </a:moveTo>
                  <a:cubicBezTo>
                    <a:pt x="202" y="0"/>
                    <a:pt x="191" y="4"/>
                    <a:pt x="180" y="11"/>
                  </a:cubicBezTo>
                  <a:lnTo>
                    <a:pt x="180" y="11"/>
                  </a:lnTo>
                  <a:cubicBezTo>
                    <a:pt x="122" y="31"/>
                    <a:pt x="76" y="76"/>
                    <a:pt x="31" y="122"/>
                  </a:cubicBezTo>
                  <a:cubicBezTo>
                    <a:pt x="0" y="183"/>
                    <a:pt x="0" y="274"/>
                    <a:pt x="0" y="335"/>
                  </a:cubicBezTo>
                  <a:cubicBezTo>
                    <a:pt x="31" y="365"/>
                    <a:pt x="61" y="395"/>
                    <a:pt x="91" y="426"/>
                  </a:cubicBezTo>
                  <a:cubicBezTo>
                    <a:pt x="91" y="456"/>
                    <a:pt x="122" y="456"/>
                    <a:pt x="122" y="456"/>
                  </a:cubicBezTo>
                  <a:cubicBezTo>
                    <a:pt x="152" y="456"/>
                    <a:pt x="183" y="487"/>
                    <a:pt x="183" y="487"/>
                  </a:cubicBezTo>
                  <a:lnTo>
                    <a:pt x="243" y="487"/>
                  </a:lnTo>
                  <a:cubicBezTo>
                    <a:pt x="246" y="484"/>
                    <a:pt x="248" y="482"/>
                    <a:pt x="251" y="480"/>
                  </a:cubicBezTo>
                  <a:lnTo>
                    <a:pt x="251" y="480"/>
                  </a:lnTo>
                  <a:cubicBezTo>
                    <a:pt x="269" y="484"/>
                    <a:pt x="286" y="487"/>
                    <a:pt x="304" y="487"/>
                  </a:cubicBezTo>
                  <a:cubicBezTo>
                    <a:pt x="395" y="487"/>
                    <a:pt x="426" y="426"/>
                    <a:pt x="487" y="365"/>
                  </a:cubicBezTo>
                  <a:cubicBezTo>
                    <a:pt x="487" y="335"/>
                    <a:pt x="517" y="304"/>
                    <a:pt x="517" y="243"/>
                  </a:cubicBezTo>
                  <a:cubicBezTo>
                    <a:pt x="517" y="207"/>
                    <a:pt x="506" y="170"/>
                    <a:pt x="483" y="140"/>
                  </a:cubicBezTo>
                  <a:lnTo>
                    <a:pt x="483" y="140"/>
                  </a:lnTo>
                  <a:cubicBezTo>
                    <a:pt x="480" y="123"/>
                    <a:pt x="472" y="107"/>
                    <a:pt x="456" y="91"/>
                  </a:cubicBezTo>
                  <a:cubicBezTo>
                    <a:pt x="426" y="31"/>
                    <a:pt x="365"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5" name="Google Shape;875;p30"/>
            <p:cNvSpPr/>
            <p:nvPr/>
          </p:nvSpPr>
          <p:spPr>
            <a:xfrm>
              <a:off x="4876500" y="3146175"/>
              <a:ext cx="129200" cy="35825"/>
            </a:xfrm>
            <a:custGeom>
              <a:avLst/>
              <a:gdLst/>
              <a:ahLst/>
              <a:cxnLst/>
              <a:rect l="l" t="t" r="r" b="b"/>
              <a:pathLst>
                <a:path w="5168" h="1433" extrusionOk="0">
                  <a:moveTo>
                    <a:pt x="1972" y="1"/>
                  </a:moveTo>
                  <a:cubicBezTo>
                    <a:pt x="1331" y="1"/>
                    <a:pt x="723" y="112"/>
                    <a:pt x="274" y="337"/>
                  </a:cubicBezTo>
                  <a:cubicBezTo>
                    <a:pt x="0" y="459"/>
                    <a:pt x="122" y="884"/>
                    <a:pt x="396" y="884"/>
                  </a:cubicBezTo>
                  <a:cubicBezTo>
                    <a:pt x="952" y="884"/>
                    <a:pt x="1473" y="812"/>
                    <a:pt x="1995" y="812"/>
                  </a:cubicBezTo>
                  <a:cubicBezTo>
                    <a:pt x="2300" y="812"/>
                    <a:pt x="2605" y="836"/>
                    <a:pt x="2918" y="915"/>
                  </a:cubicBezTo>
                  <a:cubicBezTo>
                    <a:pt x="3564" y="1032"/>
                    <a:pt x="4210" y="1433"/>
                    <a:pt x="4883" y="1433"/>
                  </a:cubicBezTo>
                  <a:cubicBezTo>
                    <a:pt x="4907" y="1433"/>
                    <a:pt x="4931" y="1432"/>
                    <a:pt x="4955" y="1431"/>
                  </a:cubicBezTo>
                  <a:cubicBezTo>
                    <a:pt x="5107" y="1401"/>
                    <a:pt x="5168" y="1249"/>
                    <a:pt x="5076" y="1127"/>
                  </a:cubicBezTo>
                  <a:cubicBezTo>
                    <a:pt x="4446" y="379"/>
                    <a:pt x="315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6" name="Google Shape;876;p30"/>
            <p:cNvSpPr/>
            <p:nvPr/>
          </p:nvSpPr>
          <p:spPr>
            <a:xfrm>
              <a:off x="4666000" y="3148925"/>
              <a:ext cx="102625" cy="33800"/>
            </a:xfrm>
            <a:custGeom>
              <a:avLst/>
              <a:gdLst/>
              <a:ahLst/>
              <a:cxnLst/>
              <a:rect l="l" t="t" r="r" b="b"/>
              <a:pathLst>
                <a:path w="4105" h="1352" extrusionOk="0">
                  <a:moveTo>
                    <a:pt x="2745" y="0"/>
                  </a:moveTo>
                  <a:cubicBezTo>
                    <a:pt x="1708" y="0"/>
                    <a:pt x="522" y="372"/>
                    <a:pt x="62" y="1139"/>
                  </a:cubicBezTo>
                  <a:cubicBezTo>
                    <a:pt x="1" y="1261"/>
                    <a:pt x="122" y="1352"/>
                    <a:pt x="214" y="1352"/>
                  </a:cubicBezTo>
                  <a:cubicBezTo>
                    <a:pt x="791" y="1230"/>
                    <a:pt x="1308" y="987"/>
                    <a:pt x="1885" y="896"/>
                  </a:cubicBezTo>
                  <a:cubicBezTo>
                    <a:pt x="2524" y="774"/>
                    <a:pt x="3192" y="865"/>
                    <a:pt x="3800" y="714"/>
                  </a:cubicBezTo>
                  <a:cubicBezTo>
                    <a:pt x="4104" y="622"/>
                    <a:pt x="4043" y="258"/>
                    <a:pt x="3800" y="166"/>
                  </a:cubicBezTo>
                  <a:lnTo>
                    <a:pt x="3831" y="166"/>
                  </a:lnTo>
                  <a:cubicBezTo>
                    <a:pt x="3525" y="56"/>
                    <a:pt x="3146" y="0"/>
                    <a:pt x="2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7" name="Google Shape;877;p30"/>
            <p:cNvSpPr/>
            <p:nvPr/>
          </p:nvSpPr>
          <p:spPr>
            <a:xfrm>
              <a:off x="4899300" y="3211100"/>
              <a:ext cx="76775" cy="9625"/>
            </a:xfrm>
            <a:custGeom>
              <a:avLst/>
              <a:gdLst/>
              <a:ahLst/>
              <a:cxnLst/>
              <a:rect l="l" t="t" r="r" b="b"/>
              <a:pathLst>
                <a:path w="3071" h="385" extrusionOk="0">
                  <a:moveTo>
                    <a:pt x="1584" y="1"/>
                  </a:moveTo>
                  <a:cubicBezTo>
                    <a:pt x="1074" y="1"/>
                    <a:pt x="562" y="63"/>
                    <a:pt x="91" y="141"/>
                  </a:cubicBezTo>
                  <a:cubicBezTo>
                    <a:pt x="0" y="172"/>
                    <a:pt x="31" y="293"/>
                    <a:pt x="91" y="293"/>
                  </a:cubicBezTo>
                  <a:lnTo>
                    <a:pt x="122" y="293"/>
                  </a:lnTo>
                  <a:cubicBezTo>
                    <a:pt x="279" y="283"/>
                    <a:pt x="435" y="279"/>
                    <a:pt x="591" y="279"/>
                  </a:cubicBezTo>
                  <a:cubicBezTo>
                    <a:pt x="1370" y="279"/>
                    <a:pt x="2138" y="385"/>
                    <a:pt x="2949" y="385"/>
                  </a:cubicBezTo>
                  <a:cubicBezTo>
                    <a:pt x="3070" y="385"/>
                    <a:pt x="3070" y="233"/>
                    <a:pt x="2979" y="202"/>
                  </a:cubicBezTo>
                  <a:cubicBezTo>
                    <a:pt x="2538" y="55"/>
                    <a:pt x="2062" y="1"/>
                    <a:pt x="1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8" name="Google Shape;878;p30"/>
            <p:cNvSpPr/>
            <p:nvPr/>
          </p:nvSpPr>
          <p:spPr>
            <a:xfrm>
              <a:off x="4909925" y="3212800"/>
              <a:ext cx="53225" cy="45150"/>
            </a:xfrm>
            <a:custGeom>
              <a:avLst/>
              <a:gdLst/>
              <a:ahLst/>
              <a:cxnLst/>
              <a:rect l="l" t="t" r="r" b="b"/>
              <a:pathLst>
                <a:path w="2129" h="1806" extrusionOk="0">
                  <a:moveTo>
                    <a:pt x="1054" y="0"/>
                  </a:moveTo>
                  <a:cubicBezTo>
                    <a:pt x="994" y="0"/>
                    <a:pt x="931" y="25"/>
                    <a:pt x="882" y="73"/>
                  </a:cubicBezTo>
                  <a:cubicBezTo>
                    <a:pt x="872" y="81"/>
                    <a:pt x="863" y="89"/>
                    <a:pt x="853" y="97"/>
                  </a:cubicBezTo>
                  <a:lnTo>
                    <a:pt x="853" y="97"/>
                  </a:lnTo>
                  <a:cubicBezTo>
                    <a:pt x="827" y="89"/>
                    <a:pt x="799" y="84"/>
                    <a:pt x="772" y="84"/>
                  </a:cubicBezTo>
                  <a:cubicBezTo>
                    <a:pt x="731" y="84"/>
                    <a:pt x="690" y="94"/>
                    <a:pt x="657" y="115"/>
                  </a:cubicBezTo>
                  <a:lnTo>
                    <a:pt x="657" y="115"/>
                  </a:lnTo>
                  <a:cubicBezTo>
                    <a:pt x="624" y="98"/>
                    <a:pt x="588" y="88"/>
                    <a:pt x="549" y="88"/>
                  </a:cubicBezTo>
                  <a:cubicBezTo>
                    <a:pt x="514" y="88"/>
                    <a:pt x="476" y="96"/>
                    <a:pt x="436" y="114"/>
                  </a:cubicBezTo>
                  <a:lnTo>
                    <a:pt x="436" y="114"/>
                  </a:lnTo>
                  <a:cubicBezTo>
                    <a:pt x="391" y="70"/>
                    <a:pt x="328" y="47"/>
                    <a:pt x="268" y="47"/>
                  </a:cubicBezTo>
                  <a:cubicBezTo>
                    <a:pt x="201" y="47"/>
                    <a:pt x="138" y="76"/>
                    <a:pt x="108" y="141"/>
                  </a:cubicBezTo>
                  <a:lnTo>
                    <a:pt x="108" y="141"/>
                  </a:lnTo>
                  <a:cubicBezTo>
                    <a:pt x="104" y="140"/>
                    <a:pt x="99" y="140"/>
                    <a:pt x="95" y="140"/>
                  </a:cubicBezTo>
                  <a:cubicBezTo>
                    <a:pt x="52" y="140"/>
                    <a:pt x="1" y="172"/>
                    <a:pt x="1" y="225"/>
                  </a:cubicBezTo>
                  <a:cubicBezTo>
                    <a:pt x="31" y="894"/>
                    <a:pt x="214" y="1806"/>
                    <a:pt x="1065" y="1806"/>
                  </a:cubicBezTo>
                  <a:cubicBezTo>
                    <a:pt x="1794" y="1776"/>
                    <a:pt x="2128" y="864"/>
                    <a:pt x="2098" y="256"/>
                  </a:cubicBezTo>
                  <a:cubicBezTo>
                    <a:pt x="2098" y="170"/>
                    <a:pt x="2001" y="113"/>
                    <a:pt x="1916" y="113"/>
                  </a:cubicBezTo>
                  <a:cubicBezTo>
                    <a:pt x="1870" y="113"/>
                    <a:pt x="1829" y="130"/>
                    <a:pt x="1808" y="167"/>
                  </a:cubicBezTo>
                  <a:lnTo>
                    <a:pt x="1808" y="167"/>
                  </a:lnTo>
                  <a:cubicBezTo>
                    <a:pt x="1776" y="149"/>
                    <a:pt x="1739" y="139"/>
                    <a:pt x="1703" y="139"/>
                  </a:cubicBezTo>
                  <a:cubicBezTo>
                    <a:pt x="1673" y="139"/>
                    <a:pt x="1645" y="145"/>
                    <a:pt x="1620" y="160"/>
                  </a:cubicBezTo>
                  <a:lnTo>
                    <a:pt x="1620" y="160"/>
                  </a:lnTo>
                  <a:cubicBezTo>
                    <a:pt x="1603" y="158"/>
                    <a:pt x="1587" y="156"/>
                    <a:pt x="1571" y="156"/>
                  </a:cubicBezTo>
                  <a:cubicBezTo>
                    <a:pt x="1545" y="156"/>
                    <a:pt x="1519" y="160"/>
                    <a:pt x="1493" y="166"/>
                  </a:cubicBezTo>
                  <a:lnTo>
                    <a:pt x="1493" y="166"/>
                  </a:lnTo>
                  <a:cubicBezTo>
                    <a:pt x="1492" y="165"/>
                    <a:pt x="1491" y="165"/>
                    <a:pt x="1490" y="165"/>
                  </a:cubicBezTo>
                  <a:cubicBezTo>
                    <a:pt x="1452" y="150"/>
                    <a:pt x="1413" y="144"/>
                    <a:pt x="1374" y="144"/>
                  </a:cubicBezTo>
                  <a:cubicBezTo>
                    <a:pt x="1332" y="144"/>
                    <a:pt x="1290" y="151"/>
                    <a:pt x="1247" y="166"/>
                  </a:cubicBezTo>
                  <a:lnTo>
                    <a:pt x="1247" y="166"/>
                  </a:lnTo>
                  <a:cubicBezTo>
                    <a:pt x="1247" y="165"/>
                    <a:pt x="1247" y="165"/>
                    <a:pt x="1247" y="165"/>
                  </a:cubicBezTo>
                  <a:cubicBezTo>
                    <a:pt x="1229" y="55"/>
                    <a:pt x="1145"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9" name="Google Shape;879;p30"/>
            <p:cNvSpPr/>
            <p:nvPr/>
          </p:nvSpPr>
          <p:spPr>
            <a:xfrm>
              <a:off x="4918300" y="3256525"/>
              <a:ext cx="34975" cy="7600"/>
            </a:xfrm>
            <a:custGeom>
              <a:avLst/>
              <a:gdLst/>
              <a:ahLst/>
              <a:cxnLst/>
              <a:rect l="l" t="t" r="r" b="b"/>
              <a:pathLst>
                <a:path w="1399" h="304" extrusionOk="0">
                  <a:moveTo>
                    <a:pt x="1131" y="1"/>
                  </a:moveTo>
                  <a:cubicBezTo>
                    <a:pt x="996" y="1"/>
                    <a:pt x="855" y="36"/>
                    <a:pt x="730" y="57"/>
                  </a:cubicBezTo>
                  <a:lnTo>
                    <a:pt x="91" y="57"/>
                  </a:lnTo>
                  <a:cubicBezTo>
                    <a:pt x="31" y="57"/>
                    <a:pt x="0" y="179"/>
                    <a:pt x="91" y="209"/>
                  </a:cubicBezTo>
                  <a:cubicBezTo>
                    <a:pt x="304" y="270"/>
                    <a:pt x="517" y="300"/>
                    <a:pt x="730" y="300"/>
                  </a:cubicBezTo>
                  <a:cubicBezTo>
                    <a:pt x="801" y="300"/>
                    <a:pt x="875" y="304"/>
                    <a:pt x="948" y="304"/>
                  </a:cubicBezTo>
                  <a:cubicBezTo>
                    <a:pt x="1094" y="304"/>
                    <a:pt x="1236" y="290"/>
                    <a:pt x="1338" y="209"/>
                  </a:cubicBezTo>
                  <a:cubicBezTo>
                    <a:pt x="1398" y="148"/>
                    <a:pt x="1398" y="57"/>
                    <a:pt x="1307" y="27"/>
                  </a:cubicBezTo>
                  <a:cubicBezTo>
                    <a:pt x="1251" y="8"/>
                    <a:pt x="1191"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0" name="Google Shape;880;p30"/>
            <p:cNvSpPr/>
            <p:nvPr/>
          </p:nvSpPr>
          <p:spPr>
            <a:xfrm>
              <a:off x="4678925" y="3209575"/>
              <a:ext cx="76775" cy="9625"/>
            </a:xfrm>
            <a:custGeom>
              <a:avLst/>
              <a:gdLst/>
              <a:ahLst/>
              <a:cxnLst/>
              <a:rect l="l" t="t" r="r" b="b"/>
              <a:pathLst>
                <a:path w="3071" h="385" extrusionOk="0">
                  <a:moveTo>
                    <a:pt x="1491" y="1"/>
                  </a:moveTo>
                  <a:cubicBezTo>
                    <a:pt x="1017" y="1"/>
                    <a:pt x="548" y="55"/>
                    <a:pt x="122" y="202"/>
                  </a:cubicBezTo>
                  <a:cubicBezTo>
                    <a:pt x="0" y="233"/>
                    <a:pt x="31" y="385"/>
                    <a:pt x="122" y="385"/>
                  </a:cubicBezTo>
                  <a:cubicBezTo>
                    <a:pt x="900" y="385"/>
                    <a:pt x="1639" y="268"/>
                    <a:pt x="2402" y="268"/>
                  </a:cubicBezTo>
                  <a:cubicBezTo>
                    <a:pt x="2593" y="268"/>
                    <a:pt x="2785" y="275"/>
                    <a:pt x="2979" y="294"/>
                  </a:cubicBezTo>
                  <a:cubicBezTo>
                    <a:pt x="3070" y="294"/>
                    <a:pt x="3070" y="142"/>
                    <a:pt x="2979" y="142"/>
                  </a:cubicBezTo>
                  <a:cubicBezTo>
                    <a:pt x="2508" y="63"/>
                    <a:pt x="1997"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1" name="Google Shape;881;p30"/>
            <p:cNvSpPr/>
            <p:nvPr/>
          </p:nvSpPr>
          <p:spPr>
            <a:xfrm>
              <a:off x="4692600" y="3211825"/>
              <a:ext cx="52450" cy="44625"/>
            </a:xfrm>
            <a:custGeom>
              <a:avLst/>
              <a:gdLst/>
              <a:ahLst/>
              <a:cxnLst/>
              <a:rect l="l" t="t" r="r" b="b"/>
              <a:pathLst>
                <a:path w="2098" h="1785" extrusionOk="0">
                  <a:moveTo>
                    <a:pt x="1069" y="0"/>
                  </a:moveTo>
                  <a:cubicBezTo>
                    <a:pt x="973" y="0"/>
                    <a:pt x="871" y="48"/>
                    <a:pt x="852" y="143"/>
                  </a:cubicBezTo>
                  <a:cubicBezTo>
                    <a:pt x="850" y="151"/>
                    <a:pt x="849" y="159"/>
                    <a:pt x="848" y="168"/>
                  </a:cubicBezTo>
                  <a:lnTo>
                    <a:pt x="848" y="168"/>
                  </a:lnTo>
                  <a:cubicBezTo>
                    <a:pt x="814" y="158"/>
                    <a:pt x="780" y="153"/>
                    <a:pt x="747" y="153"/>
                  </a:cubicBezTo>
                  <a:cubicBezTo>
                    <a:pt x="710" y="153"/>
                    <a:pt x="674" y="159"/>
                    <a:pt x="639" y="173"/>
                  </a:cubicBezTo>
                  <a:cubicBezTo>
                    <a:pt x="635" y="175"/>
                    <a:pt x="631" y="176"/>
                    <a:pt x="627" y="178"/>
                  </a:cubicBezTo>
                  <a:lnTo>
                    <a:pt x="627" y="178"/>
                  </a:lnTo>
                  <a:cubicBezTo>
                    <a:pt x="596" y="169"/>
                    <a:pt x="564" y="165"/>
                    <a:pt x="532" y="165"/>
                  </a:cubicBezTo>
                  <a:cubicBezTo>
                    <a:pt x="520" y="165"/>
                    <a:pt x="508" y="165"/>
                    <a:pt x="497" y="167"/>
                  </a:cubicBezTo>
                  <a:lnTo>
                    <a:pt x="497" y="167"/>
                  </a:lnTo>
                  <a:cubicBezTo>
                    <a:pt x="469" y="153"/>
                    <a:pt x="440" y="147"/>
                    <a:pt x="412" y="147"/>
                  </a:cubicBezTo>
                  <a:cubicBezTo>
                    <a:pt x="381" y="147"/>
                    <a:pt x="351" y="154"/>
                    <a:pt x="324" y="166"/>
                  </a:cubicBezTo>
                  <a:lnTo>
                    <a:pt x="324" y="166"/>
                  </a:lnTo>
                  <a:cubicBezTo>
                    <a:pt x="302" y="116"/>
                    <a:pt x="256" y="93"/>
                    <a:pt x="207" y="93"/>
                  </a:cubicBezTo>
                  <a:cubicBezTo>
                    <a:pt x="123" y="93"/>
                    <a:pt x="31" y="158"/>
                    <a:pt x="31" y="264"/>
                  </a:cubicBezTo>
                  <a:lnTo>
                    <a:pt x="1" y="264"/>
                  </a:lnTo>
                  <a:cubicBezTo>
                    <a:pt x="10" y="317"/>
                    <a:pt x="20" y="370"/>
                    <a:pt x="31" y="425"/>
                  </a:cubicBezTo>
                  <a:lnTo>
                    <a:pt x="31" y="425"/>
                  </a:lnTo>
                  <a:cubicBezTo>
                    <a:pt x="55" y="1020"/>
                    <a:pt x="366" y="1784"/>
                    <a:pt x="1034" y="1784"/>
                  </a:cubicBezTo>
                  <a:cubicBezTo>
                    <a:pt x="1048" y="1785"/>
                    <a:pt x="1061" y="1785"/>
                    <a:pt x="1074" y="1785"/>
                  </a:cubicBezTo>
                  <a:cubicBezTo>
                    <a:pt x="1892" y="1785"/>
                    <a:pt x="2098" y="862"/>
                    <a:pt x="2098" y="234"/>
                  </a:cubicBezTo>
                  <a:cubicBezTo>
                    <a:pt x="2098" y="181"/>
                    <a:pt x="2057" y="149"/>
                    <a:pt x="2016" y="149"/>
                  </a:cubicBezTo>
                  <a:cubicBezTo>
                    <a:pt x="2015" y="149"/>
                    <a:pt x="2014" y="149"/>
                    <a:pt x="2013" y="149"/>
                  </a:cubicBezTo>
                  <a:lnTo>
                    <a:pt x="2013" y="149"/>
                  </a:lnTo>
                  <a:cubicBezTo>
                    <a:pt x="1973" y="85"/>
                    <a:pt x="1905" y="55"/>
                    <a:pt x="1835" y="55"/>
                  </a:cubicBezTo>
                  <a:cubicBezTo>
                    <a:pt x="1776" y="55"/>
                    <a:pt x="1716" y="76"/>
                    <a:pt x="1671" y="115"/>
                  </a:cubicBezTo>
                  <a:lnTo>
                    <a:pt x="1671" y="115"/>
                  </a:lnTo>
                  <a:cubicBezTo>
                    <a:pt x="1635" y="103"/>
                    <a:pt x="1602" y="97"/>
                    <a:pt x="1570" y="97"/>
                  </a:cubicBezTo>
                  <a:cubicBezTo>
                    <a:pt x="1530" y="97"/>
                    <a:pt x="1493" y="106"/>
                    <a:pt x="1459" y="123"/>
                  </a:cubicBezTo>
                  <a:lnTo>
                    <a:pt x="1459" y="123"/>
                  </a:lnTo>
                  <a:cubicBezTo>
                    <a:pt x="1426" y="93"/>
                    <a:pt x="1384" y="80"/>
                    <a:pt x="1341" y="80"/>
                  </a:cubicBezTo>
                  <a:cubicBezTo>
                    <a:pt x="1316" y="80"/>
                    <a:pt x="1291" y="84"/>
                    <a:pt x="1267" y="93"/>
                  </a:cubicBezTo>
                  <a:lnTo>
                    <a:pt x="1267" y="93"/>
                  </a:lnTo>
                  <a:cubicBezTo>
                    <a:pt x="1250" y="79"/>
                    <a:pt x="1233" y="65"/>
                    <a:pt x="1216" y="52"/>
                  </a:cubicBezTo>
                  <a:cubicBezTo>
                    <a:pt x="1182" y="17"/>
                    <a:pt x="1127"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2" name="Google Shape;882;p30"/>
            <p:cNvSpPr/>
            <p:nvPr/>
          </p:nvSpPr>
          <p:spPr>
            <a:xfrm>
              <a:off x="4701725" y="3255000"/>
              <a:ext cx="34975" cy="7600"/>
            </a:xfrm>
            <a:custGeom>
              <a:avLst/>
              <a:gdLst/>
              <a:ahLst/>
              <a:cxnLst/>
              <a:rect l="l" t="t" r="r" b="b"/>
              <a:pathLst>
                <a:path w="1399" h="304" extrusionOk="0">
                  <a:moveTo>
                    <a:pt x="268" y="1"/>
                  </a:moveTo>
                  <a:cubicBezTo>
                    <a:pt x="208" y="1"/>
                    <a:pt x="148" y="8"/>
                    <a:pt x="92" y="27"/>
                  </a:cubicBezTo>
                  <a:cubicBezTo>
                    <a:pt x="31" y="57"/>
                    <a:pt x="0" y="179"/>
                    <a:pt x="61" y="209"/>
                  </a:cubicBezTo>
                  <a:cubicBezTo>
                    <a:pt x="183" y="290"/>
                    <a:pt x="331" y="304"/>
                    <a:pt x="471" y="304"/>
                  </a:cubicBezTo>
                  <a:cubicBezTo>
                    <a:pt x="541" y="304"/>
                    <a:pt x="608" y="300"/>
                    <a:pt x="669" y="300"/>
                  </a:cubicBezTo>
                  <a:cubicBezTo>
                    <a:pt x="912" y="300"/>
                    <a:pt x="1125" y="270"/>
                    <a:pt x="1338" y="209"/>
                  </a:cubicBezTo>
                  <a:cubicBezTo>
                    <a:pt x="1399" y="209"/>
                    <a:pt x="1399" y="57"/>
                    <a:pt x="1307" y="57"/>
                  </a:cubicBezTo>
                  <a:lnTo>
                    <a:pt x="1307" y="88"/>
                  </a:lnTo>
                  <a:cubicBezTo>
                    <a:pt x="1095" y="88"/>
                    <a:pt x="882" y="57"/>
                    <a:pt x="669" y="57"/>
                  </a:cubicBezTo>
                  <a:cubicBezTo>
                    <a:pt x="543" y="36"/>
                    <a:pt x="403"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3" name="Google Shape;883;p30"/>
            <p:cNvSpPr/>
            <p:nvPr/>
          </p:nvSpPr>
          <p:spPr>
            <a:xfrm>
              <a:off x="5469225" y="3266300"/>
              <a:ext cx="560825" cy="1045900"/>
            </a:xfrm>
            <a:custGeom>
              <a:avLst/>
              <a:gdLst/>
              <a:ahLst/>
              <a:cxnLst/>
              <a:rect l="l" t="t" r="r" b="b"/>
              <a:pathLst>
                <a:path w="22433" h="41836" extrusionOk="0">
                  <a:moveTo>
                    <a:pt x="10639" y="0"/>
                  </a:moveTo>
                  <a:cubicBezTo>
                    <a:pt x="8845" y="31"/>
                    <a:pt x="6809" y="547"/>
                    <a:pt x="5866" y="2219"/>
                  </a:cubicBezTo>
                  <a:cubicBezTo>
                    <a:pt x="5228" y="3374"/>
                    <a:pt x="5076" y="4864"/>
                    <a:pt x="4772" y="6140"/>
                  </a:cubicBezTo>
                  <a:cubicBezTo>
                    <a:pt x="4499" y="7326"/>
                    <a:pt x="4073" y="9788"/>
                    <a:pt x="2736" y="10122"/>
                  </a:cubicBezTo>
                  <a:cubicBezTo>
                    <a:pt x="2584" y="10152"/>
                    <a:pt x="2523" y="10244"/>
                    <a:pt x="2492" y="10335"/>
                  </a:cubicBezTo>
                  <a:cubicBezTo>
                    <a:pt x="2462" y="10365"/>
                    <a:pt x="2462" y="10396"/>
                    <a:pt x="2432" y="10456"/>
                  </a:cubicBezTo>
                  <a:cubicBezTo>
                    <a:pt x="1945" y="12219"/>
                    <a:pt x="1793" y="14104"/>
                    <a:pt x="1976" y="15928"/>
                  </a:cubicBezTo>
                  <a:cubicBezTo>
                    <a:pt x="1976" y="15928"/>
                    <a:pt x="1945" y="15958"/>
                    <a:pt x="1945" y="15958"/>
                  </a:cubicBezTo>
                  <a:cubicBezTo>
                    <a:pt x="1915" y="16262"/>
                    <a:pt x="1672" y="17843"/>
                    <a:pt x="2249" y="17934"/>
                  </a:cubicBezTo>
                  <a:cubicBezTo>
                    <a:pt x="2401" y="18511"/>
                    <a:pt x="2553" y="19089"/>
                    <a:pt x="2736" y="19636"/>
                  </a:cubicBezTo>
                  <a:cubicBezTo>
                    <a:pt x="2766" y="20092"/>
                    <a:pt x="2888" y="20548"/>
                    <a:pt x="3040" y="20973"/>
                  </a:cubicBezTo>
                  <a:cubicBezTo>
                    <a:pt x="2796" y="20669"/>
                    <a:pt x="2462" y="20426"/>
                    <a:pt x="2037" y="20274"/>
                  </a:cubicBezTo>
                  <a:cubicBezTo>
                    <a:pt x="2006" y="20244"/>
                    <a:pt x="1945" y="20244"/>
                    <a:pt x="1915" y="20244"/>
                  </a:cubicBezTo>
                  <a:cubicBezTo>
                    <a:pt x="1703" y="20148"/>
                    <a:pt x="1492" y="20088"/>
                    <a:pt x="1280" y="20088"/>
                  </a:cubicBezTo>
                  <a:cubicBezTo>
                    <a:pt x="1157" y="20088"/>
                    <a:pt x="1035" y="20108"/>
                    <a:pt x="912" y="20153"/>
                  </a:cubicBezTo>
                  <a:cubicBezTo>
                    <a:pt x="0" y="20487"/>
                    <a:pt x="0" y="21612"/>
                    <a:pt x="152" y="22402"/>
                  </a:cubicBezTo>
                  <a:cubicBezTo>
                    <a:pt x="456" y="23891"/>
                    <a:pt x="1641" y="25533"/>
                    <a:pt x="3161" y="25593"/>
                  </a:cubicBezTo>
                  <a:cubicBezTo>
                    <a:pt x="2948" y="27022"/>
                    <a:pt x="3131" y="28785"/>
                    <a:pt x="3708" y="30183"/>
                  </a:cubicBezTo>
                  <a:cubicBezTo>
                    <a:pt x="3648" y="30669"/>
                    <a:pt x="3587" y="31125"/>
                    <a:pt x="3496" y="31642"/>
                  </a:cubicBezTo>
                  <a:cubicBezTo>
                    <a:pt x="3313" y="31703"/>
                    <a:pt x="3161" y="31794"/>
                    <a:pt x="2979" y="31916"/>
                  </a:cubicBezTo>
                  <a:lnTo>
                    <a:pt x="2857" y="32007"/>
                  </a:lnTo>
                  <a:cubicBezTo>
                    <a:pt x="2736" y="32037"/>
                    <a:pt x="2584" y="32068"/>
                    <a:pt x="2462" y="32159"/>
                  </a:cubicBezTo>
                  <a:cubicBezTo>
                    <a:pt x="2067" y="32341"/>
                    <a:pt x="1581" y="32554"/>
                    <a:pt x="1307" y="32888"/>
                  </a:cubicBezTo>
                  <a:cubicBezTo>
                    <a:pt x="1125" y="33132"/>
                    <a:pt x="1368" y="33375"/>
                    <a:pt x="1611" y="33405"/>
                  </a:cubicBezTo>
                  <a:cubicBezTo>
                    <a:pt x="1976" y="35594"/>
                    <a:pt x="3587" y="37843"/>
                    <a:pt x="5046" y="39454"/>
                  </a:cubicBezTo>
                  <a:cubicBezTo>
                    <a:pt x="6422" y="40992"/>
                    <a:pt x="8564" y="41835"/>
                    <a:pt x="10644" y="41835"/>
                  </a:cubicBezTo>
                  <a:cubicBezTo>
                    <a:pt x="10907" y="41835"/>
                    <a:pt x="11169" y="41822"/>
                    <a:pt x="11429" y="41794"/>
                  </a:cubicBezTo>
                  <a:cubicBezTo>
                    <a:pt x="12432" y="41703"/>
                    <a:pt x="13192" y="41126"/>
                    <a:pt x="13982" y="40548"/>
                  </a:cubicBezTo>
                  <a:cubicBezTo>
                    <a:pt x="15016" y="39788"/>
                    <a:pt x="16140" y="39059"/>
                    <a:pt x="16930" y="38056"/>
                  </a:cubicBezTo>
                  <a:cubicBezTo>
                    <a:pt x="17751" y="37053"/>
                    <a:pt x="18785" y="35290"/>
                    <a:pt x="18420" y="34013"/>
                  </a:cubicBezTo>
                  <a:lnTo>
                    <a:pt x="18420" y="34013"/>
                  </a:lnTo>
                  <a:cubicBezTo>
                    <a:pt x="18429" y="34014"/>
                    <a:pt x="18439" y="34015"/>
                    <a:pt x="18448" y="34015"/>
                  </a:cubicBezTo>
                  <a:cubicBezTo>
                    <a:pt x="18709" y="34015"/>
                    <a:pt x="18926" y="33612"/>
                    <a:pt x="18633" y="33435"/>
                  </a:cubicBezTo>
                  <a:cubicBezTo>
                    <a:pt x="18268" y="33192"/>
                    <a:pt x="17630" y="32676"/>
                    <a:pt x="17234" y="32554"/>
                  </a:cubicBezTo>
                  <a:cubicBezTo>
                    <a:pt x="17204" y="32554"/>
                    <a:pt x="17174" y="32524"/>
                    <a:pt x="17143" y="32524"/>
                  </a:cubicBezTo>
                  <a:lnTo>
                    <a:pt x="17143" y="32493"/>
                  </a:lnTo>
                  <a:cubicBezTo>
                    <a:pt x="16900" y="31581"/>
                    <a:pt x="18177" y="30305"/>
                    <a:pt x="18359" y="29362"/>
                  </a:cubicBezTo>
                  <a:cubicBezTo>
                    <a:pt x="18602" y="28299"/>
                    <a:pt x="18633" y="27174"/>
                    <a:pt x="18754" y="26080"/>
                  </a:cubicBezTo>
                  <a:cubicBezTo>
                    <a:pt x="19000" y="26196"/>
                    <a:pt x="19246" y="26249"/>
                    <a:pt x="19486" y="26249"/>
                  </a:cubicBezTo>
                  <a:cubicBezTo>
                    <a:pt x="20879" y="26249"/>
                    <a:pt x="22103" y="24488"/>
                    <a:pt x="22310" y="23192"/>
                  </a:cubicBezTo>
                  <a:cubicBezTo>
                    <a:pt x="22432" y="22432"/>
                    <a:pt x="22128" y="21642"/>
                    <a:pt x="21338" y="21308"/>
                  </a:cubicBezTo>
                  <a:cubicBezTo>
                    <a:pt x="21157" y="21240"/>
                    <a:pt x="20972" y="21210"/>
                    <a:pt x="20786" y="21210"/>
                  </a:cubicBezTo>
                  <a:cubicBezTo>
                    <a:pt x="20472" y="21210"/>
                    <a:pt x="20154" y="21296"/>
                    <a:pt x="19848" y="21429"/>
                  </a:cubicBezTo>
                  <a:cubicBezTo>
                    <a:pt x="20274" y="20274"/>
                    <a:pt x="20487" y="18754"/>
                    <a:pt x="20304" y="17478"/>
                  </a:cubicBezTo>
                  <a:lnTo>
                    <a:pt x="20304" y="17478"/>
                  </a:lnTo>
                  <a:cubicBezTo>
                    <a:pt x="20417" y="17491"/>
                    <a:pt x="20525" y="17497"/>
                    <a:pt x="20628" y="17497"/>
                  </a:cubicBezTo>
                  <a:cubicBezTo>
                    <a:pt x="21744" y="17497"/>
                    <a:pt x="22275" y="16749"/>
                    <a:pt x="22219" y="15441"/>
                  </a:cubicBezTo>
                  <a:cubicBezTo>
                    <a:pt x="22158" y="14225"/>
                    <a:pt x="21611" y="13010"/>
                    <a:pt x="21216" y="11855"/>
                  </a:cubicBezTo>
                  <a:cubicBezTo>
                    <a:pt x="21064" y="11429"/>
                    <a:pt x="20912" y="10973"/>
                    <a:pt x="20791" y="10548"/>
                  </a:cubicBezTo>
                  <a:cubicBezTo>
                    <a:pt x="20760" y="10365"/>
                    <a:pt x="20699" y="10183"/>
                    <a:pt x="20639" y="10000"/>
                  </a:cubicBezTo>
                  <a:cubicBezTo>
                    <a:pt x="20821" y="9514"/>
                    <a:pt x="20730" y="8815"/>
                    <a:pt x="20244" y="8511"/>
                  </a:cubicBezTo>
                  <a:cubicBezTo>
                    <a:pt x="19879" y="8298"/>
                    <a:pt x="19332" y="8329"/>
                    <a:pt x="18876" y="8238"/>
                  </a:cubicBezTo>
                  <a:cubicBezTo>
                    <a:pt x="18693" y="7934"/>
                    <a:pt x="18481" y="7660"/>
                    <a:pt x="18329" y="7326"/>
                  </a:cubicBezTo>
                  <a:cubicBezTo>
                    <a:pt x="18055" y="6748"/>
                    <a:pt x="17994" y="6019"/>
                    <a:pt x="17782" y="5411"/>
                  </a:cubicBezTo>
                  <a:cubicBezTo>
                    <a:pt x="17417" y="4438"/>
                    <a:pt x="16930" y="3557"/>
                    <a:pt x="16353" y="2706"/>
                  </a:cubicBezTo>
                  <a:cubicBezTo>
                    <a:pt x="15289" y="1125"/>
                    <a:pt x="13982" y="213"/>
                    <a:pt x="12067" y="122"/>
                  </a:cubicBezTo>
                  <a:cubicBezTo>
                    <a:pt x="11748" y="54"/>
                    <a:pt x="11412" y="19"/>
                    <a:pt x="11058" y="19"/>
                  </a:cubicBezTo>
                  <a:cubicBezTo>
                    <a:pt x="10941" y="19"/>
                    <a:pt x="10821" y="23"/>
                    <a:pt x="10699" y="31"/>
                  </a:cubicBezTo>
                  <a:cubicBezTo>
                    <a:pt x="10699" y="0"/>
                    <a:pt x="10669" y="0"/>
                    <a:pt x="10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4" name="Google Shape;884;p30"/>
            <p:cNvSpPr/>
            <p:nvPr/>
          </p:nvSpPr>
          <p:spPr>
            <a:xfrm>
              <a:off x="5560400" y="3860450"/>
              <a:ext cx="88925" cy="86825"/>
            </a:xfrm>
            <a:custGeom>
              <a:avLst/>
              <a:gdLst/>
              <a:ahLst/>
              <a:cxnLst/>
              <a:rect l="l" t="t" r="r" b="b"/>
              <a:pathLst>
                <a:path w="3557" h="3473" extrusionOk="0">
                  <a:moveTo>
                    <a:pt x="1772" y="0"/>
                  </a:moveTo>
                  <a:cubicBezTo>
                    <a:pt x="850" y="0"/>
                    <a:pt x="91" y="710"/>
                    <a:pt x="61" y="1645"/>
                  </a:cubicBezTo>
                  <a:cubicBezTo>
                    <a:pt x="1" y="2587"/>
                    <a:pt x="730" y="3408"/>
                    <a:pt x="1672" y="3469"/>
                  </a:cubicBezTo>
                  <a:cubicBezTo>
                    <a:pt x="1710" y="3471"/>
                    <a:pt x="1748" y="3472"/>
                    <a:pt x="1785" y="3472"/>
                  </a:cubicBezTo>
                  <a:cubicBezTo>
                    <a:pt x="2705" y="3472"/>
                    <a:pt x="3438" y="2762"/>
                    <a:pt x="3496" y="1827"/>
                  </a:cubicBezTo>
                  <a:cubicBezTo>
                    <a:pt x="3557" y="885"/>
                    <a:pt x="2827" y="64"/>
                    <a:pt x="1885" y="4"/>
                  </a:cubicBezTo>
                  <a:cubicBezTo>
                    <a:pt x="1847" y="1"/>
                    <a:pt x="1809"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5" name="Google Shape;885;p30"/>
            <p:cNvSpPr/>
            <p:nvPr/>
          </p:nvSpPr>
          <p:spPr>
            <a:xfrm>
              <a:off x="5835475" y="3876400"/>
              <a:ext cx="88950" cy="86750"/>
            </a:xfrm>
            <a:custGeom>
              <a:avLst/>
              <a:gdLst/>
              <a:ahLst/>
              <a:cxnLst/>
              <a:rect l="l" t="t" r="r" b="b"/>
              <a:pathLst>
                <a:path w="3558" h="3470" extrusionOk="0">
                  <a:moveTo>
                    <a:pt x="1772" y="0"/>
                  </a:moveTo>
                  <a:cubicBezTo>
                    <a:pt x="852" y="0"/>
                    <a:pt x="120" y="711"/>
                    <a:pt x="62" y="1645"/>
                  </a:cubicBezTo>
                  <a:cubicBezTo>
                    <a:pt x="1" y="2588"/>
                    <a:pt x="730" y="3408"/>
                    <a:pt x="1673" y="3469"/>
                  </a:cubicBezTo>
                  <a:cubicBezTo>
                    <a:pt x="1692" y="3470"/>
                    <a:pt x="1712" y="3470"/>
                    <a:pt x="1731" y="3470"/>
                  </a:cubicBezTo>
                  <a:cubicBezTo>
                    <a:pt x="2678" y="3470"/>
                    <a:pt x="3466" y="2751"/>
                    <a:pt x="3496" y="1828"/>
                  </a:cubicBezTo>
                  <a:cubicBezTo>
                    <a:pt x="3557" y="885"/>
                    <a:pt x="2828" y="65"/>
                    <a:pt x="1885" y="4"/>
                  </a:cubicBezTo>
                  <a:cubicBezTo>
                    <a:pt x="1847" y="2"/>
                    <a:pt x="1810"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6" name="Google Shape;886;p30"/>
            <p:cNvSpPr/>
            <p:nvPr/>
          </p:nvSpPr>
          <p:spPr>
            <a:xfrm>
              <a:off x="5499850" y="3686025"/>
              <a:ext cx="488900" cy="46950"/>
            </a:xfrm>
            <a:custGeom>
              <a:avLst/>
              <a:gdLst/>
              <a:ahLst/>
              <a:cxnLst/>
              <a:rect l="l" t="t" r="r" b="b"/>
              <a:pathLst>
                <a:path w="19556" h="1878" extrusionOk="0">
                  <a:moveTo>
                    <a:pt x="13374" y="0"/>
                  </a:moveTo>
                  <a:cubicBezTo>
                    <a:pt x="12551" y="0"/>
                    <a:pt x="11727" y="28"/>
                    <a:pt x="10903" y="81"/>
                  </a:cubicBezTo>
                  <a:cubicBezTo>
                    <a:pt x="9717" y="172"/>
                    <a:pt x="8532" y="324"/>
                    <a:pt x="7347" y="506"/>
                  </a:cubicBezTo>
                  <a:cubicBezTo>
                    <a:pt x="6624" y="618"/>
                    <a:pt x="4175" y="1282"/>
                    <a:pt x="2386" y="1282"/>
                  </a:cubicBezTo>
                  <a:cubicBezTo>
                    <a:pt x="1239" y="1282"/>
                    <a:pt x="362" y="1009"/>
                    <a:pt x="386" y="142"/>
                  </a:cubicBezTo>
                  <a:cubicBezTo>
                    <a:pt x="386" y="50"/>
                    <a:pt x="325" y="5"/>
                    <a:pt x="264" y="5"/>
                  </a:cubicBezTo>
                  <a:cubicBezTo>
                    <a:pt x="204" y="5"/>
                    <a:pt x="143" y="50"/>
                    <a:pt x="143" y="142"/>
                  </a:cubicBezTo>
                  <a:lnTo>
                    <a:pt x="112" y="142"/>
                  </a:lnTo>
                  <a:cubicBezTo>
                    <a:pt x="0" y="1490"/>
                    <a:pt x="881" y="1878"/>
                    <a:pt x="1999" y="1878"/>
                  </a:cubicBezTo>
                  <a:cubicBezTo>
                    <a:pt x="3300" y="1878"/>
                    <a:pt x="4923" y="1353"/>
                    <a:pt x="5675" y="1206"/>
                  </a:cubicBezTo>
                  <a:cubicBezTo>
                    <a:pt x="8276" y="685"/>
                    <a:pt x="10838" y="442"/>
                    <a:pt x="13412" y="442"/>
                  </a:cubicBezTo>
                  <a:cubicBezTo>
                    <a:pt x="15348" y="442"/>
                    <a:pt x="17291" y="580"/>
                    <a:pt x="19262" y="841"/>
                  </a:cubicBezTo>
                  <a:cubicBezTo>
                    <a:pt x="19272" y="842"/>
                    <a:pt x="19282" y="843"/>
                    <a:pt x="19291" y="843"/>
                  </a:cubicBezTo>
                  <a:cubicBezTo>
                    <a:pt x="19482" y="843"/>
                    <a:pt x="19556" y="564"/>
                    <a:pt x="19353" y="506"/>
                  </a:cubicBezTo>
                  <a:cubicBezTo>
                    <a:pt x="17372" y="162"/>
                    <a:pt x="15375" y="0"/>
                    <a:pt x="13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7" name="Google Shape;887;p30"/>
            <p:cNvSpPr/>
            <p:nvPr/>
          </p:nvSpPr>
          <p:spPr>
            <a:xfrm>
              <a:off x="5997350" y="3655175"/>
              <a:ext cx="26600" cy="51750"/>
            </a:xfrm>
            <a:custGeom>
              <a:avLst/>
              <a:gdLst/>
              <a:ahLst/>
              <a:cxnLst/>
              <a:rect l="l" t="t" r="r" b="b"/>
              <a:pathLst>
                <a:path w="1064" h="2070" extrusionOk="0">
                  <a:moveTo>
                    <a:pt x="863" y="0"/>
                  </a:moveTo>
                  <a:cubicBezTo>
                    <a:pt x="790" y="0"/>
                    <a:pt x="714" y="53"/>
                    <a:pt x="699" y="160"/>
                  </a:cubicBezTo>
                  <a:cubicBezTo>
                    <a:pt x="669" y="494"/>
                    <a:pt x="699" y="859"/>
                    <a:pt x="608" y="1193"/>
                  </a:cubicBezTo>
                  <a:cubicBezTo>
                    <a:pt x="517" y="1528"/>
                    <a:pt x="274" y="1680"/>
                    <a:pt x="30" y="1923"/>
                  </a:cubicBezTo>
                  <a:cubicBezTo>
                    <a:pt x="0" y="1984"/>
                    <a:pt x="30" y="2044"/>
                    <a:pt x="61" y="2044"/>
                  </a:cubicBezTo>
                  <a:cubicBezTo>
                    <a:pt x="114" y="2062"/>
                    <a:pt x="165" y="2070"/>
                    <a:pt x="215" y="2070"/>
                  </a:cubicBezTo>
                  <a:cubicBezTo>
                    <a:pt x="510" y="2070"/>
                    <a:pt x="747" y="1788"/>
                    <a:pt x="851" y="1528"/>
                  </a:cubicBezTo>
                  <a:cubicBezTo>
                    <a:pt x="1064" y="1132"/>
                    <a:pt x="1064" y="585"/>
                    <a:pt x="1003" y="160"/>
                  </a:cubicBezTo>
                  <a:cubicBezTo>
                    <a:pt x="1003" y="53"/>
                    <a:pt x="935"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8" name="Google Shape;888;p30"/>
            <p:cNvSpPr/>
            <p:nvPr/>
          </p:nvSpPr>
          <p:spPr>
            <a:xfrm>
              <a:off x="5530225" y="3478075"/>
              <a:ext cx="441300" cy="44425"/>
            </a:xfrm>
            <a:custGeom>
              <a:avLst/>
              <a:gdLst/>
              <a:ahLst/>
              <a:cxnLst/>
              <a:rect l="l" t="t" r="r" b="b"/>
              <a:pathLst>
                <a:path w="17652" h="1777" extrusionOk="0">
                  <a:moveTo>
                    <a:pt x="14204" y="1"/>
                  </a:moveTo>
                  <a:cubicBezTo>
                    <a:pt x="9479" y="1"/>
                    <a:pt x="4706" y="454"/>
                    <a:pt x="113" y="1590"/>
                  </a:cubicBezTo>
                  <a:cubicBezTo>
                    <a:pt x="1" y="1618"/>
                    <a:pt x="44" y="1776"/>
                    <a:pt x="147" y="1776"/>
                  </a:cubicBezTo>
                  <a:cubicBezTo>
                    <a:pt x="156" y="1776"/>
                    <a:pt x="165" y="1775"/>
                    <a:pt x="174" y="1773"/>
                  </a:cubicBezTo>
                  <a:cubicBezTo>
                    <a:pt x="4994" y="855"/>
                    <a:pt x="9793" y="279"/>
                    <a:pt x="14660" y="279"/>
                  </a:cubicBezTo>
                  <a:cubicBezTo>
                    <a:pt x="15593" y="279"/>
                    <a:pt x="16530" y="300"/>
                    <a:pt x="17469" y="344"/>
                  </a:cubicBezTo>
                  <a:cubicBezTo>
                    <a:pt x="17479" y="346"/>
                    <a:pt x="17488" y="346"/>
                    <a:pt x="17496" y="346"/>
                  </a:cubicBezTo>
                  <a:cubicBezTo>
                    <a:pt x="17651" y="346"/>
                    <a:pt x="17642" y="99"/>
                    <a:pt x="17469" y="70"/>
                  </a:cubicBezTo>
                  <a:cubicBezTo>
                    <a:pt x="16385" y="25"/>
                    <a:pt x="15296" y="1"/>
                    <a:pt x="14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9" name="Google Shape;889;p30"/>
            <p:cNvSpPr/>
            <p:nvPr/>
          </p:nvSpPr>
          <p:spPr>
            <a:xfrm>
              <a:off x="5507200" y="3527900"/>
              <a:ext cx="29375" cy="201350"/>
            </a:xfrm>
            <a:custGeom>
              <a:avLst/>
              <a:gdLst/>
              <a:ahLst/>
              <a:cxnLst/>
              <a:rect l="l" t="t" r="r" b="b"/>
              <a:pathLst>
                <a:path w="1175" h="8054" extrusionOk="0">
                  <a:moveTo>
                    <a:pt x="1078" y="0"/>
                  </a:moveTo>
                  <a:cubicBezTo>
                    <a:pt x="1047" y="0"/>
                    <a:pt x="1016" y="17"/>
                    <a:pt x="1004" y="53"/>
                  </a:cubicBezTo>
                  <a:cubicBezTo>
                    <a:pt x="487" y="1695"/>
                    <a:pt x="335" y="3397"/>
                    <a:pt x="214" y="5099"/>
                  </a:cubicBezTo>
                  <a:cubicBezTo>
                    <a:pt x="122" y="6163"/>
                    <a:pt x="1" y="7227"/>
                    <a:pt x="821" y="8017"/>
                  </a:cubicBezTo>
                  <a:cubicBezTo>
                    <a:pt x="847" y="8042"/>
                    <a:pt x="877" y="8053"/>
                    <a:pt x="906" y="8053"/>
                  </a:cubicBezTo>
                  <a:cubicBezTo>
                    <a:pt x="1018" y="8053"/>
                    <a:pt x="1130" y="7900"/>
                    <a:pt x="1034" y="7804"/>
                  </a:cubicBezTo>
                  <a:cubicBezTo>
                    <a:pt x="122" y="6801"/>
                    <a:pt x="487" y="5160"/>
                    <a:pt x="578" y="3974"/>
                  </a:cubicBezTo>
                  <a:cubicBezTo>
                    <a:pt x="700" y="2667"/>
                    <a:pt x="913" y="1391"/>
                    <a:pt x="1156" y="114"/>
                  </a:cubicBezTo>
                  <a:cubicBezTo>
                    <a:pt x="1174" y="40"/>
                    <a:pt x="1126"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0" name="Google Shape;890;p30"/>
            <p:cNvSpPr/>
            <p:nvPr/>
          </p:nvSpPr>
          <p:spPr>
            <a:xfrm>
              <a:off x="5977850" y="3491200"/>
              <a:ext cx="40025" cy="155450"/>
            </a:xfrm>
            <a:custGeom>
              <a:avLst/>
              <a:gdLst/>
              <a:ahLst/>
              <a:cxnLst/>
              <a:rect l="l" t="t" r="r" b="b"/>
              <a:pathLst>
                <a:path w="1601" h="6218" extrusionOk="0">
                  <a:moveTo>
                    <a:pt x="86" y="0"/>
                  </a:moveTo>
                  <a:cubicBezTo>
                    <a:pt x="44" y="0"/>
                    <a:pt x="1" y="34"/>
                    <a:pt x="20" y="93"/>
                  </a:cubicBezTo>
                  <a:cubicBezTo>
                    <a:pt x="598" y="2099"/>
                    <a:pt x="1145" y="3953"/>
                    <a:pt x="1297" y="6081"/>
                  </a:cubicBezTo>
                  <a:cubicBezTo>
                    <a:pt x="1312" y="6172"/>
                    <a:pt x="1388" y="6217"/>
                    <a:pt x="1460" y="6217"/>
                  </a:cubicBezTo>
                  <a:cubicBezTo>
                    <a:pt x="1532" y="6217"/>
                    <a:pt x="1601" y="6172"/>
                    <a:pt x="1601" y="6081"/>
                  </a:cubicBezTo>
                  <a:cubicBezTo>
                    <a:pt x="1510" y="4044"/>
                    <a:pt x="1145" y="1825"/>
                    <a:pt x="142" y="32"/>
                  </a:cubicBezTo>
                  <a:cubicBezTo>
                    <a:pt x="131" y="10"/>
                    <a:pt x="109"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1" name="Google Shape;891;p30"/>
            <p:cNvSpPr/>
            <p:nvPr/>
          </p:nvSpPr>
          <p:spPr>
            <a:xfrm>
              <a:off x="5548675" y="3260550"/>
              <a:ext cx="412500" cy="256950"/>
            </a:xfrm>
            <a:custGeom>
              <a:avLst/>
              <a:gdLst/>
              <a:ahLst/>
              <a:cxnLst/>
              <a:rect l="l" t="t" r="r" b="b"/>
              <a:pathLst>
                <a:path w="16500" h="10278" extrusionOk="0">
                  <a:moveTo>
                    <a:pt x="7821" y="1"/>
                  </a:moveTo>
                  <a:cubicBezTo>
                    <a:pt x="7527" y="1"/>
                    <a:pt x="7233" y="17"/>
                    <a:pt x="6944" y="48"/>
                  </a:cubicBezTo>
                  <a:cubicBezTo>
                    <a:pt x="4816" y="291"/>
                    <a:pt x="3479" y="1081"/>
                    <a:pt x="2536" y="2996"/>
                  </a:cubicBezTo>
                  <a:cubicBezTo>
                    <a:pt x="1442" y="5154"/>
                    <a:pt x="1898" y="8376"/>
                    <a:pt x="74" y="10109"/>
                  </a:cubicBezTo>
                  <a:cubicBezTo>
                    <a:pt x="0" y="10183"/>
                    <a:pt x="67" y="10277"/>
                    <a:pt x="143" y="10277"/>
                  </a:cubicBezTo>
                  <a:cubicBezTo>
                    <a:pt x="161" y="10277"/>
                    <a:pt x="179" y="10272"/>
                    <a:pt x="196" y="10261"/>
                  </a:cubicBezTo>
                  <a:cubicBezTo>
                    <a:pt x="1260" y="9592"/>
                    <a:pt x="1655" y="7738"/>
                    <a:pt x="1868" y="6583"/>
                  </a:cubicBezTo>
                  <a:cubicBezTo>
                    <a:pt x="2354" y="3817"/>
                    <a:pt x="3114" y="1051"/>
                    <a:pt x="6366" y="443"/>
                  </a:cubicBezTo>
                  <a:cubicBezTo>
                    <a:pt x="6844" y="349"/>
                    <a:pt x="7344" y="299"/>
                    <a:pt x="7849" y="299"/>
                  </a:cubicBezTo>
                  <a:cubicBezTo>
                    <a:pt x="8984" y="299"/>
                    <a:pt x="10140" y="553"/>
                    <a:pt x="11108" y="1142"/>
                  </a:cubicBezTo>
                  <a:cubicBezTo>
                    <a:pt x="12202" y="1781"/>
                    <a:pt x="12901" y="3057"/>
                    <a:pt x="13540" y="4151"/>
                  </a:cubicBezTo>
                  <a:cubicBezTo>
                    <a:pt x="14269" y="5337"/>
                    <a:pt x="14634" y="6613"/>
                    <a:pt x="15211" y="7860"/>
                  </a:cubicBezTo>
                  <a:cubicBezTo>
                    <a:pt x="15485" y="8437"/>
                    <a:pt x="15698" y="8650"/>
                    <a:pt x="16245" y="8954"/>
                  </a:cubicBezTo>
                  <a:cubicBezTo>
                    <a:pt x="16263" y="8961"/>
                    <a:pt x="16281" y="8965"/>
                    <a:pt x="16299" y="8965"/>
                  </a:cubicBezTo>
                  <a:cubicBezTo>
                    <a:pt x="16422" y="8965"/>
                    <a:pt x="16500" y="8791"/>
                    <a:pt x="16366" y="8711"/>
                  </a:cubicBezTo>
                  <a:cubicBezTo>
                    <a:pt x="15272" y="8012"/>
                    <a:pt x="14786" y="5671"/>
                    <a:pt x="14148" y="4546"/>
                  </a:cubicBezTo>
                  <a:cubicBezTo>
                    <a:pt x="13631" y="3635"/>
                    <a:pt x="13084" y="2662"/>
                    <a:pt x="12415" y="1872"/>
                  </a:cubicBezTo>
                  <a:cubicBezTo>
                    <a:pt x="11274" y="549"/>
                    <a:pt x="9535" y="1"/>
                    <a:pt x="7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2" name="Google Shape;892;p30"/>
            <p:cNvSpPr/>
            <p:nvPr/>
          </p:nvSpPr>
          <p:spPr>
            <a:xfrm>
              <a:off x="5533800" y="3730375"/>
              <a:ext cx="189750" cy="387100"/>
            </a:xfrm>
            <a:custGeom>
              <a:avLst/>
              <a:gdLst/>
              <a:ahLst/>
              <a:cxnLst/>
              <a:rect l="l" t="t" r="r" b="b"/>
              <a:pathLst>
                <a:path w="7590" h="15484" extrusionOk="0">
                  <a:moveTo>
                    <a:pt x="1150" y="0"/>
                  </a:moveTo>
                  <a:cubicBezTo>
                    <a:pt x="1099" y="0"/>
                    <a:pt x="1048" y="32"/>
                    <a:pt x="1034" y="100"/>
                  </a:cubicBezTo>
                  <a:cubicBezTo>
                    <a:pt x="457" y="3383"/>
                    <a:pt x="1" y="7274"/>
                    <a:pt x="821" y="10587"/>
                  </a:cubicBezTo>
                  <a:cubicBezTo>
                    <a:pt x="1551" y="13535"/>
                    <a:pt x="4651" y="14872"/>
                    <a:pt x="7387" y="15480"/>
                  </a:cubicBezTo>
                  <a:cubicBezTo>
                    <a:pt x="7397" y="15482"/>
                    <a:pt x="7406" y="15483"/>
                    <a:pt x="7416" y="15483"/>
                  </a:cubicBezTo>
                  <a:cubicBezTo>
                    <a:pt x="7546" y="15483"/>
                    <a:pt x="7590" y="15294"/>
                    <a:pt x="7448" y="15237"/>
                  </a:cubicBezTo>
                  <a:cubicBezTo>
                    <a:pt x="6019" y="14751"/>
                    <a:pt x="4560" y="14234"/>
                    <a:pt x="3283" y="13413"/>
                  </a:cubicBezTo>
                  <a:cubicBezTo>
                    <a:pt x="1490" y="12228"/>
                    <a:pt x="1065" y="10435"/>
                    <a:pt x="943" y="8398"/>
                  </a:cubicBezTo>
                  <a:cubicBezTo>
                    <a:pt x="730" y="5632"/>
                    <a:pt x="973" y="2866"/>
                    <a:pt x="1277" y="131"/>
                  </a:cubicBezTo>
                  <a:cubicBezTo>
                    <a:pt x="1277" y="47"/>
                    <a:pt x="1213"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3" name="Google Shape;893;p30"/>
            <p:cNvSpPr/>
            <p:nvPr/>
          </p:nvSpPr>
          <p:spPr>
            <a:xfrm>
              <a:off x="5461850" y="3763425"/>
              <a:ext cx="95050" cy="141675"/>
            </a:xfrm>
            <a:custGeom>
              <a:avLst/>
              <a:gdLst/>
              <a:ahLst/>
              <a:cxnLst/>
              <a:rect l="l" t="t" r="r" b="b"/>
              <a:pathLst>
                <a:path w="3802" h="5667" extrusionOk="0">
                  <a:moveTo>
                    <a:pt x="1699" y="1"/>
                  </a:moveTo>
                  <a:cubicBezTo>
                    <a:pt x="1090" y="1"/>
                    <a:pt x="523" y="371"/>
                    <a:pt x="325" y="1271"/>
                  </a:cubicBezTo>
                  <a:cubicBezTo>
                    <a:pt x="0" y="2733"/>
                    <a:pt x="1147" y="5666"/>
                    <a:pt x="2927" y="5666"/>
                  </a:cubicBezTo>
                  <a:cubicBezTo>
                    <a:pt x="3145" y="5666"/>
                    <a:pt x="3373" y="5622"/>
                    <a:pt x="3608" y="5526"/>
                  </a:cubicBezTo>
                  <a:cubicBezTo>
                    <a:pt x="3802" y="5471"/>
                    <a:pt x="3744" y="5214"/>
                    <a:pt x="3594" y="5214"/>
                  </a:cubicBezTo>
                  <a:cubicBezTo>
                    <a:pt x="3579" y="5214"/>
                    <a:pt x="3564" y="5217"/>
                    <a:pt x="3547" y="5222"/>
                  </a:cubicBezTo>
                  <a:cubicBezTo>
                    <a:pt x="3412" y="5257"/>
                    <a:pt x="3279" y="5273"/>
                    <a:pt x="3149" y="5273"/>
                  </a:cubicBezTo>
                  <a:cubicBezTo>
                    <a:pt x="1788" y="5273"/>
                    <a:pt x="740" y="3497"/>
                    <a:pt x="629" y="2304"/>
                  </a:cubicBezTo>
                  <a:cubicBezTo>
                    <a:pt x="577" y="1604"/>
                    <a:pt x="703" y="328"/>
                    <a:pt x="1666" y="328"/>
                  </a:cubicBezTo>
                  <a:cubicBezTo>
                    <a:pt x="1832" y="328"/>
                    <a:pt x="2022" y="365"/>
                    <a:pt x="2240" y="450"/>
                  </a:cubicBezTo>
                  <a:cubicBezTo>
                    <a:pt x="2818" y="663"/>
                    <a:pt x="3304" y="1362"/>
                    <a:pt x="3395" y="1939"/>
                  </a:cubicBezTo>
                  <a:cubicBezTo>
                    <a:pt x="3409" y="1993"/>
                    <a:pt x="3457" y="2017"/>
                    <a:pt x="3505" y="2017"/>
                  </a:cubicBezTo>
                  <a:cubicBezTo>
                    <a:pt x="3566" y="2017"/>
                    <a:pt x="3625" y="1977"/>
                    <a:pt x="3608" y="1909"/>
                  </a:cubicBezTo>
                  <a:lnTo>
                    <a:pt x="3608" y="1879"/>
                  </a:lnTo>
                  <a:cubicBezTo>
                    <a:pt x="3572" y="795"/>
                    <a:pt x="2591"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4" name="Google Shape;894;p30"/>
            <p:cNvSpPr/>
            <p:nvPr/>
          </p:nvSpPr>
          <p:spPr>
            <a:xfrm>
              <a:off x="5482125" y="3776950"/>
              <a:ext cx="35750" cy="37750"/>
            </a:xfrm>
            <a:custGeom>
              <a:avLst/>
              <a:gdLst/>
              <a:ahLst/>
              <a:cxnLst/>
              <a:rect l="l" t="t" r="r" b="b"/>
              <a:pathLst>
                <a:path w="1430" h="1510" extrusionOk="0">
                  <a:moveTo>
                    <a:pt x="1308" y="0"/>
                  </a:moveTo>
                  <a:cubicBezTo>
                    <a:pt x="973" y="0"/>
                    <a:pt x="669" y="152"/>
                    <a:pt x="457" y="395"/>
                  </a:cubicBezTo>
                  <a:cubicBezTo>
                    <a:pt x="335" y="547"/>
                    <a:pt x="244" y="730"/>
                    <a:pt x="183" y="912"/>
                  </a:cubicBezTo>
                  <a:cubicBezTo>
                    <a:pt x="92" y="1094"/>
                    <a:pt x="1" y="1246"/>
                    <a:pt x="1" y="1459"/>
                  </a:cubicBezTo>
                  <a:cubicBezTo>
                    <a:pt x="1" y="1495"/>
                    <a:pt x="22" y="1510"/>
                    <a:pt x="45" y="1510"/>
                  </a:cubicBezTo>
                  <a:cubicBezTo>
                    <a:pt x="62" y="1510"/>
                    <a:pt x="79" y="1502"/>
                    <a:pt x="92" y="1490"/>
                  </a:cubicBezTo>
                  <a:cubicBezTo>
                    <a:pt x="335" y="1307"/>
                    <a:pt x="396" y="973"/>
                    <a:pt x="548" y="699"/>
                  </a:cubicBezTo>
                  <a:cubicBezTo>
                    <a:pt x="761" y="426"/>
                    <a:pt x="1004" y="274"/>
                    <a:pt x="1338" y="183"/>
                  </a:cubicBezTo>
                  <a:cubicBezTo>
                    <a:pt x="1429" y="152"/>
                    <a:pt x="1399" y="31"/>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5" name="Google Shape;895;p30"/>
            <p:cNvSpPr/>
            <p:nvPr/>
          </p:nvSpPr>
          <p:spPr>
            <a:xfrm>
              <a:off x="5495050" y="3789100"/>
              <a:ext cx="41050" cy="78025"/>
            </a:xfrm>
            <a:custGeom>
              <a:avLst/>
              <a:gdLst/>
              <a:ahLst/>
              <a:cxnLst/>
              <a:rect l="l" t="t" r="r" b="b"/>
              <a:pathLst>
                <a:path w="1642" h="3121" extrusionOk="0">
                  <a:moveTo>
                    <a:pt x="92" y="0"/>
                  </a:moveTo>
                  <a:cubicBezTo>
                    <a:pt x="31" y="0"/>
                    <a:pt x="0" y="92"/>
                    <a:pt x="61" y="122"/>
                  </a:cubicBezTo>
                  <a:cubicBezTo>
                    <a:pt x="456" y="396"/>
                    <a:pt x="791" y="1125"/>
                    <a:pt x="943" y="1551"/>
                  </a:cubicBezTo>
                  <a:cubicBezTo>
                    <a:pt x="1125" y="2037"/>
                    <a:pt x="1095" y="2554"/>
                    <a:pt x="1216" y="3040"/>
                  </a:cubicBezTo>
                  <a:cubicBezTo>
                    <a:pt x="1230" y="3097"/>
                    <a:pt x="1264" y="3120"/>
                    <a:pt x="1299" y="3120"/>
                  </a:cubicBezTo>
                  <a:cubicBezTo>
                    <a:pt x="1340" y="3120"/>
                    <a:pt x="1382" y="3089"/>
                    <a:pt x="1399" y="3040"/>
                  </a:cubicBezTo>
                  <a:cubicBezTo>
                    <a:pt x="1642" y="2463"/>
                    <a:pt x="1399" y="1703"/>
                    <a:pt x="1125" y="1156"/>
                  </a:cubicBezTo>
                  <a:cubicBezTo>
                    <a:pt x="943" y="760"/>
                    <a:pt x="578"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6" name="Google Shape;896;p30"/>
            <p:cNvSpPr/>
            <p:nvPr/>
          </p:nvSpPr>
          <p:spPr>
            <a:xfrm>
              <a:off x="5533050" y="3726175"/>
              <a:ext cx="12925" cy="56500"/>
            </a:xfrm>
            <a:custGeom>
              <a:avLst/>
              <a:gdLst/>
              <a:ahLst/>
              <a:cxnLst/>
              <a:rect l="l" t="t" r="r" b="b"/>
              <a:pathLst>
                <a:path w="517" h="2260" extrusionOk="0">
                  <a:moveTo>
                    <a:pt x="149" y="0"/>
                  </a:moveTo>
                  <a:cubicBezTo>
                    <a:pt x="118" y="0"/>
                    <a:pt x="91" y="17"/>
                    <a:pt x="91" y="55"/>
                  </a:cubicBezTo>
                  <a:cubicBezTo>
                    <a:pt x="0" y="815"/>
                    <a:pt x="61" y="1484"/>
                    <a:pt x="274" y="2214"/>
                  </a:cubicBezTo>
                  <a:cubicBezTo>
                    <a:pt x="289" y="2244"/>
                    <a:pt x="319" y="2259"/>
                    <a:pt x="350" y="2259"/>
                  </a:cubicBezTo>
                  <a:cubicBezTo>
                    <a:pt x="380" y="2259"/>
                    <a:pt x="411" y="2244"/>
                    <a:pt x="426" y="2214"/>
                  </a:cubicBezTo>
                  <a:cubicBezTo>
                    <a:pt x="517" y="1910"/>
                    <a:pt x="395" y="1666"/>
                    <a:pt x="304" y="1393"/>
                  </a:cubicBezTo>
                  <a:cubicBezTo>
                    <a:pt x="213" y="937"/>
                    <a:pt x="213" y="511"/>
                    <a:pt x="243" y="86"/>
                  </a:cubicBezTo>
                  <a:cubicBezTo>
                    <a:pt x="243" y="33"/>
                    <a:pt x="192"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7" name="Google Shape;897;p30"/>
            <p:cNvSpPr/>
            <p:nvPr/>
          </p:nvSpPr>
          <p:spPr>
            <a:xfrm>
              <a:off x="5530000" y="3731925"/>
              <a:ext cx="21525" cy="68275"/>
            </a:xfrm>
            <a:custGeom>
              <a:avLst/>
              <a:gdLst/>
              <a:ahLst/>
              <a:cxnLst/>
              <a:rect l="l" t="t" r="r" b="b"/>
              <a:pathLst>
                <a:path w="861" h="2731" extrusionOk="0">
                  <a:moveTo>
                    <a:pt x="194" y="0"/>
                  </a:moveTo>
                  <a:cubicBezTo>
                    <a:pt x="153" y="0"/>
                    <a:pt x="107" y="23"/>
                    <a:pt x="92" y="69"/>
                  </a:cubicBezTo>
                  <a:cubicBezTo>
                    <a:pt x="1" y="980"/>
                    <a:pt x="122" y="1862"/>
                    <a:pt x="548" y="2652"/>
                  </a:cubicBezTo>
                  <a:cubicBezTo>
                    <a:pt x="570" y="2707"/>
                    <a:pt x="620" y="2730"/>
                    <a:pt x="671" y="2730"/>
                  </a:cubicBezTo>
                  <a:cubicBezTo>
                    <a:pt x="763" y="2730"/>
                    <a:pt x="860" y="2658"/>
                    <a:pt x="821" y="2561"/>
                  </a:cubicBezTo>
                  <a:cubicBezTo>
                    <a:pt x="487" y="1740"/>
                    <a:pt x="274" y="950"/>
                    <a:pt x="274" y="69"/>
                  </a:cubicBezTo>
                  <a:cubicBezTo>
                    <a:pt x="274" y="23"/>
                    <a:pt x="236"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8" name="Google Shape;898;p30"/>
            <p:cNvSpPr/>
            <p:nvPr/>
          </p:nvSpPr>
          <p:spPr>
            <a:xfrm>
              <a:off x="5530775" y="3738000"/>
              <a:ext cx="22375" cy="64550"/>
            </a:xfrm>
            <a:custGeom>
              <a:avLst/>
              <a:gdLst/>
              <a:ahLst/>
              <a:cxnLst/>
              <a:rect l="l" t="t" r="r" b="b"/>
              <a:pathLst>
                <a:path w="895" h="2582" extrusionOk="0">
                  <a:moveTo>
                    <a:pt x="137" y="0"/>
                  </a:moveTo>
                  <a:cubicBezTo>
                    <a:pt x="99" y="0"/>
                    <a:pt x="61" y="23"/>
                    <a:pt x="61" y="69"/>
                  </a:cubicBezTo>
                  <a:cubicBezTo>
                    <a:pt x="0" y="920"/>
                    <a:pt x="152" y="1801"/>
                    <a:pt x="608" y="2531"/>
                  </a:cubicBezTo>
                  <a:cubicBezTo>
                    <a:pt x="635" y="2566"/>
                    <a:pt x="672" y="2581"/>
                    <a:pt x="709" y="2581"/>
                  </a:cubicBezTo>
                  <a:cubicBezTo>
                    <a:pt x="800" y="2581"/>
                    <a:pt x="894" y="2495"/>
                    <a:pt x="851" y="2409"/>
                  </a:cubicBezTo>
                  <a:cubicBezTo>
                    <a:pt x="486" y="1649"/>
                    <a:pt x="243" y="920"/>
                    <a:pt x="213" y="69"/>
                  </a:cubicBezTo>
                  <a:cubicBezTo>
                    <a:pt x="213" y="23"/>
                    <a:pt x="17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9" name="Google Shape;899;p30"/>
            <p:cNvSpPr/>
            <p:nvPr/>
          </p:nvSpPr>
          <p:spPr>
            <a:xfrm>
              <a:off x="5742225" y="3698875"/>
              <a:ext cx="216375" cy="420100"/>
            </a:xfrm>
            <a:custGeom>
              <a:avLst/>
              <a:gdLst/>
              <a:ahLst/>
              <a:cxnLst/>
              <a:rect l="l" t="t" r="r" b="b"/>
              <a:pathLst>
                <a:path w="8655" h="16804" extrusionOk="0">
                  <a:moveTo>
                    <a:pt x="8321" y="0"/>
                  </a:moveTo>
                  <a:cubicBezTo>
                    <a:pt x="8260" y="0"/>
                    <a:pt x="8199" y="38"/>
                    <a:pt x="8199" y="114"/>
                  </a:cubicBezTo>
                  <a:cubicBezTo>
                    <a:pt x="8199" y="2971"/>
                    <a:pt x="8017" y="5828"/>
                    <a:pt x="7682" y="8686"/>
                  </a:cubicBezTo>
                  <a:cubicBezTo>
                    <a:pt x="7439" y="10540"/>
                    <a:pt x="7287" y="12850"/>
                    <a:pt x="5889" y="14248"/>
                  </a:cubicBezTo>
                  <a:cubicBezTo>
                    <a:pt x="4460" y="15707"/>
                    <a:pt x="2059" y="16132"/>
                    <a:pt x="144" y="16558"/>
                  </a:cubicBezTo>
                  <a:cubicBezTo>
                    <a:pt x="1" y="16587"/>
                    <a:pt x="20" y="16804"/>
                    <a:pt x="149" y="16804"/>
                  </a:cubicBezTo>
                  <a:cubicBezTo>
                    <a:pt x="157" y="16804"/>
                    <a:pt x="166" y="16803"/>
                    <a:pt x="174" y="16801"/>
                  </a:cubicBezTo>
                  <a:cubicBezTo>
                    <a:pt x="2029" y="16619"/>
                    <a:pt x="4156" y="16102"/>
                    <a:pt x="5676" y="14947"/>
                  </a:cubicBezTo>
                  <a:cubicBezTo>
                    <a:pt x="6983" y="13944"/>
                    <a:pt x="7439" y="12424"/>
                    <a:pt x="7713" y="10904"/>
                  </a:cubicBezTo>
                  <a:cubicBezTo>
                    <a:pt x="8381" y="7409"/>
                    <a:pt x="8655" y="3670"/>
                    <a:pt x="8442" y="114"/>
                  </a:cubicBezTo>
                  <a:cubicBezTo>
                    <a:pt x="8442" y="38"/>
                    <a:pt x="8381" y="0"/>
                    <a:pt x="8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0" name="Google Shape;900;p30"/>
            <p:cNvSpPr/>
            <p:nvPr/>
          </p:nvSpPr>
          <p:spPr>
            <a:xfrm>
              <a:off x="5932350" y="3789850"/>
              <a:ext cx="99100" cy="140125"/>
            </a:xfrm>
            <a:custGeom>
              <a:avLst/>
              <a:gdLst/>
              <a:ahLst/>
              <a:cxnLst/>
              <a:rect l="l" t="t" r="r" b="b"/>
              <a:pathLst>
                <a:path w="3964" h="5605" extrusionOk="0">
                  <a:moveTo>
                    <a:pt x="2615" y="0"/>
                  </a:moveTo>
                  <a:cubicBezTo>
                    <a:pt x="2600" y="0"/>
                    <a:pt x="2585" y="0"/>
                    <a:pt x="2570" y="1"/>
                  </a:cubicBezTo>
                  <a:cubicBezTo>
                    <a:pt x="1658" y="1"/>
                    <a:pt x="716" y="852"/>
                    <a:pt x="594" y="1703"/>
                  </a:cubicBezTo>
                  <a:cubicBezTo>
                    <a:pt x="576" y="1794"/>
                    <a:pt x="633" y="1852"/>
                    <a:pt x="696" y="1852"/>
                  </a:cubicBezTo>
                  <a:cubicBezTo>
                    <a:pt x="738" y="1852"/>
                    <a:pt x="782" y="1825"/>
                    <a:pt x="807" y="1764"/>
                  </a:cubicBezTo>
                  <a:cubicBezTo>
                    <a:pt x="928" y="1338"/>
                    <a:pt x="1171" y="1004"/>
                    <a:pt x="1567" y="761"/>
                  </a:cubicBezTo>
                  <a:cubicBezTo>
                    <a:pt x="1790" y="593"/>
                    <a:pt x="2018" y="507"/>
                    <a:pt x="2252" y="507"/>
                  </a:cubicBezTo>
                  <a:cubicBezTo>
                    <a:pt x="2653" y="507"/>
                    <a:pt x="3070" y="759"/>
                    <a:pt x="3512" y="1277"/>
                  </a:cubicBezTo>
                  <a:cubicBezTo>
                    <a:pt x="3725" y="1885"/>
                    <a:pt x="3482" y="2828"/>
                    <a:pt x="3178" y="3375"/>
                  </a:cubicBezTo>
                  <a:cubicBezTo>
                    <a:pt x="2747" y="4210"/>
                    <a:pt x="1853" y="5172"/>
                    <a:pt x="864" y="5172"/>
                  </a:cubicBezTo>
                  <a:cubicBezTo>
                    <a:pt x="665" y="5172"/>
                    <a:pt x="463" y="5133"/>
                    <a:pt x="260" y="5047"/>
                  </a:cubicBezTo>
                  <a:cubicBezTo>
                    <a:pt x="245" y="5041"/>
                    <a:pt x="230" y="5038"/>
                    <a:pt x="216" y="5038"/>
                  </a:cubicBezTo>
                  <a:cubicBezTo>
                    <a:pt x="86" y="5038"/>
                    <a:pt x="1" y="5268"/>
                    <a:pt x="138" y="5350"/>
                  </a:cubicBezTo>
                  <a:cubicBezTo>
                    <a:pt x="436" y="5527"/>
                    <a:pt x="731" y="5605"/>
                    <a:pt x="1015" y="5605"/>
                  </a:cubicBezTo>
                  <a:cubicBezTo>
                    <a:pt x="2646" y="5605"/>
                    <a:pt x="3963" y="3044"/>
                    <a:pt x="3937" y="1673"/>
                  </a:cubicBezTo>
                  <a:cubicBezTo>
                    <a:pt x="3908" y="866"/>
                    <a:pt x="3496"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1" name="Google Shape;901;p30"/>
            <p:cNvSpPr/>
            <p:nvPr/>
          </p:nvSpPr>
          <p:spPr>
            <a:xfrm>
              <a:off x="5985175" y="3804300"/>
              <a:ext cx="31950" cy="41125"/>
            </a:xfrm>
            <a:custGeom>
              <a:avLst/>
              <a:gdLst/>
              <a:ahLst/>
              <a:cxnLst/>
              <a:rect l="l" t="t" r="r" b="b"/>
              <a:pathLst>
                <a:path w="1278" h="1645" extrusionOk="0">
                  <a:moveTo>
                    <a:pt x="92" y="0"/>
                  </a:moveTo>
                  <a:cubicBezTo>
                    <a:pt x="1" y="0"/>
                    <a:pt x="1" y="152"/>
                    <a:pt x="61" y="183"/>
                  </a:cubicBezTo>
                  <a:cubicBezTo>
                    <a:pt x="426" y="304"/>
                    <a:pt x="669" y="517"/>
                    <a:pt x="791" y="851"/>
                  </a:cubicBezTo>
                  <a:cubicBezTo>
                    <a:pt x="913" y="1095"/>
                    <a:pt x="943" y="1429"/>
                    <a:pt x="1156" y="1611"/>
                  </a:cubicBezTo>
                  <a:cubicBezTo>
                    <a:pt x="1167" y="1635"/>
                    <a:pt x="1183" y="1644"/>
                    <a:pt x="1199" y="1644"/>
                  </a:cubicBezTo>
                  <a:cubicBezTo>
                    <a:pt x="1224" y="1644"/>
                    <a:pt x="1247" y="1619"/>
                    <a:pt x="1247" y="1581"/>
                  </a:cubicBezTo>
                  <a:cubicBezTo>
                    <a:pt x="1277" y="1368"/>
                    <a:pt x="1186" y="1155"/>
                    <a:pt x="1095" y="943"/>
                  </a:cubicBezTo>
                  <a:cubicBezTo>
                    <a:pt x="1065" y="760"/>
                    <a:pt x="1004" y="608"/>
                    <a:pt x="882" y="456"/>
                  </a:cubicBezTo>
                  <a:cubicBezTo>
                    <a:pt x="700" y="183"/>
                    <a:pt x="426"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2" name="Google Shape;902;p30"/>
            <p:cNvSpPr/>
            <p:nvPr/>
          </p:nvSpPr>
          <p:spPr>
            <a:xfrm>
              <a:off x="5958575" y="3817975"/>
              <a:ext cx="47075" cy="73925"/>
            </a:xfrm>
            <a:custGeom>
              <a:avLst/>
              <a:gdLst/>
              <a:ahLst/>
              <a:cxnLst/>
              <a:rect l="l" t="t" r="r" b="b"/>
              <a:pathLst>
                <a:path w="1883" h="2957" extrusionOk="0">
                  <a:moveTo>
                    <a:pt x="1794" y="1"/>
                  </a:moveTo>
                  <a:cubicBezTo>
                    <a:pt x="1797" y="1"/>
                    <a:pt x="1799" y="1"/>
                    <a:pt x="1802" y="1"/>
                  </a:cubicBezTo>
                  <a:lnTo>
                    <a:pt x="1802" y="1"/>
                  </a:lnTo>
                  <a:cubicBezTo>
                    <a:pt x="1809" y="1"/>
                    <a:pt x="1817" y="1"/>
                    <a:pt x="1825" y="1"/>
                  </a:cubicBezTo>
                  <a:close/>
                  <a:moveTo>
                    <a:pt x="1802" y="1"/>
                  </a:moveTo>
                  <a:lnTo>
                    <a:pt x="1802" y="1"/>
                  </a:lnTo>
                  <a:cubicBezTo>
                    <a:pt x="1294" y="21"/>
                    <a:pt x="849" y="705"/>
                    <a:pt x="639" y="1064"/>
                  </a:cubicBezTo>
                  <a:cubicBezTo>
                    <a:pt x="305" y="1581"/>
                    <a:pt x="1" y="2280"/>
                    <a:pt x="153" y="2888"/>
                  </a:cubicBezTo>
                  <a:cubicBezTo>
                    <a:pt x="168" y="2934"/>
                    <a:pt x="206" y="2956"/>
                    <a:pt x="248" y="2956"/>
                  </a:cubicBezTo>
                  <a:cubicBezTo>
                    <a:pt x="290" y="2956"/>
                    <a:pt x="335" y="2934"/>
                    <a:pt x="366" y="2888"/>
                  </a:cubicBezTo>
                  <a:cubicBezTo>
                    <a:pt x="548" y="2402"/>
                    <a:pt x="578" y="1885"/>
                    <a:pt x="822" y="1368"/>
                  </a:cubicBezTo>
                  <a:cubicBezTo>
                    <a:pt x="1034" y="973"/>
                    <a:pt x="1399" y="335"/>
                    <a:pt x="1825" y="122"/>
                  </a:cubicBezTo>
                  <a:cubicBezTo>
                    <a:pt x="1883" y="93"/>
                    <a:pt x="1857" y="8"/>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3" name="Google Shape;903;p30"/>
            <p:cNvSpPr/>
            <p:nvPr/>
          </p:nvSpPr>
          <p:spPr>
            <a:xfrm>
              <a:off x="5962625" y="3700325"/>
              <a:ext cx="20300" cy="100450"/>
            </a:xfrm>
            <a:custGeom>
              <a:avLst/>
              <a:gdLst/>
              <a:ahLst/>
              <a:cxnLst/>
              <a:rect l="l" t="t" r="r" b="b"/>
              <a:pathLst>
                <a:path w="812" h="4018" extrusionOk="0">
                  <a:moveTo>
                    <a:pt x="489" y="1"/>
                  </a:moveTo>
                  <a:cubicBezTo>
                    <a:pt x="443" y="1"/>
                    <a:pt x="399" y="33"/>
                    <a:pt x="416" y="86"/>
                  </a:cubicBezTo>
                  <a:cubicBezTo>
                    <a:pt x="508" y="1363"/>
                    <a:pt x="204" y="2609"/>
                    <a:pt x="21" y="3855"/>
                  </a:cubicBezTo>
                  <a:cubicBezTo>
                    <a:pt x="1" y="3936"/>
                    <a:pt x="75" y="4018"/>
                    <a:pt x="145" y="4018"/>
                  </a:cubicBezTo>
                  <a:cubicBezTo>
                    <a:pt x="180" y="4018"/>
                    <a:pt x="214" y="3997"/>
                    <a:pt x="234" y="3947"/>
                  </a:cubicBezTo>
                  <a:cubicBezTo>
                    <a:pt x="538" y="3369"/>
                    <a:pt x="599" y="2731"/>
                    <a:pt x="660" y="2092"/>
                  </a:cubicBezTo>
                  <a:cubicBezTo>
                    <a:pt x="690" y="1485"/>
                    <a:pt x="812" y="694"/>
                    <a:pt x="568" y="56"/>
                  </a:cubicBezTo>
                  <a:cubicBezTo>
                    <a:pt x="556" y="18"/>
                    <a:pt x="522"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4" name="Google Shape;904;p30"/>
            <p:cNvSpPr/>
            <p:nvPr/>
          </p:nvSpPr>
          <p:spPr>
            <a:xfrm>
              <a:off x="5554325" y="4010800"/>
              <a:ext cx="12175" cy="120075"/>
            </a:xfrm>
            <a:custGeom>
              <a:avLst/>
              <a:gdLst/>
              <a:ahLst/>
              <a:cxnLst/>
              <a:rect l="l" t="t" r="r" b="b"/>
              <a:pathLst>
                <a:path w="487" h="4803" extrusionOk="0">
                  <a:moveTo>
                    <a:pt x="274" y="0"/>
                  </a:moveTo>
                  <a:cubicBezTo>
                    <a:pt x="244" y="0"/>
                    <a:pt x="213" y="23"/>
                    <a:pt x="213" y="69"/>
                  </a:cubicBezTo>
                  <a:cubicBezTo>
                    <a:pt x="31" y="1589"/>
                    <a:pt x="0" y="3169"/>
                    <a:pt x="122" y="4689"/>
                  </a:cubicBezTo>
                  <a:cubicBezTo>
                    <a:pt x="122" y="4765"/>
                    <a:pt x="183" y="4803"/>
                    <a:pt x="244" y="4803"/>
                  </a:cubicBezTo>
                  <a:cubicBezTo>
                    <a:pt x="304" y="4803"/>
                    <a:pt x="365" y="4765"/>
                    <a:pt x="365" y="4689"/>
                  </a:cubicBezTo>
                  <a:cubicBezTo>
                    <a:pt x="487" y="3169"/>
                    <a:pt x="456" y="1589"/>
                    <a:pt x="335" y="69"/>
                  </a:cubicBezTo>
                  <a:cubicBezTo>
                    <a:pt x="335" y="23"/>
                    <a:pt x="30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5" name="Google Shape;905;p30"/>
            <p:cNvSpPr/>
            <p:nvPr/>
          </p:nvSpPr>
          <p:spPr>
            <a:xfrm>
              <a:off x="5882600" y="4056000"/>
              <a:ext cx="16725" cy="97525"/>
            </a:xfrm>
            <a:custGeom>
              <a:avLst/>
              <a:gdLst/>
              <a:ahLst/>
              <a:cxnLst/>
              <a:rect l="l" t="t" r="r" b="b"/>
              <a:pathLst>
                <a:path w="669" h="3901" extrusionOk="0">
                  <a:moveTo>
                    <a:pt x="411" y="1"/>
                  </a:moveTo>
                  <a:cubicBezTo>
                    <a:pt x="357" y="1"/>
                    <a:pt x="304" y="39"/>
                    <a:pt x="304" y="115"/>
                  </a:cubicBezTo>
                  <a:cubicBezTo>
                    <a:pt x="243" y="1300"/>
                    <a:pt x="0" y="2607"/>
                    <a:pt x="91" y="3793"/>
                  </a:cubicBezTo>
                  <a:cubicBezTo>
                    <a:pt x="91" y="3861"/>
                    <a:pt x="149" y="3901"/>
                    <a:pt x="205" y="3901"/>
                  </a:cubicBezTo>
                  <a:cubicBezTo>
                    <a:pt x="248" y="3901"/>
                    <a:pt x="291" y="3876"/>
                    <a:pt x="304" y="3823"/>
                  </a:cubicBezTo>
                  <a:cubicBezTo>
                    <a:pt x="669" y="2699"/>
                    <a:pt x="608" y="1300"/>
                    <a:pt x="517" y="115"/>
                  </a:cubicBezTo>
                  <a:cubicBezTo>
                    <a:pt x="517" y="39"/>
                    <a:pt x="464"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6" name="Google Shape;906;p30"/>
            <p:cNvSpPr/>
            <p:nvPr/>
          </p:nvSpPr>
          <p:spPr>
            <a:xfrm>
              <a:off x="5526975" y="3527850"/>
              <a:ext cx="31175" cy="173300"/>
            </a:xfrm>
            <a:custGeom>
              <a:avLst/>
              <a:gdLst/>
              <a:ahLst/>
              <a:cxnLst/>
              <a:rect l="l" t="t" r="r" b="b"/>
              <a:pathLst>
                <a:path w="1247" h="6932" extrusionOk="0">
                  <a:moveTo>
                    <a:pt x="1165" y="0"/>
                  </a:moveTo>
                  <a:cubicBezTo>
                    <a:pt x="1136" y="0"/>
                    <a:pt x="1107" y="17"/>
                    <a:pt x="1094" y="55"/>
                  </a:cubicBezTo>
                  <a:cubicBezTo>
                    <a:pt x="486" y="2152"/>
                    <a:pt x="0" y="4675"/>
                    <a:pt x="213" y="6833"/>
                  </a:cubicBezTo>
                  <a:cubicBezTo>
                    <a:pt x="213" y="6888"/>
                    <a:pt x="268" y="6932"/>
                    <a:pt x="318" y="6932"/>
                  </a:cubicBezTo>
                  <a:cubicBezTo>
                    <a:pt x="351" y="6932"/>
                    <a:pt x="383" y="6912"/>
                    <a:pt x="395" y="6864"/>
                  </a:cubicBezTo>
                  <a:cubicBezTo>
                    <a:pt x="699" y="4615"/>
                    <a:pt x="821" y="2365"/>
                    <a:pt x="1246" y="86"/>
                  </a:cubicBezTo>
                  <a:cubicBezTo>
                    <a:pt x="1246" y="33"/>
                    <a:pt x="1205" y="0"/>
                    <a:pt x="1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7" name="Google Shape;907;p30"/>
            <p:cNvSpPr/>
            <p:nvPr/>
          </p:nvSpPr>
          <p:spPr>
            <a:xfrm>
              <a:off x="5557350" y="3524725"/>
              <a:ext cx="25100" cy="206950"/>
            </a:xfrm>
            <a:custGeom>
              <a:avLst/>
              <a:gdLst/>
              <a:ahLst/>
              <a:cxnLst/>
              <a:rect l="l" t="t" r="r" b="b"/>
              <a:pathLst>
                <a:path w="1004" h="8278" extrusionOk="0">
                  <a:moveTo>
                    <a:pt x="880" y="1"/>
                  </a:moveTo>
                  <a:cubicBezTo>
                    <a:pt x="841" y="1"/>
                    <a:pt x="803" y="28"/>
                    <a:pt x="791" y="89"/>
                  </a:cubicBezTo>
                  <a:cubicBezTo>
                    <a:pt x="274" y="2703"/>
                    <a:pt x="1" y="5499"/>
                    <a:pt x="335" y="8174"/>
                  </a:cubicBezTo>
                  <a:cubicBezTo>
                    <a:pt x="335" y="8238"/>
                    <a:pt x="394" y="8277"/>
                    <a:pt x="450" y="8277"/>
                  </a:cubicBezTo>
                  <a:cubicBezTo>
                    <a:pt x="501" y="8277"/>
                    <a:pt x="548" y="8246"/>
                    <a:pt x="548" y="8174"/>
                  </a:cubicBezTo>
                  <a:cubicBezTo>
                    <a:pt x="578" y="5439"/>
                    <a:pt x="578" y="2855"/>
                    <a:pt x="1004" y="150"/>
                  </a:cubicBezTo>
                  <a:cubicBezTo>
                    <a:pt x="1004" y="59"/>
                    <a:pt x="939"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8" name="Google Shape;908;p30"/>
            <p:cNvSpPr/>
            <p:nvPr/>
          </p:nvSpPr>
          <p:spPr>
            <a:xfrm>
              <a:off x="5582425" y="3526450"/>
              <a:ext cx="20550" cy="179500"/>
            </a:xfrm>
            <a:custGeom>
              <a:avLst/>
              <a:gdLst/>
              <a:ahLst/>
              <a:cxnLst/>
              <a:rect l="l" t="t" r="r" b="b"/>
              <a:pathLst>
                <a:path w="822" h="7180" extrusionOk="0">
                  <a:moveTo>
                    <a:pt x="733" y="1"/>
                  </a:moveTo>
                  <a:cubicBezTo>
                    <a:pt x="694" y="1"/>
                    <a:pt x="653" y="24"/>
                    <a:pt x="639" y="81"/>
                  </a:cubicBezTo>
                  <a:cubicBezTo>
                    <a:pt x="275" y="2330"/>
                    <a:pt x="1" y="4853"/>
                    <a:pt x="487" y="7102"/>
                  </a:cubicBezTo>
                  <a:cubicBezTo>
                    <a:pt x="487" y="7155"/>
                    <a:pt x="522" y="7180"/>
                    <a:pt x="562" y="7180"/>
                  </a:cubicBezTo>
                  <a:cubicBezTo>
                    <a:pt x="612" y="7180"/>
                    <a:pt x="670" y="7140"/>
                    <a:pt x="670" y="7072"/>
                  </a:cubicBezTo>
                  <a:cubicBezTo>
                    <a:pt x="700" y="4731"/>
                    <a:pt x="548" y="2452"/>
                    <a:pt x="822" y="81"/>
                  </a:cubicBezTo>
                  <a:cubicBezTo>
                    <a:pt x="822" y="32"/>
                    <a:pt x="778"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9" name="Google Shape;909;p30"/>
            <p:cNvSpPr/>
            <p:nvPr/>
          </p:nvSpPr>
          <p:spPr>
            <a:xfrm>
              <a:off x="5609800" y="3515825"/>
              <a:ext cx="19775" cy="194000"/>
            </a:xfrm>
            <a:custGeom>
              <a:avLst/>
              <a:gdLst/>
              <a:ahLst/>
              <a:cxnLst/>
              <a:rect l="l" t="t" r="r" b="b"/>
              <a:pathLst>
                <a:path w="791" h="7760" extrusionOk="0">
                  <a:moveTo>
                    <a:pt x="690" y="0"/>
                  </a:moveTo>
                  <a:cubicBezTo>
                    <a:pt x="648" y="0"/>
                    <a:pt x="608" y="24"/>
                    <a:pt x="608" y="80"/>
                  </a:cubicBezTo>
                  <a:cubicBezTo>
                    <a:pt x="274" y="2542"/>
                    <a:pt x="0" y="5217"/>
                    <a:pt x="335" y="7679"/>
                  </a:cubicBezTo>
                  <a:cubicBezTo>
                    <a:pt x="349" y="7736"/>
                    <a:pt x="396" y="7759"/>
                    <a:pt x="442" y="7759"/>
                  </a:cubicBezTo>
                  <a:cubicBezTo>
                    <a:pt x="495" y="7759"/>
                    <a:pt x="547" y="7728"/>
                    <a:pt x="547" y="7679"/>
                  </a:cubicBezTo>
                  <a:cubicBezTo>
                    <a:pt x="669" y="5126"/>
                    <a:pt x="578" y="2633"/>
                    <a:pt x="791" y="80"/>
                  </a:cubicBezTo>
                  <a:cubicBezTo>
                    <a:pt x="791" y="31"/>
                    <a:pt x="738" y="0"/>
                    <a:pt x="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0" name="Google Shape;910;p30"/>
            <p:cNvSpPr/>
            <p:nvPr/>
          </p:nvSpPr>
          <p:spPr>
            <a:xfrm>
              <a:off x="5638675" y="3516875"/>
              <a:ext cx="20975" cy="174850"/>
            </a:xfrm>
            <a:custGeom>
              <a:avLst/>
              <a:gdLst/>
              <a:ahLst/>
              <a:cxnLst/>
              <a:rect l="l" t="t" r="r" b="b"/>
              <a:pathLst>
                <a:path w="839" h="6994" extrusionOk="0">
                  <a:moveTo>
                    <a:pt x="620" y="0"/>
                  </a:moveTo>
                  <a:cubicBezTo>
                    <a:pt x="578" y="0"/>
                    <a:pt x="532" y="23"/>
                    <a:pt x="517" y="69"/>
                  </a:cubicBezTo>
                  <a:cubicBezTo>
                    <a:pt x="365" y="2227"/>
                    <a:pt x="0" y="4841"/>
                    <a:pt x="669" y="6938"/>
                  </a:cubicBezTo>
                  <a:cubicBezTo>
                    <a:pt x="682" y="6976"/>
                    <a:pt x="716" y="6993"/>
                    <a:pt x="749" y="6993"/>
                  </a:cubicBezTo>
                  <a:cubicBezTo>
                    <a:pt x="795" y="6993"/>
                    <a:pt x="839" y="6961"/>
                    <a:pt x="821" y="6908"/>
                  </a:cubicBezTo>
                  <a:cubicBezTo>
                    <a:pt x="395" y="4719"/>
                    <a:pt x="669" y="2288"/>
                    <a:pt x="699" y="69"/>
                  </a:cubicBezTo>
                  <a:cubicBezTo>
                    <a:pt x="699" y="23"/>
                    <a:pt x="661"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1" name="Google Shape;911;p30"/>
            <p:cNvSpPr/>
            <p:nvPr/>
          </p:nvSpPr>
          <p:spPr>
            <a:xfrm>
              <a:off x="5677425" y="3528650"/>
              <a:ext cx="10650" cy="141925"/>
            </a:xfrm>
            <a:custGeom>
              <a:avLst/>
              <a:gdLst/>
              <a:ahLst/>
              <a:cxnLst/>
              <a:rect l="l" t="t" r="r" b="b"/>
              <a:pathLst>
                <a:path w="426" h="5677" extrusionOk="0">
                  <a:moveTo>
                    <a:pt x="244" y="0"/>
                  </a:moveTo>
                  <a:cubicBezTo>
                    <a:pt x="183" y="0"/>
                    <a:pt x="122" y="38"/>
                    <a:pt x="122" y="114"/>
                  </a:cubicBezTo>
                  <a:cubicBezTo>
                    <a:pt x="92" y="1938"/>
                    <a:pt x="0" y="3762"/>
                    <a:pt x="122" y="5586"/>
                  </a:cubicBezTo>
                  <a:cubicBezTo>
                    <a:pt x="122" y="5646"/>
                    <a:pt x="168" y="5677"/>
                    <a:pt x="213" y="5677"/>
                  </a:cubicBezTo>
                  <a:cubicBezTo>
                    <a:pt x="259" y="5677"/>
                    <a:pt x="304" y="5646"/>
                    <a:pt x="304" y="5586"/>
                  </a:cubicBezTo>
                  <a:cubicBezTo>
                    <a:pt x="426" y="3762"/>
                    <a:pt x="365" y="1938"/>
                    <a:pt x="365" y="114"/>
                  </a:cubicBezTo>
                  <a:cubicBezTo>
                    <a:pt x="365" y="38"/>
                    <a:pt x="304"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2" name="Google Shape;912;p30"/>
            <p:cNvSpPr/>
            <p:nvPr/>
          </p:nvSpPr>
          <p:spPr>
            <a:xfrm>
              <a:off x="5704775" y="3516500"/>
              <a:ext cx="16750" cy="169850"/>
            </a:xfrm>
            <a:custGeom>
              <a:avLst/>
              <a:gdLst/>
              <a:ahLst/>
              <a:cxnLst/>
              <a:rect l="l" t="t" r="r" b="b"/>
              <a:pathLst>
                <a:path w="670" h="6794" extrusionOk="0">
                  <a:moveTo>
                    <a:pt x="316" y="0"/>
                  </a:moveTo>
                  <a:cubicBezTo>
                    <a:pt x="259" y="0"/>
                    <a:pt x="198" y="38"/>
                    <a:pt x="183" y="114"/>
                  </a:cubicBezTo>
                  <a:cubicBezTo>
                    <a:pt x="122" y="2272"/>
                    <a:pt x="1" y="4552"/>
                    <a:pt x="274" y="6679"/>
                  </a:cubicBezTo>
                  <a:cubicBezTo>
                    <a:pt x="289" y="6755"/>
                    <a:pt x="343" y="6793"/>
                    <a:pt x="392" y="6793"/>
                  </a:cubicBezTo>
                  <a:cubicBezTo>
                    <a:pt x="441" y="6793"/>
                    <a:pt x="487" y="6755"/>
                    <a:pt x="487" y="6679"/>
                  </a:cubicBezTo>
                  <a:cubicBezTo>
                    <a:pt x="669" y="4521"/>
                    <a:pt x="457" y="2272"/>
                    <a:pt x="426" y="114"/>
                  </a:cubicBezTo>
                  <a:cubicBezTo>
                    <a:pt x="426" y="38"/>
                    <a:pt x="37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3" name="Google Shape;913;p30"/>
            <p:cNvSpPr/>
            <p:nvPr/>
          </p:nvSpPr>
          <p:spPr>
            <a:xfrm>
              <a:off x="5749625" y="3508900"/>
              <a:ext cx="17150" cy="180325"/>
            </a:xfrm>
            <a:custGeom>
              <a:avLst/>
              <a:gdLst/>
              <a:ahLst/>
              <a:cxnLst/>
              <a:rect l="l" t="t" r="r" b="b"/>
              <a:pathLst>
                <a:path w="686" h="7213" extrusionOk="0">
                  <a:moveTo>
                    <a:pt x="243" y="0"/>
                  </a:moveTo>
                  <a:cubicBezTo>
                    <a:pt x="182" y="0"/>
                    <a:pt x="122" y="38"/>
                    <a:pt x="122" y="114"/>
                  </a:cubicBezTo>
                  <a:cubicBezTo>
                    <a:pt x="0" y="2424"/>
                    <a:pt x="30" y="4856"/>
                    <a:pt x="456" y="7135"/>
                  </a:cubicBezTo>
                  <a:cubicBezTo>
                    <a:pt x="456" y="7189"/>
                    <a:pt x="503" y="7213"/>
                    <a:pt x="553" y="7213"/>
                  </a:cubicBezTo>
                  <a:cubicBezTo>
                    <a:pt x="617" y="7213"/>
                    <a:pt x="686" y="7173"/>
                    <a:pt x="669" y="7105"/>
                  </a:cubicBezTo>
                  <a:cubicBezTo>
                    <a:pt x="547" y="4765"/>
                    <a:pt x="365" y="2455"/>
                    <a:pt x="365" y="114"/>
                  </a:cubicBezTo>
                  <a:cubicBezTo>
                    <a:pt x="365" y="38"/>
                    <a:pt x="30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4" name="Google Shape;914;p30"/>
            <p:cNvSpPr/>
            <p:nvPr/>
          </p:nvSpPr>
          <p:spPr>
            <a:xfrm>
              <a:off x="5789900" y="3512200"/>
              <a:ext cx="15200" cy="155550"/>
            </a:xfrm>
            <a:custGeom>
              <a:avLst/>
              <a:gdLst/>
              <a:ahLst/>
              <a:cxnLst/>
              <a:rect l="l" t="t" r="r" b="b"/>
              <a:pathLst>
                <a:path w="608" h="6222" extrusionOk="0">
                  <a:moveTo>
                    <a:pt x="290" y="1"/>
                  </a:moveTo>
                  <a:cubicBezTo>
                    <a:pt x="235" y="1"/>
                    <a:pt x="168" y="40"/>
                    <a:pt x="152" y="104"/>
                  </a:cubicBezTo>
                  <a:cubicBezTo>
                    <a:pt x="0" y="2110"/>
                    <a:pt x="0" y="4146"/>
                    <a:pt x="334" y="6122"/>
                  </a:cubicBezTo>
                  <a:cubicBezTo>
                    <a:pt x="348" y="6190"/>
                    <a:pt x="405" y="6222"/>
                    <a:pt x="463" y="6222"/>
                  </a:cubicBezTo>
                  <a:cubicBezTo>
                    <a:pt x="534" y="6222"/>
                    <a:pt x="608" y="6175"/>
                    <a:pt x="608" y="6092"/>
                  </a:cubicBezTo>
                  <a:cubicBezTo>
                    <a:pt x="426" y="4086"/>
                    <a:pt x="274" y="2110"/>
                    <a:pt x="365" y="104"/>
                  </a:cubicBezTo>
                  <a:cubicBezTo>
                    <a:pt x="379" y="32"/>
                    <a:pt x="339"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5" name="Google Shape;915;p30"/>
            <p:cNvSpPr/>
            <p:nvPr/>
          </p:nvSpPr>
          <p:spPr>
            <a:xfrm>
              <a:off x="5822575" y="3509450"/>
              <a:ext cx="21300" cy="179225"/>
            </a:xfrm>
            <a:custGeom>
              <a:avLst/>
              <a:gdLst/>
              <a:ahLst/>
              <a:cxnLst/>
              <a:rect l="l" t="t" r="r" b="b"/>
              <a:pathLst>
                <a:path w="852" h="7169" extrusionOk="0">
                  <a:moveTo>
                    <a:pt x="163" y="1"/>
                  </a:moveTo>
                  <a:cubicBezTo>
                    <a:pt x="122" y="1"/>
                    <a:pt x="76" y="31"/>
                    <a:pt x="61" y="92"/>
                  </a:cubicBezTo>
                  <a:cubicBezTo>
                    <a:pt x="0" y="2433"/>
                    <a:pt x="182" y="4803"/>
                    <a:pt x="669" y="7113"/>
                  </a:cubicBezTo>
                  <a:cubicBezTo>
                    <a:pt x="681" y="7152"/>
                    <a:pt x="716" y="7169"/>
                    <a:pt x="751" y="7169"/>
                  </a:cubicBezTo>
                  <a:cubicBezTo>
                    <a:pt x="800" y="7169"/>
                    <a:pt x="851" y="7136"/>
                    <a:pt x="851" y="7083"/>
                  </a:cubicBezTo>
                  <a:cubicBezTo>
                    <a:pt x="578" y="4743"/>
                    <a:pt x="365" y="2433"/>
                    <a:pt x="243" y="92"/>
                  </a:cubicBezTo>
                  <a:cubicBezTo>
                    <a:pt x="243" y="31"/>
                    <a:pt x="205"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6" name="Google Shape;916;p30"/>
            <p:cNvSpPr/>
            <p:nvPr/>
          </p:nvSpPr>
          <p:spPr>
            <a:xfrm>
              <a:off x="5853725" y="3510025"/>
              <a:ext cx="19025" cy="167700"/>
            </a:xfrm>
            <a:custGeom>
              <a:avLst/>
              <a:gdLst/>
              <a:ahLst/>
              <a:cxnLst/>
              <a:rect l="l" t="t" r="r" b="b"/>
              <a:pathLst>
                <a:path w="761" h="6708" extrusionOk="0">
                  <a:moveTo>
                    <a:pt x="259" y="1"/>
                  </a:moveTo>
                  <a:cubicBezTo>
                    <a:pt x="221" y="1"/>
                    <a:pt x="183" y="24"/>
                    <a:pt x="183" y="69"/>
                  </a:cubicBezTo>
                  <a:lnTo>
                    <a:pt x="152" y="69"/>
                  </a:lnTo>
                  <a:cubicBezTo>
                    <a:pt x="0" y="2197"/>
                    <a:pt x="31" y="4568"/>
                    <a:pt x="578" y="6665"/>
                  </a:cubicBezTo>
                  <a:cubicBezTo>
                    <a:pt x="591" y="6692"/>
                    <a:pt x="630" y="6707"/>
                    <a:pt x="668" y="6707"/>
                  </a:cubicBezTo>
                  <a:cubicBezTo>
                    <a:pt x="714" y="6707"/>
                    <a:pt x="760" y="6685"/>
                    <a:pt x="760" y="6635"/>
                  </a:cubicBezTo>
                  <a:cubicBezTo>
                    <a:pt x="639" y="4446"/>
                    <a:pt x="365" y="2258"/>
                    <a:pt x="335" y="69"/>
                  </a:cubicBezTo>
                  <a:cubicBezTo>
                    <a:pt x="335" y="24"/>
                    <a:pt x="297"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7" name="Google Shape;917;p30"/>
            <p:cNvSpPr/>
            <p:nvPr/>
          </p:nvSpPr>
          <p:spPr>
            <a:xfrm>
              <a:off x="5893225" y="3501675"/>
              <a:ext cx="25100" cy="192600"/>
            </a:xfrm>
            <a:custGeom>
              <a:avLst/>
              <a:gdLst/>
              <a:ahLst/>
              <a:cxnLst/>
              <a:rect l="l" t="t" r="r" b="b"/>
              <a:pathLst>
                <a:path w="1004" h="7704" extrusionOk="0">
                  <a:moveTo>
                    <a:pt x="92" y="0"/>
                  </a:moveTo>
                  <a:cubicBezTo>
                    <a:pt x="46" y="0"/>
                    <a:pt x="1" y="23"/>
                    <a:pt x="1" y="69"/>
                  </a:cubicBezTo>
                  <a:cubicBezTo>
                    <a:pt x="31" y="2622"/>
                    <a:pt x="335" y="5145"/>
                    <a:pt x="791" y="7637"/>
                  </a:cubicBezTo>
                  <a:cubicBezTo>
                    <a:pt x="803" y="7684"/>
                    <a:pt x="837" y="7704"/>
                    <a:pt x="874" y="7704"/>
                  </a:cubicBezTo>
                  <a:cubicBezTo>
                    <a:pt x="934" y="7704"/>
                    <a:pt x="1004" y="7652"/>
                    <a:pt x="1004" y="7576"/>
                  </a:cubicBezTo>
                  <a:cubicBezTo>
                    <a:pt x="609" y="5084"/>
                    <a:pt x="366" y="2592"/>
                    <a:pt x="183" y="69"/>
                  </a:cubicBezTo>
                  <a:cubicBezTo>
                    <a:pt x="183" y="23"/>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8" name="Google Shape;918;p30"/>
            <p:cNvSpPr/>
            <p:nvPr/>
          </p:nvSpPr>
          <p:spPr>
            <a:xfrm>
              <a:off x="5924775" y="3512500"/>
              <a:ext cx="21675" cy="179225"/>
            </a:xfrm>
            <a:custGeom>
              <a:avLst/>
              <a:gdLst/>
              <a:ahLst/>
              <a:cxnLst/>
              <a:rect l="l" t="t" r="r" b="b"/>
              <a:pathLst>
                <a:path w="867" h="7169" extrusionOk="0">
                  <a:moveTo>
                    <a:pt x="95" y="0"/>
                  </a:moveTo>
                  <a:cubicBezTo>
                    <a:pt x="46" y="0"/>
                    <a:pt x="0" y="31"/>
                    <a:pt x="15" y="92"/>
                  </a:cubicBezTo>
                  <a:cubicBezTo>
                    <a:pt x="167" y="2402"/>
                    <a:pt x="198" y="4833"/>
                    <a:pt x="654" y="7113"/>
                  </a:cubicBezTo>
                  <a:cubicBezTo>
                    <a:pt x="654" y="7151"/>
                    <a:pt x="686" y="7168"/>
                    <a:pt x="723" y="7168"/>
                  </a:cubicBezTo>
                  <a:cubicBezTo>
                    <a:pt x="775" y="7168"/>
                    <a:pt x="836" y="7136"/>
                    <a:pt x="836" y="7083"/>
                  </a:cubicBezTo>
                  <a:cubicBezTo>
                    <a:pt x="867" y="4773"/>
                    <a:pt x="441" y="2402"/>
                    <a:pt x="198"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9" name="Google Shape;919;p30"/>
            <p:cNvSpPr/>
            <p:nvPr/>
          </p:nvSpPr>
          <p:spPr>
            <a:xfrm>
              <a:off x="5956300" y="3504900"/>
              <a:ext cx="13700" cy="135900"/>
            </a:xfrm>
            <a:custGeom>
              <a:avLst/>
              <a:gdLst/>
              <a:ahLst/>
              <a:cxnLst/>
              <a:rect l="l" t="t" r="r" b="b"/>
              <a:pathLst>
                <a:path w="548" h="5436" extrusionOk="0">
                  <a:moveTo>
                    <a:pt x="92" y="1"/>
                  </a:moveTo>
                  <a:cubicBezTo>
                    <a:pt x="46" y="1"/>
                    <a:pt x="1" y="31"/>
                    <a:pt x="1" y="92"/>
                  </a:cubicBezTo>
                  <a:cubicBezTo>
                    <a:pt x="31" y="1824"/>
                    <a:pt x="31" y="3648"/>
                    <a:pt x="365" y="5381"/>
                  </a:cubicBezTo>
                  <a:cubicBezTo>
                    <a:pt x="378" y="5419"/>
                    <a:pt x="412" y="5436"/>
                    <a:pt x="448" y="5436"/>
                  </a:cubicBezTo>
                  <a:cubicBezTo>
                    <a:pt x="496" y="5436"/>
                    <a:pt x="548" y="5403"/>
                    <a:pt x="548" y="5350"/>
                  </a:cubicBezTo>
                  <a:cubicBezTo>
                    <a:pt x="548" y="3587"/>
                    <a:pt x="305" y="1824"/>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0" name="Google Shape;920;p30"/>
            <p:cNvSpPr/>
            <p:nvPr/>
          </p:nvSpPr>
          <p:spPr>
            <a:xfrm>
              <a:off x="5980625" y="3538325"/>
              <a:ext cx="19775" cy="162875"/>
            </a:xfrm>
            <a:custGeom>
              <a:avLst/>
              <a:gdLst/>
              <a:ahLst/>
              <a:cxnLst/>
              <a:rect l="l" t="t" r="r" b="b"/>
              <a:pathLst>
                <a:path w="791" h="6515" extrusionOk="0">
                  <a:moveTo>
                    <a:pt x="80" y="1"/>
                  </a:moveTo>
                  <a:cubicBezTo>
                    <a:pt x="38" y="1"/>
                    <a:pt x="0" y="31"/>
                    <a:pt x="0" y="92"/>
                  </a:cubicBezTo>
                  <a:cubicBezTo>
                    <a:pt x="31" y="2159"/>
                    <a:pt x="0" y="4408"/>
                    <a:pt x="547" y="6414"/>
                  </a:cubicBezTo>
                  <a:cubicBezTo>
                    <a:pt x="561" y="6483"/>
                    <a:pt x="612" y="6514"/>
                    <a:pt x="663" y="6514"/>
                  </a:cubicBezTo>
                  <a:cubicBezTo>
                    <a:pt x="726" y="6514"/>
                    <a:pt x="791" y="6468"/>
                    <a:pt x="791" y="6384"/>
                  </a:cubicBezTo>
                  <a:cubicBezTo>
                    <a:pt x="730" y="4287"/>
                    <a:pt x="304" y="2189"/>
                    <a:pt x="183" y="92"/>
                  </a:cubicBezTo>
                  <a:cubicBezTo>
                    <a:pt x="168" y="31"/>
                    <a:pt x="122"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1" name="Google Shape;921;p30"/>
            <p:cNvSpPr/>
            <p:nvPr/>
          </p:nvSpPr>
          <p:spPr>
            <a:xfrm>
              <a:off x="5688050" y="3884225"/>
              <a:ext cx="106425" cy="44625"/>
            </a:xfrm>
            <a:custGeom>
              <a:avLst/>
              <a:gdLst/>
              <a:ahLst/>
              <a:cxnLst/>
              <a:rect l="l" t="t" r="r" b="b"/>
              <a:pathLst>
                <a:path w="4257" h="1785" extrusionOk="0">
                  <a:moveTo>
                    <a:pt x="423" y="1"/>
                  </a:moveTo>
                  <a:cubicBezTo>
                    <a:pt x="392" y="1"/>
                    <a:pt x="366" y="18"/>
                    <a:pt x="366" y="56"/>
                  </a:cubicBezTo>
                  <a:cubicBezTo>
                    <a:pt x="275" y="451"/>
                    <a:pt x="1" y="998"/>
                    <a:pt x="366" y="1332"/>
                  </a:cubicBezTo>
                  <a:cubicBezTo>
                    <a:pt x="730" y="1697"/>
                    <a:pt x="1642" y="1667"/>
                    <a:pt x="2129" y="1697"/>
                  </a:cubicBezTo>
                  <a:cubicBezTo>
                    <a:pt x="2413" y="1715"/>
                    <a:pt x="2802" y="1785"/>
                    <a:pt x="3161" y="1785"/>
                  </a:cubicBezTo>
                  <a:cubicBezTo>
                    <a:pt x="3415" y="1785"/>
                    <a:pt x="3654" y="1750"/>
                    <a:pt x="3831" y="1636"/>
                  </a:cubicBezTo>
                  <a:cubicBezTo>
                    <a:pt x="4256" y="1363"/>
                    <a:pt x="4196" y="785"/>
                    <a:pt x="4044" y="390"/>
                  </a:cubicBezTo>
                  <a:cubicBezTo>
                    <a:pt x="4031" y="326"/>
                    <a:pt x="3991" y="300"/>
                    <a:pt x="3952" y="300"/>
                  </a:cubicBezTo>
                  <a:cubicBezTo>
                    <a:pt x="3898" y="300"/>
                    <a:pt x="3844" y="350"/>
                    <a:pt x="3861" y="420"/>
                  </a:cubicBezTo>
                  <a:cubicBezTo>
                    <a:pt x="4001" y="1261"/>
                    <a:pt x="3456" y="1443"/>
                    <a:pt x="2868" y="1443"/>
                  </a:cubicBezTo>
                  <a:cubicBezTo>
                    <a:pt x="2563" y="1443"/>
                    <a:pt x="2246" y="1394"/>
                    <a:pt x="2007" y="1363"/>
                  </a:cubicBezTo>
                  <a:cubicBezTo>
                    <a:pt x="1703" y="1332"/>
                    <a:pt x="1247" y="1332"/>
                    <a:pt x="974" y="1241"/>
                  </a:cubicBezTo>
                  <a:cubicBezTo>
                    <a:pt x="396" y="1028"/>
                    <a:pt x="457" y="572"/>
                    <a:pt x="518" y="86"/>
                  </a:cubicBezTo>
                  <a:cubicBezTo>
                    <a:pt x="518" y="33"/>
                    <a:pt x="466"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2" name="Google Shape;922;p30"/>
            <p:cNvSpPr/>
            <p:nvPr/>
          </p:nvSpPr>
          <p:spPr>
            <a:xfrm>
              <a:off x="5669300" y="3996475"/>
              <a:ext cx="136350" cy="16750"/>
            </a:xfrm>
            <a:custGeom>
              <a:avLst/>
              <a:gdLst/>
              <a:ahLst/>
              <a:cxnLst/>
              <a:rect l="l" t="t" r="r" b="b"/>
              <a:pathLst>
                <a:path w="5454" h="670" extrusionOk="0">
                  <a:moveTo>
                    <a:pt x="147" y="0"/>
                  </a:moveTo>
                  <a:cubicBezTo>
                    <a:pt x="44" y="0"/>
                    <a:pt x="0" y="158"/>
                    <a:pt x="113" y="186"/>
                  </a:cubicBezTo>
                  <a:cubicBezTo>
                    <a:pt x="1115" y="501"/>
                    <a:pt x="2208" y="670"/>
                    <a:pt x="3289" y="670"/>
                  </a:cubicBezTo>
                  <a:cubicBezTo>
                    <a:pt x="3977" y="670"/>
                    <a:pt x="4660" y="601"/>
                    <a:pt x="5310" y="459"/>
                  </a:cubicBezTo>
                  <a:cubicBezTo>
                    <a:pt x="5453" y="431"/>
                    <a:pt x="5435" y="214"/>
                    <a:pt x="5305" y="214"/>
                  </a:cubicBezTo>
                  <a:cubicBezTo>
                    <a:pt x="5297" y="214"/>
                    <a:pt x="5289" y="214"/>
                    <a:pt x="5280" y="216"/>
                  </a:cubicBezTo>
                  <a:cubicBezTo>
                    <a:pt x="4666" y="269"/>
                    <a:pt x="4070" y="296"/>
                    <a:pt x="3481" y="296"/>
                  </a:cubicBezTo>
                  <a:cubicBezTo>
                    <a:pt x="2379" y="296"/>
                    <a:pt x="1302" y="202"/>
                    <a:pt x="173" y="3"/>
                  </a:cubicBezTo>
                  <a:cubicBezTo>
                    <a:pt x="164" y="1"/>
                    <a:pt x="15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3" name="Google Shape;923;p30"/>
            <p:cNvSpPr/>
            <p:nvPr/>
          </p:nvSpPr>
          <p:spPr>
            <a:xfrm>
              <a:off x="5799975" y="3991900"/>
              <a:ext cx="16525" cy="22975"/>
            </a:xfrm>
            <a:custGeom>
              <a:avLst/>
              <a:gdLst/>
              <a:ahLst/>
              <a:cxnLst/>
              <a:rect l="l" t="t" r="r" b="b"/>
              <a:pathLst>
                <a:path w="661" h="919" extrusionOk="0">
                  <a:moveTo>
                    <a:pt x="114" y="0"/>
                  </a:moveTo>
                  <a:cubicBezTo>
                    <a:pt x="18" y="0"/>
                    <a:pt x="0" y="131"/>
                    <a:pt x="83" y="186"/>
                  </a:cubicBezTo>
                  <a:cubicBezTo>
                    <a:pt x="175" y="247"/>
                    <a:pt x="266" y="369"/>
                    <a:pt x="296" y="521"/>
                  </a:cubicBezTo>
                  <a:cubicBezTo>
                    <a:pt x="327" y="612"/>
                    <a:pt x="296" y="764"/>
                    <a:pt x="357" y="855"/>
                  </a:cubicBezTo>
                  <a:cubicBezTo>
                    <a:pt x="376" y="893"/>
                    <a:pt x="406" y="919"/>
                    <a:pt x="441" y="919"/>
                  </a:cubicBezTo>
                  <a:cubicBezTo>
                    <a:pt x="462" y="919"/>
                    <a:pt x="486" y="909"/>
                    <a:pt x="509" y="886"/>
                  </a:cubicBezTo>
                  <a:cubicBezTo>
                    <a:pt x="661" y="794"/>
                    <a:pt x="600" y="521"/>
                    <a:pt x="539" y="369"/>
                  </a:cubicBezTo>
                  <a:cubicBezTo>
                    <a:pt x="478" y="186"/>
                    <a:pt x="327" y="65"/>
                    <a:pt x="144" y="4"/>
                  </a:cubicBezTo>
                  <a:cubicBezTo>
                    <a:pt x="133" y="1"/>
                    <a:pt x="123"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4" name="Google Shape;924;p30"/>
            <p:cNvSpPr/>
            <p:nvPr/>
          </p:nvSpPr>
          <p:spPr>
            <a:xfrm>
              <a:off x="5658425" y="3990050"/>
              <a:ext cx="14175" cy="21950"/>
            </a:xfrm>
            <a:custGeom>
              <a:avLst/>
              <a:gdLst/>
              <a:ahLst/>
              <a:cxnLst/>
              <a:rect l="l" t="t" r="r" b="b"/>
              <a:pathLst>
                <a:path w="567" h="878" extrusionOk="0">
                  <a:moveTo>
                    <a:pt x="447" y="1"/>
                  </a:moveTo>
                  <a:cubicBezTo>
                    <a:pt x="431" y="1"/>
                    <a:pt x="413" y="6"/>
                    <a:pt x="396" y="17"/>
                  </a:cubicBezTo>
                  <a:cubicBezTo>
                    <a:pt x="183" y="169"/>
                    <a:pt x="1" y="473"/>
                    <a:pt x="31" y="747"/>
                  </a:cubicBezTo>
                  <a:cubicBezTo>
                    <a:pt x="31" y="830"/>
                    <a:pt x="86" y="877"/>
                    <a:pt x="141" y="877"/>
                  </a:cubicBezTo>
                  <a:cubicBezTo>
                    <a:pt x="185" y="877"/>
                    <a:pt x="230" y="846"/>
                    <a:pt x="244" y="777"/>
                  </a:cubicBezTo>
                  <a:cubicBezTo>
                    <a:pt x="274" y="686"/>
                    <a:pt x="305" y="564"/>
                    <a:pt x="335" y="443"/>
                  </a:cubicBezTo>
                  <a:cubicBezTo>
                    <a:pt x="396" y="352"/>
                    <a:pt x="456" y="260"/>
                    <a:pt x="517" y="139"/>
                  </a:cubicBezTo>
                  <a:cubicBezTo>
                    <a:pt x="566" y="90"/>
                    <a:pt x="516"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5" name="Google Shape;925;p30"/>
            <p:cNvSpPr/>
            <p:nvPr/>
          </p:nvSpPr>
          <p:spPr>
            <a:xfrm>
              <a:off x="5688825" y="4016300"/>
              <a:ext cx="100125" cy="17125"/>
            </a:xfrm>
            <a:custGeom>
              <a:avLst/>
              <a:gdLst/>
              <a:ahLst/>
              <a:cxnLst/>
              <a:rect l="l" t="t" r="r" b="b"/>
              <a:pathLst>
                <a:path w="4005" h="685" extrusionOk="0">
                  <a:moveTo>
                    <a:pt x="92" y="1"/>
                  </a:moveTo>
                  <a:cubicBezTo>
                    <a:pt x="31" y="1"/>
                    <a:pt x="0" y="92"/>
                    <a:pt x="61" y="122"/>
                  </a:cubicBezTo>
                  <a:cubicBezTo>
                    <a:pt x="590" y="511"/>
                    <a:pt x="1301" y="685"/>
                    <a:pt x="2016" y="685"/>
                  </a:cubicBezTo>
                  <a:cubicBezTo>
                    <a:pt x="2700" y="685"/>
                    <a:pt x="3387" y="526"/>
                    <a:pt x="3921" y="244"/>
                  </a:cubicBezTo>
                  <a:cubicBezTo>
                    <a:pt x="4004" y="216"/>
                    <a:pt x="3962" y="88"/>
                    <a:pt x="3884" y="88"/>
                  </a:cubicBezTo>
                  <a:cubicBezTo>
                    <a:pt x="3877" y="88"/>
                    <a:pt x="3869" y="89"/>
                    <a:pt x="3861" y="92"/>
                  </a:cubicBezTo>
                  <a:cubicBezTo>
                    <a:pt x="3278" y="259"/>
                    <a:pt x="2745" y="400"/>
                    <a:pt x="2148" y="400"/>
                  </a:cubicBezTo>
                  <a:cubicBezTo>
                    <a:pt x="2091" y="400"/>
                    <a:pt x="2034" y="399"/>
                    <a:pt x="1976" y="396"/>
                  </a:cubicBezTo>
                  <a:cubicBezTo>
                    <a:pt x="1307" y="366"/>
                    <a:pt x="730" y="15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6" name="Google Shape;926;p30"/>
            <p:cNvSpPr/>
            <p:nvPr/>
          </p:nvSpPr>
          <p:spPr>
            <a:xfrm>
              <a:off x="5518600" y="4073450"/>
              <a:ext cx="205950" cy="210975"/>
            </a:xfrm>
            <a:custGeom>
              <a:avLst/>
              <a:gdLst/>
              <a:ahLst/>
              <a:cxnLst/>
              <a:rect l="l" t="t" r="r" b="b"/>
              <a:pathLst>
                <a:path w="8238" h="8439" extrusionOk="0">
                  <a:moveTo>
                    <a:pt x="101" y="0"/>
                  </a:moveTo>
                  <a:cubicBezTo>
                    <a:pt x="52" y="0"/>
                    <a:pt x="1" y="33"/>
                    <a:pt x="1" y="86"/>
                  </a:cubicBezTo>
                  <a:cubicBezTo>
                    <a:pt x="92" y="2183"/>
                    <a:pt x="609" y="4371"/>
                    <a:pt x="2128" y="5891"/>
                  </a:cubicBezTo>
                  <a:cubicBezTo>
                    <a:pt x="3529" y="7320"/>
                    <a:pt x="5472" y="8439"/>
                    <a:pt x="7576" y="8439"/>
                  </a:cubicBezTo>
                  <a:cubicBezTo>
                    <a:pt x="7755" y="8439"/>
                    <a:pt x="7935" y="8431"/>
                    <a:pt x="8116" y="8414"/>
                  </a:cubicBezTo>
                  <a:cubicBezTo>
                    <a:pt x="8238" y="8384"/>
                    <a:pt x="8238" y="8171"/>
                    <a:pt x="8116" y="8171"/>
                  </a:cubicBezTo>
                  <a:cubicBezTo>
                    <a:pt x="8004" y="8177"/>
                    <a:pt x="7891" y="8180"/>
                    <a:pt x="7779" y="8180"/>
                  </a:cubicBezTo>
                  <a:cubicBezTo>
                    <a:pt x="5628" y="8180"/>
                    <a:pt x="3634" y="7087"/>
                    <a:pt x="2189" y="5526"/>
                  </a:cubicBezTo>
                  <a:cubicBezTo>
                    <a:pt x="761" y="3976"/>
                    <a:pt x="548" y="2031"/>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7" name="Google Shape;927;p30"/>
            <p:cNvSpPr/>
            <p:nvPr/>
          </p:nvSpPr>
          <p:spPr>
            <a:xfrm>
              <a:off x="5458575" y="4104650"/>
              <a:ext cx="257625" cy="252100"/>
            </a:xfrm>
            <a:custGeom>
              <a:avLst/>
              <a:gdLst/>
              <a:ahLst/>
              <a:cxnLst/>
              <a:rect l="l" t="t" r="r" b="b"/>
              <a:pathLst>
                <a:path w="10305" h="10084" extrusionOk="0">
                  <a:moveTo>
                    <a:pt x="441" y="0"/>
                  </a:moveTo>
                  <a:cubicBezTo>
                    <a:pt x="388" y="0"/>
                    <a:pt x="335" y="38"/>
                    <a:pt x="335" y="114"/>
                  </a:cubicBezTo>
                  <a:cubicBezTo>
                    <a:pt x="0" y="5859"/>
                    <a:pt x="4681" y="9810"/>
                    <a:pt x="10153" y="10084"/>
                  </a:cubicBezTo>
                  <a:cubicBezTo>
                    <a:pt x="10305" y="10084"/>
                    <a:pt x="10274" y="9902"/>
                    <a:pt x="10153" y="9871"/>
                  </a:cubicBezTo>
                  <a:cubicBezTo>
                    <a:pt x="4712" y="9172"/>
                    <a:pt x="548" y="5950"/>
                    <a:pt x="548" y="114"/>
                  </a:cubicBezTo>
                  <a:cubicBezTo>
                    <a:pt x="548" y="38"/>
                    <a:pt x="494"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8" name="Google Shape;928;p30"/>
            <p:cNvSpPr/>
            <p:nvPr/>
          </p:nvSpPr>
          <p:spPr>
            <a:xfrm>
              <a:off x="5349100" y="4250400"/>
              <a:ext cx="161275" cy="149150"/>
            </a:xfrm>
            <a:custGeom>
              <a:avLst/>
              <a:gdLst/>
              <a:ahLst/>
              <a:cxnLst/>
              <a:rect l="l" t="t" r="r" b="b"/>
              <a:pathLst>
                <a:path w="6451" h="5966" extrusionOk="0">
                  <a:moveTo>
                    <a:pt x="6284" y="1"/>
                  </a:moveTo>
                  <a:cubicBezTo>
                    <a:pt x="6257" y="1"/>
                    <a:pt x="6230" y="9"/>
                    <a:pt x="6203" y="29"/>
                  </a:cubicBezTo>
                  <a:cubicBezTo>
                    <a:pt x="4076" y="1762"/>
                    <a:pt x="1887" y="3676"/>
                    <a:pt x="94" y="5743"/>
                  </a:cubicBezTo>
                  <a:cubicBezTo>
                    <a:pt x="0" y="5837"/>
                    <a:pt x="86" y="5966"/>
                    <a:pt x="186" y="5966"/>
                  </a:cubicBezTo>
                  <a:cubicBezTo>
                    <a:pt x="216" y="5966"/>
                    <a:pt x="248" y="5954"/>
                    <a:pt x="276" y="5926"/>
                  </a:cubicBezTo>
                  <a:cubicBezTo>
                    <a:pt x="2373" y="4132"/>
                    <a:pt x="4379" y="2126"/>
                    <a:pt x="6355" y="181"/>
                  </a:cubicBezTo>
                  <a:cubicBezTo>
                    <a:pt x="6450" y="110"/>
                    <a:pt x="6378" y="1"/>
                    <a:pt x="6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9" name="Google Shape;929;p30"/>
            <p:cNvSpPr/>
            <p:nvPr/>
          </p:nvSpPr>
          <p:spPr>
            <a:xfrm>
              <a:off x="5893650" y="4074525"/>
              <a:ext cx="378800" cy="523300"/>
            </a:xfrm>
            <a:custGeom>
              <a:avLst/>
              <a:gdLst/>
              <a:ahLst/>
              <a:cxnLst/>
              <a:rect l="l" t="t" r="r" b="b"/>
              <a:pathLst>
                <a:path w="15152" h="20932" extrusionOk="0">
                  <a:moveTo>
                    <a:pt x="168" y="0"/>
                  </a:moveTo>
                  <a:cubicBezTo>
                    <a:pt x="54" y="0"/>
                    <a:pt x="1" y="146"/>
                    <a:pt x="105" y="225"/>
                  </a:cubicBezTo>
                  <a:cubicBezTo>
                    <a:pt x="1899" y="1593"/>
                    <a:pt x="3905" y="2657"/>
                    <a:pt x="5881" y="3781"/>
                  </a:cubicBezTo>
                  <a:cubicBezTo>
                    <a:pt x="7704" y="4815"/>
                    <a:pt x="10106" y="5818"/>
                    <a:pt x="11565" y="7338"/>
                  </a:cubicBezTo>
                  <a:cubicBezTo>
                    <a:pt x="14756" y="10651"/>
                    <a:pt x="14543" y="16517"/>
                    <a:pt x="14665" y="20772"/>
                  </a:cubicBezTo>
                  <a:cubicBezTo>
                    <a:pt x="14665" y="20879"/>
                    <a:pt x="14741" y="20932"/>
                    <a:pt x="14817" y="20932"/>
                  </a:cubicBezTo>
                  <a:cubicBezTo>
                    <a:pt x="14893" y="20932"/>
                    <a:pt x="14969" y="20879"/>
                    <a:pt x="14969" y="20772"/>
                  </a:cubicBezTo>
                  <a:cubicBezTo>
                    <a:pt x="15151" y="16669"/>
                    <a:pt x="14939" y="11198"/>
                    <a:pt x="12385" y="7763"/>
                  </a:cubicBezTo>
                  <a:cubicBezTo>
                    <a:pt x="11139" y="6122"/>
                    <a:pt x="8951" y="5149"/>
                    <a:pt x="7218" y="4146"/>
                  </a:cubicBezTo>
                  <a:cubicBezTo>
                    <a:pt x="4847" y="2839"/>
                    <a:pt x="2507" y="1502"/>
                    <a:pt x="227" y="12"/>
                  </a:cubicBezTo>
                  <a:cubicBezTo>
                    <a:pt x="206" y="4"/>
                    <a:pt x="18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0" name="Google Shape;930;p30"/>
            <p:cNvSpPr/>
            <p:nvPr/>
          </p:nvSpPr>
          <p:spPr>
            <a:xfrm>
              <a:off x="5702800" y="4097000"/>
              <a:ext cx="228900" cy="189175"/>
            </a:xfrm>
            <a:custGeom>
              <a:avLst/>
              <a:gdLst/>
              <a:ahLst/>
              <a:cxnLst/>
              <a:rect l="l" t="t" r="r" b="b"/>
              <a:pathLst>
                <a:path w="9156" h="7567" extrusionOk="0">
                  <a:moveTo>
                    <a:pt x="9065" y="0"/>
                  </a:moveTo>
                  <a:cubicBezTo>
                    <a:pt x="9032" y="0"/>
                    <a:pt x="8998" y="17"/>
                    <a:pt x="8986" y="55"/>
                  </a:cubicBezTo>
                  <a:cubicBezTo>
                    <a:pt x="8439" y="1849"/>
                    <a:pt x="8013" y="3703"/>
                    <a:pt x="6584" y="5071"/>
                  </a:cubicBezTo>
                  <a:cubicBezTo>
                    <a:pt x="5144" y="6432"/>
                    <a:pt x="3163" y="7298"/>
                    <a:pt x="1165" y="7298"/>
                  </a:cubicBezTo>
                  <a:cubicBezTo>
                    <a:pt x="843" y="7298"/>
                    <a:pt x="521" y="7275"/>
                    <a:pt x="201" y="7229"/>
                  </a:cubicBezTo>
                  <a:cubicBezTo>
                    <a:pt x="190" y="7227"/>
                    <a:pt x="179" y="7225"/>
                    <a:pt x="168" y="7225"/>
                  </a:cubicBezTo>
                  <a:cubicBezTo>
                    <a:pt x="41" y="7225"/>
                    <a:pt x="0" y="7383"/>
                    <a:pt x="140" y="7411"/>
                  </a:cubicBezTo>
                  <a:cubicBezTo>
                    <a:pt x="639" y="7517"/>
                    <a:pt x="1125" y="7567"/>
                    <a:pt x="1597" y="7567"/>
                  </a:cubicBezTo>
                  <a:cubicBezTo>
                    <a:pt x="5605" y="7567"/>
                    <a:pt x="8539" y="3948"/>
                    <a:pt x="9138" y="86"/>
                  </a:cubicBezTo>
                  <a:cubicBezTo>
                    <a:pt x="9155" y="33"/>
                    <a:pt x="9111" y="0"/>
                    <a:pt x="9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1" name="Google Shape;931;p30"/>
            <p:cNvSpPr/>
            <p:nvPr/>
          </p:nvSpPr>
          <p:spPr>
            <a:xfrm>
              <a:off x="5704025" y="4133525"/>
              <a:ext cx="275850" cy="223800"/>
            </a:xfrm>
            <a:custGeom>
              <a:avLst/>
              <a:gdLst/>
              <a:ahLst/>
              <a:cxnLst/>
              <a:rect l="l" t="t" r="r" b="b"/>
              <a:pathLst>
                <a:path w="11034" h="8952" extrusionOk="0">
                  <a:moveTo>
                    <a:pt x="10924" y="0"/>
                  </a:moveTo>
                  <a:cubicBezTo>
                    <a:pt x="10867" y="0"/>
                    <a:pt x="10806" y="38"/>
                    <a:pt x="10791" y="114"/>
                  </a:cubicBezTo>
                  <a:cubicBezTo>
                    <a:pt x="10152" y="5920"/>
                    <a:pt x="5624" y="8625"/>
                    <a:pt x="152" y="8716"/>
                  </a:cubicBezTo>
                  <a:cubicBezTo>
                    <a:pt x="0" y="8716"/>
                    <a:pt x="0" y="8929"/>
                    <a:pt x="152" y="8929"/>
                  </a:cubicBezTo>
                  <a:cubicBezTo>
                    <a:pt x="399" y="8944"/>
                    <a:pt x="645" y="8952"/>
                    <a:pt x="890" y="8952"/>
                  </a:cubicBezTo>
                  <a:cubicBezTo>
                    <a:pt x="6072" y="8952"/>
                    <a:pt x="10715" y="5600"/>
                    <a:pt x="11034" y="114"/>
                  </a:cubicBezTo>
                  <a:cubicBezTo>
                    <a:pt x="11034" y="38"/>
                    <a:pt x="10981" y="0"/>
                    <a:pt x="10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2" name="Google Shape;932;p30"/>
            <p:cNvSpPr/>
            <p:nvPr/>
          </p:nvSpPr>
          <p:spPr>
            <a:xfrm>
              <a:off x="5920425" y="4274300"/>
              <a:ext cx="143225" cy="165650"/>
            </a:xfrm>
            <a:custGeom>
              <a:avLst/>
              <a:gdLst/>
              <a:ahLst/>
              <a:cxnLst/>
              <a:rect l="l" t="t" r="r" b="b"/>
              <a:pathLst>
                <a:path w="5729" h="6626" extrusionOk="0">
                  <a:moveTo>
                    <a:pt x="129" y="1"/>
                  </a:moveTo>
                  <a:cubicBezTo>
                    <a:pt x="49" y="1"/>
                    <a:pt x="0" y="108"/>
                    <a:pt x="68" y="198"/>
                  </a:cubicBezTo>
                  <a:cubicBezTo>
                    <a:pt x="1800" y="2325"/>
                    <a:pt x="3563" y="4544"/>
                    <a:pt x="5448" y="6581"/>
                  </a:cubicBezTo>
                  <a:cubicBezTo>
                    <a:pt x="5479" y="6612"/>
                    <a:pt x="5515" y="6625"/>
                    <a:pt x="5549" y="6625"/>
                  </a:cubicBezTo>
                  <a:cubicBezTo>
                    <a:pt x="5646" y="6625"/>
                    <a:pt x="5728" y="6519"/>
                    <a:pt x="5661" y="6429"/>
                  </a:cubicBezTo>
                  <a:cubicBezTo>
                    <a:pt x="4110" y="4149"/>
                    <a:pt x="2135" y="1991"/>
                    <a:pt x="220" y="46"/>
                  </a:cubicBezTo>
                  <a:cubicBezTo>
                    <a:pt x="188" y="14"/>
                    <a:pt x="157" y="1"/>
                    <a:pt x="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3" name="Google Shape;933;p30"/>
            <p:cNvSpPr/>
            <p:nvPr/>
          </p:nvSpPr>
          <p:spPr>
            <a:xfrm>
              <a:off x="5608275" y="3794775"/>
              <a:ext cx="69625" cy="16700"/>
            </a:xfrm>
            <a:custGeom>
              <a:avLst/>
              <a:gdLst/>
              <a:ahLst/>
              <a:cxnLst/>
              <a:rect l="l" t="t" r="r" b="b"/>
              <a:pathLst>
                <a:path w="2785" h="668" extrusionOk="0">
                  <a:moveTo>
                    <a:pt x="724" y="0"/>
                  </a:moveTo>
                  <a:cubicBezTo>
                    <a:pt x="516" y="0"/>
                    <a:pt x="310" y="27"/>
                    <a:pt x="122" y="108"/>
                  </a:cubicBezTo>
                  <a:cubicBezTo>
                    <a:pt x="0" y="138"/>
                    <a:pt x="0" y="290"/>
                    <a:pt x="122" y="321"/>
                  </a:cubicBezTo>
                  <a:cubicBezTo>
                    <a:pt x="487" y="442"/>
                    <a:pt x="882" y="381"/>
                    <a:pt x="1247" y="412"/>
                  </a:cubicBezTo>
                  <a:cubicBezTo>
                    <a:pt x="1703" y="473"/>
                    <a:pt x="2159" y="533"/>
                    <a:pt x="2584" y="655"/>
                  </a:cubicBezTo>
                  <a:cubicBezTo>
                    <a:pt x="2601" y="663"/>
                    <a:pt x="2617" y="667"/>
                    <a:pt x="2633" y="667"/>
                  </a:cubicBezTo>
                  <a:cubicBezTo>
                    <a:pt x="2728" y="667"/>
                    <a:pt x="2784" y="525"/>
                    <a:pt x="2706" y="473"/>
                  </a:cubicBezTo>
                  <a:cubicBezTo>
                    <a:pt x="2402" y="169"/>
                    <a:pt x="1885" y="138"/>
                    <a:pt x="1490" y="77"/>
                  </a:cubicBezTo>
                  <a:cubicBezTo>
                    <a:pt x="1252" y="44"/>
                    <a:pt x="986"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4" name="Google Shape;934;p30"/>
            <p:cNvSpPr/>
            <p:nvPr/>
          </p:nvSpPr>
          <p:spPr>
            <a:xfrm>
              <a:off x="5618150" y="3800150"/>
              <a:ext cx="47900" cy="42175"/>
            </a:xfrm>
            <a:custGeom>
              <a:avLst/>
              <a:gdLst/>
              <a:ahLst/>
              <a:cxnLst/>
              <a:rect l="l" t="t" r="r" b="b"/>
              <a:pathLst>
                <a:path w="1916" h="1687" extrusionOk="0">
                  <a:moveTo>
                    <a:pt x="588" y="1"/>
                  </a:moveTo>
                  <a:cubicBezTo>
                    <a:pt x="536" y="1"/>
                    <a:pt x="486" y="18"/>
                    <a:pt x="449" y="57"/>
                  </a:cubicBezTo>
                  <a:lnTo>
                    <a:pt x="449" y="57"/>
                  </a:lnTo>
                  <a:cubicBezTo>
                    <a:pt x="425" y="33"/>
                    <a:pt x="392" y="17"/>
                    <a:pt x="360" y="17"/>
                  </a:cubicBezTo>
                  <a:cubicBezTo>
                    <a:pt x="327" y="17"/>
                    <a:pt x="295" y="33"/>
                    <a:pt x="274" y="75"/>
                  </a:cubicBezTo>
                  <a:cubicBezTo>
                    <a:pt x="92" y="379"/>
                    <a:pt x="1" y="835"/>
                    <a:pt x="122" y="1139"/>
                  </a:cubicBezTo>
                  <a:cubicBezTo>
                    <a:pt x="244" y="1413"/>
                    <a:pt x="578" y="1686"/>
                    <a:pt x="882" y="1686"/>
                  </a:cubicBezTo>
                  <a:cubicBezTo>
                    <a:pt x="1581" y="1686"/>
                    <a:pt x="1916" y="865"/>
                    <a:pt x="1824" y="258"/>
                  </a:cubicBezTo>
                  <a:cubicBezTo>
                    <a:pt x="1812" y="171"/>
                    <a:pt x="1754" y="134"/>
                    <a:pt x="1690" y="134"/>
                  </a:cubicBezTo>
                  <a:cubicBezTo>
                    <a:pt x="1632" y="134"/>
                    <a:pt x="1569" y="164"/>
                    <a:pt x="1529" y="212"/>
                  </a:cubicBezTo>
                  <a:lnTo>
                    <a:pt x="1529" y="212"/>
                  </a:lnTo>
                  <a:cubicBezTo>
                    <a:pt x="1489" y="178"/>
                    <a:pt x="1438" y="158"/>
                    <a:pt x="1387" y="158"/>
                  </a:cubicBezTo>
                  <a:cubicBezTo>
                    <a:pt x="1375" y="158"/>
                    <a:pt x="1362" y="160"/>
                    <a:pt x="1350" y="162"/>
                  </a:cubicBezTo>
                  <a:lnTo>
                    <a:pt x="1350" y="162"/>
                  </a:lnTo>
                  <a:cubicBezTo>
                    <a:pt x="1314" y="76"/>
                    <a:pt x="1229" y="30"/>
                    <a:pt x="1142" y="30"/>
                  </a:cubicBezTo>
                  <a:cubicBezTo>
                    <a:pt x="1085" y="30"/>
                    <a:pt x="1027" y="50"/>
                    <a:pt x="981" y="92"/>
                  </a:cubicBezTo>
                  <a:lnTo>
                    <a:pt x="981" y="92"/>
                  </a:lnTo>
                  <a:cubicBezTo>
                    <a:pt x="946" y="71"/>
                    <a:pt x="906" y="60"/>
                    <a:pt x="867" y="60"/>
                  </a:cubicBezTo>
                  <a:cubicBezTo>
                    <a:pt x="836" y="60"/>
                    <a:pt x="805" y="66"/>
                    <a:pt x="777" y="79"/>
                  </a:cubicBezTo>
                  <a:lnTo>
                    <a:pt x="777" y="79"/>
                  </a:lnTo>
                  <a:cubicBezTo>
                    <a:pt x="725" y="29"/>
                    <a:pt x="654"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5" name="Google Shape;935;p30"/>
            <p:cNvSpPr/>
            <p:nvPr/>
          </p:nvSpPr>
          <p:spPr>
            <a:xfrm>
              <a:off x="5596300" y="3741225"/>
              <a:ext cx="102425" cy="28225"/>
            </a:xfrm>
            <a:custGeom>
              <a:avLst/>
              <a:gdLst/>
              <a:ahLst/>
              <a:cxnLst/>
              <a:rect l="l" t="t" r="r" b="b"/>
              <a:pathLst>
                <a:path w="4097" h="1129" extrusionOk="0">
                  <a:moveTo>
                    <a:pt x="1666" y="54"/>
                  </a:moveTo>
                  <a:cubicBezTo>
                    <a:pt x="1068" y="54"/>
                    <a:pt x="426" y="160"/>
                    <a:pt x="115" y="730"/>
                  </a:cubicBezTo>
                  <a:cubicBezTo>
                    <a:pt x="1" y="929"/>
                    <a:pt x="180" y="1128"/>
                    <a:pt x="378" y="1128"/>
                  </a:cubicBezTo>
                  <a:cubicBezTo>
                    <a:pt x="391" y="1128"/>
                    <a:pt x="405" y="1127"/>
                    <a:pt x="419" y="1125"/>
                  </a:cubicBezTo>
                  <a:cubicBezTo>
                    <a:pt x="955" y="1049"/>
                    <a:pt x="1428" y="929"/>
                    <a:pt x="1962" y="929"/>
                  </a:cubicBezTo>
                  <a:cubicBezTo>
                    <a:pt x="2063" y="929"/>
                    <a:pt x="2166" y="933"/>
                    <a:pt x="2273" y="943"/>
                  </a:cubicBezTo>
                  <a:cubicBezTo>
                    <a:pt x="2642" y="963"/>
                    <a:pt x="3038" y="1067"/>
                    <a:pt x="3416" y="1067"/>
                  </a:cubicBezTo>
                  <a:cubicBezTo>
                    <a:pt x="3598" y="1067"/>
                    <a:pt x="3776" y="1043"/>
                    <a:pt x="3945" y="973"/>
                  </a:cubicBezTo>
                  <a:cubicBezTo>
                    <a:pt x="4066" y="912"/>
                    <a:pt x="4097" y="730"/>
                    <a:pt x="4036" y="608"/>
                  </a:cubicBezTo>
                  <a:lnTo>
                    <a:pt x="4036" y="608"/>
                  </a:lnTo>
                  <a:lnTo>
                    <a:pt x="4036" y="639"/>
                  </a:lnTo>
                  <a:cubicBezTo>
                    <a:pt x="3671" y="1"/>
                    <a:pt x="2577" y="92"/>
                    <a:pt x="1969" y="61"/>
                  </a:cubicBezTo>
                  <a:cubicBezTo>
                    <a:pt x="1870" y="57"/>
                    <a:pt x="1769" y="54"/>
                    <a:pt x="1666"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6" name="Google Shape;936;p30"/>
            <p:cNvSpPr/>
            <p:nvPr/>
          </p:nvSpPr>
          <p:spPr>
            <a:xfrm>
              <a:off x="5825800" y="3808825"/>
              <a:ext cx="70500" cy="11550"/>
            </a:xfrm>
            <a:custGeom>
              <a:avLst/>
              <a:gdLst/>
              <a:ahLst/>
              <a:cxnLst/>
              <a:rect l="l" t="t" r="r" b="b"/>
              <a:pathLst>
                <a:path w="2820" h="462" extrusionOk="0">
                  <a:moveTo>
                    <a:pt x="1615" y="0"/>
                  </a:moveTo>
                  <a:cubicBezTo>
                    <a:pt x="1507" y="0"/>
                    <a:pt x="1401" y="2"/>
                    <a:pt x="1300" y="2"/>
                  </a:cubicBezTo>
                  <a:cubicBezTo>
                    <a:pt x="904" y="32"/>
                    <a:pt x="418" y="2"/>
                    <a:pt x="84" y="245"/>
                  </a:cubicBezTo>
                  <a:cubicBezTo>
                    <a:pt x="1" y="328"/>
                    <a:pt x="94" y="462"/>
                    <a:pt x="181" y="462"/>
                  </a:cubicBezTo>
                  <a:cubicBezTo>
                    <a:pt x="189" y="462"/>
                    <a:pt x="197" y="460"/>
                    <a:pt x="205" y="458"/>
                  </a:cubicBezTo>
                  <a:cubicBezTo>
                    <a:pt x="661" y="367"/>
                    <a:pt x="1117" y="367"/>
                    <a:pt x="1573" y="367"/>
                  </a:cubicBezTo>
                  <a:cubicBezTo>
                    <a:pt x="1825" y="387"/>
                    <a:pt x="2091" y="423"/>
                    <a:pt x="2352" y="423"/>
                  </a:cubicBezTo>
                  <a:cubicBezTo>
                    <a:pt x="2469" y="423"/>
                    <a:pt x="2585" y="416"/>
                    <a:pt x="2698" y="397"/>
                  </a:cubicBezTo>
                  <a:cubicBezTo>
                    <a:pt x="2789" y="397"/>
                    <a:pt x="2819" y="245"/>
                    <a:pt x="2728" y="184"/>
                  </a:cubicBezTo>
                  <a:cubicBezTo>
                    <a:pt x="2397" y="19"/>
                    <a:pt x="1993" y="0"/>
                    <a:pt x="1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7" name="Google Shape;937;p30"/>
            <p:cNvSpPr/>
            <p:nvPr/>
          </p:nvSpPr>
          <p:spPr>
            <a:xfrm>
              <a:off x="5836250" y="3812550"/>
              <a:ext cx="47900" cy="42000"/>
            </a:xfrm>
            <a:custGeom>
              <a:avLst/>
              <a:gdLst/>
              <a:ahLst/>
              <a:cxnLst/>
              <a:rect l="l" t="t" r="r" b="b"/>
              <a:pathLst>
                <a:path w="1916" h="1680" extrusionOk="0">
                  <a:moveTo>
                    <a:pt x="856" y="0"/>
                  </a:moveTo>
                  <a:cubicBezTo>
                    <a:pt x="775" y="0"/>
                    <a:pt x="693" y="53"/>
                    <a:pt x="646" y="124"/>
                  </a:cubicBezTo>
                  <a:lnTo>
                    <a:pt x="646" y="124"/>
                  </a:lnTo>
                  <a:cubicBezTo>
                    <a:pt x="619" y="114"/>
                    <a:pt x="592" y="110"/>
                    <a:pt x="565" y="110"/>
                  </a:cubicBezTo>
                  <a:cubicBezTo>
                    <a:pt x="537" y="110"/>
                    <a:pt x="509" y="115"/>
                    <a:pt x="484" y="125"/>
                  </a:cubicBezTo>
                  <a:lnTo>
                    <a:pt x="484" y="125"/>
                  </a:lnTo>
                  <a:cubicBezTo>
                    <a:pt x="449" y="86"/>
                    <a:pt x="393" y="65"/>
                    <a:pt x="336" y="65"/>
                  </a:cubicBezTo>
                  <a:cubicBezTo>
                    <a:pt x="259" y="65"/>
                    <a:pt x="180" y="103"/>
                    <a:pt x="152" y="187"/>
                  </a:cubicBezTo>
                  <a:cubicBezTo>
                    <a:pt x="0" y="765"/>
                    <a:pt x="243" y="1616"/>
                    <a:pt x="942" y="1677"/>
                  </a:cubicBezTo>
                  <a:cubicBezTo>
                    <a:pt x="962" y="1678"/>
                    <a:pt x="982" y="1679"/>
                    <a:pt x="1001" y="1679"/>
                  </a:cubicBezTo>
                  <a:cubicBezTo>
                    <a:pt x="1289" y="1679"/>
                    <a:pt x="1590" y="1478"/>
                    <a:pt x="1733" y="1251"/>
                  </a:cubicBezTo>
                  <a:cubicBezTo>
                    <a:pt x="1915" y="947"/>
                    <a:pt x="1885" y="461"/>
                    <a:pt x="1763" y="187"/>
                  </a:cubicBezTo>
                  <a:cubicBezTo>
                    <a:pt x="1731" y="123"/>
                    <a:pt x="1674" y="84"/>
                    <a:pt x="1618" y="84"/>
                  </a:cubicBezTo>
                  <a:cubicBezTo>
                    <a:pt x="1585" y="84"/>
                    <a:pt x="1552" y="98"/>
                    <a:pt x="1526" y="127"/>
                  </a:cubicBezTo>
                  <a:lnTo>
                    <a:pt x="1526" y="127"/>
                  </a:lnTo>
                  <a:cubicBezTo>
                    <a:pt x="1479" y="76"/>
                    <a:pt x="1408" y="50"/>
                    <a:pt x="1338" y="50"/>
                  </a:cubicBezTo>
                  <a:cubicBezTo>
                    <a:pt x="1287" y="50"/>
                    <a:pt x="1236" y="64"/>
                    <a:pt x="1194" y="90"/>
                  </a:cubicBezTo>
                  <a:lnTo>
                    <a:pt x="1194" y="90"/>
                  </a:lnTo>
                  <a:cubicBezTo>
                    <a:pt x="1163" y="77"/>
                    <a:pt x="1130" y="71"/>
                    <a:pt x="1097" y="71"/>
                  </a:cubicBezTo>
                  <a:cubicBezTo>
                    <a:pt x="1067" y="71"/>
                    <a:pt x="1038" y="76"/>
                    <a:pt x="1010" y="87"/>
                  </a:cubicBezTo>
                  <a:lnTo>
                    <a:pt x="1010" y="87"/>
                  </a:lnTo>
                  <a:cubicBezTo>
                    <a:pt x="967" y="26"/>
                    <a:pt x="912"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8" name="Google Shape;938;p30"/>
            <p:cNvSpPr/>
            <p:nvPr/>
          </p:nvSpPr>
          <p:spPr>
            <a:xfrm>
              <a:off x="5811175" y="3753450"/>
              <a:ext cx="100100" cy="33600"/>
            </a:xfrm>
            <a:custGeom>
              <a:avLst/>
              <a:gdLst/>
              <a:ahLst/>
              <a:cxnLst/>
              <a:rect l="l" t="t" r="r" b="b"/>
              <a:pathLst>
                <a:path w="4004" h="1344" extrusionOk="0">
                  <a:moveTo>
                    <a:pt x="1241" y="0"/>
                  </a:moveTo>
                  <a:cubicBezTo>
                    <a:pt x="797" y="0"/>
                    <a:pt x="369" y="82"/>
                    <a:pt x="91" y="393"/>
                  </a:cubicBezTo>
                  <a:cubicBezTo>
                    <a:pt x="0" y="484"/>
                    <a:pt x="0" y="727"/>
                    <a:pt x="152" y="788"/>
                  </a:cubicBezTo>
                  <a:cubicBezTo>
                    <a:pt x="426" y="895"/>
                    <a:pt x="722" y="917"/>
                    <a:pt x="1022" y="917"/>
                  </a:cubicBezTo>
                  <a:cubicBezTo>
                    <a:pt x="1247" y="917"/>
                    <a:pt x="1475" y="905"/>
                    <a:pt x="1696" y="905"/>
                  </a:cubicBezTo>
                  <a:cubicBezTo>
                    <a:pt x="1770" y="905"/>
                    <a:pt x="1843" y="906"/>
                    <a:pt x="1915" y="910"/>
                  </a:cubicBezTo>
                  <a:cubicBezTo>
                    <a:pt x="2553" y="971"/>
                    <a:pt x="3040" y="1153"/>
                    <a:pt x="3648" y="1335"/>
                  </a:cubicBezTo>
                  <a:cubicBezTo>
                    <a:pt x="3671" y="1341"/>
                    <a:pt x="3694" y="1344"/>
                    <a:pt x="3715" y="1344"/>
                  </a:cubicBezTo>
                  <a:cubicBezTo>
                    <a:pt x="3912" y="1344"/>
                    <a:pt x="4003" y="1105"/>
                    <a:pt x="3921" y="940"/>
                  </a:cubicBezTo>
                  <a:cubicBezTo>
                    <a:pt x="3648" y="302"/>
                    <a:pt x="2948" y="180"/>
                    <a:pt x="2341" y="89"/>
                  </a:cubicBezTo>
                  <a:cubicBezTo>
                    <a:pt x="2017" y="61"/>
                    <a:pt x="1623"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9" name="Google Shape;939;p30"/>
            <p:cNvSpPr/>
            <p:nvPr/>
          </p:nvSpPr>
          <p:spPr>
            <a:xfrm>
              <a:off x="5036075" y="3728250"/>
              <a:ext cx="28750" cy="15500"/>
            </a:xfrm>
            <a:custGeom>
              <a:avLst/>
              <a:gdLst/>
              <a:ahLst/>
              <a:cxnLst/>
              <a:rect l="l" t="t" r="r" b="b"/>
              <a:pathLst>
                <a:path w="1150" h="620" extrusionOk="0">
                  <a:moveTo>
                    <a:pt x="173" y="0"/>
                  </a:moveTo>
                  <a:cubicBezTo>
                    <a:pt x="119" y="0"/>
                    <a:pt x="70" y="10"/>
                    <a:pt x="31" y="33"/>
                  </a:cubicBezTo>
                  <a:cubicBezTo>
                    <a:pt x="0" y="64"/>
                    <a:pt x="0" y="124"/>
                    <a:pt x="31" y="155"/>
                  </a:cubicBezTo>
                  <a:cubicBezTo>
                    <a:pt x="122" y="185"/>
                    <a:pt x="152" y="185"/>
                    <a:pt x="244" y="185"/>
                  </a:cubicBezTo>
                  <a:cubicBezTo>
                    <a:pt x="365" y="216"/>
                    <a:pt x="487" y="246"/>
                    <a:pt x="578" y="276"/>
                  </a:cubicBezTo>
                  <a:cubicBezTo>
                    <a:pt x="760" y="368"/>
                    <a:pt x="912" y="489"/>
                    <a:pt x="1095" y="611"/>
                  </a:cubicBezTo>
                  <a:cubicBezTo>
                    <a:pt x="1101" y="617"/>
                    <a:pt x="1106" y="619"/>
                    <a:pt x="1112" y="619"/>
                  </a:cubicBezTo>
                  <a:cubicBezTo>
                    <a:pt x="1135" y="619"/>
                    <a:pt x="1150" y="575"/>
                    <a:pt x="1125" y="550"/>
                  </a:cubicBezTo>
                  <a:lnTo>
                    <a:pt x="1125" y="550"/>
                  </a:lnTo>
                  <a:lnTo>
                    <a:pt x="1125" y="580"/>
                  </a:lnTo>
                  <a:cubicBezTo>
                    <a:pt x="1034" y="368"/>
                    <a:pt x="852" y="216"/>
                    <a:pt x="639" y="124"/>
                  </a:cubicBezTo>
                  <a:cubicBezTo>
                    <a:pt x="526" y="79"/>
                    <a:pt x="32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0" name="Google Shape;940;p30"/>
            <p:cNvSpPr/>
            <p:nvPr/>
          </p:nvSpPr>
          <p:spPr>
            <a:xfrm>
              <a:off x="5112925" y="3739275"/>
              <a:ext cx="57675" cy="14275"/>
            </a:xfrm>
            <a:custGeom>
              <a:avLst/>
              <a:gdLst/>
              <a:ahLst/>
              <a:cxnLst/>
              <a:rect l="l" t="t" r="r" b="b"/>
              <a:pathLst>
                <a:path w="2307" h="571" extrusionOk="0">
                  <a:moveTo>
                    <a:pt x="1175" y="1"/>
                  </a:moveTo>
                  <a:cubicBezTo>
                    <a:pt x="733" y="1"/>
                    <a:pt x="308" y="96"/>
                    <a:pt x="27" y="443"/>
                  </a:cubicBezTo>
                  <a:cubicBezTo>
                    <a:pt x="1" y="496"/>
                    <a:pt x="20" y="571"/>
                    <a:pt x="84" y="571"/>
                  </a:cubicBezTo>
                  <a:cubicBezTo>
                    <a:pt x="94" y="571"/>
                    <a:pt x="106" y="569"/>
                    <a:pt x="118" y="565"/>
                  </a:cubicBezTo>
                  <a:cubicBezTo>
                    <a:pt x="300" y="474"/>
                    <a:pt x="483" y="322"/>
                    <a:pt x="696" y="261"/>
                  </a:cubicBezTo>
                  <a:cubicBezTo>
                    <a:pt x="848" y="200"/>
                    <a:pt x="1030" y="200"/>
                    <a:pt x="1182" y="200"/>
                  </a:cubicBezTo>
                  <a:lnTo>
                    <a:pt x="2246" y="200"/>
                  </a:lnTo>
                  <a:cubicBezTo>
                    <a:pt x="2307" y="200"/>
                    <a:pt x="2307" y="109"/>
                    <a:pt x="2246" y="79"/>
                  </a:cubicBezTo>
                  <a:lnTo>
                    <a:pt x="2246" y="109"/>
                  </a:lnTo>
                  <a:cubicBezTo>
                    <a:pt x="1927" y="67"/>
                    <a:pt x="1545"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1" name="Google Shape;941;p30"/>
            <p:cNvSpPr/>
            <p:nvPr/>
          </p:nvSpPr>
          <p:spPr>
            <a:xfrm>
              <a:off x="5382575" y="4677100"/>
              <a:ext cx="49425" cy="85525"/>
            </a:xfrm>
            <a:custGeom>
              <a:avLst/>
              <a:gdLst/>
              <a:ahLst/>
              <a:cxnLst/>
              <a:rect l="l" t="t" r="r" b="b"/>
              <a:pathLst>
                <a:path w="1977" h="3421" extrusionOk="0">
                  <a:moveTo>
                    <a:pt x="719" y="0"/>
                  </a:moveTo>
                  <a:cubicBezTo>
                    <a:pt x="703" y="0"/>
                    <a:pt x="679" y="22"/>
                    <a:pt x="700" y="43"/>
                  </a:cubicBezTo>
                  <a:cubicBezTo>
                    <a:pt x="943" y="560"/>
                    <a:pt x="1217" y="1077"/>
                    <a:pt x="1369" y="1624"/>
                  </a:cubicBezTo>
                  <a:cubicBezTo>
                    <a:pt x="1430" y="1837"/>
                    <a:pt x="1794" y="2809"/>
                    <a:pt x="1642" y="3022"/>
                  </a:cubicBezTo>
                  <a:cubicBezTo>
                    <a:pt x="1584" y="3119"/>
                    <a:pt x="1522" y="3160"/>
                    <a:pt x="1458" y="3160"/>
                  </a:cubicBezTo>
                  <a:cubicBezTo>
                    <a:pt x="1124" y="3160"/>
                    <a:pt x="751" y="2020"/>
                    <a:pt x="700" y="1867"/>
                  </a:cubicBezTo>
                  <a:cubicBezTo>
                    <a:pt x="518" y="1320"/>
                    <a:pt x="335" y="773"/>
                    <a:pt x="122" y="226"/>
                  </a:cubicBezTo>
                  <a:cubicBezTo>
                    <a:pt x="122" y="192"/>
                    <a:pt x="106" y="179"/>
                    <a:pt x="85" y="179"/>
                  </a:cubicBezTo>
                  <a:cubicBezTo>
                    <a:pt x="50" y="179"/>
                    <a:pt x="1" y="218"/>
                    <a:pt x="1" y="256"/>
                  </a:cubicBezTo>
                  <a:cubicBezTo>
                    <a:pt x="115" y="571"/>
                    <a:pt x="850" y="3421"/>
                    <a:pt x="1596" y="3421"/>
                  </a:cubicBezTo>
                  <a:cubicBezTo>
                    <a:pt x="1642" y="3421"/>
                    <a:pt x="1688" y="3410"/>
                    <a:pt x="1733" y="3387"/>
                  </a:cubicBezTo>
                  <a:cubicBezTo>
                    <a:pt x="1977" y="3265"/>
                    <a:pt x="1733" y="2566"/>
                    <a:pt x="1703" y="2384"/>
                  </a:cubicBezTo>
                  <a:cubicBezTo>
                    <a:pt x="1551" y="1533"/>
                    <a:pt x="1247" y="712"/>
                    <a:pt x="730" y="13"/>
                  </a:cubicBezTo>
                  <a:cubicBezTo>
                    <a:pt x="730" y="4"/>
                    <a:pt x="725"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2" name="Google Shape;942;p30"/>
            <p:cNvSpPr/>
            <p:nvPr/>
          </p:nvSpPr>
          <p:spPr>
            <a:xfrm>
              <a:off x="5925900" y="4245800"/>
              <a:ext cx="1180150" cy="826025"/>
            </a:xfrm>
            <a:custGeom>
              <a:avLst/>
              <a:gdLst/>
              <a:ahLst/>
              <a:cxnLst/>
              <a:rect l="l" t="t" r="r" b="b"/>
              <a:pathLst>
                <a:path w="47206" h="33041" extrusionOk="0">
                  <a:moveTo>
                    <a:pt x="39941" y="0"/>
                  </a:moveTo>
                  <a:cubicBezTo>
                    <a:pt x="39765" y="216"/>
                    <a:pt x="39578" y="276"/>
                    <a:pt x="39423" y="276"/>
                  </a:cubicBezTo>
                  <a:cubicBezTo>
                    <a:pt x="39230" y="276"/>
                    <a:pt x="39090" y="183"/>
                    <a:pt x="39090" y="183"/>
                  </a:cubicBezTo>
                  <a:cubicBezTo>
                    <a:pt x="34696" y="5840"/>
                    <a:pt x="29508" y="6113"/>
                    <a:pt x="28547" y="6113"/>
                  </a:cubicBezTo>
                  <a:cubicBezTo>
                    <a:pt x="28445" y="6113"/>
                    <a:pt x="28390" y="6110"/>
                    <a:pt x="28390" y="6110"/>
                  </a:cubicBezTo>
                  <a:lnTo>
                    <a:pt x="28390" y="6110"/>
                  </a:lnTo>
                  <a:cubicBezTo>
                    <a:pt x="28725" y="8481"/>
                    <a:pt x="31521" y="11976"/>
                    <a:pt x="32311" y="14529"/>
                  </a:cubicBezTo>
                  <a:cubicBezTo>
                    <a:pt x="33071" y="17083"/>
                    <a:pt x="34287" y="16262"/>
                    <a:pt x="32220" y="19636"/>
                  </a:cubicBezTo>
                  <a:cubicBezTo>
                    <a:pt x="30153" y="23010"/>
                    <a:pt x="32160" y="22371"/>
                    <a:pt x="30852" y="26596"/>
                  </a:cubicBezTo>
                  <a:cubicBezTo>
                    <a:pt x="29576" y="30821"/>
                    <a:pt x="24804" y="31916"/>
                    <a:pt x="24804" y="31916"/>
                  </a:cubicBezTo>
                  <a:lnTo>
                    <a:pt x="25138" y="31004"/>
                  </a:lnTo>
                  <a:cubicBezTo>
                    <a:pt x="25138" y="31004"/>
                    <a:pt x="21643" y="28846"/>
                    <a:pt x="20184" y="23405"/>
                  </a:cubicBezTo>
                  <a:cubicBezTo>
                    <a:pt x="18694" y="17994"/>
                    <a:pt x="14864" y="15988"/>
                    <a:pt x="14864" y="15988"/>
                  </a:cubicBezTo>
                  <a:cubicBezTo>
                    <a:pt x="14864" y="15988"/>
                    <a:pt x="11825" y="14347"/>
                    <a:pt x="11977" y="12614"/>
                  </a:cubicBezTo>
                  <a:cubicBezTo>
                    <a:pt x="12159" y="10882"/>
                    <a:pt x="11673" y="10122"/>
                    <a:pt x="11004" y="9575"/>
                  </a:cubicBezTo>
                  <a:cubicBezTo>
                    <a:pt x="10305" y="9058"/>
                    <a:pt x="9272" y="7478"/>
                    <a:pt x="9272" y="7478"/>
                  </a:cubicBezTo>
                  <a:lnTo>
                    <a:pt x="8360" y="1824"/>
                  </a:lnTo>
                  <a:cubicBezTo>
                    <a:pt x="8360" y="1824"/>
                    <a:pt x="6080" y="3192"/>
                    <a:pt x="4499" y="4408"/>
                  </a:cubicBezTo>
                  <a:cubicBezTo>
                    <a:pt x="2919" y="5623"/>
                    <a:pt x="3375" y="11854"/>
                    <a:pt x="3375" y="11854"/>
                  </a:cubicBezTo>
                  <a:cubicBezTo>
                    <a:pt x="2797" y="21095"/>
                    <a:pt x="1733" y="26080"/>
                    <a:pt x="1673" y="26262"/>
                  </a:cubicBezTo>
                  <a:lnTo>
                    <a:pt x="1" y="33040"/>
                  </a:lnTo>
                  <a:lnTo>
                    <a:pt x="47205" y="33040"/>
                  </a:lnTo>
                  <a:cubicBezTo>
                    <a:pt x="47205" y="33040"/>
                    <a:pt x="46969" y="26896"/>
                    <a:pt x="46962" y="26896"/>
                  </a:cubicBezTo>
                  <a:cubicBezTo>
                    <a:pt x="46962" y="26896"/>
                    <a:pt x="46962" y="26898"/>
                    <a:pt x="46962" y="26900"/>
                  </a:cubicBezTo>
                  <a:cubicBezTo>
                    <a:pt x="46962" y="26901"/>
                    <a:pt x="46962" y="26902"/>
                    <a:pt x="46962" y="26902"/>
                  </a:cubicBezTo>
                  <a:cubicBezTo>
                    <a:pt x="46953" y="26902"/>
                    <a:pt x="46139" y="13185"/>
                    <a:pt x="45625" y="11946"/>
                  </a:cubicBezTo>
                  <a:cubicBezTo>
                    <a:pt x="45078" y="10669"/>
                    <a:pt x="43801" y="4833"/>
                    <a:pt x="43072" y="2949"/>
                  </a:cubicBezTo>
                  <a:cubicBezTo>
                    <a:pt x="42372" y="1034"/>
                    <a:pt x="39941" y="0"/>
                    <a:pt x="39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3" name="Google Shape;943;p30"/>
            <p:cNvSpPr/>
            <p:nvPr/>
          </p:nvSpPr>
          <p:spPr>
            <a:xfrm>
              <a:off x="6124250" y="3488150"/>
              <a:ext cx="794100" cy="1594525"/>
            </a:xfrm>
            <a:custGeom>
              <a:avLst/>
              <a:gdLst/>
              <a:ahLst/>
              <a:cxnLst/>
              <a:rect l="l" t="t" r="r" b="b"/>
              <a:pathLst>
                <a:path w="31764" h="63781" extrusionOk="0">
                  <a:moveTo>
                    <a:pt x="16972" y="1"/>
                  </a:moveTo>
                  <a:cubicBezTo>
                    <a:pt x="15687" y="1"/>
                    <a:pt x="14291" y="707"/>
                    <a:pt x="13070" y="1005"/>
                  </a:cubicBezTo>
                  <a:cubicBezTo>
                    <a:pt x="10973" y="1552"/>
                    <a:pt x="8845" y="1765"/>
                    <a:pt x="8085" y="4075"/>
                  </a:cubicBezTo>
                  <a:cubicBezTo>
                    <a:pt x="7629" y="5382"/>
                    <a:pt x="7356" y="6780"/>
                    <a:pt x="6991" y="8087"/>
                  </a:cubicBezTo>
                  <a:cubicBezTo>
                    <a:pt x="6626" y="9303"/>
                    <a:pt x="6322" y="10519"/>
                    <a:pt x="6262" y="11795"/>
                  </a:cubicBezTo>
                  <a:cubicBezTo>
                    <a:pt x="6201" y="12798"/>
                    <a:pt x="6353" y="13741"/>
                    <a:pt x="6687" y="14653"/>
                  </a:cubicBezTo>
                  <a:cubicBezTo>
                    <a:pt x="6718" y="15899"/>
                    <a:pt x="7295" y="17054"/>
                    <a:pt x="7812" y="18209"/>
                  </a:cubicBezTo>
                  <a:cubicBezTo>
                    <a:pt x="7842" y="18270"/>
                    <a:pt x="7903" y="18330"/>
                    <a:pt x="7933" y="18422"/>
                  </a:cubicBezTo>
                  <a:cubicBezTo>
                    <a:pt x="7903" y="18422"/>
                    <a:pt x="7903" y="18422"/>
                    <a:pt x="7903" y="18452"/>
                  </a:cubicBezTo>
                  <a:cubicBezTo>
                    <a:pt x="7508" y="19455"/>
                    <a:pt x="7569" y="20580"/>
                    <a:pt x="7751" y="21735"/>
                  </a:cubicBezTo>
                  <a:cubicBezTo>
                    <a:pt x="7751" y="21765"/>
                    <a:pt x="7751" y="21765"/>
                    <a:pt x="7751" y="21795"/>
                  </a:cubicBezTo>
                  <a:cubicBezTo>
                    <a:pt x="7751" y="22312"/>
                    <a:pt x="7781" y="22890"/>
                    <a:pt x="7873" y="23498"/>
                  </a:cubicBezTo>
                  <a:cubicBezTo>
                    <a:pt x="7417" y="23862"/>
                    <a:pt x="7265" y="24592"/>
                    <a:pt x="7295" y="25200"/>
                  </a:cubicBezTo>
                  <a:cubicBezTo>
                    <a:pt x="7325" y="25473"/>
                    <a:pt x="7386" y="25716"/>
                    <a:pt x="7447" y="25990"/>
                  </a:cubicBezTo>
                  <a:cubicBezTo>
                    <a:pt x="6748" y="26112"/>
                    <a:pt x="5958" y="26416"/>
                    <a:pt x="5563" y="27024"/>
                  </a:cubicBezTo>
                  <a:cubicBezTo>
                    <a:pt x="5411" y="27267"/>
                    <a:pt x="5471" y="27327"/>
                    <a:pt x="5319" y="27662"/>
                  </a:cubicBezTo>
                  <a:cubicBezTo>
                    <a:pt x="4863" y="28756"/>
                    <a:pt x="4651" y="28391"/>
                    <a:pt x="3769" y="29060"/>
                  </a:cubicBezTo>
                  <a:cubicBezTo>
                    <a:pt x="3070" y="29546"/>
                    <a:pt x="3496" y="29698"/>
                    <a:pt x="2827" y="30519"/>
                  </a:cubicBezTo>
                  <a:cubicBezTo>
                    <a:pt x="2219" y="31340"/>
                    <a:pt x="1094" y="31552"/>
                    <a:pt x="456" y="32312"/>
                  </a:cubicBezTo>
                  <a:cubicBezTo>
                    <a:pt x="395" y="32404"/>
                    <a:pt x="365" y="32464"/>
                    <a:pt x="365" y="32525"/>
                  </a:cubicBezTo>
                  <a:cubicBezTo>
                    <a:pt x="0" y="33559"/>
                    <a:pt x="365" y="34714"/>
                    <a:pt x="486" y="35777"/>
                  </a:cubicBezTo>
                  <a:cubicBezTo>
                    <a:pt x="608" y="36750"/>
                    <a:pt x="912" y="37601"/>
                    <a:pt x="1125" y="38574"/>
                  </a:cubicBezTo>
                  <a:cubicBezTo>
                    <a:pt x="1307" y="39516"/>
                    <a:pt x="1429" y="40489"/>
                    <a:pt x="2006" y="41279"/>
                  </a:cubicBezTo>
                  <a:cubicBezTo>
                    <a:pt x="2675" y="42252"/>
                    <a:pt x="3556" y="42799"/>
                    <a:pt x="4134" y="43771"/>
                  </a:cubicBezTo>
                  <a:cubicBezTo>
                    <a:pt x="4164" y="43832"/>
                    <a:pt x="4164" y="43893"/>
                    <a:pt x="4195" y="43923"/>
                  </a:cubicBezTo>
                  <a:cubicBezTo>
                    <a:pt x="4253" y="44566"/>
                    <a:pt x="4284" y="45967"/>
                    <a:pt x="5041" y="45967"/>
                  </a:cubicBezTo>
                  <a:cubicBezTo>
                    <a:pt x="5072" y="45967"/>
                    <a:pt x="5104" y="45965"/>
                    <a:pt x="5137" y="45960"/>
                  </a:cubicBezTo>
                  <a:cubicBezTo>
                    <a:pt x="5502" y="46598"/>
                    <a:pt x="5958" y="47176"/>
                    <a:pt x="6626" y="47692"/>
                  </a:cubicBezTo>
                  <a:cubicBezTo>
                    <a:pt x="7265" y="48148"/>
                    <a:pt x="7721" y="48787"/>
                    <a:pt x="8359" y="49212"/>
                  </a:cubicBezTo>
                  <a:cubicBezTo>
                    <a:pt x="9301" y="49790"/>
                    <a:pt x="10061" y="50033"/>
                    <a:pt x="10639" y="51066"/>
                  </a:cubicBezTo>
                  <a:cubicBezTo>
                    <a:pt x="12462" y="54349"/>
                    <a:pt x="12098" y="58605"/>
                    <a:pt x="14985" y="61340"/>
                  </a:cubicBezTo>
                  <a:cubicBezTo>
                    <a:pt x="15897" y="62465"/>
                    <a:pt x="17113" y="63650"/>
                    <a:pt x="18542" y="63772"/>
                  </a:cubicBezTo>
                  <a:cubicBezTo>
                    <a:pt x="18642" y="63778"/>
                    <a:pt x="18741" y="63781"/>
                    <a:pt x="18838" y="63781"/>
                  </a:cubicBezTo>
                  <a:cubicBezTo>
                    <a:pt x="20703" y="63781"/>
                    <a:pt x="21903" y="62683"/>
                    <a:pt x="22827" y="61036"/>
                  </a:cubicBezTo>
                  <a:cubicBezTo>
                    <a:pt x="23344" y="60094"/>
                    <a:pt x="23374" y="58756"/>
                    <a:pt x="23557" y="57693"/>
                  </a:cubicBezTo>
                  <a:cubicBezTo>
                    <a:pt x="23739" y="56507"/>
                    <a:pt x="23678" y="55291"/>
                    <a:pt x="23830" y="54076"/>
                  </a:cubicBezTo>
                  <a:cubicBezTo>
                    <a:pt x="24013" y="52373"/>
                    <a:pt x="24894" y="51370"/>
                    <a:pt x="25563" y="49911"/>
                  </a:cubicBezTo>
                  <a:cubicBezTo>
                    <a:pt x="25958" y="49091"/>
                    <a:pt x="26080" y="48300"/>
                    <a:pt x="25776" y="47419"/>
                  </a:cubicBezTo>
                  <a:cubicBezTo>
                    <a:pt x="25715" y="47297"/>
                    <a:pt x="25624" y="47237"/>
                    <a:pt x="25533" y="47206"/>
                  </a:cubicBezTo>
                  <a:cubicBezTo>
                    <a:pt x="25350" y="46750"/>
                    <a:pt x="25137" y="46325"/>
                    <a:pt x="24894" y="45838"/>
                  </a:cubicBezTo>
                  <a:cubicBezTo>
                    <a:pt x="24347" y="44683"/>
                    <a:pt x="24195" y="43376"/>
                    <a:pt x="23678" y="42221"/>
                  </a:cubicBezTo>
                  <a:cubicBezTo>
                    <a:pt x="22918" y="40428"/>
                    <a:pt x="21915" y="38756"/>
                    <a:pt x="21034" y="37024"/>
                  </a:cubicBezTo>
                  <a:cubicBezTo>
                    <a:pt x="22858" y="36507"/>
                    <a:pt x="24742" y="36142"/>
                    <a:pt x="26414" y="35261"/>
                  </a:cubicBezTo>
                  <a:cubicBezTo>
                    <a:pt x="28116" y="34349"/>
                    <a:pt x="29575" y="32920"/>
                    <a:pt x="30761" y="31461"/>
                  </a:cubicBezTo>
                  <a:cubicBezTo>
                    <a:pt x="30852" y="31370"/>
                    <a:pt x="30852" y="31279"/>
                    <a:pt x="30852" y="31188"/>
                  </a:cubicBezTo>
                  <a:cubicBezTo>
                    <a:pt x="31125" y="30945"/>
                    <a:pt x="31399" y="30671"/>
                    <a:pt x="31642" y="30367"/>
                  </a:cubicBezTo>
                  <a:cubicBezTo>
                    <a:pt x="31764" y="30245"/>
                    <a:pt x="31764" y="30002"/>
                    <a:pt x="31581" y="29941"/>
                  </a:cubicBezTo>
                  <a:lnTo>
                    <a:pt x="31581" y="29911"/>
                  </a:lnTo>
                  <a:cubicBezTo>
                    <a:pt x="30426" y="29425"/>
                    <a:pt x="29180" y="29273"/>
                    <a:pt x="27964" y="28908"/>
                  </a:cubicBezTo>
                  <a:cubicBezTo>
                    <a:pt x="28390" y="28057"/>
                    <a:pt x="28238" y="27206"/>
                    <a:pt x="28055" y="26203"/>
                  </a:cubicBezTo>
                  <a:cubicBezTo>
                    <a:pt x="27873" y="25109"/>
                    <a:pt x="27295" y="24592"/>
                    <a:pt x="26536" y="24045"/>
                  </a:cubicBezTo>
                  <a:cubicBezTo>
                    <a:pt x="27052" y="22312"/>
                    <a:pt x="27235" y="20367"/>
                    <a:pt x="27052" y="18634"/>
                  </a:cubicBezTo>
                  <a:cubicBezTo>
                    <a:pt x="27083" y="18604"/>
                    <a:pt x="27113" y="18543"/>
                    <a:pt x="27113" y="18482"/>
                  </a:cubicBezTo>
                  <a:cubicBezTo>
                    <a:pt x="27630" y="15443"/>
                    <a:pt x="26931" y="11795"/>
                    <a:pt x="25776" y="8817"/>
                  </a:cubicBezTo>
                  <a:cubicBezTo>
                    <a:pt x="25806" y="8756"/>
                    <a:pt x="25806" y="8695"/>
                    <a:pt x="25806" y="8634"/>
                  </a:cubicBezTo>
                  <a:cubicBezTo>
                    <a:pt x="25593" y="7510"/>
                    <a:pt x="24955" y="6355"/>
                    <a:pt x="24469" y="5351"/>
                  </a:cubicBezTo>
                  <a:cubicBezTo>
                    <a:pt x="24074" y="4531"/>
                    <a:pt x="23648" y="3832"/>
                    <a:pt x="22827" y="3406"/>
                  </a:cubicBezTo>
                  <a:lnTo>
                    <a:pt x="22797" y="3406"/>
                  </a:lnTo>
                  <a:cubicBezTo>
                    <a:pt x="22767" y="3406"/>
                    <a:pt x="22767" y="3376"/>
                    <a:pt x="22767" y="3376"/>
                  </a:cubicBezTo>
                  <a:cubicBezTo>
                    <a:pt x="22159" y="2342"/>
                    <a:pt x="21429" y="1765"/>
                    <a:pt x="20426" y="1370"/>
                  </a:cubicBezTo>
                  <a:cubicBezTo>
                    <a:pt x="20456" y="1218"/>
                    <a:pt x="20396" y="1035"/>
                    <a:pt x="20213" y="974"/>
                  </a:cubicBezTo>
                  <a:cubicBezTo>
                    <a:pt x="19241" y="640"/>
                    <a:pt x="18086" y="63"/>
                    <a:pt x="17052" y="2"/>
                  </a:cubicBezTo>
                  <a:cubicBezTo>
                    <a:pt x="17026" y="1"/>
                    <a:pt x="16999" y="1"/>
                    <a:pt x="16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4" name="Google Shape;944;p30"/>
            <p:cNvSpPr/>
            <p:nvPr/>
          </p:nvSpPr>
          <p:spPr>
            <a:xfrm>
              <a:off x="6381850" y="3868900"/>
              <a:ext cx="89675" cy="89675"/>
            </a:xfrm>
            <a:custGeom>
              <a:avLst/>
              <a:gdLst/>
              <a:ahLst/>
              <a:cxnLst/>
              <a:rect l="l" t="t" r="r" b="b"/>
              <a:pathLst>
                <a:path w="3587"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5" name="Google Shape;945;p30"/>
            <p:cNvSpPr/>
            <p:nvPr/>
          </p:nvSpPr>
          <p:spPr>
            <a:xfrm>
              <a:off x="6599175" y="3868900"/>
              <a:ext cx="89700" cy="89675"/>
            </a:xfrm>
            <a:custGeom>
              <a:avLst/>
              <a:gdLst/>
              <a:ahLst/>
              <a:cxnLst/>
              <a:rect l="l" t="t" r="r" b="b"/>
              <a:pathLst>
                <a:path w="3588"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6" name="Google Shape;946;p30"/>
            <p:cNvSpPr/>
            <p:nvPr/>
          </p:nvSpPr>
          <p:spPr>
            <a:xfrm>
              <a:off x="6338525" y="3640075"/>
              <a:ext cx="193025" cy="261425"/>
            </a:xfrm>
            <a:custGeom>
              <a:avLst/>
              <a:gdLst/>
              <a:ahLst/>
              <a:cxnLst/>
              <a:rect l="l" t="t" r="r" b="b"/>
              <a:pathLst>
                <a:path w="7721" h="10457" extrusionOk="0">
                  <a:moveTo>
                    <a:pt x="7625" y="1"/>
                  </a:moveTo>
                  <a:cubicBezTo>
                    <a:pt x="7618" y="1"/>
                    <a:pt x="7609" y="2"/>
                    <a:pt x="7600" y="4"/>
                  </a:cubicBezTo>
                  <a:cubicBezTo>
                    <a:pt x="2524" y="551"/>
                    <a:pt x="1" y="5658"/>
                    <a:pt x="457" y="10399"/>
                  </a:cubicBezTo>
                  <a:cubicBezTo>
                    <a:pt x="457" y="10433"/>
                    <a:pt x="484" y="10457"/>
                    <a:pt x="509" y="10457"/>
                  </a:cubicBezTo>
                  <a:cubicBezTo>
                    <a:pt x="529" y="10457"/>
                    <a:pt x="548" y="10440"/>
                    <a:pt x="548" y="10399"/>
                  </a:cubicBezTo>
                  <a:cubicBezTo>
                    <a:pt x="609" y="5627"/>
                    <a:pt x="2432" y="946"/>
                    <a:pt x="7630" y="186"/>
                  </a:cubicBezTo>
                  <a:cubicBezTo>
                    <a:pt x="7714" y="158"/>
                    <a:pt x="7721" y="1"/>
                    <a:pt x="7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7" name="Google Shape;947;p30"/>
            <p:cNvSpPr/>
            <p:nvPr/>
          </p:nvSpPr>
          <p:spPr>
            <a:xfrm>
              <a:off x="6349925" y="3780125"/>
              <a:ext cx="196825" cy="319175"/>
            </a:xfrm>
            <a:custGeom>
              <a:avLst/>
              <a:gdLst/>
              <a:ahLst/>
              <a:cxnLst/>
              <a:rect l="l" t="t" r="r" b="b"/>
              <a:pathLst>
                <a:path w="7873" h="12767" extrusionOk="0">
                  <a:moveTo>
                    <a:pt x="738" y="0"/>
                  </a:moveTo>
                  <a:cubicBezTo>
                    <a:pt x="711" y="0"/>
                    <a:pt x="682" y="17"/>
                    <a:pt x="669" y="56"/>
                  </a:cubicBezTo>
                  <a:cubicBezTo>
                    <a:pt x="61" y="2822"/>
                    <a:pt x="1" y="6682"/>
                    <a:pt x="1460" y="9235"/>
                  </a:cubicBezTo>
                  <a:cubicBezTo>
                    <a:pt x="2551" y="11194"/>
                    <a:pt x="4879" y="12766"/>
                    <a:pt x="7163" y="12766"/>
                  </a:cubicBezTo>
                  <a:cubicBezTo>
                    <a:pt x="7360" y="12766"/>
                    <a:pt x="7556" y="12755"/>
                    <a:pt x="7752" y="12730"/>
                  </a:cubicBezTo>
                  <a:cubicBezTo>
                    <a:pt x="7864" y="12702"/>
                    <a:pt x="7872" y="12545"/>
                    <a:pt x="7777" y="12545"/>
                  </a:cubicBezTo>
                  <a:cubicBezTo>
                    <a:pt x="7769" y="12545"/>
                    <a:pt x="7761" y="12546"/>
                    <a:pt x="7752" y="12548"/>
                  </a:cubicBezTo>
                  <a:cubicBezTo>
                    <a:pt x="7634" y="12553"/>
                    <a:pt x="7518" y="12555"/>
                    <a:pt x="7404" y="12555"/>
                  </a:cubicBezTo>
                  <a:cubicBezTo>
                    <a:pt x="969" y="12555"/>
                    <a:pt x="14" y="5073"/>
                    <a:pt x="791" y="86"/>
                  </a:cubicBezTo>
                  <a:cubicBezTo>
                    <a:pt x="809" y="33"/>
                    <a:pt x="77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8" name="Google Shape;948;p30"/>
            <p:cNvSpPr/>
            <p:nvPr/>
          </p:nvSpPr>
          <p:spPr>
            <a:xfrm>
              <a:off x="6540675" y="3640075"/>
              <a:ext cx="193025" cy="261425"/>
            </a:xfrm>
            <a:custGeom>
              <a:avLst/>
              <a:gdLst/>
              <a:ahLst/>
              <a:cxnLst/>
              <a:rect l="l" t="t" r="r" b="b"/>
              <a:pathLst>
                <a:path w="7721" h="10457" extrusionOk="0">
                  <a:moveTo>
                    <a:pt x="96" y="1"/>
                  </a:moveTo>
                  <a:cubicBezTo>
                    <a:pt x="1" y="1"/>
                    <a:pt x="9" y="158"/>
                    <a:pt x="122" y="186"/>
                  </a:cubicBezTo>
                  <a:cubicBezTo>
                    <a:pt x="5319" y="855"/>
                    <a:pt x="7113" y="5718"/>
                    <a:pt x="7173" y="10399"/>
                  </a:cubicBezTo>
                  <a:cubicBezTo>
                    <a:pt x="7173" y="10440"/>
                    <a:pt x="7192" y="10457"/>
                    <a:pt x="7212" y="10457"/>
                  </a:cubicBezTo>
                  <a:cubicBezTo>
                    <a:pt x="7237" y="10457"/>
                    <a:pt x="7265" y="10433"/>
                    <a:pt x="7265" y="10399"/>
                  </a:cubicBezTo>
                  <a:cubicBezTo>
                    <a:pt x="7720" y="5718"/>
                    <a:pt x="5228" y="460"/>
                    <a:pt x="122" y="4"/>
                  </a:cubicBezTo>
                  <a:cubicBezTo>
                    <a:pt x="112" y="2"/>
                    <a:pt x="104"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9" name="Google Shape;949;p30"/>
            <p:cNvSpPr/>
            <p:nvPr/>
          </p:nvSpPr>
          <p:spPr>
            <a:xfrm>
              <a:off x="6525475" y="3780350"/>
              <a:ext cx="196825" cy="318950"/>
            </a:xfrm>
            <a:custGeom>
              <a:avLst/>
              <a:gdLst/>
              <a:ahLst/>
              <a:cxnLst/>
              <a:rect l="l" t="t" r="r" b="b"/>
              <a:pathLst>
                <a:path w="7873" h="12758" extrusionOk="0">
                  <a:moveTo>
                    <a:pt x="7167" y="0"/>
                  </a:moveTo>
                  <a:cubicBezTo>
                    <a:pt x="7131" y="0"/>
                    <a:pt x="7082" y="38"/>
                    <a:pt x="7082" y="77"/>
                  </a:cubicBezTo>
                  <a:cubicBezTo>
                    <a:pt x="7857" y="5055"/>
                    <a:pt x="6907" y="12548"/>
                    <a:pt x="505" y="12548"/>
                  </a:cubicBezTo>
                  <a:cubicBezTo>
                    <a:pt x="379" y="12548"/>
                    <a:pt x="252" y="12545"/>
                    <a:pt x="122" y="12539"/>
                  </a:cubicBezTo>
                  <a:cubicBezTo>
                    <a:pt x="0" y="12539"/>
                    <a:pt x="30" y="12721"/>
                    <a:pt x="122" y="12721"/>
                  </a:cubicBezTo>
                  <a:cubicBezTo>
                    <a:pt x="317" y="12746"/>
                    <a:pt x="513" y="12757"/>
                    <a:pt x="710" y="12757"/>
                  </a:cubicBezTo>
                  <a:cubicBezTo>
                    <a:pt x="2994" y="12757"/>
                    <a:pt x="5325" y="11185"/>
                    <a:pt x="6444" y="9226"/>
                  </a:cubicBezTo>
                  <a:cubicBezTo>
                    <a:pt x="7873" y="6673"/>
                    <a:pt x="7812" y="2813"/>
                    <a:pt x="7204" y="47"/>
                  </a:cubicBezTo>
                  <a:cubicBezTo>
                    <a:pt x="7204" y="13"/>
                    <a:pt x="7187" y="0"/>
                    <a:pt x="7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0" name="Google Shape;950;p30"/>
            <p:cNvSpPr/>
            <p:nvPr/>
          </p:nvSpPr>
          <p:spPr>
            <a:xfrm>
              <a:off x="6306625" y="3584400"/>
              <a:ext cx="63650" cy="260000"/>
            </a:xfrm>
            <a:custGeom>
              <a:avLst/>
              <a:gdLst/>
              <a:ahLst/>
              <a:cxnLst/>
              <a:rect l="l" t="t" r="r" b="b"/>
              <a:pathLst>
                <a:path w="2546" h="10400" extrusionOk="0">
                  <a:moveTo>
                    <a:pt x="2491" y="0"/>
                  </a:moveTo>
                  <a:cubicBezTo>
                    <a:pt x="2481" y="0"/>
                    <a:pt x="2470" y="4"/>
                    <a:pt x="2462" y="12"/>
                  </a:cubicBezTo>
                  <a:cubicBezTo>
                    <a:pt x="699" y="2687"/>
                    <a:pt x="0" y="7337"/>
                    <a:pt x="1186" y="10347"/>
                  </a:cubicBezTo>
                  <a:cubicBezTo>
                    <a:pt x="1198" y="10383"/>
                    <a:pt x="1228" y="10400"/>
                    <a:pt x="1260" y="10400"/>
                  </a:cubicBezTo>
                  <a:cubicBezTo>
                    <a:pt x="1307" y="10400"/>
                    <a:pt x="1356" y="10359"/>
                    <a:pt x="1337" y="10286"/>
                  </a:cubicBezTo>
                  <a:cubicBezTo>
                    <a:pt x="395" y="7277"/>
                    <a:pt x="942" y="2778"/>
                    <a:pt x="2523" y="73"/>
                  </a:cubicBezTo>
                  <a:cubicBezTo>
                    <a:pt x="2545" y="28"/>
                    <a:pt x="2519" y="0"/>
                    <a:pt x="2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1" name="Google Shape;951;p30"/>
            <p:cNvSpPr/>
            <p:nvPr/>
          </p:nvSpPr>
          <p:spPr>
            <a:xfrm>
              <a:off x="6276975" y="3490475"/>
              <a:ext cx="271300" cy="376150"/>
            </a:xfrm>
            <a:custGeom>
              <a:avLst/>
              <a:gdLst/>
              <a:ahLst/>
              <a:cxnLst/>
              <a:rect l="l" t="t" r="r" b="b"/>
              <a:pathLst>
                <a:path w="10852" h="15046" extrusionOk="0">
                  <a:moveTo>
                    <a:pt x="10761" y="0"/>
                  </a:moveTo>
                  <a:cubicBezTo>
                    <a:pt x="8116" y="243"/>
                    <a:pt x="3405" y="973"/>
                    <a:pt x="2128" y="3678"/>
                  </a:cubicBezTo>
                  <a:cubicBezTo>
                    <a:pt x="517" y="7052"/>
                    <a:pt x="1" y="11277"/>
                    <a:pt x="274" y="14955"/>
                  </a:cubicBezTo>
                  <a:cubicBezTo>
                    <a:pt x="289" y="15015"/>
                    <a:pt x="343" y="15046"/>
                    <a:pt x="392" y="15046"/>
                  </a:cubicBezTo>
                  <a:cubicBezTo>
                    <a:pt x="441" y="15046"/>
                    <a:pt x="487" y="15015"/>
                    <a:pt x="487" y="14955"/>
                  </a:cubicBezTo>
                  <a:cubicBezTo>
                    <a:pt x="274" y="11611"/>
                    <a:pt x="791" y="8359"/>
                    <a:pt x="1794" y="5167"/>
                  </a:cubicBezTo>
                  <a:cubicBezTo>
                    <a:pt x="2523" y="2827"/>
                    <a:pt x="3800" y="2006"/>
                    <a:pt x="6049" y="1216"/>
                  </a:cubicBezTo>
                  <a:cubicBezTo>
                    <a:pt x="7600" y="669"/>
                    <a:pt x="9180" y="365"/>
                    <a:pt x="10791" y="122"/>
                  </a:cubicBezTo>
                  <a:cubicBezTo>
                    <a:pt x="10852" y="122"/>
                    <a:pt x="10852" y="0"/>
                    <a:pt x="10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2" name="Google Shape;952;p30"/>
            <p:cNvSpPr/>
            <p:nvPr/>
          </p:nvSpPr>
          <p:spPr>
            <a:xfrm>
              <a:off x="6293225" y="3864525"/>
              <a:ext cx="68450" cy="157300"/>
            </a:xfrm>
            <a:custGeom>
              <a:avLst/>
              <a:gdLst/>
              <a:ahLst/>
              <a:cxnLst/>
              <a:rect l="l" t="t" r="r" b="b"/>
              <a:pathLst>
                <a:path w="2738" h="6292" extrusionOk="0">
                  <a:moveTo>
                    <a:pt x="97" y="0"/>
                  </a:moveTo>
                  <a:cubicBezTo>
                    <a:pt x="49" y="0"/>
                    <a:pt x="1" y="41"/>
                    <a:pt x="19" y="114"/>
                  </a:cubicBezTo>
                  <a:cubicBezTo>
                    <a:pt x="475" y="2212"/>
                    <a:pt x="1296" y="4491"/>
                    <a:pt x="2573" y="6254"/>
                  </a:cubicBezTo>
                  <a:cubicBezTo>
                    <a:pt x="2590" y="6281"/>
                    <a:pt x="2613" y="6292"/>
                    <a:pt x="2636" y="6292"/>
                  </a:cubicBezTo>
                  <a:cubicBezTo>
                    <a:pt x="2689" y="6292"/>
                    <a:pt x="2737" y="6227"/>
                    <a:pt x="2694" y="6163"/>
                  </a:cubicBezTo>
                  <a:cubicBezTo>
                    <a:pt x="1752" y="4126"/>
                    <a:pt x="840" y="2212"/>
                    <a:pt x="171" y="53"/>
                  </a:cubicBezTo>
                  <a:cubicBezTo>
                    <a:pt x="159" y="17"/>
                    <a:pt x="12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3" name="Google Shape;953;p30"/>
            <p:cNvSpPr/>
            <p:nvPr/>
          </p:nvSpPr>
          <p:spPr>
            <a:xfrm>
              <a:off x="6308125" y="3955325"/>
              <a:ext cx="13700" cy="114575"/>
            </a:xfrm>
            <a:custGeom>
              <a:avLst/>
              <a:gdLst/>
              <a:ahLst/>
              <a:cxnLst/>
              <a:rect l="l" t="t" r="r" b="b"/>
              <a:pathLst>
                <a:path w="548" h="4583" extrusionOk="0">
                  <a:moveTo>
                    <a:pt x="392" y="1"/>
                  </a:moveTo>
                  <a:cubicBezTo>
                    <a:pt x="358" y="1"/>
                    <a:pt x="320" y="23"/>
                    <a:pt x="305" y="69"/>
                  </a:cubicBezTo>
                  <a:cubicBezTo>
                    <a:pt x="183" y="1497"/>
                    <a:pt x="1" y="3169"/>
                    <a:pt x="396" y="4537"/>
                  </a:cubicBezTo>
                  <a:cubicBezTo>
                    <a:pt x="411" y="4567"/>
                    <a:pt x="434" y="4583"/>
                    <a:pt x="457" y="4583"/>
                  </a:cubicBezTo>
                  <a:cubicBezTo>
                    <a:pt x="480" y="4583"/>
                    <a:pt x="502" y="4567"/>
                    <a:pt x="518" y="4537"/>
                  </a:cubicBezTo>
                  <a:cubicBezTo>
                    <a:pt x="548" y="3048"/>
                    <a:pt x="305" y="1558"/>
                    <a:pt x="457" y="69"/>
                  </a:cubicBezTo>
                  <a:cubicBezTo>
                    <a:pt x="457" y="23"/>
                    <a:pt x="42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4" name="Google Shape;954;p30"/>
            <p:cNvSpPr/>
            <p:nvPr/>
          </p:nvSpPr>
          <p:spPr>
            <a:xfrm>
              <a:off x="6307375" y="4062950"/>
              <a:ext cx="108700" cy="51275"/>
            </a:xfrm>
            <a:custGeom>
              <a:avLst/>
              <a:gdLst/>
              <a:ahLst/>
              <a:cxnLst/>
              <a:rect l="l" t="t" r="r" b="b"/>
              <a:pathLst>
                <a:path w="4348" h="2051" extrusionOk="0">
                  <a:moveTo>
                    <a:pt x="1778" y="0"/>
                  </a:moveTo>
                  <a:cubicBezTo>
                    <a:pt x="1545" y="0"/>
                    <a:pt x="1317" y="32"/>
                    <a:pt x="1095" y="110"/>
                  </a:cubicBezTo>
                  <a:cubicBezTo>
                    <a:pt x="304" y="384"/>
                    <a:pt x="0" y="1205"/>
                    <a:pt x="152" y="1995"/>
                  </a:cubicBezTo>
                  <a:cubicBezTo>
                    <a:pt x="152" y="2033"/>
                    <a:pt x="179" y="2050"/>
                    <a:pt x="210" y="2050"/>
                  </a:cubicBezTo>
                  <a:cubicBezTo>
                    <a:pt x="253" y="2050"/>
                    <a:pt x="304" y="2018"/>
                    <a:pt x="304" y="1965"/>
                  </a:cubicBezTo>
                  <a:cubicBezTo>
                    <a:pt x="226" y="847"/>
                    <a:pt x="904" y="240"/>
                    <a:pt x="1863" y="240"/>
                  </a:cubicBezTo>
                  <a:cubicBezTo>
                    <a:pt x="2025" y="240"/>
                    <a:pt x="2195" y="258"/>
                    <a:pt x="2371" y="293"/>
                  </a:cubicBezTo>
                  <a:cubicBezTo>
                    <a:pt x="3010" y="445"/>
                    <a:pt x="3587" y="749"/>
                    <a:pt x="4256" y="749"/>
                  </a:cubicBezTo>
                  <a:cubicBezTo>
                    <a:pt x="4347" y="749"/>
                    <a:pt x="4347" y="627"/>
                    <a:pt x="4286" y="597"/>
                  </a:cubicBezTo>
                  <a:cubicBezTo>
                    <a:pt x="3522" y="430"/>
                    <a:pt x="2627"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5" name="Google Shape;955;p30"/>
            <p:cNvSpPr/>
            <p:nvPr/>
          </p:nvSpPr>
          <p:spPr>
            <a:xfrm>
              <a:off x="6308125" y="4120350"/>
              <a:ext cx="39550" cy="57850"/>
            </a:xfrm>
            <a:custGeom>
              <a:avLst/>
              <a:gdLst/>
              <a:ahLst/>
              <a:cxnLst/>
              <a:rect l="l" t="t" r="r" b="b"/>
              <a:pathLst>
                <a:path w="1582" h="2314" extrusionOk="0">
                  <a:moveTo>
                    <a:pt x="162" y="0"/>
                  </a:moveTo>
                  <a:cubicBezTo>
                    <a:pt x="140" y="0"/>
                    <a:pt x="122" y="10"/>
                    <a:pt x="122" y="33"/>
                  </a:cubicBezTo>
                  <a:cubicBezTo>
                    <a:pt x="1" y="915"/>
                    <a:pt x="487" y="2222"/>
                    <a:pt x="1490" y="2313"/>
                  </a:cubicBezTo>
                  <a:cubicBezTo>
                    <a:pt x="1551" y="2313"/>
                    <a:pt x="1581" y="2222"/>
                    <a:pt x="1551" y="2191"/>
                  </a:cubicBezTo>
                  <a:cubicBezTo>
                    <a:pt x="1217" y="1948"/>
                    <a:pt x="852" y="1796"/>
                    <a:pt x="609" y="1432"/>
                  </a:cubicBezTo>
                  <a:cubicBezTo>
                    <a:pt x="335" y="1036"/>
                    <a:pt x="214" y="550"/>
                    <a:pt x="244" y="64"/>
                  </a:cubicBezTo>
                  <a:cubicBezTo>
                    <a:pt x="244" y="26"/>
                    <a:pt x="198"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6" name="Google Shape;956;p30"/>
            <p:cNvSpPr/>
            <p:nvPr/>
          </p:nvSpPr>
          <p:spPr>
            <a:xfrm>
              <a:off x="6207825" y="4137900"/>
              <a:ext cx="101850" cy="90825"/>
            </a:xfrm>
            <a:custGeom>
              <a:avLst/>
              <a:gdLst/>
              <a:ahLst/>
              <a:cxnLst/>
              <a:rect l="l" t="t" r="r" b="b"/>
              <a:pathLst>
                <a:path w="4074" h="3633" extrusionOk="0">
                  <a:moveTo>
                    <a:pt x="3952" y="0"/>
                  </a:moveTo>
                  <a:cubicBezTo>
                    <a:pt x="2949" y="122"/>
                    <a:pt x="2189" y="851"/>
                    <a:pt x="1794" y="1733"/>
                  </a:cubicBezTo>
                  <a:cubicBezTo>
                    <a:pt x="1551" y="2249"/>
                    <a:pt x="1581" y="2462"/>
                    <a:pt x="913" y="2736"/>
                  </a:cubicBezTo>
                  <a:cubicBezTo>
                    <a:pt x="730" y="2827"/>
                    <a:pt x="487" y="2827"/>
                    <a:pt x="305" y="2979"/>
                  </a:cubicBezTo>
                  <a:cubicBezTo>
                    <a:pt x="61" y="3161"/>
                    <a:pt x="1" y="3313"/>
                    <a:pt x="61" y="3587"/>
                  </a:cubicBezTo>
                  <a:cubicBezTo>
                    <a:pt x="77" y="3617"/>
                    <a:pt x="107" y="3632"/>
                    <a:pt x="134" y="3632"/>
                  </a:cubicBezTo>
                  <a:cubicBezTo>
                    <a:pt x="160" y="3632"/>
                    <a:pt x="183" y="3617"/>
                    <a:pt x="183" y="3587"/>
                  </a:cubicBezTo>
                  <a:cubicBezTo>
                    <a:pt x="305" y="2918"/>
                    <a:pt x="1004" y="3070"/>
                    <a:pt x="1399" y="2766"/>
                  </a:cubicBezTo>
                  <a:cubicBezTo>
                    <a:pt x="1581" y="2614"/>
                    <a:pt x="1672" y="2401"/>
                    <a:pt x="1764" y="2189"/>
                  </a:cubicBezTo>
                  <a:cubicBezTo>
                    <a:pt x="2280" y="1094"/>
                    <a:pt x="2797" y="517"/>
                    <a:pt x="3982" y="122"/>
                  </a:cubicBezTo>
                  <a:cubicBezTo>
                    <a:pt x="4074" y="91"/>
                    <a:pt x="4043" y="0"/>
                    <a:pt x="3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7" name="Google Shape;957;p30"/>
            <p:cNvSpPr/>
            <p:nvPr/>
          </p:nvSpPr>
          <p:spPr>
            <a:xfrm>
              <a:off x="6205150" y="4231600"/>
              <a:ext cx="704275" cy="177675"/>
            </a:xfrm>
            <a:custGeom>
              <a:avLst/>
              <a:gdLst/>
              <a:ahLst/>
              <a:cxnLst/>
              <a:rect l="l" t="t" r="r" b="b"/>
              <a:pathLst>
                <a:path w="28171" h="7107" extrusionOk="0">
                  <a:moveTo>
                    <a:pt x="91" y="1"/>
                  </a:moveTo>
                  <a:cubicBezTo>
                    <a:pt x="42" y="1"/>
                    <a:pt x="1" y="59"/>
                    <a:pt x="47" y="82"/>
                  </a:cubicBezTo>
                  <a:lnTo>
                    <a:pt x="47" y="112"/>
                  </a:lnTo>
                  <a:cubicBezTo>
                    <a:pt x="3998" y="3790"/>
                    <a:pt x="9044" y="6222"/>
                    <a:pt x="14394" y="6921"/>
                  </a:cubicBezTo>
                  <a:cubicBezTo>
                    <a:pt x="15266" y="7035"/>
                    <a:pt x="16149" y="7107"/>
                    <a:pt x="17027" y="7107"/>
                  </a:cubicBezTo>
                  <a:cubicBezTo>
                    <a:pt x="18718" y="7107"/>
                    <a:pt x="20391" y="6841"/>
                    <a:pt x="21932" y="6100"/>
                  </a:cubicBezTo>
                  <a:cubicBezTo>
                    <a:pt x="24455" y="4915"/>
                    <a:pt x="26370" y="2787"/>
                    <a:pt x="28102" y="690"/>
                  </a:cubicBezTo>
                  <a:cubicBezTo>
                    <a:pt x="28170" y="621"/>
                    <a:pt x="28119" y="536"/>
                    <a:pt x="28051" y="536"/>
                  </a:cubicBezTo>
                  <a:cubicBezTo>
                    <a:pt x="28028" y="536"/>
                    <a:pt x="28003" y="545"/>
                    <a:pt x="27981" y="568"/>
                  </a:cubicBezTo>
                  <a:cubicBezTo>
                    <a:pt x="26339" y="2331"/>
                    <a:pt x="24728" y="4246"/>
                    <a:pt x="22600" y="5462"/>
                  </a:cubicBezTo>
                  <a:cubicBezTo>
                    <a:pt x="20862" y="6455"/>
                    <a:pt x="18944" y="6812"/>
                    <a:pt x="16997" y="6812"/>
                  </a:cubicBezTo>
                  <a:cubicBezTo>
                    <a:pt x="15845" y="6812"/>
                    <a:pt x="14683" y="6687"/>
                    <a:pt x="13543" y="6495"/>
                  </a:cubicBezTo>
                  <a:cubicBezTo>
                    <a:pt x="8527" y="5675"/>
                    <a:pt x="3938" y="3365"/>
                    <a:pt x="138" y="21"/>
                  </a:cubicBezTo>
                  <a:cubicBezTo>
                    <a:pt x="123" y="6"/>
                    <a:pt x="10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8" name="Google Shape;958;p30"/>
            <p:cNvSpPr/>
            <p:nvPr/>
          </p:nvSpPr>
          <p:spPr>
            <a:xfrm>
              <a:off x="6830175" y="4218425"/>
              <a:ext cx="103425" cy="38850"/>
            </a:xfrm>
            <a:custGeom>
              <a:avLst/>
              <a:gdLst/>
              <a:ahLst/>
              <a:cxnLst/>
              <a:rect l="l" t="t" r="r" b="b"/>
              <a:pathLst>
                <a:path w="4137" h="1554" extrusionOk="0">
                  <a:moveTo>
                    <a:pt x="92" y="1"/>
                  </a:moveTo>
                  <a:cubicBezTo>
                    <a:pt x="31" y="1"/>
                    <a:pt x="1" y="92"/>
                    <a:pt x="62" y="92"/>
                  </a:cubicBezTo>
                  <a:cubicBezTo>
                    <a:pt x="700" y="214"/>
                    <a:pt x="1308" y="305"/>
                    <a:pt x="1946" y="427"/>
                  </a:cubicBezTo>
                  <a:cubicBezTo>
                    <a:pt x="2220" y="487"/>
                    <a:pt x="2524" y="548"/>
                    <a:pt x="2797" y="639"/>
                  </a:cubicBezTo>
                  <a:cubicBezTo>
                    <a:pt x="3010" y="700"/>
                    <a:pt x="3253" y="791"/>
                    <a:pt x="3466" y="882"/>
                  </a:cubicBezTo>
                  <a:cubicBezTo>
                    <a:pt x="3439" y="1228"/>
                    <a:pt x="3297" y="1411"/>
                    <a:pt x="3078" y="1411"/>
                  </a:cubicBezTo>
                  <a:cubicBezTo>
                    <a:pt x="3047" y="1411"/>
                    <a:pt x="3014" y="1407"/>
                    <a:pt x="2980" y="1399"/>
                  </a:cubicBezTo>
                  <a:cubicBezTo>
                    <a:pt x="2888" y="1399"/>
                    <a:pt x="2888" y="1551"/>
                    <a:pt x="2980" y="1551"/>
                  </a:cubicBezTo>
                  <a:cubicBezTo>
                    <a:pt x="3004" y="1553"/>
                    <a:pt x="3030" y="1554"/>
                    <a:pt x="3058" y="1554"/>
                  </a:cubicBezTo>
                  <a:cubicBezTo>
                    <a:pt x="3468" y="1554"/>
                    <a:pt x="4137" y="1339"/>
                    <a:pt x="3709" y="882"/>
                  </a:cubicBezTo>
                  <a:cubicBezTo>
                    <a:pt x="3375" y="518"/>
                    <a:pt x="2645" y="427"/>
                    <a:pt x="2220" y="335"/>
                  </a:cubicBezTo>
                  <a:cubicBezTo>
                    <a:pt x="1521" y="214"/>
                    <a:pt x="791" y="12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9" name="Google Shape;959;p30"/>
            <p:cNvSpPr/>
            <p:nvPr/>
          </p:nvSpPr>
          <p:spPr>
            <a:xfrm>
              <a:off x="6768225" y="4212500"/>
              <a:ext cx="56450" cy="67250"/>
            </a:xfrm>
            <a:custGeom>
              <a:avLst/>
              <a:gdLst/>
              <a:ahLst/>
              <a:cxnLst/>
              <a:rect l="l" t="t" r="r" b="b"/>
              <a:pathLst>
                <a:path w="2258" h="2690" extrusionOk="0">
                  <a:moveTo>
                    <a:pt x="2182" y="0"/>
                  </a:moveTo>
                  <a:cubicBezTo>
                    <a:pt x="2167" y="0"/>
                    <a:pt x="2153" y="7"/>
                    <a:pt x="2144" y="25"/>
                  </a:cubicBezTo>
                  <a:cubicBezTo>
                    <a:pt x="1567" y="1028"/>
                    <a:pt x="746" y="1697"/>
                    <a:pt x="47" y="2578"/>
                  </a:cubicBezTo>
                  <a:cubicBezTo>
                    <a:pt x="0" y="2625"/>
                    <a:pt x="25" y="2690"/>
                    <a:pt x="67" y="2690"/>
                  </a:cubicBezTo>
                  <a:cubicBezTo>
                    <a:pt x="80" y="2690"/>
                    <a:pt x="94" y="2684"/>
                    <a:pt x="108" y="2670"/>
                  </a:cubicBezTo>
                  <a:cubicBezTo>
                    <a:pt x="989" y="2031"/>
                    <a:pt x="1780" y="1089"/>
                    <a:pt x="2236" y="86"/>
                  </a:cubicBezTo>
                  <a:cubicBezTo>
                    <a:pt x="2257" y="43"/>
                    <a:pt x="2218" y="0"/>
                    <a:pt x="2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0" name="Google Shape;960;p30"/>
            <p:cNvSpPr/>
            <p:nvPr/>
          </p:nvSpPr>
          <p:spPr>
            <a:xfrm>
              <a:off x="6782600" y="4103475"/>
              <a:ext cx="55200" cy="104150"/>
            </a:xfrm>
            <a:custGeom>
              <a:avLst/>
              <a:gdLst/>
              <a:ahLst/>
              <a:cxnLst/>
              <a:rect l="l" t="t" r="r" b="b"/>
              <a:pathLst>
                <a:path w="2208" h="4166" extrusionOk="0">
                  <a:moveTo>
                    <a:pt x="60" y="1"/>
                  </a:moveTo>
                  <a:cubicBezTo>
                    <a:pt x="31" y="1"/>
                    <a:pt x="0" y="45"/>
                    <a:pt x="50" y="70"/>
                  </a:cubicBezTo>
                  <a:cubicBezTo>
                    <a:pt x="658" y="556"/>
                    <a:pt x="1205" y="1043"/>
                    <a:pt x="1448" y="1863"/>
                  </a:cubicBezTo>
                  <a:cubicBezTo>
                    <a:pt x="1661" y="2623"/>
                    <a:pt x="1478" y="3383"/>
                    <a:pt x="1387" y="4143"/>
                  </a:cubicBezTo>
                  <a:cubicBezTo>
                    <a:pt x="1387" y="4158"/>
                    <a:pt x="1402" y="4166"/>
                    <a:pt x="1421" y="4166"/>
                  </a:cubicBezTo>
                  <a:cubicBezTo>
                    <a:pt x="1440" y="4166"/>
                    <a:pt x="1463" y="4158"/>
                    <a:pt x="1478" y="4143"/>
                  </a:cubicBezTo>
                  <a:cubicBezTo>
                    <a:pt x="2208" y="2775"/>
                    <a:pt x="1600" y="556"/>
                    <a:pt x="80" y="9"/>
                  </a:cubicBezTo>
                  <a:cubicBezTo>
                    <a:pt x="74"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1" name="Google Shape;961;p30"/>
            <p:cNvSpPr/>
            <p:nvPr/>
          </p:nvSpPr>
          <p:spPr>
            <a:xfrm>
              <a:off x="6607000" y="4124600"/>
              <a:ext cx="189000" cy="206400"/>
            </a:xfrm>
            <a:custGeom>
              <a:avLst/>
              <a:gdLst/>
              <a:ahLst/>
              <a:cxnLst/>
              <a:rect l="l" t="t" r="r" b="b"/>
              <a:pathLst>
                <a:path w="7560" h="8256" extrusionOk="0">
                  <a:moveTo>
                    <a:pt x="7514" y="0"/>
                  </a:moveTo>
                  <a:cubicBezTo>
                    <a:pt x="7492" y="0"/>
                    <a:pt x="7469" y="15"/>
                    <a:pt x="7469" y="46"/>
                  </a:cubicBezTo>
                  <a:cubicBezTo>
                    <a:pt x="6861" y="4180"/>
                    <a:pt x="4216" y="7158"/>
                    <a:pt x="113" y="8070"/>
                  </a:cubicBezTo>
                  <a:cubicBezTo>
                    <a:pt x="1" y="8098"/>
                    <a:pt x="44" y="8256"/>
                    <a:pt x="147" y="8256"/>
                  </a:cubicBezTo>
                  <a:cubicBezTo>
                    <a:pt x="156" y="8256"/>
                    <a:pt x="164" y="8255"/>
                    <a:pt x="174" y="8253"/>
                  </a:cubicBezTo>
                  <a:cubicBezTo>
                    <a:pt x="4216" y="7584"/>
                    <a:pt x="7347" y="4180"/>
                    <a:pt x="7560" y="46"/>
                  </a:cubicBezTo>
                  <a:cubicBezTo>
                    <a:pt x="7560" y="15"/>
                    <a:pt x="7537" y="0"/>
                    <a:pt x="7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2" name="Google Shape;962;p30"/>
            <p:cNvSpPr/>
            <p:nvPr/>
          </p:nvSpPr>
          <p:spPr>
            <a:xfrm>
              <a:off x="6229875" y="4160175"/>
              <a:ext cx="253050" cy="170750"/>
            </a:xfrm>
            <a:custGeom>
              <a:avLst/>
              <a:gdLst/>
              <a:ahLst/>
              <a:cxnLst/>
              <a:rect l="l" t="t" r="r" b="b"/>
              <a:pathLst>
                <a:path w="10122" h="6830" extrusionOk="0">
                  <a:moveTo>
                    <a:pt x="2934" y="0"/>
                  </a:moveTo>
                  <a:cubicBezTo>
                    <a:pt x="2919" y="0"/>
                    <a:pt x="2902" y="6"/>
                    <a:pt x="2888" y="21"/>
                  </a:cubicBezTo>
                  <a:cubicBezTo>
                    <a:pt x="0" y="3486"/>
                    <a:pt x="7599" y="6708"/>
                    <a:pt x="10000" y="6830"/>
                  </a:cubicBezTo>
                  <a:cubicBezTo>
                    <a:pt x="10091" y="6830"/>
                    <a:pt x="10122" y="6678"/>
                    <a:pt x="10031" y="6678"/>
                  </a:cubicBezTo>
                  <a:cubicBezTo>
                    <a:pt x="8450" y="6343"/>
                    <a:pt x="6930" y="5948"/>
                    <a:pt x="5563" y="5067"/>
                  </a:cubicBezTo>
                  <a:cubicBezTo>
                    <a:pt x="3952" y="4094"/>
                    <a:pt x="1581" y="2118"/>
                    <a:pt x="2979" y="82"/>
                  </a:cubicBezTo>
                  <a:cubicBezTo>
                    <a:pt x="3025" y="59"/>
                    <a:pt x="2984"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3" name="Google Shape;963;p30"/>
            <p:cNvSpPr/>
            <p:nvPr/>
          </p:nvSpPr>
          <p:spPr>
            <a:xfrm>
              <a:off x="6467875" y="4153550"/>
              <a:ext cx="302100" cy="116925"/>
            </a:xfrm>
            <a:custGeom>
              <a:avLst/>
              <a:gdLst/>
              <a:ahLst/>
              <a:cxnLst/>
              <a:rect l="l" t="t" r="r" b="b"/>
              <a:pathLst>
                <a:path w="12084" h="4677" extrusionOk="0">
                  <a:moveTo>
                    <a:pt x="12029" y="0"/>
                  </a:moveTo>
                  <a:cubicBezTo>
                    <a:pt x="12019" y="0"/>
                    <a:pt x="12008" y="4"/>
                    <a:pt x="12000" y="12"/>
                  </a:cubicBezTo>
                  <a:cubicBezTo>
                    <a:pt x="10481" y="1745"/>
                    <a:pt x="9325" y="3356"/>
                    <a:pt x="7046" y="4116"/>
                  </a:cubicBezTo>
                  <a:cubicBezTo>
                    <a:pt x="6099" y="4427"/>
                    <a:pt x="5141" y="4560"/>
                    <a:pt x="4184" y="4560"/>
                  </a:cubicBezTo>
                  <a:cubicBezTo>
                    <a:pt x="2807" y="4560"/>
                    <a:pt x="1430" y="4285"/>
                    <a:pt x="85" y="3873"/>
                  </a:cubicBezTo>
                  <a:cubicBezTo>
                    <a:pt x="78" y="3869"/>
                    <a:pt x="72" y="3868"/>
                    <a:pt x="66" y="3868"/>
                  </a:cubicBezTo>
                  <a:cubicBezTo>
                    <a:pt x="19" y="3868"/>
                    <a:pt x="1" y="3964"/>
                    <a:pt x="55" y="3964"/>
                  </a:cubicBezTo>
                  <a:lnTo>
                    <a:pt x="55" y="3994"/>
                  </a:lnTo>
                  <a:cubicBezTo>
                    <a:pt x="1406" y="4442"/>
                    <a:pt x="2765" y="4676"/>
                    <a:pt x="4076" y="4676"/>
                  </a:cubicBezTo>
                  <a:cubicBezTo>
                    <a:pt x="7306" y="4676"/>
                    <a:pt x="10245" y="3251"/>
                    <a:pt x="12061" y="73"/>
                  </a:cubicBezTo>
                  <a:cubicBezTo>
                    <a:pt x="12083" y="29"/>
                    <a:pt x="12057"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4" name="Google Shape;964;p30"/>
            <p:cNvSpPr/>
            <p:nvPr/>
          </p:nvSpPr>
          <p:spPr>
            <a:xfrm>
              <a:off x="6389450" y="4015350"/>
              <a:ext cx="370075" cy="208150"/>
            </a:xfrm>
            <a:custGeom>
              <a:avLst/>
              <a:gdLst/>
              <a:ahLst/>
              <a:cxnLst/>
              <a:rect l="l" t="t" r="r" b="b"/>
              <a:pathLst>
                <a:path w="14803" h="8326" extrusionOk="0">
                  <a:moveTo>
                    <a:pt x="14727" y="1"/>
                  </a:moveTo>
                  <a:cubicBezTo>
                    <a:pt x="14689" y="1"/>
                    <a:pt x="14651" y="24"/>
                    <a:pt x="14651" y="69"/>
                  </a:cubicBezTo>
                  <a:lnTo>
                    <a:pt x="14621" y="69"/>
                  </a:lnTo>
                  <a:cubicBezTo>
                    <a:pt x="14560" y="3382"/>
                    <a:pt x="13891" y="6908"/>
                    <a:pt x="10183" y="7820"/>
                  </a:cubicBezTo>
                  <a:cubicBezTo>
                    <a:pt x="9375" y="8012"/>
                    <a:pt x="8538" y="8090"/>
                    <a:pt x="7687" y="8090"/>
                  </a:cubicBezTo>
                  <a:cubicBezTo>
                    <a:pt x="5176" y="8090"/>
                    <a:pt x="2544" y="7416"/>
                    <a:pt x="183" y="7030"/>
                  </a:cubicBezTo>
                  <a:cubicBezTo>
                    <a:pt x="61" y="7030"/>
                    <a:pt x="0" y="7212"/>
                    <a:pt x="122" y="7243"/>
                  </a:cubicBezTo>
                  <a:cubicBezTo>
                    <a:pt x="2353" y="7624"/>
                    <a:pt x="5130" y="8326"/>
                    <a:pt x="7696" y="8326"/>
                  </a:cubicBezTo>
                  <a:cubicBezTo>
                    <a:pt x="9009" y="8326"/>
                    <a:pt x="10267" y="8142"/>
                    <a:pt x="11368" y="7638"/>
                  </a:cubicBezTo>
                  <a:cubicBezTo>
                    <a:pt x="14317" y="6300"/>
                    <a:pt x="14803" y="2987"/>
                    <a:pt x="14803" y="69"/>
                  </a:cubicBezTo>
                  <a:cubicBezTo>
                    <a:pt x="14803" y="24"/>
                    <a:pt x="14765" y="1"/>
                    <a:pt x="14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5" name="Google Shape;965;p30"/>
            <p:cNvSpPr/>
            <p:nvPr/>
          </p:nvSpPr>
          <p:spPr>
            <a:xfrm>
              <a:off x="6640625" y="3941775"/>
              <a:ext cx="64950" cy="252975"/>
            </a:xfrm>
            <a:custGeom>
              <a:avLst/>
              <a:gdLst/>
              <a:ahLst/>
              <a:cxnLst/>
              <a:rect l="l" t="t" r="r" b="b"/>
              <a:pathLst>
                <a:path w="2598" h="10119" extrusionOk="0">
                  <a:moveTo>
                    <a:pt x="2550" y="0"/>
                  </a:moveTo>
                  <a:cubicBezTo>
                    <a:pt x="2534" y="0"/>
                    <a:pt x="2518" y="10"/>
                    <a:pt x="2507" y="33"/>
                  </a:cubicBezTo>
                  <a:cubicBezTo>
                    <a:pt x="2081" y="1553"/>
                    <a:pt x="1716" y="3073"/>
                    <a:pt x="1534" y="4654"/>
                  </a:cubicBezTo>
                  <a:cubicBezTo>
                    <a:pt x="1291" y="6568"/>
                    <a:pt x="1200" y="8392"/>
                    <a:pt x="45" y="10003"/>
                  </a:cubicBezTo>
                  <a:cubicBezTo>
                    <a:pt x="1" y="10069"/>
                    <a:pt x="52" y="10119"/>
                    <a:pt x="106" y="10119"/>
                  </a:cubicBezTo>
                  <a:cubicBezTo>
                    <a:pt x="127" y="10119"/>
                    <a:pt x="149" y="10111"/>
                    <a:pt x="166" y="10094"/>
                  </a:cubicBezTo>
                  <a:cubicBezTo>
                    <a:pt x="987" y="9213"/>
                    <a:pt x="1321" y="8210"/>
                    <a:pt x="1504" y="6994"/>
                  </a:cubicBezTo>
                  <a:cubicBezTo>
                    <a:pt x="1868" y="4684"/>
                    <a:pt x="1960" y="2343"/>
                    <a:pt x="2598" y="64"/>
                  </a:cubicBezTo>
                  <a:cubicBezTo>
                    <a:pt x="2598" y="26"/>
                    <a:pt x="2575"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6" name="Google Shape;966;p30"/>
            <p:cNvSpPr/>
            <p:nvPr/>
          </p:nvSpPr>
          <p:spPr>
            <a:xfrm>
              <a:off x="6680925" y="3884225"/>
              <a:ext cx="94875" cy="294900"/>
            </a:xfrm>
            <a:custGeom>
              <a:avLst/>
              <a:gdLst/>
              <a:ahLst/>
              <a:cxnLst/>
              <a:rect l="l" t="t" r="r" b="b"/>
              <a:pathLst>
                <a:path w="3795" h="11796" extrusionOk="0">
                  <a:moveTo>
                    <a:pt x="3704" y="0"/>
                  </a:moveTo>
                  <a:cubicBezTo>
                    <a:pt x="3686" y="0"/>
                    <a:pt x="3670" y="8"/>
                    <a:pt x="3661" y="25"/>
                  </a:cubicBezTo>
                  <a:cubicBezTo>
                    <a:pt x="1107" y="3399"/>
                    <a:pt x="2262" y="8080"/>
                    <a:pt x="44" y="11667"/>
                  </a:cubicBezTo>
                  <a:cubicBezTo>
                    <a:pt x="1" y="11731"/>
                    <a:pt x="64" y="11796"/>
                    <a:pt x="126" y="11796"/>
                  </a:cubicBezTo>
                  <a:cubicBezTo>
                    <a:pt x="152" y="11796"/>
                    <a:pt x="178" y="11785"/>
                    <a:pt x="196" y="11758"/>
                  </a:cubicBezTo>
                  <a:cubicBezTo>
                    <a:pt x="2779" y="8415"/>
                    <a:pt x="1624" y="3673"/>
                    <a:pt x="3752" y="86"/>
                  </a:cubicBezTo>
                  <a:cubicBezTo>
                    <a:pt x="3795" y="43"/>
                    <a:pt x="3747"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7" name="Google Shape;967;p30"/>
            <p:cNvSpPr/>
            <p:nvPr/>
          </p:nvSpPr>
          <p:spPr>
            <a:xfrm>
              <a:off x="6733975" y="3726600"/>
              <a:ext cx="27075" cy="129475"/>
            </a:xfrm>
            <a:custGeom>
              <a:avLst/>
              <a:gdLst/>
              <a:ahLst/>
              <a:cxnLst/>
              <a:rect l="l" t="t" r="r" b="b"/>
              <a:pathLst>
                <a:path w="1083" h="5179" extrusionOk="0">
                  <a:moveTo>
                    <a:pt x="794" y="0"/>
                  </a:moveTo>
                  <a:cubicBezTo>
                    <a:pt x="756" y="0"/>
                    <a:pt x="718" y="23"/>
                    <a:pt x="718" y="69"/>
                  </a:cubicBezTo>
                  <a:cubicBezTo>
                    <a:pt x="870" y="1862"/>
                    <a:pt x="444" y="3412"/>
                    <a:pt x="19" y="5115"/>
                  </a:cubicBezTo>
                  <a:cubicBezTo>
                    <a:pt x="0" y="5152"/>
                    <a:pt x="28" y="5178"/>
                    <a:pt x="59" y="5178"/>
                  </a:cubicBezTo>
                  <a:cubicBezTo>
                    <a:pt x="78" y="5178"/>
                    <a:pt x="98" y="5168"/>
                    <a:pt x="110" y="5145"/>
                  </a:cubicBezTo>
                  <a:cubicBezTo>
                    <a:pt x="961" y="3656"/>
                    <a:pt x="1083" y="1741"/>
                    <a:pt x="870" y="69"/>
                  </a:cubicBezTo>
                  <a:cubicBezTo>
                    <a:pt x="870" y="23"/>
                    <a:pt x="832"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8" name="Google Shape;968;p30"/>
            <p:cNvSpPr/>
            <p:nvPr/>
          </p:nvSpPr>
          <p:spPr>
            <a:xfrm>
              <a:off x="6546225" y="3489575"/>
              <a:ext cx="81100" cy="22200"/>
            </a:xfrm>
            <a:custGeom>
              <a:avLst/>
              <a:gdLst/>
              <a:ahLst/>
              <a:cxnLst/>
              <a:rect l="l" t="t" r="r" b="b"/>
              <a:pathLst>
                <a:path w="3244" h="888" extrusionOk="0">
                  <a:moveTo>
                    <a:pt x="85" y="1"/>
                  </a:moveTo>
                  <a:cubicBezTo>
                    <a:pt x="16" y="1"/>
                    <a:pt x="1" y="100"/>
                    <a:pt x="82" y="127"/>
                  </a:cubicBezTo>
                  <a:cubicBezTo>
                    <a:pt x="1085" y="431"/>
                    <a:pt x="2118" y="735"/>
                    <a:pt x="3152" y="887"/>
                  </a:cubicBezTo>
                  <a:cubicBezTo>
                    <a:pt x="3243" y="887"/>
                    <a:pt x="3243" y="766"/>
                    <a:pt x="3182" y="735"/>
                  </a:cubicBezTo>
                  <a:cubicBezTo>
                    <a:pt x="2210" y="370"/>
                    <a:pt x="1146" y="188"/>
                    <a:pt x="112" y="6"/>
                  </a:cubicBezTo>
                  <a:cubicBezTo>
                    <a:pt x="102"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9" name="Google Shape;969;p30"/>
            <p:cNvSpPr/>
            <p:nvPr/>
          </p:nvSpPr>
          <p:spPr>
            <a:xfrm>
              <a:off x="6649675" y="3528250"/>
              <a:ext cx="172925" cy="551275"/>
            </a:xfrm>
            <a:custGeom>
              <a:avLst/>
              <a:gdLst/>
              <a:ahLst/>
              <a:cxnLst/>
              <a:rect l="l" t="t" r="r" b="b"/>
              <a:pathLst>
                <a:path w="6917" h="22051" extrusionOk="0">
                  <a:moveTo>
                    <a:pt x="75" y="1"/>
                  </a:moveTo>
                  <a:cubicBezTo>
                    <a:pt x="31" y="1"/>
                    <a:pt x="1" y="46"/>
                    <a:pt x="41" y="93"/>
                  </a:cubicBezTo>
                  <a:lnTo>
                    <a:pt x="41" y="93"/>
                  </a:lnTo>
                  <a:cubicBezTo>
                    <a:pt x="33" y="85"/>
                    <a:pt x="25" y="77"/>
                    <a:pt x="17" y="70"/>
                  </a:cubicBezTo>
                  <a:lnTo>
                    <a:pt x="17" y="70"/>
                  </a:lnTo>
                  <a:lnTo>
                    <a:pt x="47" y="100"/>
                  </a:lnTo>
                  <a:cubicBezTo>
                    <a:pt x="45" y="98"/>
                    <a:pt x="43" y="95"/>
                    <a:pt x="41" y="93"/>
                  </a:cubicBezTo>
                  <a:lnTo>
                    <a:pt x="41" y="93"/>
                  </a:lnTo>
                  <a:cubicBezTo>
                    <a:pt x="1401" y="1421"/>
                    <a:pt x="2758" y="2633"/>
                    <a:pt x="3634" y="4325"/>
                  </a:cubicBezTo>
                  <a:cubicBezTo>
                    <a:pt x="4516" y="6027"/>
                    <a:pt x="5002" y="7881"/>
                    <a:pt x="5367" y="9766"/>
                  </a:cubicBezTo>
                  <a:cubicBezTo>
                    <a:pt x="6157" y="13900"/>
                    <a:pt x="6339" y="17912"/>
                    <a:pt x="5215" y="22015"/>
                  </a:cubicBezTo>
                  <a:cubicBezTo>
                    <a:pt x="5215" y="22033"/>
                    <a:pt x="5235" y="22050"/>
                    <a:pt x="5258" y="22050"/>
                  </a:cubicBezTo>
                  <a:cubicBezTo>
                    <a:pt x="5275" y="22050"/>
                    <a:pt x="5293" y="22041"/>
                    <a:pt x="5306" y="22015"/>
                  </a:cubicBezTo>
                  <a:cubicBezTo>
                    <a:pt x="6917" y="18125"/>
                    <a:pt x="6430" y="13717"/>
                    <a:pt x="5640" y="9675"/>
                  </a:cubicBezTo>
                  <a:cubicBezTo>
                    <a:pt x="4880" y="5662"/>
                    <a:pt x="3330" y="2592"/>
                    <a:pt x="108" y="9"/>
                  </a:cubicBezTo>
                  <a:cubicBezTo>
                    <a:pt x="97" y="3"/>
                    <a:pt x="8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0" name="Google Shape;970;p30"/>
            <p:cNvSpPr/>
            <p:nvPr/>
          </p:nvSpPr>
          <p:spPr>
            <a:xfrm>
              <a:off x="6087775" y="4235150"/>
              <a:ext cx="117050" cy="239400"/>
            </a:xfrm>
            <a:custGeom>
              <a:avLst/>
              <a:gdLst/>
              <a:ahLst/>
              <a:cxnLst/>
              <a:rect l="l" t="t" r="r" b="b"/>
              <a:pathLst>
                <a:path w="4682" h="9576" extrusionOk="0">
                  <a:moveTo>
                    <a:pt x="4499" y="1"/>
                  </a:moveTo>
                  <a:cubicBezTo>
                    <a:pt x="0" y="821"/>
                    <a:pt x="2675" y="6536"/>
                    <a:pt x="2675" y="9484"/>
                  </a:cubicBezTo>
                  <a:cubicBezTo>
                    <a:pt x="2675" y="9545"/>
                    <a:pt x="2728" y="9575"/>
                    <a:pt x="2785" y="9575"/>
                  </a:cubicBezTo>
                  <a:cubicBezTo>
                    <a:pt x="2842" y="9575"/>
                    <a:pt x="2903" y="9545"/>
                    <a:pt x="2918" y="9484"/>
                  </a:cubicBezTo>
                  <a:cubicBezTo>
                    <a:pt x="3100" y="6718"/>
                    <a:pt x="152" y="1186"/>
                    <a:pt x="4559" y="183"/>
                  </a:cubicBezTo>
                  <a:cubicBezTo>
                    <a:pt x="4681" y="153"/>
                    <a:pt x="4620" y="1"/>
                    <a:pt x="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1" name="Google Shape;971;p30"/>
            <p:cNvSpPr/>
            <p:nvPr/>
          </p:nvSpPr>
          <p:spPr>
            <a:xfrm>
              <a:off x="6217925" y="4268675"/>
              <a:ext cx="18375" cy="57550"/>
            </a:xfrm>
            <a:custGeom>
              <a:avLst/>
              <a:gdLst/>
              <a:ahLst/>
              <a:cxnLst/>
              <a:rect l="l" t="t" r="r" b="b"/>
              <a:pathLst>
                <a:path w="735" h="2302" extrusionOk="0">
                  <a:moveTo>
                    <a:pt x="692" y="0"/>
                  </a:moveTo>
                  <a:cubicBezTo>
                    <a:pt x="660" y="0"/>
                    <a:pt x="616" y="25"/>
                    <a:pt x="600" y="58"/>
                  </a:cubicBezTo>
                  <a:cubicBezTo>
                    <a:pt x="509" y="848"/>
                    <a:pt x="265" y="1486"/>
                    <a:pt x="22" y="2216"/>
                  </a:cubicBezTo>
                  <a:cubicBezTo>
                    <a:pt x="1" y="2259"/>
                    <a:pt x="55" y="2302"/>
                    <a:pt x="100" y="2302"/>
                  </a:cubicBezTo>
                  <a:cubicBezTo>
                    <a:pt x="118" y="2302"/>
                    <a:pt x="135" y="2295"/>
                    <a:pt x="144" y="2277"/>
                  </a:cubicBezTo>
                  <a:cubicBezTo>
                    <a:pt x="539" y="1608"/>
                    <a:pt x="660" y="818"/>
                    <a:pt x="721" y="58"/>
                  </a:cubicBezTo>
                  <a:cubicBezTo>
                    <a:pt x="735" y="17"/>
                    <a:pt x="718" y="0"/>
                    <a:pt x="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2" name="Google Shape;972;p30"/>
            <p:cNvSpPr/>
            <p:nvPr/>
          </p:nvSpPr>
          <p:spPr>
            <a:xfrm>
              <a:off x="6222625" y="4298850"/>
              <a:ext cx="50575" cy="97175"/>
            </a:xfrm>
            <a:custGeom>
              <a:avLst/>
              <a:gdLst/>
              <a:ahLst/>
              <a:cxnLst/>
              <a:rect l="l" t="t" r="r" b="b"/>
              <a:pathLst>
                <a:path w="2023" h="3887" extrusionOk="0">
                  <a:moveTo>
                    <a:pt x="1913" y="0"/>
                  </a:moveTo>
                  <a:cubicBezTo>
                    <a:pt x="1881" y="0"/>
                    <a:pt x="1852" y="20"/>
                    <a:pt x="1840" y="67"/>
                  </a:cubicBezTo>
                  <a:cubicBezTo>
                    <a:pt x="1536" y="1495"/>
                    <a:pt x="837" y="2559"/>
                    <a:pt x="47" y="3775"/>
                  </a:cubicBezTo>
                  <a:cubicBezTo>
                    <a:pt x="0" y="3822"/>
                    <a:pt x="61" y="3886"/>
                    <a:pt x="119" y="3886"/>
                  </a:cubicBezTo>
                  <a:cubicBezTo>
                    <a:pt x="137" y="3886"/>
                    <a:pt x="154" y="3880"/>
                    <a:pt x="169" y="3866"/>
                  </a:cubicBezTo>
                  <a:cubicBezTo>
                    <a:pt x="1202" y="2954"/>
                    <a:pt x="1780" y="1435"/>
                    <a:pt x="2023" y="127"/>
                  </a:cubicBezTo>
                  <a:cubicBezTo>
                    <a:pt x="2023" y="52"/>
                    <a:pt x="1965"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3" name="Google Shape;973;p30"/>
            <p:cNvSpPr/>
            <p:nvPr/>
          </p:nvSpPr>
          <p:spPr>
            <a:xfrm>
              <a:off x="6295425" y="4360675"/>
              <a:ext cx="79025" cy="99275"/>
            </a:xfrm>
            <a:custGeom>
              <a:avLst/>
              <a:gdLst/>
              <a:ahLst/>
              <a:cxnLst/>
              <a:rect l="l" t="t" r="r" b="b"/>
              <a:pathLst>
                <a:path w="3161" h="3971" extrusionOk="0">
                  <a:moveTo>
                    <a:pt x="3009" y="0"/>
                  </a:moveTo>
                  <a:cubicBezTo>
                    <a:pt x="2987" y="0"/>
                    <a:pt x="2964" y="8"/>
                    <a:pt x="2941" y="25"/>
                  </a:cubicBezTo>
                  <a:cubicBezTo>
                    <a:pt x="2393" y="390"/>
                    <a:pt x="1937" y="876"/>
                    <a:pt x="1573" y="1424"/>
                  </a:cubicBezTo>
                  <a:cubicBezTo>
                    <a:pt x="1026" y="2214"/>
                    <a:pt x="448" y="3035"/>
                    <a:pt x="23" y="3855"/>
                  </a:cubicBezTo>
                  <a:cubicBezTo>
                    <a:pt x="1" y="3921"/>
                    <a:pt x="42" y="3971"/>
                    <a:pt x="78" y="3971"/>
                  </a:cubicBezTo>
                  <a:cubicBezTo>
                    <a:pt x="92" y="3971"/>
                    <a:pt x="105" y="3963"/>
                    <a:pt x="114" y="3946"/>
                  </a:cubicBezTo>
                  <a:cubicBezTo>
                    <a:pt x="1117" y="2761"/>
                    <a:pt x="1755" y="1120"/>
                    <a:pt x="3062" y="208"/>
                  </a:cubicBezTo>
                  <a:cubicBezTo>
                    <a:pt x="3160" y="134"/>
                    <a:pt x="3100" y="0"/>
                    <a:pt x="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4" name="Google Shape;974;p30"/>
            <p:cNvSpPr/>
            <p:nvPr/>
          </p:nvSpPr>
          <p:spPr>
            <a:xfrm>
              <a:off x="6166800" y="4415950"/>
              <a:ext cx="393125" cy="608550"/>
            </a:xfrm>
            <a:custGeom>
              <a:avLst/>
              <a:gdLst/>
              <a:ahLst/>
              <a:cxnLst/>
              <a:rect l="l" t="t" r="r" b="b"/>
              <a:pathLst>
                <a:path w="15725" h="24342" extrusionOk="0">
                  <a:moveTo>
                    <a:pt x="236" y="0"/>
                  </a:moveTo>
                  <a:cubicBezTo>
                    <a:pt x="215" y="0"/>
                    <a:pt x="194" y="10"/>
                    <a:pt x="183" y="33"/>
                  </a:cubicBezTo>
                  <a:cubicBezTo>
                    <a:pt x="0" y="884"/>
                    <a:pt x="91" y="1614"/>
                    <a:pt x="639" y="2313"/>
                  </a:cubicBezTo>
                  <a:cubicBezTo>
                    <a:pt x="760" y="2465"/>
                    <a:pt x="912" y="2556"/>
                    <a:pt x="1034" y="2678"/>
                  </a:cubicBezTo>
                  <a:cubicBezTo>
                    <a:pt x="1702" y="3103"/>
                    <a:pt x="2128" y="3711"/>
                    <a:pt x="2310" y="4532"/>
                  </a:cubicBezTo>
                  <a:cubicBezTo>
                    <a:pt x="2280" y="4927"/>
                    <a:pt x="2280" y="5292"/>
                    <a:pt x="2341" y="5656"/>
                  </a:cubicBezTo>
                  <a:cubicBezTo>
                    <a:pt x="2645" y="7966"/>
                    <a:pt x="4529" y="9000"/>
                    <a:pt x="6292" y="10246"/>
                  </a:cubicBezTo>
                  <a:cubicBezTo>
                    <a:pt x="8025" y="11462"/>
                    <a:pt x="9241" y="12982"/>
                    <a:pt x="9940" y="14957"/>
                  </a:cubicBezTo>
                  <a:cubicBezTo>
                    <a:pt x="10365" y="16173"/>
                    <a:pt x="10396" y="17480"/>
                    <a:pt x="10882" y="18666"/>
                  </a:cubicBezTo>
                  <a:cubicBezTo>
                    <a:pt x="11794" y="20824"/>
                    <a:pt x="13618" y="22921"/>
                    <a:pt x="15441" y="24319"/>
                  </a:cubicBezTo>
                  <a:cubicBezTo>
                    <a:pt x="15462" y="24335"/>
                    <a:pt x="15484" y="24342"/>
                    <a:pt x="15507" y="24342"/>
                  </a:cubicBezTo>
                  <a:cubicBezTo>
                    <a:pt x="15616" y="24342"/>
                    <a:pt x="15725" y="24182"/>
                    <a:pt x="15624" y="24107"/>
                  </a:cubicBezTo>
                  <a:cubicBezTo>
                    <a:pt x="13526" y="22465"/>
                    <a:pt x="11368" y="19973"/>
                    <a:pt x="10821" y="17328"/>
                  </a:cubicBezTo>
                  <a:cubicBezTo>
                    <a:pt x="10426" y="15261"/>
                    <a:pt x="9848" y="13377"/>
                    <a:pt x="8450" y="11736"/>
                  </a:cubicBezTo>
                  <a:cubicBezTo>
                    <a:pt x="6748" y="9760"/>
                    <a:pt x="3496" y="8909"/>
                    <a:pt x="2705" y="6234"/>
                  </a:cubicBezTo>
                  <a:cubicBezTo>
                    <a:pt x="2493" y="5413"/>
                    <a:pt x="2797" y="4289"/>
                    <a:pt x="2371" y="3498"/>
                  </a:cubicBezTo>
                  <a:cubicBezTo>
                    <a:pt x="1611" y="2191"/>
                    <a:pt x="122" y="2070"/>
                    <a:pt x="304" y="64"/>
                  </a:cubicBezTo>
                  <a:cubicBezTo>
                    <a:pt x="304" y="26"/>
                    <a:pt x="269"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5" name="Google Shape;975;p30"/>
            <p:cNvSpPr/>
            <p:nvPr/>
          </p:nvSpPr>
          <p:spPr>
            <a:xfrm>
              <a:off x="6494300" y="4397150"/>
              <a:ext cx="37275" cy="437875"/>
            </a:xfrm>
            <a:custGeom>
              <a:avLst/>
              <a:gdLst/>
              <a:ahLst/>
              <a:cxnLst/>
              <a:rect l="l" t="t" r="r" b="b"/>
              <a:pathLst>
                <a:path w="1491" h="17515" extrusionOk="0">
                  <a:moveTo>
                    <a:pt x="82" y="1"/>
                  </a:moveTo>
                  <a:cubicBezTo>
                    <a:pt x="42" y="1"/>
                    <a:pt x="1" y="33"/>
                    <a:pt x="1" y="86"/>
                  </a:cubicBezTo>
                  <a:cubicBezTo>
                    <a:pt x="1338" y="5800"/>
                    <a:pt x="882" y="11636"/>
                    <a:pt x="943" y="17412"/>
                  </a:cubicBezTo>
                  <a:cubicBezTo>
                    <a:pt x="943" y="17483"/>
                    <a:pt x="984" y="17515"/>
                    <a:pt x="1027" y="17515"/>
                  </a:cubicBezTo>
                  <a:cubicBezTo>
                    <a:pt x="1075" y="17515"/>
                    <a:pt x="1125" y="17476"/>
                    <a:pt x="1125" y="17412"/>
                  </a:cubicBezTo>
                  <a:cubicBezTo>
                    <a:pt x="1490" y="14311"/>
                    <a:pt x="1399" y="11120"/>
                    <a:pt x="1277" y="7989"/>
                  </a:cubicBezTo>
                  <a:cubicBezTo>
                    <a:pt x="1156" y="5284"/>
                    <a:pt x="943" y="2639"/>
                    <a:pt x="153" y="56"/>
                  </a:cubicBezTo>
                  <a:cubicBezTo>
                    <a:pt x="140" y="18"/>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6" name="Google Shape;976;p30"/>
            <p:cNvSpPr/>
            <p:nvPr/>
          </p:nvSpPr>
          <p:spPr>
            <a:xfrm>
              <a:off x="6489750" y="4466725"/>
              <a:ext cx="24725" cy="234875"/>
            </a:xfrm>
            <a:custGeom>
              <a:avLst/>
              <a:gdLst/>
              <a:ahLst/>
              <a:cxnLst/>
              <a:rect l="l" t="t" r="r" b="b"/>
              <a:pathLst>
                <a:path w="989" h="9395" extrusionOk="0">
                  <a:moveTo>
                    <a:pt x="924" y="1"/>
                  </a:moveTo>
                  <a:cubicBezTo>
                    <a:pt x="890" y="1"/>
                    <a:pt x="852" y="24"/>
                    <a:pt x="852" y="69"/>
                  </a:cubicBezTo>
                  <a:cubicBezTo>
                    <a:pt x="548" y="3139"/>
                    <a:pt x="183" y="6239"/>
                    <a:pt x="0" y="9309"/>
                  </a:cubicBezTo>
                  <a:cubicBezTo>
                    <a:pt x="0" y="9362"/>
                    <a:pt x="42" y="9395"/>
                    <a:pt x="82" y="9395"/>
                  </a:cubicBezTo>
                  <a:cubicBezTo>
                    <a:pt x="111" y="9395"/>
                    <a:pt x="140" y="9378"/>
                    <a:pt x="152" y="9340"/>
                  </a:cubicBezTo>
                  <a:cubicBezTo>
                    <a:pt x="669" y="6300"/>
                    <a:pt x="852" y="3139"/>
                    <a:pt x="973" y="69"/>
                  </a:cubicBezTo>
                  <a:cubicBezTo>
                    <a:pt x="988" y="24"/>
                    <a:pt x="958"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7" name="Google Shape;977;p30"/>
            <p:cNvSpPr/>
            <p:nvPr/>
          </p:nvSpPr>
          <p:spPr>
            <a:xfrm>
              <a:off x="6415050" y="4379150"/>
              <a:ext cx="63325" cy="243950"/>
            </a:xfrm>
            <a:custGeom>
              <a:avLst/>
              <a:gdLst/>
              <a:ahLst/>
              <a:cxnLst/>
              <a:rect l="l" t="t" r="r" b="b"/>
              <a:pathLst>
                <a:path w="2533" h="9758" extrusionOk="0">
                  <a:moveTo>
                    <a:pt x="2122" y="1"/>
                  </a:moveTo>
                  <a:cubicBezTo>
                    <a:pt x="2099" y="1"/>
                    <a:pt x="2077" y="16"/>
                    <a:pt x="2077" y="46"/>
                  </a:cubicBezTo>
                  <a:cubicBezTo>
                    <a:pt x="2259" y="3511"/>
                    <a:pt x="1773" y="6581"/>
                    <a:pt x="40" y="9651"/>
                  </a:cubicBezTo>
                  <a:cubicBezTo>
                    <a:pt x="0" y="9711"/>
                    <a:pt x="51" y="9757"/>
                    <a:pt x="108" y="9757"/>
                  </a:cubicBezTo>
                  <a:cubicBezTo>
                    <a:pt x="139" y="9757"/>
                    <a:pt x="171" y="9744"/>
                    <a:pt x="192" y="9712"/>
                  </a:cubicBezTo>
                  <a:cubicBezTo>
                    <a:pt x="2259" y="6976"/>
                    <a:pt x="2533" y="3359"/>
                    <a:pt x="2168" y="46"/>
                  </a:cubicBezTo>
                  <a:cubicBezTo>
                    <a:pt x="2168" y="16"/>
                    <a:pt x="2145"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8" name="Google Shape;978;p30"/>
            <p:cNvSpPr/>
            <p:nvPr/>
          </p:nvSpPr>
          <p:spPr>
            <a:xfrm>
              <a:off x="6522750" y="4390525"/>
              <a:ext cx="34650" cy="154350"/>
            </a:xfrm>
            <a:custGeom>
              <a:avLst/>
              <a:gdLst/>
              <a:ahLst/>
              <a:cxnLst/>
              <a:rect l="l" t="t" r="r" b="b"/>
              <a:pathLst>
                <a:path w="1386" h="6174" extrusionOk="0">
                  <a:moveTo>
                    <a:pt x="103" y="0"/>
                  </a:moveTo>
                  <a:cubicBezTo>
                    <a:pt x="51" y="0"/>
                    <a:pt x="1" y="40"/>
                    <a:pt x="18" y="108"/>
                  </a:cubicBezTo>
                  <a:cubicBezTo>
                    <a:pt x="504" y="2084"/>
                    <a:pt x="778" y="4090"/>
                    <a:pt x="1173" y="6096"/>
                  </a:cubicBezTo>
                  <a:cubicBezTo>
                    <a:pt x="1186" y="6149"/>
                    <a:pt x="1229" y="6173"/>
                    <a:pt x="1272" y="6173"/>
                  </a:cubicBezTo>
                  <a:cubicBezTo>
                    <a:pt x="1328" y="6173"/>
                    <a:pt x="1386" y="6134"/>
                    <a:pt x="1386" y="6065"/>
                  </a:cubicBezTo>
                  <a:cubicBezTo>
                    <a:pt x="1264" y="4029"/>
                    <a:pt x="778" y="1992"/>
                    <a:pt x="200" y="78"/>
                  </a:cubicBezTo>
                  <a:cubicBezTo>
                    <a:pt x="187" y="24"/>
                    <a:pt x="144"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9" name="Google Shape;979;p30"/>
            <p:cNvSpPr/>
            <p:nvPr/>
          </p:nvSpPr>
          <p:spPr>
            <a:xfrm>
              <a:off x="6585500" y="4422775"/>
              <a:ext cx="85625" cy="243300"/>
            </a:xfrm>
            <a:custGeom>
              <a:avLst/>
              <a:gdLst/>
              <a:ahLst/>
              <a:cxnLst/>
              <a:rect l="l" t="t" r="r" b="b"/>
              <a:pathLst>
                <a:path w="3425" h="9732" extrusionOk="0">
                  <a:moveTo>
                    <a:pt x="69" y="1"/>
                  </a:moveTo>
                  <a:cubicBezTo>
                    <a:pt x="35" y="1"/>
                    <a:pt x="0" y="27"/>
                    <a:pt x="0" y="64"/>
                  </a:cubicBezTo>
                  <a:cubicBezTo>
                    <a:pt x="639" y="3347"/>
                    <a:pt x="1551" y="6812"/>
                    <a:pt x="3283" y="9700"/>
                  </a:cubicBezTo>
                  <a:cubicBezTo>
                    <a:pt x="3294" y="9721"/>
                    <a:pt x="3316" y="9731"/>
                    <a:pt x="3339" y="9731"/>
                  </a:cubicBezTo>
                  <a:cubicBezTo>
                    <a:pt x="3381" y="9731"/>
                    <a:pt x="3424" y="9698"/>
                    <a:pt x="3405" y="9639"/>
                  </a:cubicBezTo>
                  <a:cubicBezTo>
                    <a:pt x="2189" y="6447"/>
                    <a:pt x="882" y="3408"/>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0" name="Google Shape;980;p30"/>
            <p:cNvSpPr/>
            <p:nvPr/>
          </p:nvSpPr>
          <p:spPr>
            <a:xfrm>
              <a:off x="6540925" y="4390875"/>
              <a:ext cx="224700" cy="655925"/>
            </a:xfrm>
            <a:custGeom>
              <a:avLst/>
              <a:gdLst/>
              <a:ahLst/>
              <a:cxnLst/>
              <a:rect l="l" t="t" r="r" b="b"/>
              <a:pathLst>
                <a:path w="8988" h="26237" extrusionOk="0">
                  <a:moveTo>
                    <a:pt x="3736" y="0"/>
                  </a:moveTo>
                  <a:cubicBezTo>
                    <a:pt x="3703" y="0"/>
                    <a:pt x="3668" y="26"/>
                    <a:pt x="3668" y="64"/>
                  </a:cubicBezTo>
                  <a:cubicBezTo>
                    <a:pt x="4063" y="2161"/>
                    <a:pt x="5370" y="4045"/>
                    <a:pt x="6282" y="5930"/>
                  </a:cubicBezTo>
                  <a:cubicBezTo>
                    <a:pt x="6951" y="7328"/>
                    <a:pt x="7893" y="8939"/>
                    <a:pt x="8288" y="10459"/>
                  </a:cubicBezTo>
                  <a:cubicBezTo>
                    <a:pt x="8835" y="12465"/>
                    <a:pt x="7893" y="12951"/>
                    <a:pt x="6981" y="14380"/>
                  </a:cubicBezTo>
                  <a:cubicBezTo>
                    <a:pt x="5856" y="16143"/>
                    <a:pt x="6768" y="18422"/>
                    <a:pt x="6221" y="20398"/>
                  </a:cubicBezTo>
                  <a:cubicBezTo>
                    <a:pt x="5400" y="23316"/>
                    <a:pt x="2999" y="25140"/>
                    <a:pt x="172" y="25961"/>
                  </a:cubicBezTo>
                  <a:cubicBezTo>
                    <a:pt x="1" y="26018"/>
                    <a:pt x="71" y="26237"/>
                    <a:pt x="207" y="26237"/>
                  </a:cubicBezTo>
                  <a:cubicBezTo>
                    <a:pt x="216" y="26237"/>
                    <a:pt x="224" y="26236"/>
                    <a:pt x="233" y="26234"/>
                  </a:cubicBezTo>
                  <a:cubicBezTo>
                    <a:pt x="2300" y="25778"/>
                    <a:pt x="4154" y="24654"/>
                    <a:pt x="5370" y="22921"/>
                  </a:cubicBezTo>
                  <a:cubicBezTo>
                    <a:pt x="6069" y="21948"/>
                    <a:pt x="6525" y="20793"/>
                    <a:pt x="6738" y="19608"/>
                  </a:cubicBezTo>
                  <a:cubicBezTo>
                    <a:pt x="7011" y="17845"/>
                    <a:pt x="6343" y="16143"/>
                    <a:pt x="7376" y="14562"/>
                  </a:cubicBezTo>
                  <a:cubicBezTo>
                    <a:pt x="7893" y="13742"/>
                    <a:pt x="8835" y="12891"/>
                    <a:pt x="8926" y="11857"/>
                  </a:cubicBezTo>
                  <a:cubicBezTo>
                    <a:pt x="8987" y="11006"/>
                    <a:pt x="8470" y="10125"/>
                    <a:pt x="8136" y="9365"/>
                  </a:cubicBezTo>
                  <a:cubicBezTo>
                    <a:pt x="6799" y="6264"/>
                    <a:pt x="4762" y="3285"/>
                    <a:pt x="3789" y="33"/>
                  </a:cubicBezTo>
                  <a:cubicBezTo>
                    <a:pt x="3778" y="10"/>
                    <a:pt x="3757"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1" name="Google Shape;981;p30"/>
            <p:cNvSpPr/>
            <p:nvPr/>
          </p:nvSpPr>
          <p:spPr>
            <a:xfrm>
              <a:off x="6559775" y="4997600"/>
              <a:ext cx="28275" cy="23450"/>
            </a:xfrm>
            <a:custGeom>
              <a:avLst/>
              <a:gdLst/>
              <a:ahLst/>
              <a:cxnLst/>
              <a:rect l="l" t="t" r="r" b="b"/>
              <a:pathLst>
                <a:path w="1131" h="938" extrusionOk="0">
                  <a:moveTo>
                    <a:pt x="1002" y="0"/>
                  </a:moveTo>
                  <a:cubicBezTo>
                    <a:pt x="981" y="0"/>
                    <a:pt x="959" y="6"/>
                    <a:pt x="938" y="20"/>
                  </a:cubicBezTo>
                  <a:lnTo>
                    <a:pt x="452" y="445"/>
                  </a:lnTo>
                  <a:cubicBezTo>
                    <a:pt x="300" y="567"/>
                    <a:pt x="117" y="658"/>
                    <a:pt x="26" y="841"/>
                  </a:cubicBezTo>
                  <a:cubicBezTo>
                    <a:pt x="0" y="867"/>
                    <a:pt x="19" y="938"/>
                    <a:pt x="63" y="938"/>
                  </a:cubicBezTo>
                  <a:cubicBezTo>
                    <a:pt x="71" y="938"/>
                    <a:pt x="79" y="936"/>
                    <a:pt x="87" y="932"/>
                  </a:cubicBezTo>
                  <a:cubicBezTo>
                    <a:pt x="269" y="871"/>
                    <a:pt x="421" y="719"/>
                    <a:pt x="543" y="597"/>
                  </a:cubicBezTo>
                  <a:cubicBezTo>
                    <a:pt x="725" y="445"/>
                    <a:pt x="877" y="293"/>
                    <a:pt x="1060" y="141"/>
                  </a:cubicBezTo>
                  <a:cubicBezTo>
                    <a:pt x="1130" y="71"/>
                    <a:pt x="1073" y="0"/>
                    <a:pt x="1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2" name="Google Shape;982;p30"/>
            <p:cNvSpPr/>
            <p:nvPr/>
          </p:nvSpPr>
          <p:spPr>
            <a:xfrm>
              <a:off x="5964975" y="4292775"/>
              <a:ext cx="172800" cy="656500"/>
            </a:xfrm>
            <a:custGeom>
              <a:avLst/>
              <a:gdLst/>
              <a:ahLst/>
              <a:cxnLst/>
              <a:rect l="l" t="t" r="r" b="b"/>
              <a:pathLst>
                <a:path w="6912" h="26260" extrusionOk="0">
                  <a:moveTo>
                    <a:pt x="6795" y="1"/>
                  </a:moveTo>
                  <a:cubicBezTo>
                    <a:pt x="6786" y="1"/>
                    <a:pt x="6776" y="2"/>
                    <a:pt x="6766" y="6"/>
                  </a:cubicBezTo>
                  <a:cubicBezTo>
                    <a:pt x="5368" y="766"/>
                    <a:pt x="3240" y="1890"/>
                    <a:pt x="2389" y="3319"/>
                  </a:cubicBezTo>
                  <a:cubicBezTo>
                    <a:pt x="1417" y="4960"/>
                    <a:pt x="1781" y="7787"/>
                    <a:pt x="1721" y="9611"/>
                  </a:cubicBezTo>
                  <a:cubicBezTo>
                    <a:pt x="1508" y="15204"/>
                    <a:pt x="1325" y="20675"/>
                    <a:pt x="18" y="26146"/>
                  </a:cubicBezTo>
                  <a:cubicBezTo>
                    <a:pt x="0" y="26220"/>
                    <a:pt x="48" y="26260"/>
                    <a:pt x="103" y="26260"/>
                  </a:cubicBezTo>
                  <a:cubicBezTo>
                    <a:pt x="139" y="26260"/>
                    <a:pt x="177" y="26243"/>
                    <a:pt x="201" y="26207"/>
                  </a:cubicBezTo>
                  <a:cubicBezTo>
                    <a:pt x="1538" y="22043"/>
                    <a:pt x="1721" y="17544"/>
                    <a:pt x="1873" y="13197"/>
                  </a:cubicBezTo>
                  <a:cubicBezTo>
                    <a:pt x="1964" y="10918"/>
                    <a:pt x="1994" y="8668"/>
                    <a:pt x="2116" y="6389"/>
                  </a:cubicBezTo>
                  <a:cubicBezTo>
                    <a:pt x="2207" y="4778"/>
                    <a:pt x="2480" y="3319"/>
                    <a:pt x="3757" y="2255"/>
                  </a:cubicBezTo>
                  <a:cubicBezTo>
                    <a:pt x="4730" y="1465"/>
                    <a:pt x="5763" y="796"/>
                    <a:pt x="6857" y="127"/>
                  </a:cubicBezTo>
                  <a:cubicBezTo>
                    <a:pt x="6912" y="100"/>
                    <a:pt x="6869" y="1"/>
                    <a:pt x="6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3" name="Google Shape;983;p30"/>
            <p:cNvSpPr/>
            <p:nvPr/>
          </p:nvSpPr>
          <p:spPr>
            <a:xfrm>
              <a:off x="6079700" y="4408350"/>
              <a:ext cx="135750" cy="604200"/>
            </a:xfrm>
            <a:custGeom>
              <a:avLst/>
              <a:gdLst/>
              <a:ahLst/>
              <a:cxnLst/>
              <a:rect l="l" t="t" r="r" b="b"/>
              <a:pathLst>
                <a:path w="5430" h="24168" extrusionOk="0">
                  <a:moveTo>
                    <a:pt x="52" y="0"/>
                  </a:moveTo>
                  <a:cubicBezTo>
                    <a:pt x="28" y="0"/>
                    <a:pt x="0" y="26"/>
                    <a:pt x="19" y="64"/>
                  </a:cubicBezTo>
                  <a:cubicBezTo>
                    <a:pt x="1630" y="3802"/>
                    <a:pt x="3332" y="7237"/>
                    <a:pt x="3971" y="11280"/>
                  </a:cubicBezTo>
                  <a:cubicBezTo>
                    <a:pt x="4639" y="15322"/>
                    <a:pt x="4974" y="19790"/>
                    <a:pt x="5247" y="24076"/>
                  </a:cubicBezTo>
                  <a:cubicBezTo>
                    <a:pt x="5247" y="24137"/>
                    <a:pt x="5293" y="24167"/>
                    <a:pt x="5338" y="24167"/>
                  </a:cubicBezTo>
                  <a:cubicBezTo>
                    <a:pt x="5384" y="24167"/>
                    <a:pt x="5430" y="24137"/>
                    <a:pt x="5430" y="24076"/>
                  </a:cubicBezTo>
                  <a:cubicBezTo>
                    <a:pt x="5399" y="19790"/>
                    <a:pt x="4913" y="15444"/>
                    <a:pt x="4214" y="11219"/>
                  </a:cubicBezTo>
                  <a:cubicBezTo>
                    <a:pt x="3545" y="7146"/>
                    <a:pt x="1904" y="3711"/>
                    <a:pt x="80" y="33"/>
                  </a:cubicBezTo>
                  <a:cubicBezTo>
                    <a:pt x="80" y="10"/>
                    <a:pt x="67"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4" name="Google Shape;984;p30"/>
            <p:cNvSpPr/>
            <p:nvPr/>
          </p:nvSpPr>
          <p:spPr>
            <a:xfrm>
              <a:off x="6852225" y="4282850"/>
              <a:ext cx="111275" cy="584275"/>
            </a:xfrm>
            <a:custGeom>
              <a:avLst/>
              <a:gdLst/>
              <a:ahLst/>
              <a:cxnLst/>
              <a:rect l="l" t="t" r="r" b="b"/>
              <a:pathLst>
                <a:path w="4451" h="23371" extrusionOk="0">
                  <a:moveTo>
                    <a:pt x="4349" y="0"/>
                  </a:moveTo>
                  <a:cubicBezTo>
                    <a:pt x="4327" y="0"/>
                    <a:pt x="4304" y="11"/>
                    <a:pt x="4286" y="38"/>
                  </a:cubicBezTo>
                  <a:cubicBezTo>
                    <a:pt x="456" y="7242"/>
                    <a:pt x="0" y="15327"/>
                    <a:pt x="882" y="23291"/>
                  </a:cubicBezTo>
                  <a:cubicBezTo>
                    <a:pt x="882" y="23339"/>
                    <a:pt x="925" y="23371"/>
                    <a:pt x="966" y="23371"/>
                  </a:cubicBezTo>
                  <a:cubicBezTo>
                    <a:pt x="1001" y="23371"/>
                    <a:pt x="1034" y="23347"/>
                    <a:pt x="1034" y="23291"/>
                  </a:cubicBezTo>
                  <a:cubicBezTo>
                    <a:pt x="882" y="19491"/>
                    <a:pt x="517" y="15722"/>
                    <a:pt x="912" y="11953"/>
                  </a:cubicBezTo>
                  <a:cubicBezTo>
                    <a:pt x="1338" y="7789"/>
                    <a:pt x="2614" y="3868"/>
                    <a:pt x="4408" y="129"/>
                  </a:cubicBezTo>
                  <a:cubicBezTo>
                    <a:pt x="4451" y="65"/>
                    <a:pt x="4402" y="0"/>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5" name="Google Shape;985;p30"/>
            <p:cNvSpPr/>
            <p:nvPr/>
          </p:nvSpPr>
          <p:spPr>
            <a:xfrm>
              <a:off x="6922350" y="4248675"/>
              <a:ext cx="183700" cy="675725"/>
            </a:xfrm>
            <a:custGeom>
              <a:avLst/>
              <a:gdLst/>
              <a:ahLst/>
              <a:cxnLst/>
              <a:rect l="l" t="t" r="r" b="b"/>
              <a:pathLst>
                <a:path w="7348" h="27029" extrusionOk="0">
                  <a:moveTo>
                    <a:pt x="69" y="1"/>
                  </a:moveTo>
                  <a:cubicBezTo>
                    <a:pt x="38" y="1"/>
                    <a:pt x="0" y="72"/>
                    <a:pt x="52" y="98"/>
                  </a:cubicBezTo>
                  <a:lnTo>
                    <a:pt x="52" y="128"/>
                  </a:lnTo>
                  <a:cubicBezTo>
                    <a:pt x="1207" y="706"/>
                    <a:pt x="2271" y="1253"/>
                    <a:pt x="2910" y="2438"/>
                  </a:cubicBezTo>
                  <a:cubicBezTo>
                    <a:pt x="3548" y="3533"/>
                    <a:pt x="3913" y="4870"/>
                    <a:pt x="4277" y="6086"/>
                  </a:cubicBezTo>
                  <a:cubicBezTo>
                    <a:pt x="4916" y="8214"/>
                    <a:pt x="5372" y="10402"/>
                    <a:pt x="5736" y="12591"/>
                  </a:cubicBezTo>
                  <a:cubicBezTo>
                    <a:pt x="6496" y="17363"/>
                    <a:pt x="6496" y="22165"/>
                    <a:pt x="7013" y="26937"/>
                  </a:cubicBezTo>
                  <a:cubicBezTo>
                    <a:pt x="7028" y="26998"/>
                    <a:pt x="7074" y="27028"/>
                    <a:pt x="7116" y="27028"/>
                  </a:cubicBezTo>
                  <a:cubicBezTo>
                    <a:pt x="7157" y="27028"/>
                    <a:pt x="7195" y="26998"/>
                    <a:pt x="7195" y="26937"/>
                  </a:cubicBezTo>
                  <a:cubicBezTo>
                    <a:pt x="7347" y="21618"/>
                    <a:pt x="6800" y="16025"/>
                    <a:pt x="5736" y="10797"/>
                  </a:cubicBezTo>
                  <a:cubicBezTo>
                    <a:pt x="5189" y="8122"/>
                    <a:pt x="4521" y="5326"/>
                    <a:pt x="3366" y="2834"/>
                  </a:cubicBezTo>
                  <a:cubicBezTo>
                    <a:pt x="2666" y="1314"/>
                    <a:pt x="1633" y="584"/>
                    <a:pt x="83" y="7"/>
                  </a:cubicBezTo>
                  <a:cubicBezTo>
                    <a:pt x="79" y="3"/>
                    <a:pt x="74"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6" name="Google Shape;986;p30"/>
            <p:cNvSpPr/>
            <p:nvPr/>
          </p:nvSpPr>
          <p:spPr>
            <a:xfrm>
              <a:off x="6397150" y="3746075"/>
              <a:ext cx="87300" cy="36350"/>
            </a:xfrm>
            <a:custGeom>
              <a:avLst/>
              <a:gdLst/>
              <a:ahLst/>
              <a:cxnLst/>
              <a:rect l="l" t="t" r="r" b="b"/>
              <a:pathLst>
                <a:path w="3492" h="1454" extrusionOk="0">
                  <a:moveTo>
                    <a:pt x="2399" y="0"/>
                  </a:moveTo>
                  <a:cubicBezTo>
                    <a:pt x="2051" y="0"/>
                    <a:pt x="1690" y="67"/>
                    <a:pt x="1394" y="141"/>
                  </a:cubicBezTo>
                  <a:cubicBezTo>
                    <a:pt x="786" y="323"/>
                    <a:pt x="209" y="658"/>
                    <a:pt x="27" y="1266"/>
                  </a:cubicBezTo>
                  <a:cubicBezTo>
                    <a:pt x="0" y="1371"/>
                    <a:pt x="65" y="1454"/>
                    <a:pt x="163" y="1454"/>
                  </a:cubicBezTo>
                  <a:cubicBezTo>
                    <a:pt x="178" y="1454"/>
                    <a:pt x="193" y="1452"/>
                    <a:pt x="209" y="1448"/>
                  </a:cubicBezTo>
                  <a:cubicBezTo>
                    <a:pt x="726" y="1296"/>
                    <a:pt x="1121" y="931"/>
                    <a:pt x="1698" y="870"/>
                  </a:cubicBezTo>
                  <a:cubicBezTo>
                    <a:pt x="1881" y="840"/>
                    <a:pt x="2066" y="837"/>
                    <a:pt x="2252" y="837"/>
                  </a:cubicBezTo>
                  <a:cubicBezTo>
                    <a:pt x="2305" y="837"/>
                    <a:pt x="2358" y="837"/>
                    <a:pt x="2411" y="837"/>
                  </a:cubicBezTo>
                  <a:cubicBezTo>
                    <a:pt x="2729" y="837"/>
                    <a:pt x="3044" y="827"/>
                    <a:pt x="3340" y="688"/>
                  </a:cubicBezTo>
                  <a:cubicBezTo>
                    <a:pt x="3461" y="627"/>
                    <a:pt x="3492" y="384"/>
                    <a:pt x="3370" y="293"/>
                  </a:cubicBezTo>
                  <a:cubicBezTo>
                    <a:pt x="3120" y="74"/>
                    <a:pt x="2767" y="0"/>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7" name="Google Shape;987;p30"/>
            <p:cNvSpPr/>
            <p:nvPr/>
          </p:nvSpPr>
          <p:spPr>
            <a:xfrm>
              <a:off x="6419325" y="3808850"/>
              <a:ext cx="61325" cy="15350"/>
            </a:xfrm>
            <a:custGeom>
              <a:avLst/>
              <a:gdLst/>
              <a:ahLst/>
              <a:cxnLst/>
              <a:rect l="l" t="t" r="r" b="b"/>
              <a:pathLst>
                <a:path w="2453" h="614" extrusionOk="0">
                  <a:moveTo>
                    <a:pt x="1780" y="1"/>
                  </a:moveTo>
                  <a:cubicBezTo>
                    <a:pt x="1564" y="1"/>
                    <a:pt x="1343" y="31"/>
                    <a:pt x="1146" y="62"/>
                  </a:cubicBezTo>
                  <a:cubicBezTo>
                    <a:pt x="751" y="122"/>
                    <a:pt x="386" y="214"/>
                    <a:pt x="82" y="457"/>
                  </a:cubicBezTo>
                  <a:cubicBezTo>
                    <a:pt x="1" y="511"/>
                    <a:pt x="64" y="613"/>
                    <a:pt x="144" y="613"/>
                  </a:cubicBezTo>
                  <a:cubicBezTo>
                    <a:pt x="153" y="613"/>
                    <a:pt x="163" y="612"/>
                    <a:pt x="173" y="609"/>
                  </a:cubicBezTo>
                  <a:cubicBezTo>
                    <a:pt x="568" y="548"/>
                    <a:pt x="933" y="396"/>
                    <a:pt x="1358" y="366"/>
                  </a:cubicBezTo>
                  <a:cubicBezTo>
                    <a:pt x="1693" y="335"/>
                    <a:pt x="2058" y="396"/>
                    <a:pt x="2362" y="274"/>
                  </a:cubicBezTo>
                  <a:cubicBezTo>
                    <a:pt x="2422" y="244"/>
                    <a:pt x="2453" y="153"/>
                    <a:pt x="2392" y="122"/>
                  </a:cubicBezTo>
                  <a:cubicBezTo>
                    <a:pt x="2210" y="31"/>
                    <a:pt x="1997" y="1"/>
                    <a:pt x="1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8" name="Google Shape;988;p30"/>
            <p:cNvSpPr/>
            <p:nvPr/>
          </p:nvSpPr>
          <p:spPr>
            <a:xfrm>
              <a:off x="6435800" y="3810750"/>
              <a:ext cx="41050" cy="37025"/>
            </a:xfrm>
            <a:custGeom>
              <a:avLst/>
              <a:gdLst/>
              <a:ahLst/>
              <a:cxnLst/>
              <a:rect l="l" t="t" r="r" b="b"/>
              <a:pathLst>
                <a:path w="1642" h="1481" extrusionOk="0">
                  <a:moveTo>
                    <a:pt x="726" y="1"/>
                  </a:moveTo>
                  <a:cubicBezTo>
                    <a:pt x="639" y="1"/>
                    <a:pt x="547" y="46"/>
                    <a:pt x="487" y="138"/>
                  </a:cubicBezTo>
                  <a:cubicBezTo>
                    <a:pt x="468" y="165"/>
                    <a:pt x="454" y="192"/>
                    <a:pt x="443" y="219"/>
                  </a:cubicBezTo>
                  <a:lnTo>
                    <a:pt x="443" y="219"/>
                  </a:lnTo>
                  <a:cubicBezTo>
                    <a:pt x="417" y="230"/>
                    <a:pt x="393" y="245"/>
                    <a:pt x="371" y="263"/>
                  </a:cubicBezTo>
                  <a:lnTo>
                    <a:pt x="371" y="263"/>
                  </a:lnTo>
                  <a:cubicBezTo>
                    <a:pt x="340" y="219"/>
                    <a:pt x="286" y="194"/>
                    <a:pt x="234" y="194"/>
                  </a:cubicBezTo>
                  <a:cubicBezTo>
                    <a:pt x="169" y="194"/>
                    <a:pt x="106" y="233"/>
                    <a:pt x="92" y="320"/>
                  </a:cubicBezTo>
                  <a:cubicBezTo>
                    <a:pt x="0" y="867"/>
                    <a:pt x="304" y="1445"/>
                    <a:pt x="882" y="1475"/>
                  </a:cubicBezTo>
                  <a:cubicBezTo>
                    <a:pt x="916" y="1479"/>
                    <a:pt x="949" y="1481"/>
                    <a:pt x="983" y="1481"/>
                  </a:cubicBezTo>
                  <a:cubicBezTo>
                    <a:pt x="1220" y="1481"/>
                    <a:pt x="1440" y="1384"/>
                    <a:pt x="1520" y="1171"/>
                  </a:cubicBezTo>
                  <a:cubicBezTo>
                    <a:pt x="1642" y="867"/>
                    <a:pt x="1611" y="502"/>
                    <a:pt x="1551" y="198"/>
                  </a:cubicBezTo>
                  <a:lnTo>
                    <a:pt x="1551" y="198"/>
                  </a:lnTo>
                  <a:cubicBezTo>
                    <a:pt x="1551" y="198"/>
                    <a:pt x="1551" y="198"/>
                    <a:pt x="1551" y="198"/>
                  </a:cubicBezTo>
                  <a:cubicBezTo>
                    <a:pt x="1537" y="118"/>
                    <a:pt x="1458" y="79"/>
                    <a:pt x="1377" y="79"/>
                  </a:cubicBezTo>
                  <a:cubicBezTo>
                    <a:pt x="1325" y="79"/>
                    <a:pt x="1272" y="95"/>
                    <a:pt x="1234" y="126"/>
                  </a:cubicBezTo>
                  <a:lnTo>
                    <a:pt x="1234" y="126"/>
                  </a:lnTo>
                  <a:cubicBezTo>
                    <a:pt x="1194" y="93"/>
                    <a:pt x="1148" y="66"/>
                    <a:pt x="1095" y="46"/>
                  </a:cubicBezTo>
                  <a:cubicBezTo>
                    <a:pt x="1044" y="34"/>
                    <a:pt x="989" y="26"/>
                    <a:pt x="934" y="26"/>
                  </a:cubicBezTo>
                  <a:cubicBezTo>
                    <a:pt x="905" y="26"/>
                    <a:pt x="875" y="29"/>
                    <a:pt x="847" y="33"/>
                  </a:cubicBezTo>
                  <a:lnTo>
                    <a:pt x="847" y="33"/>
                  </a:lnTo>
                  <a:cubicBezTo>
                    <a:pt x="810" y="12"/>
                    <a:pt x="769" y="1"/>
                    <a:pt x="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9" name="Google Shape;989;p30"/>
            <p:cNvSpPr/>
            <p:nvPr/>
          </p:nvSpPr>
          <p:spPr>
            <a:xfrm>
              <a:off x="6439275" y="3840775"/>
              <a:ext cx="36825" cy="9250"/>
            </a:xfrm>
            <a:custGeom>
              <a:avLst/>
              <a:gdLst/>
              <a:ahLst/>
              <a:cxnLst/>
              <a:rect l="l" t="t" r="r" b="b"/>
              <a:pathLst>
                <a:path w="1473" h="370" extrusionOk="0">
                  <a:moveTo>
                    <a:pt x="1351" y="0"/>
                  </a:moveTo>
                  <a:cubicBezTo>
                    <a:pt x="1168" y="0"/>
                    <a:pt x="1016" y="61"/>
                    <a:pt x="834" y="92"/>
                  </a:cubicBezTo>
                  <a:cubicBezTo>
                    <a:pt x="701" y="125"/>
                    <a:pt x="576" y="149"/>
                    <a:pt x="451" y="149"/>
                  </a:cubicBezTo>
                  <a:cubicBezTo>
                    <a:pt x="348" y="149"/>
                    <a:pt x="245" y="133"/>
                    <a:pt x="135" y="92"/>
                  </a:cubicBezTo>
                  <a:cubicBezTo>
                    <a:pt x="118" y="80"/>
                    <a:pt x="101" y="75"/>
                    <a:pt x="87" y="75"/>
                  </a:cubicBezTo>
                  <a:cubicBezTo>
                    <a:pt x="26" y="75"/>
                    <a:pt x="0" y="164"/>
                    <a:pt x="74" y="213"/>
                  </a:cubicBezTo>
                  <a:cubicBezTo>
                    <a:pt x="263" y="307"/>
                    <a:pt x="516" y="369"/>
                    <a:pt x="767" y="369"/>
                  </a:cubicBezTo>
                  <a:cubicBezTo>
                    <a:pt x="1002" y="369"/>
                    <a:pt x="1235" y="315"/>
                    <a:pt x="1412" y="183"/>
                  </a:cubicBezTo>
                  <a:cubicBezTo>
                    <a:pt x="1472" y="122"/>
                    <a:pt x="1442" y="0"/>
                    <a:pt x="1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0" name="Google Shape;990;p30"/>
            <p:cNvSpPr/>
            <p:nvPr/>
          </p:nvSpPr>
          <p:spPr>
            <a:xfrm>
              <a:off x="6585500" y="3748350"/>
              <a:ext cx="87300" cy="36350"/>
            </a:xfrm>
            <a:custGeom>
              <a:avLst/>
              <a:gdLst/>
              <a:ahLst/>
              <a:cxnLst/>
              <a:rect l="l" t="t" r="r" b="b"/>
              <a:pathLst>
                <a:path w="3492" h="1454" extrusionOk="0">
                  <a:moveTo>
                    <a:pt x="1104" y="0"/>
                  </a:moveTo>
                  <a:cubicBezTo>
                    <a:pt x="740" y="0"/>
                    <a:pt x="387" y="75"/>
                    <a:pt x="122" y="293"/>
                  </a:cubicBezTo>
                  <a:cubicBezTo>
                    <a:pt x="0" y="384"/>
                    <a:pt x="31" y="627"/>
                    <a:pt x="183" y="688"/>
                  </a:cubicBezTo>
                  <a:cubicBezTo>
                    <a:pt x="426" y="810"/>
                    <a:pt x="692" y="833"/>
                    <a:pt x="965" y="833"/>
                  </a:cubicBezTo>
                  <a:cubicBezTo>
                    <a:pt x="1130" y="833"/>
                    <a:pt x="1296" y="824"/>
                    <a:pt x="1463" y="824"/>
                  </a:cubicBezTo>
                  <a:cubicBezTo>
                    <a:pt x="1574" y="824"/>
                    <a:pt x="1684" y="828"/>
                    <a:pt x="1794" y="840"/>
                  </a:cubicBezTo>
                  <a:cubicBezTo>
                    <a:pt x="2371" y="931"/>
                    <a:pt x="2766" y="1296"/>
                    <a:pt x="3283" y="1448"/>
                  </a:cubicBezTo>
                  <a:cubicBezTo>
                    <a:pt x="3299" y="1452"/>
                    <a:pt x="3315" y="1454"/>
                    <a:pt x="3329" y="1454"/>
                  </a:cubicBezTo>
                  <a:cubicBezTo>
                    <a:pt x="3427" y="1454"/>
                    <a:pt x="3492" y="1371"/>
                    <a:pt x="3465" y="1266"/>
                  </a:cubicBezTo>
                  <a:cubicBezTo>
                    <a:pt x="3283" y="658"/>
                    <a:pt x="2675" y="293"/>
                    <a:pt x="2098" y="141"/>
                  </a:cubicBezTo>
                  <a:cubicBezTo>
                    <a:pt x="1802" y="67"/>
                    <a:pt x="1448"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1" name="Google Shape;991;p30"/>
            <p:cNvSpPr/>
            <p:nvPr/>
          </p:nvSpPr>
          <p:spPr>
            <a:xfrm>
              <a:off x="6598425" y="3811125"/>
              <a:ext cx="62075" cy="15350"/>
            </a:xfrm>
            <a:custGeom>
              <a:avLst/>
              <a:gdLst/>
              <a:ahLst/>
              <a:cxnLst/>
              <a:rect l="l" t="t" r="r" b="b"/>
              <a:pathLst>
                <a:path w="2483" h="614" extrusionOk="0">
                  <a:moveTo>
                    <a:pt x="684" y="1"/>
                  </a:moveTo>
                  <a:cubicBezTo>
                    <a:pt x="464" y="1"/>
                    <a:pt x="243" y="31"/>
                    <a:pt x="61" y="123"/>
                  </a:cubicBezTo>
                  <a:cubicBezTo>
                    <a:pt x="0" y="153"/>
                    <a:pt x="30" y="244"/>
                    <a:pt x="91" y="275"/>
                  </a:cubicBezTo>
                  <a:cubicBezTo>
                    <a:pt x="294" y="356"/>
                    <a:pt x="524" y="356"/>
                    <a:pt x="753" y="356"/>
                  </a:cubicBezTo>
                  <a:lnTo>
                    <a:pt x="753" y="356"/>
                  </a:lnTo>
                  <a:cubicBezTo>
                    <a:pt x="868" y="356"/>
                    <a:pt x="983" y="356"/>
                    <a:pt x="1094" y="366"/>
                  </a:cubicBezTo>
                  <a:cubicBezTo>
                    <a:pt x="1520" y="396"/>
                    <a:pt x="1885" y="518"/>
                    <a:pt x="2310" y="609"/>
                  </a:cubicBezTo>
                  <a:cubicBezTo>
                    <a:pt x="2317" y="612"/>
                    <a:pt x="2324" y="614"/>
                    <a:pt x="2331" y="614"/>
                  </a:cubicBezTo>
                  <a:cubicBezTo>
                    <a:pt x="2394" y="614"/>
                    <a:pt x="2483" y="508"/>
                    <a:pt x="2401" y="426"/>
                  </a:cubicBezTo>
                  <a:lnTo>
                    <a:pt x="2401" y="426"/>
                  </a:lnTo>
                  <a:lnTo>
                    <a:pt x="2401" y="457"/>
                  </a:lnTo>
                  <a:cubicBezTo>
                    <a:pt x="2097" y="214"/>
                    <a:pt x="1702" y="123"/>
                    <a:pt x="1307" y="62"/>
                  </a:cubicBezTo>
                  <a:cubicBezTo>
                    <a:pt x="1125" y="31"/>
                    <a:pt x="904"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2" name="Google Shape;992;p30"/>
            <p:cNvSpPr/>
            <p:nvPr/>
          </p:nvSpPr>
          <p:spPr>
            <a:xfrm>
              <a:off x="6602225" y="3813025"/>
              <a:ext cx="41050" cy="37025"/>
            </a:xfrm>
            <a:custGeom>
              <a:avLst/>
              <a:gdLst/>
              <a:ahLst/>
              <a:cxnLst/>
              <a:rect l="l" t="t" r="r" b="b"/>
              <a:pathLst>
                <a:path w="1642" h="1481" extrusionOk="0">
                  <a:moveTo>
                    <a:pt x="927" y="1"/>
                  </a:moveTo>
                  <a:cubicBezTo>
                    <a:pt x="882" y="1"/>
                    <a:pt x="837" y="12"/>
                    <a:pt x="798" y="34"/>
                  </a:cubicBezTo>
                  <a:lnTo>
                    <a:pt x="798" y="34"/>
                  </a:lnTo>
                  <a:cubicBezTo>
                    <a:pt x="769" y="29"/>
                    <a:pt x="738" y="27"/>
                    <a:pt x="707" y="27"/>
                  </a:cubicBezTo>
                  <a:cubicBezTo>
                    <a:pt x="653" y="27"/>
                    <a:pt x="598" y="34"/>
                    <a:pt x="547" y="47"/>
                  </a:cubicBezTo>
                  <a:cubicBezTo>
                    <a:pt x="494" y="66"/>
                    <a:pt x="448" y="92"/>
                    <a:pt x="409" y="123"/>
                  </a:cubicBezTo>
                  <a:lnTo>
                    <a:pt x="409" y="123"/>
                  </a:lnTo>
                  <a:cubicBezTo>
                    <a:pt x="374" y="94"/>
                    <a:pt x="326" y="79"/>
                    <a:pt x="277" y="79"/>
                  </a:cubicBezTo>
                  <a:cubicBezTo>
                    <a:pt x="199" y="79"/>
                    <a:pt x="118" y="118"/>
                    <a:pt x="91" y="199"/>
                  </a:cubicBezTo>
                  <a:cubicBezTo>
                    <a:pt x="91" y="199"/>
                    <a:pt x="91" y="199"/>
                    <a:pt x="91" y="199"/>
                  </a:cubicBezTo>
                  <a:lnTo>
                    <a:pt x="91" y="199"/>
                  </a:lnTo>
                  <a:cubicBezTo>
                    <a:pt x="30" y="502"/>
                    <a:pt x="0" y="867"/>
                    <a:pt x="122" y="1171"/>
                  </a:cubicBezTo>
                  <a:cubicBezTo>
                    <a:pt x="202" y="1384"/>
                    <a:pt x="422" y="1481"/>
                    <a:pt x="659" y="1481"/>
                  </a:cubicBezTo>
                  <a:cubicBezTo>
                    <a:pt x="693" y="1481"/>
                    <a:pt x="726" y="1479"/>
                    <a:pt x="760" y="1475"/>
                  </a:cubicBezTo>
                  <a:cubicBezTo>
                    <a:pt x="1337" y="1445"/>
                    <a:pt x="1641" y="867"/>
                    <a:pt x="1550" y="320"/>
                  </a:cubicBezTo>
                  <a:cubicBezTo>
                    <a:pt x="1535" y="244"/>
                    <a:pt x="1467" y="206"/>
                    <a:pt x="1398" y="206"/>
                  </a:cubicBezTo>
                  <a:cubicBezTo>
                    <a:pt x="1355" y="206"/>
                    <a:pt x="1311" y="222"/>
                    <a:pt x="1281" y="253"/>
                  </a:cubicBezTo>
                  <a:lnTo>
                    <a:pt x="1281" y="253"/>
                  </a:lnTo>
                  <a:cubicBezTo>
                    <a:pt x="1253" y="233"/>
                    <a:pt x="1221" y="217"/>
                    <a:pt x="1188" y="207"/>
                  </a:cubicBezTo>
                  <a:lnTo>
                    <a:pt x="1188" y="207"/>
                  </a:lnTo>
                  <a:cubicBezTo>
                    <a:pt x="1179" y="183"/>
                    <a:pt x="1169" y="160"/>
                    <a:pt x="1155" y="138"/>
                  </a:cubicBezTo>
                  <a:cubicBezTo>
                    <a:pt x="1109" y="47"/>
                    <a:pt x="1018"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3" name="Google Shape;993;p30"/>
            <p:cNvSpPr/>
            <p:nvPr/>
          </p:nvSpPr>
          <p:spPr>
            <a:xfrm>
              <a:off x="6602975" y="3843050"/>
              <a:ext cx="36875" cy="9250"/>
            </a:xfrm>
            <a:custGeom>
              <a:avLst/>
              <a:gdLst/>
              <a:ahLst/>
              <a:cxnLst/>
              <a:rect l="l" t="t" r="r" b="b"/>
              <a:pathLst>
                <a:path w="1475" h="370" extrusionOk="0">
                  <a:moveTo>
                    <a:pt x="122" y="1"/>
                  </a:moveTo>
                  <a:cubicBezTo>
                    <a:pt x="0" y="1"/>
                    <a:pt x="0" y="122"/>
                    <a:pt x="61" y="183"/>
                  </a:cubicBezTo>
                  <a:cubicBezTo>
                    <a:pt x="238" y="315"/>
                    <a:pt x="471" y="369"/>
                    <a:pt x="706" y="369"/>
                  </a:cubicBezTo>
                  <a:cubicBezTo>
                    <a:pt x="957" y="369"/>
                    <a:pt x="1210" y="308"/>
                    <a:pt x="1399" y="213"/>
                  </a:cubicBezTo>
                  <a:cubicBezTo>
                    <a:pt x="1475" y="188"/>
                    <a:pt x="1445" y="78"/>
                    <a:pt x="1380" y="78"/>
                  </a:cubicBezTo>
                  <a:cubicBezTo>
                    <a:pt x="1367" y="78"/>
                    <a:pt x="1353" y="82"/>
                    <a:pt x="1338" y="92"/>
                  </a:cubicBezTo>
                  <a:cubicBezTo>
                    <a:pt x="1228" y="133"/>
                    <a:pt x="1124" y="149"/>
                    <a:pt x="1022" y="149"/>
                  </a:cubicBezTo>
                  <a:cubicBezTo>
                    <a:pt x="896" y="149"/>
                    <a:pt x="772" y="125"/>
                    <a:pt x="639" y="92"/>
                  </a:cubicBezTo>
                  <a:cubicBezTo>
                    <a:pt x="456" y="61"/>
                    <a:pt x="30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4" name="Google Shape;994;p30"/>
            <p:cNvSpPr/>
            <p:nvPr/>
          </p:nvSpPr>
          <p:spPr>
            <a:xfrm>
              <a:off x="6534575" y="3862500"/>
              <a:ext cx="44100" cy="61175"/>
            </a:xfrm>
            <a:custGeom>
              <a:avLst/>
              <a:gdLst/>
              <a:ahLst/>
              <a:cxnLst/>
              <a:rect l="l" t="t" r="r" b="b"/>
              <a:pathLst>
                <a:path w="1764" h="2447" extrusionOk="0">
                  <a:moveTo>
                    <a:pt x="106" y="1"/>
                  </a:moveTo>
                  <a:cubicBezTo>
                    <a:pt x="68" y="1"/>
                    <a:pt x="31" y="23"/>
                    <a:pt x="31" y="74"/>
                  </a:cubicBezTo>
                  <a:cubicBezTo>
                    <a:pt x="1" y="621"/>
                    <a:pt x="274" y="1229"/>
                    <a:pt x="578" y="1685"/>
                  </a:cubicBezTo>
                  <a:cubicBezTo>
                    <a:pt x="784" y="2037"/>
                    <a:pt x="1131" y="2446"/>
                    <a:pt x="1566" y="2446"/>
                  </a:cubicBezTo>
                  <a:cubicBezTo>
                    <a:pt x="1581" y="2446"/>
                    <a:pt x="1596" y="2446"/>
                    <a:pt x="1612" y="2444"/>
                  </a:cubicBezTo>
                  <a:cubicBezTo>
                    <a:pt x="1733" y="2444"/>
                    <a:pt x="1764" y="2293"/>
                    <a:pt x="1673" y="2232"/>
                  </a:cubicBezTo>
                  <a:cubicBezTo>
                    <a:pt x="1277" y="1958"/>
                    <a:pt x="973" y="1776"/>
                    <a:pt x="700" y="1320"/>
                  </a:cubicBezTo>
                  <a:cubicBezTo>
                    <a:pt x="487" y="925"/>
                    <a:pt x="274" y="499"/>
                    <a:pt x="183" y="43"/>
                  </a:cubicBezTo>
                  <a:cubicBezTo>
                    <a:pt x="170" y="16"/>
                    <a:pt x="13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5" name="Google Shape;995;p30"/>
            <p:cNvSpPr/>
            <p:nvPr/>
          </p:nvSpPr>
          <p:spPr>
            <a:xfrm>
              <a:off x="6529275" y="3918625"/>
              <a:ext cx="51400" cy="27050"/>
            </a:xfrm>
            <a:custGeom>
              <a:avLst/>
              <a:gdLst/>
              <a:ahLst/>
              <a:cxnLst/>
              <a:rect l="l" t="t" r="r" b="b"/>
              <a:pathLst>
                <a:path w="2056" h="1082" extrusionOk="0">
                  <a:moveTo>
                    <a:pt x="1907" y="1"/>
                  </a:moveTo>
                  <a:cubicBezTo>
                    <a:pt x="1889" y="1"/>
                    <a:pt x="1871" y="6"/>
                    <a:pt x="1854" y="17"/>
                  </a:cubicBezTo>
                  <a:cubicBezTo>
                    <a:pt x="1581" y="169"/>
                    <a:pt x="1337" y="412"/>
                    <a:pt x="1064" y="534"/>
                  </a:cubicBezTo>
                  <a:cubicBezTo>
                    <a:pt x="760" y="686"/>
                    <a:pt x="395" y="747"/>
                    <a:pt x="91" y="868"/>
                  </a:cubicBezTo>
                  <a:cubicBezTo>
                    <a:pt x="0" y="899"/>
                    <a:pt x="0" y="1020"/>
                    <a:pt x="91" y="1051"/>
                  </a:cubicBezTo>
                  <a:cubicBezTo>
                    <a:pt x="179" y="1072"/>
                    <a:pt x="274" y="1082"/>
                    <a:pt x="374" y="1082"/>
                  </a:cubicBezTo>
                  <a:cubicBezTo>
                    <a:pt x="993" y="1082"/>
                    <a:pt x="1770" y="693"/>
                    <a:pt x="2006" y="169"/>
                  </a:cubicBezTo>
                  <a:cubicBezTo>
                    <a:pt x="2056" y="95"/>
                    <a:pt x="1984" y="1"/>
                    <a:pt x="1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6" name="Google Shape;996;p30"/>
            <p:cNvSpPr/>
            <p:nvPr/>
          </p:nvSpPr>
          <p:spPr>
            <a:xfrm>
              <a:off x="6482350" y="3978150"/>
              <a:ext cx="98600" cy="24975"/>
            </a:xfrm>
            <a:custGeom>
              <a:avLst/>
              <a:gdLst/>
              <a:ahLst/>
              <a:cxnLst/>
              <a:rect l="l" t="t" r="r" b="b"/>
              <a:pathLst>
                <a:path w="3944" h="999" extrusionOk="0">
                  <a:moveTo>
                    <a:pt x="118" y="1"/>
                  </a:moveTo>
                  <a:cubicBezTo>
                    <a:pt x="61" y="1"/>
                    <a:pt x="1" y="72"/>
                    <a:pt x="53" y="98"/>
                  </a:cubicBezTo>
                  <a:cubicBezTo>
                    <a:pt x="670" y="674"/>
                    <a:pt x="1662" y="999"/>
                    <a:pt x="2596" y="999"/>
                  </a:cubicBezTo>
                  <a:cubicBezTo>
                    <a:pt x="3044" y="999"/>
                    <a:pt x="3479" y="924"/>
                    <a:pt x="3853" y="767"/>
                  </a:cubicBezTo>
                  <a:cubicBezTo>
                    <a:pt x="3944" y="736"/>
                    <a:pt x="3944" y="584"/>
                    <a:pt x="3822" y="584"/>
                  </a:cubicBezTo>
                  <a:cubicBezTo>
                    <a:pt x="3447" y="584"/>
                    <a:pt x="3074" y="598"/>
                    <a:pt x="2705" y="598"/>
                  </a:cubicBezTo>
                  <a:cubicBezTo>
                    <a:pt x="1821" y="598"/>
                    <a:pt x="960" y="522"/>
                    <a:pt x="144" y="7"/>
                  </a:cubicBezTo>
                  <a:cubicBezTo>
                    <a:pt x="136" y="3"/>
                    <a:pt x="127"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7" name="Google Shape;997;p30"/>
            <p:cNvSpPr/>
            <p:nvPr/>
          </p:nvSpPr>
          <p:spPr>
            <a:xfrm>
              <a:off x="5161450" y="4075575"/>
              <a:ext cx="1230300" cy="996250"/>
            </a:xfrm>
            <a:custGeom>
              <a:avLst/>
              <a:gdLst/>
              <a:ahLst/>
              <a:cxnLst/>
              <a:rect l="l" t="t" r="r" b="b"/>
              <a:pathLst>
                <a:path w="49212" h="39850" extrusionOk="0">
                  <a:moveTo>
                    <a:pt x="14378" y="1"/>
                  </a:moveTo>
                  <a:cubicBezTo>
                    <a:pt x="4317" y="3861"/>
                    <a:pt x="3253" y="4925"/>
                    <a:pt x="3253" y="4925"/>
                  </a:cubicBezTo>
                  <a:cubicBezTo>
                    <a:pt x="1" y="7843"/>
                    <a:pt x="852" y="31004"/>
                    <a:pt x="1277" y="39849"/>
                  </a:cubicBezTo>
                  <a:lnTo>
                    <a:pt x="42555" y="39849"/>
                  </a:lnTo>
                  <a:cubicBezTo>
                    <a:pt x="49211" y="11824"/>
                    <a:pt x="39910" y="5715"/>
                    <a:pt x="39910" y="5715"/>
                  </a:cubicBezTo>
                  <a:lnTo>
                    <a:pt x="30700" y="882"/>
                  </a:lnTo>
                  <a:cubicBezTo>
                    <a:pt x="30700" y="882"/>
                    <a:pt x="29462" y="7767"/>
                    <a:pt x="22413" y="7767"/>
                  </a:cubicBezTo>
                  <a:cubicBezTo>
                    <a:pt x="22221" y="7767"/>
                    <a:pt x="22025" y="7762"/>
                    <a:pt x="21825" y="7751"/>
                  </a:cubicBezTo>
                  <a:cubicBezTo>
                    <a:pt x="14226" y="7326"/>
                    <a:pt x="14378" y="1"/>
                    <a:pt x="14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8" name="Google Shape;998;p30"/>
            <p:cNvSpPr/>
            <p:nvPr/>
          </p:nvSpPr>
          <p:spPr>
            <a:xfrm>
              <a:off x="5207800" y="3971475"/>
              <a:ext cx="16750" cy="312900"/>
            </a:xfrm>
            <a:custGeom>
              <a:avLst/>
              <a:gdLst/>
              <a:ahLst/>
              <a:cxnLst/>
              <a:rect l="l" t="t" r="r" b="b"/>
              <a:pathLst>
                <a:path w="670" h="12516" extrusionOk="0">
                  <a:moveTo>
                    <a:pt x="514" y="0"/>
                  </a:moveTo>
                  <a:cubicBezTo>
                    <a:pt x="464" y="0"/>
                    <a:pt x="411" y="31"/>
                    <a:pt x="396" y="92"/>
                  </a:cubicBezTo>
                  <a:cubicBezTo>
                    <a:pt x="153" y="4165"/>
                    <a:pt x="1" y="8329"/>
                    <a:pt x="214" y="12402"/>
                  </a:cubicBezTo>
                  <a:cubicBezTo>
                    <a:pt x="214" y="12478"/>
                    <a:pt x="267" y="12516"/>
                    <a:pt x="324" y="12516"/>
                  </a:cubicBezTo>
                  <a:cubicBezTo>
                    <a:pt x="381" y="12516"/>
                    <a:pt x="442" y="12478"/>
                    <a:pt x="457" y="12402"/>
                  </a:cubicBezTo>
                  <a:cubicBezTo>
                    <a:pt x="670" y="8329"/>
                    <a:pt x="639" y="4195"/>
                    <a:pt x="609" y="92"/>
                  </a:cubicBezTo>
                  <a:cubicBezTo>
                    <a:pt x="609" y="31"/>
                    <a:pt x="563"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9" name="Google Shape;999;p30"/>
            <p:cNvSpPr/>
            <p:nvPr/>
          </p:nvSpPr>
          <p:spPr>
            <a:xfrm>
              <a:off x="4520875" y="3848175"/>
              <a:ext cx="109450" cy="598875"/>
            </a:xfrm>
            <a:custGeom>
              <a:avLst/>
              <a:gdLst/>
              <a:ahLst/>
              <a:cxnLst/>
              <a:rect l="l" t="t" r="r" b="b"/>
              <a:pathLst>
                <a:path w="4378" h="23955" extrusionOk="0">
                  <a:moveTo>
                    <a:pt x="3906" y="1"/>
                  </a:moveTo>
                  <a:cubicBezTo>
                    <a:pt x="3868" y="1"/>
                    <a:pt x="3830" y="24"/>
                    <a:pt x="3830" y="69"/>
                  </a:cubicBezTo>
                  <a:cubicBezTo>
                    <a:pt x="4073" y="3717"/>
                    <a:pt x="1277" y="6148"/>
                    <a:pt x="517" y="9522"/>
                  </a:cubicBezTo>
                  <a:cubicBezTo>
                    <a:pt x="0" y="11741"/>
                    <a:pt x="578" y="13534"/>
                    <a:pt x="1368" y="15601"/>
                  </a:cubicBezTo>
                  <a:cubicBezTo>
                    <a:pt x="2371" y="18276"/>
                    <a:pt x="2614" y="21194"/>
                    <a:pt x="3617" y="23869"/>
                  </a:cubicBezTo>
                  <a:cubicBezTo>
                    <a:pt x="3641" y="23928"/>
                    <a:pt x="3692" y="23955"/>
                    <a:pt x="3743" y="23955"/>
                  </a:cubicBezTo>
                  <a:cubicBezTo>
                    <a:pt x="3821" y="23955"/>
                    <a:pt x="3898" y="23889"/>
                    <a:pt x="3860" y="23778"/>
                  </a:cubicBezTo>
                  <a:cubicBezTo>
                    <a:pt x="3070" y="21103"/>
                    <a:pt x="2584" y="18337"/>
                    <a:pt x="1672" y="15692"/>
                  </a:cubicBezTo>
                  <a:cubicBezTo>
                    <a:pt x="730" y="12896"/>
                    <a:pt x="152" y="10647"/>
                    <a:pt x="1398" y="7790"/>
                  </a:cubicBezTo>
                  <a:cubicBezTo>
                    <a:pt x="2553" y="5206"/>
                    <a:pt x="4377" y="3017"/>
                    <a:pt x="3982" y="69"/>
                  </a:cubicBezTo>
                  <a:cubicBezTo>
                    <a:pt x="3982" y="24"/>
                    <a:pt x="3944" y="1"/>
                    <a:pt x="3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0" name="Google Shape;1000;p30"/>
            <p:cNvSpPr/>
            <p:nvPr/>
          </p:nvSpPr>
          <p:spPr>
            <a:xfrm>
              <a:off x="4750350" y="3874575"/>
              <a:ext cx="112050" cy="194700"/>
            </a:xfrm>
            <a:custGeom>
              <a:avLst/>
              <a:gdLst/>
              <a:ahLst/>
              <a:cxnLst/>
              <a:rect l="l" t="t" r="r" b="b"/>
              <a:pathLst>
                <a:path w="4482" h="7788" extrusionOk="0">
                  <a:moveTo>
                    <a:pt x="2321" y="1"/>
                  </a:moveTo>
                  <a:cubicBezTo>
                    <a:pt x="1511" y="1"/>
                    <a:pt x="733" y="433"/>
                    <a:pt x="365" y="1384"/>
                  </a:cubicBezTo>
                  <a:cubicBezTo>
                    <a:pt x="1" y="2296"/>
                    <a:pt x="305" y="3238"/>
                    <a:pt x="791" y="4028"/>
                  </a:cubicBezTo>
                  <a:cubicBezTo>
                    <a:pt x="1551" y="5305"/>
                    <a:pt x="2524" y="6430"/>
                    <a:pt x="3253" y="7737"/>
                  </a:cubicBezTo>
                  <a:cubicBezTo>
                    <a:pt x="3271" y="7772"/>
                    <a:pt x="3299" y="7787"/>
                    <a:pt x="3329" y="7787"/>
                  </a:cubicBezTo>
                  <a:cubicBezTo>
                    <a:pt x="3400" y="7787"/>
                    <a:pt x="3478" y="7701"/>
                    <a:pt x="3435" y="7615"/>
                  </a:cubicBezTo>
                  <a:cubicBezTo>
                    <a:pt x="2979" y="6612"/>
                    <a:pt x="2341" y="5700"/>
                    <a:pt x="1672" y="4819"/>
                  </a:cubicBezTo>
                  <a:cubicBezTo>
                    <a:pt x="1125" y="4089"/>
                    <a:pt x="426" y="3299"/>
                    <a:pt x="426" y="2296"/>
                  </a:cubicBezTo>
                  <a:cubicBezTo>
                    <a:pt x="445" y="988"/>
                    <a:pt x="1401" y="249"/>
                    <a:pt x="2429" y="249"/>
                  </a:cubicBezTo>
                  <a:cubicBezTo>
                    <a:pt x="3097" y="249"/>
                    <a:pt x="3796" y="561"/>
                    <a:pt x="4286" y="1232"/>
                  </a:cubicBezTo>
                  <a:cubicBezTo>
                    <a:pt x="4304" y="1259"/>
                    <a:pt x="4330" y="1270"/>
                    <a:pt x="4356" y="1270"/>
                  </a:cubicBezTo>
                  <a:cubicBezTo>
                    <a:pt x="4418" y="1270"/>
                    <a:pt x="4481" y="1205"/>
                    <a:pt x="4438" y="1141"/>
                  </a:cubicBezTo>
                  <a:lnTo>
                    <a:pt x="4438" y="1141"/>
                  </a:lnTo>
                  <a:lnTo>
                    <a:pt x="4438" y="1171"/>
                  </a:lnTo>
                  <a:cubicBezTo>
                    <a:pt x="3941" y="418"/>
                    <a:pt x="3116" y="1"/>
                    <a:pt x="2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1" name="Google Shape;1001;p30"/>
            <p:cNvSpPr/>
            <p:nvPr/>
          </p:nvSpPr>
          <p:spPr>
            <a:xfrm>
              <a:off x="4841825" y="3879375"/>
              <a:ext cx="135000" cy="182750"/>
            </a:xfrm>
            <a:custGeom>
              <a:avLst/>
              <a:gdLst/>
              <a:ahLst/>
              <a:cxnLst/>
              <a:rect l="l" t="t" r="r" b="b"/>
              <a:pathLst>
                <a:path w="5400" h="7310" extrusionOk="0">
                  <a:moveTo>
                    <a:pt x="2472" y="0"/>
                  </a:moveTo>
                  <a:cubicBezTo>
                    <a:pt x="1761" y="0"/>
                    <a:pt x="1044" y="313"/>
                    <a:pt x="567" y="979"/>
                  </a:cubicBezTo>
                  <a:cubicBezTo>
                    <a:pt x="523" y="1045"/>
                    <a:pt x="574" y="1095"/>
                    <a:pt x="640" y="1095"/>
                  </a:cubicBezTo>
                  <a:cubicBezTo>
                    <a:pt x="665" y="1095"/>
                    <a:pt x="693" y="1087"/>
                    <a:pt x="719" y="1070"/>
                  </a:cubicBezTo>
                  <a:lnTo>
                    <a:pt x="688" y="1070"/>
                  </a:lnTo>
                  <a:cubicBezTo>
                    <a:pt x="1208" y="590"/>
                    <a:pt x="1916" y="309"/>
                    <a:pt x="2585" y="309"/>
                  </a:cubicBezTo>
                  <a:cubicBezTo>
                    <a:pt x="3440" y="309"/>
                    <a:pt x="4232" y="769"/>
                    <a:pt x="4488" y="1861"/>
                  </a:cubicBezTo>
                  <a:cubicBezTo>
                    <a:pt x="4761" y="2985"/>
                    <a:pt x="3941" y="4049"/>
                    <a:pt x="3120" y="4748"/>
                  </a:cubicBezTo>
                  <a:cubicBezTo>
                    <a:pt x="2147" y="5599"/>
                    <a:pt x="810" y="6086"/>
                    <a:pt x="50" y="7210"/>
                  </a:cubicBezTo>
                  <a:cubicBezTo>
                    <a:pt x="0" y="7260"/>
                    <a:pt x="72" y="7310"/>
                    <a:pt x="133" y="7310"/>
                  </a:cubicBezTo>
                  <a:cubicBezTo>
                    <a:pt x="147" y="7310"/>
                    <a:pt x="160" y="7307"/>
                    <a:pt x="172" y="7301"/>
                  </a:cubicBezTo>
                  <a:cubicBezTo>
                    <a:pt x="1752" y="6055"/>
                    <a:pt x="5400" y="4353"/>
                    <a:pt x="4761" y="1769"/>
                  </a:cubicBezTo>
                  <a:cubicBezTo>
                    <a:pt x="4476" y="629"/>
                    <a:pt x="3480" y="0"/>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2" name="Google Shape;1002;p30"/>
            <p:cNvSpPr/>
            <p:nvPr/>
          </p:nvSpPr>
          <p:spPr>
            <a:xfrm>
              <a:off x="5127600" y="4055525"/>
              <a:ext cx="431650" cy="477550"/>
            </a:xfrm>
            <a:custGeom>
              <a:avLst/>
              <a:gdLst/>
              <a:ahLst/>
              <a:cxnLst/>
              <a:rect l="l" t="t" r="r" b="b"/>
              <a:pathLst>
                <a:path w="17266" h="19102" extrusionOk="0">
                  <a:moveTo>
                    <a:pt x="17069" y="0"/>
                  </a:moveTo>
                  <a:cubicBezTo>
                    <a:pt x="17050" y="0"/>
                    <a:pt x="17030" y="4"/>
                    <a:pt x="17009" y="12"/>
                  </a:cubicBezTo>
                  <a:lnTo>
                    <a:pt x="17039" y="12"/>
                  </a:lnTo>
                  <a:cubicBezTo>
                    <a:pt x="14577" y="1198"/>
                    <a:pt x="12115" y="2262"/>
                    <a:pt x="9592" y="3325"/>
                  </a:cubicBezTo>
                  <a:cubicBezTo>
                    <a:pt x="7707" y="4116"/>
                    <a:pt x="5276" y="4876"/>
                    <a:pt x="3908" y="6517"/>
                  </a:cubicBezTo>
                  <a:cubicBezTo>
                    <a:pt x="1172" y="9800"/>
                    <a:pt x="291" y="14785"/>
                    <a:pt x="17" y="18949"/>
                  </a:cubicBezTo>
                  <a:cubicBezTo>
                    <a:pt x="1" y="19048"/>
                    <a:pt x="82" y="19102"/>
                    <a:pt x="166" y="19102"/>
                  </a:cubicBezTo>
                  <a:cubicBezTo>
                    <a:pt x="236" y="19102"/>
                    <a:pt x="307" y="19063"/>
                    <a:pt x="321" y="18979"/>
                  </a:cubicBezTo>
                  <a:cubicBezTo>
                    <a:pt x="625" y="16821"/>
                    <a:pt x="868" y="14693"/>
                    <a:pt x="1446" y="12596"/>
                  </a:cubicBezTo>
                  <a:cubicBezTo>
                    <a:pt x="2054" y="10286"/>
                    <a:pt x="3057" y="7277"/>
                    <a:pt x="5124" y="5818"/>
                  </a:cubicBezTo>
                  <a:cubicBezTo>
                    <a:pt x="8711" y="3295"/>
                    <a:pt x="13361" y="2414"/>
                    <a:pt x="17161" y="225"/>
                  </a:cubicBezTo>
                  <a:cubicBezTo>
                    <a:pt x="17265" y="147"/>
                    <a:pt x="17189" y="0"/>
                    <a:pt x="17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3" name="Google Shape;1003;p30"/>
            <p:cNvSpPr/>
            <p:nvPr/>
          </p:nvSpPr>
          <p:spPr>
            <a:xfrm>
              <a:off x="4385600" y="3689400"/>
              <a:ext cx="1065400" cy="1397650"/>
            </a:xfrm>
            <a:custGeom>
              <a:avLst/>
              <a:gdLst/>
              <a:ahLst/>
              <a:cxnLst/>
              <a:rect l="l" t="t" r="r" b="b"/>
              <a:pathLst>
                <a:path w="42616" h="55906" extrusionOk="0">
                  <a:moveTo>
                    <a:pt x="23403" y="0"/>
                  </a:moveTo>
                  <a:cubicBezTo>
                    <a:pt x="22894" y="0"/>
                    <a:pt x="22403" y="257"/>
                    <a:pt x="21977" y="919"/>
                  </a:cubicBezTo>
                  <a:cubicBezTo>
                    <a:pt x="21399" y="1800"/>
                    <a:pt x="21156" y="2681"/>
                    <a:pt x="21308" y="3685"/>
                  </a:cubicBezTo>
                  <a:cubicBezTo>
                    <a:pt x="21369" y="4019"/>
                    <a:pt x="21612" y="4171"/>
                    <a:pt x="21369" y="4384"/>
                  </a:cubicBezTo>
                  <a:cubicBezTo>
                    <a:pt x="21335" y="4406"/>
                    <a:pt x="21144" y="4412"/>
                    <a:pt x="20910" y="4412"/>
                  </a:cubicBezTo>
                  <a:cubicBezTo>
                    <a:pt x="20654" y="4412"/>
                    <a:pt x="20347" y="4405"/>
                    <a:pt x="20139" y="4405"/>
                  </a:cubicBezTo>
                  <a:cubicBezTo>
                    <a:pt x="20023" y="4405"/>
                    <a:pt x="19937" y="4407"/>
                    <a:pt x="19910" y="4414"/>
                  </a:cubicBezTo>
                  <a:cubicBezTo>
                    <a:pt x="18299" y="4627"/>
                    <a:pt x="16627" y="5113"/>
                    <a:pt x="15168" y="5843"/>
                  </a:cubicBezTo>
                  <a:cubicBezTo>
                    <a:pt x="14044" y="6420"/>
                    <a:pt x="13679" y="7362"/>
                    <a:pt x="13041" y="8365"/>
                  </a:cubicBezTo>
                  <a:cubicBezTo>
                    <a:pt x="12980" y="8457"/>
                    <a:pt x="12949" y="8517"/>
                    <a:pt x="12889" y="8609"/>
                  </a:cubicBezTo>
                  <a:cubicBezTo>
                    <a:pt x="12858" y="8609"/>
                    <a:pt x="12828" y="8639"/>
                    <a:pt x="12797" y="8669"/>
                  </a:cubicBezTo>
                  <a:cubicBezTo>
                    <a:pt x="12281" y="9125"/>
                    <a:pt x="12220" y="9672"/>
                    <a:pt x="11916" y="10311"/>
                  </a:cubicBezTo>
                  <a:cubicBezTo>
                    <a:pt x="11612" y="10919"/>
                    <a:pt x="11247" y="11375"/>
                    <a:pt x="11095" y="12074"/>
                  </a:cubicBezTo>
                  <a:cubicBezTo>
                    <a:pt x="10913" y="12894"/>
                    <a:pt x="10730" y="13685"/>
                    <a:pt x="10518" y="14505"/>
                  </a:cubicBezTo>
                  <a:cubicBezTo>
                    <a:pt x="10244" y="14201"/>
                    <a:pt x="9910" y="13958"/>
                    <a:pt x="9423" y="13958"/>
                  </a:cubicBezTo>
                  <a:cubicBezTo>
                    <a:pt x="8299" y="13958"/>
                    <a:pt x="8147" y="15113"/>
                    <a:pt x="8268" y="16268"/>
                  </a:cubicBezTo>
                  <a:cubicBezTo>
                    <a:pt x="7843" y="15873"/>
                    <a:pt x="7357" y="15539"/>
                    <a:pt x="6718" y="15417"/>
                  </a:cubicBezTo>
                  <a:cubicBezTo>
                    <a:pt x="6585" y="15391"/>
                    <a:pt x="6451" y="15379"/>
                    <a:pt x="6317" y="15379"/>
                  </a:cubicBezTo>
                  <a:cubicBezTo>
                    <a:pt x="5353" y="15379"/>
                    <a:pt x="4417" y="16022"/>
                    <a:pt x="4043" y="16876"/>
                  </a:cubicBezTo>
                  <a:cubicBezTo>
                    <a:pt x="3283" y="18578"/>
                    <a:pt x="4256" y="20463"/>
                    <a:pt x="5776" y="21010"/>
                  </a:cubicBezTo>
                  <a:cubicBezTo>
                    <a:pt x="5715" y="21436"/>
                    <a:pt x="5867" y="21891"/>
                    <a:pt x="6201" y="22256"/>
                  </a:cubicBezTo>
                  <a:cubicBezTo>
                    <a:pt x="6232" y="22317"/>
                    <a:pt x="6293" y="22378"/>
                    <a:pt x="6323" y="22439"/>
                  </a:cubicBezTo>
                  <a:cubicBezTo>
                    <a:pt x="6566" y="22743"/>
                    <a:pt x="6901" y="23047"/>
                    <a:pt x="7265" y="23229"/>
                  </a:cubicBezTo>
                  <a:cubicBezTo>
                    <a:pt x="7478" y="23350"/>
                    <a:pt x="7691" y="23411"/>
                    <a:pt x="7873" y="23411"/>
                  </a:cubicBezTo>
                  <a:cubicBezTo>
                    <a:pt x="7934" y="23411"/>
                    <a:pt x="7995" y="23411"/>
                    <a:pt x="8025" y="23381"/>
                  </a:cubicBezTo>
                  <a:lnTo>
                    <a:pt x="8056" y="23381"/>
                  </a:lnTo>
                  <a:cubicBezTo>
                    <a:pt x="8086" y="23533"/>
                    <a:pt x="8147" y="23715"/>
                    <a:pt x="8299" y="23867"/>
                  </a:cubicBezTo>
                  <a:cubicBezTo>
                    <a:pt x="8544" y="24161"/>
                    <a:pt x="8907" y="24435"/>
                    <a:pt x="9277" y="24435"/>
                  </a:cubicBezTo>
                  <a:cubicBezTo>
                    <a:pt x="9367" y="24435"/>
                    <a:pt x="9456" y="24419"/>
                    <a:pt x="9545" y="24384"/>
                  </a:cubicBezTo>
                  <a:cubicBezTo>
                    <a:pt x="10062" y="24202"/>
                    <a:pt x="10670" y="23685"/>
                    <a:pt x="11004" y="23229"/>
                  </a:cubicBezTo>
                  <a:lnTo>
                    <a:pt x="11004" y="23259"/>
                  </a:lnTo>
                  <a:cubicBezTo>
                    <a:pt x="11278" y="23594"/>
                    <a:pt x="11490" y="23715"/>
                    <a:pt x="11885" y="23958"/>
                  </a:cubicBezTo>
                  <a:cubicBezTo>
                    <a:pt x="13071" y="24657"/>
                    <a:pt x="13466" y="25569"/>
                    <a:pt x="13466" y="26937"/>
                  </a:cubicBezTo>
                  <a:cubicBezTo>
                    <a:pt x="13527" y="28730"/>
                    <a:pt x="12585" y="30189"/>
                    <a:pt x="12220" y="31861"/>
                  </a:cubicBezTo>
                  <a:cubicBezTo>
                    <a:pt x="11946" y="32135"/>
                    <a:pt x="11794" y="32408"/>
                    <a:pt x="11551" y="32773"/>
                  </a:cubicBezTo>
                  <a:cubicBezTo>
                    <a:pt x="11095" y="33503"/>
                    <a:pt x="10609" y="33837"/>
                    <a:pt x="9940" y="34414"/>
                  </a:cubicBezTo>
                  <a:cubicBezTo>
                    <a:pt x="9089" y="35144"/>
                    <a:pt x="8299" y="35721"/>
                    <a:pt x="7265" y="36177"/>
                  </a:cubicBezTo>
                  <a:cubicBezTo>
                    <a:pt x="5198" y="37120"/>
                    <a:pt x="3618" y="37940"/>
                    <a:pt x="2250" y="39734"/>
                  </a:cubicBezTo>
                  <a:cubicBezTo>
                    <a:pt x="2250" y="39734"/>
                    <a:pt x="2250" y="39764"/>
                    <a:pt x="2250" y="39764"/>
                  </a:cubicBezTo>
                  <a:cubicBezTo>
                    <a:pt x="2195" y="39731"/>
                    <a:pt x="2137" y="39714"/>
                    <a:pt x="2077" y="39714"/>
                  </a:cubicBezTo>
                  <a:cubicBezTo>
                    <a:pt x="1971" y="39714"/>
                    <a:pt x="1861" y="39769"/>
                    <a:pt x="1764" y="39886"/>
                  </a:cubicBezTo>
                  <a:cubicBezTo>
                    <a:pt x="1642" y="40098"/>
                    <a:pt x="1551" y="40311"/>
                    <a:pt x="1429" y="40554"/>
                  </a:cubicBezTo>
                  <a:cubicBezTo>
                    <a:pt x="639" y="42105"/>
                    <a:pt x="214" y="43594"/>
                    <a:pt x="396" y="45448"/>
                  </a:cubicBezTo>
                  <a:cubicBezTo>
                    <a:pt x="396" y="45539"/>
                    <a:pt x="426" y="45600"/>
                    <a:pt x="487" y="45661"/>
                  </a:cubicBezTo>
                  <a:cubicBezTo>
                    <a:pt x="244" y="47576"/>
                    <a:pt x="92" y="49491"/>
                    <a:pt x="92" y="51406"/>
                  </a:cubicBezTo>
                  <a:cubicBezTo>
                    <a:pt x="92" y="51527"/>
                    <a:pt x="122" y="51618"/>
                    <a:pt x="183" y="51679"/>
                  </a:cubicBezTo>
                  <a:cubicBezTo>
                    <a:pt x="1" y="52986"/>
                    <a:pt x="62" y="54232"/>
                    <a:pt x="274" y="55539"/>
                  </a:cubicBezTo>
                  <a:cubicBezTo>
                    <a:pt x="274" y="55600"/>
                    <a:pt x="305" y="55631"/>
                    <a:pt x="335" y="55691"/>
                  </a:cubicBezTo>
                  <a:cubicBezTo>
                    <a:pt x="355" y="55831"/>
                    <a:pt x="493" y="55905"/>
                    <a:pt x="628" y="55905"/>
                  </a:cubicBezTo>
                  <a:cubicBezTo>
                    <a:pt x="699" y="55905"/>
                    <a:pt x="769" y="55885"/>
                    <a:pt x="821" y="55843"/>
                  </a:cubicBezTo>
                  <a:cubicBezTo>
                    <a:pt x="1004" y="55813"/>
                    <a:pt x="1156" y="55661"/>
                    <a:pt x="1156" y="55479"/>
                  </a:cubicBezTo>
                  <a:cubicBezTo>
                    <a:pt x="2549" y="55605"/>
                    <a:pt x="3963" y="55642"/>
                    <a:pt x="5381" y="55642"/>
                  </a:cubicBezTo>
                  <a:cubicBezTo>
                    <a:pt x="7366" y="55642"/>
                    <a:pt x="9358" y="55570"/>
                    <a:pt x="11308" y="55570"/>
                  </a:cubicBezTo>
                  <a:lnTo>
                    <a:pt x="42616" y="54232"/>
                  </a:lnTo>
                  <a:cubicBezTo>
                    <a:pt x="42585" y="52257"/>
                    <a:pt x="42464" y="50251"/>
                    <a:pt x="42372" y="48244"/>
                  </a:cubicBezTo>
                  <a:cubicBezTo>
                    <a:pt x="42342" y="47272"/>
                    <a:pt x="42342" y="46299"/>
                    <a:pt x="42251" y="45326"/>
                  </a:cubicBezTo>
                  <a:cubicBezTo>
                    <a:pt x="42190" y="44415"/>
                    <a:pt x="42068" y="43472"/>
                    <a:pt x="42160" y="42530"/>
                  </a:cubicBezTo>
                  <a:cubicBezTo>
                    <a:pt x="42190" y="42408"/>
                    <a:pt x="42220" y="42348"/>
                    <a:pt x="42281" y="42287"/>
                  </a:cubicBezTo>
                  <a:cubicBezTo>
                    <a:pt x="41673" y="40159"/>
                    <a:pt x="40609" y="38275"/>
                    <a:pt x="38725" y="36998"/>
                  </a:cubicBezTo>
                  <a:cubicBezTo>
                    <a:pt x="34166" y="33898"/>
                    <a:pt x="27600" y="36299"/>
                    <a:pt x="23071" y="33624"/>
                  </a:cubicBezTo>
                  <a:cubicBezTo>
                    <a:pt x="23497" y="32439"/>
                    <a:pt x="24257" y="31588"/>
                    <a:pt x="25168" y="30889"/>
                  </a:cubicBezTo>
                  <a:cubicBezTo>
                    <a:pt x="26293" y="31557"/>
                    <a:pt x="27509" y="32044"/>
                    <a:pt x="28785" y="32165"/>
                  </a:cubicBezTo>
                  <a:cubicBezTo>
                    <a:pt x="28877" y="32196"/>
                    <a:pt x="28968" y="32196"/>
                    <a:pt x="29059" y="32196"/>
                  </a:cubicBezTo>
                  <a:cubicBezTo>
                    <a:pt x="29261" y="32281"/>
                    <a:pt x="29486" y="32317"/>
                    <a:pt x="29716" y="32317"/>
                  </a:cubicBezTo>
                  <a:cubicBezTo>
                    <a:pt x="30143" y="32317"/>
                    <a:pt x="30588" y="32191"/>
                    <a:pt x="30944" y="32013"/>
                  </a:cubicBezTo>
                  <a:cubicBezTo>
                    <a:pt x="31673" y="31618"/>
                    <a:pt x="32342" y="30767"/>
                    <a:pt x="32737" y="30037"/>
                  </a:cubicBezTo>
                  <a:cubicBezTo>
                    <a:pt x="32767" y="30007"/>
                    <a:pt x="32767" y="29946"/>
                    <a:pt x="32767" y="29916"/>
                  </a:cubicBezTo>
                  <a:cubicBezTo>
                    <a:pt x="33527" y="28791"/>
                    <a:pt x="33922" y="27423"/>
                    <a:pt x="33618" y="26238"/>
                  </a:cubicBezTo>
                  <a:cubicBezTo>
                    <a:pt x="33831" y="26208"/>
                    <a:pt x="34044" y="26147"/>
                    <a:pt x="34257" y="26086"/>
                  </a:cubicBezTo>
                  <a:cubicBezTo>
                    <a:pt x="34469" y="26025"/>
                    <a:pt x="34682" y="25964"/>
                    <a:pt x="34834" y="25782"/>
                  </a:cubicBezTo>
                  <a:cubicBezTo>
                    <a:pt x="35442" y="25539"/>
                    <a:pt x="35989" y="25205"/>
                    <a:pt x="36384" y="24809"/>
                  </a:cubicBezTo>
                  <a:cubicBezTo>
                    <a:pt x="36536" y="24627"/>
                    <a:pt x="36415" y="24354"/>
                    <a:pt x="36202" y="24323"/>
                  </a:cubicBezTo>
                  <a:cubicBezTo>
                    <a:pt x="35837" y="23624"/>
                    <a:pt x="35381" y="22955"/>
                    <a:pt x="34925" y="22287"/>
                  </a:cubicBezTo>
                  <a:cubicBezTo>
                    <a:pt x="34986" y="22226"/>
                    <a:pt x="34986" y="22135"/>
                    <a:pt x="34986" y="22013"/>
                  </a:cubicBezTo>
                  <a:cubicBezTo>
                    <a:pt x="34956" y="21800"/>
                    <a:pt x="34865" y="21618"/>
                    <a:pt x="34743" y="21405"/>
                  </a:cubicBezTo>
                  <a:cubicBezTo>
                    <a:pt x="34743" y="21375"/>
                    <a:pt x="34713" y="21344"/>
                    <a:pt x="34682" y="21284"/>
                  </a:cubicBezTo>
                  <a:cubicBezTo>
                    <a:pt x="34621" y="21101"/>
                    <a:pt x="34591" y="20919"/>
                    <a:pt x="34500" y="20767"/>
                  </a:cubicBezTo>
                  <a:cubicBezTo>
                    <a:pt x="34469" y="20767"/>
                    <a:pt x="34469" y="20736"/>
                    <a:pt x="34469" y="20736"/>
                  </a:cubicBezTo>
                  <a:cubicBezTo>
                    <a:pt x="34591" y="19034"/>
                    <a:pt x="34469" y="17363"/>
                    <a:pt x="34287" y="15508"/>
                  </a:cubicBezTo>
                  <a:cubicBezTo>
                    <a:pt x="34074" y="13533"/>
                    <a:pt x="34014" y="11496"/>
                    <a:pt x="32889" y="9885"/>
                  </a:cubicBezTo>
                  <a:cubicBezTo>
                    <a:pt x="34834" y="9460"/>
                    <a:pt x="34439" y="6116"/>
                    <a:pt x="33922" y="4596"/>
                  </a:cubicBezTo>
                  <a:cubicBezTo>
                    <a:pt x="32737" y="1071"/>
                    <a:pt x="29089" y="2529"/>
                    <a:pt x="26475" y="1587"/>
                  </a:cubicBezTo>
                  <a:cubicBezTo>
                    <a:pt x="26435" y="1571"/>
                    <a:pt x="26396" y="1563"/>
                    <a:pt x="26360" y="1563"/>
                  </a:cubicBezTo>
                  <a:cubicBezTo>
                    <a:pt x="26263" y="1563"/>
                    <a:pt x="26186" y="1620"/>
                    <a:pt x="26141" y="1709"/>
                  </a:cubicBezTo>
                  <a:cubicBezTo>
                    <a:pt x="25352" y="880"/>
                    <a:pt x="24345" y="0"/>
                    <a:pt x="23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4" name="Google Shape;1004;p30"/>
            <p:cNvSpPr/>
            <p:nvPr/>
          </p:nvSpPr>
          <p:spPr>
            <a:xfrm>
              <a:off x="5049000" y="4199450"/>
              <a:ext cx="99575" cy="98800"/>
            </a:xfrm>
            <a:custGeom>
              <a:avLst/>
              <a:gdLst/>
              <a:ahLst/>
              <a:cxnLst/>
              <a:rect l="l" t="t" r="r" b="b"/>
              <a:pathLst>
                <a:path w="3983" h="3952" extrusionOk="0">
                  <a:moveTo>
                    <a:pt x="2006" y="0"/>
                  </a:moveTo>
                  <a:cubicBezTo>
                    <a:pt x="912" y="0"/>
                    <a:pt x="0" y="882"/>
                    <a:pt x="0" y="1976"/>
                  </a:cubicBezTo>
                  <a:cubicBezTo>
                    <a:pt x="0" y="3070"/>
                    <a:pt x="912" y="3952"/>
                    <a:pt x="2006" y="3952"/>
                  </a:cubicBezTo>
                  <a:cubicBezTo>
                    <a:pt x="3101" y="3952"/>
                    <a:pt x="3982" y="3070"/>
                    <a:pt x="3982" y="1976"/>
                  </a:cubicBezTo>
                  <a:cubicBezTo>
                    <a:pt x="3982" y="882"/>
                    <a:pt x="3101" y="0"/>
                    <a:pt x="20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5" name="Google Shape;1005;p30"/>
            <p:cNvSpPr/>
            <p:nvPr/>
          </p:nvSpPr>
          <p:spPr>
            <a:xfrm>
              <a:off x="5203475" y="3935125"/>
              <a:ext cx="65150" cy="286450"/>
            </a:xfrm>
            <a:custGeom>
              <a:avLst/>
              <a:gdLst/>
              <a:ahLst/>
              <a:cxnLst/>
              <a:rect l="l" t="t" r="r" b="b"/>
              <a:pathLst>
                <a:path w="2606" h="11458" extrusionOk="0">
                  <a:moveTo>
                    <a:pt x="99" y="1"/>
                  </a:moveTo>
                  <a:cubicBezTo>
                    <a:pt x="55" y="1"/>
                    <a:pt x="0" y="44"/>
                    <a:pt x="22" y="87"/>
                  </a:cubicBezTo>
                  <a:cubicBezTo>
                    <a:pt x="1481" y="3856"/>
                    <a:pt x="1785" y="7382"/>
                    <a:pt x="1663" y="11394"/>
                  </a:cubicBezTo>
                  <a:cubicBezTo>
                    <a:pt x="1663" y="11431"/>
                    <a:pt x="1710" y="11457"/>
                    <a:pt x="1752" y="11457"/>
                  </a:cubicBezTo>
                  <a:cubicBezTo>
                    <a:pt x="1779" y="11457"/>
                    <a:pt x="1804" y="11447"/>
                    <a:pt x="1815" y="11424"/>
                  </a:cubicBezTo>
                  <a:cubicBezTo>
                    <a:pt x="2606" y="7686"/>
                    <a:pt x="1815" y="3430"/>
                    <a:pt x="144" y="26"/>
                  </a:cubicBezTo>
                  <a:cubicBezTo>
                    <a:pt x="135" y="8"/>
                    <a:pt x="118"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6" name="Google Shape;1006;p30"/>
            <p:cNvSpPr/>
            <p:nvPr/>
          </p:nvSpPr>
          <p:spPr>
            <a:xfrm>
              <a:off x="5248075" y="4215025"/>
              <a:ext cx="51525" cy="89800"/>
            </a:xfrm>
            <a:custGeom>
              <a:avLst/>
              <a:gdLst/>
              <a:ahLst/>
              <a:cxnLst/>
              <a:rect l="l" t="t" r="r" b="b"/>
              <a:pathLst>
                <a:path w="2061" h="3592" extrusionOk="0">
                  <a:moveTo>
                    <a:pt x="46" y="0"/>
                  </a:moveTo>
                  <a:cubicBezTo>
                    <a:pt x="24" y="0"/>
                    <a:pt x="1" y="15"/>
                    <a:pt x="1" y="46"/>
                  </a:cubicBezTo>
                  <a:cubicBezTo>
                    <a:pt x="1" y="684"/>
                    <a:pt x="305" y="1201"/>
                    <a:pt x="639" y="1687"/>
                  </a:cubicBezTo>
                  <a:cubicBezTo>
                    <a:pt x="1034" y="2325"/>
                    <a:pt x="1399" y="3025"/>
                    <a:pt x="1885" y="3572"/>
                  </a:cubicBezTo>
                  <a:cubicBezTo>
                    <a:pt x="1899" y="3585"/>
                    <a:pt x="1916" y="3591"/>
                    <a:pt x="1933" y="3591"/>
                  </a:cubicBezTo>
                  <a:cubicBezTo>
                    <a:pt x="1993" y="3591"/>
                    <a:pt x="2061" y="3521"/>
                    <a:pt x="2037" y="3450"/>
                  </a:cubicBezTo>
                  <a:cubicBezTo>
                    <a:pt x="1490" y="2265"/>
                    <a:pt x="426" y="1353"/>
                    <a:pt x="92" y="46"/>
                  </a:cubicBezTo>
                  <a:cubicBezTo>
                    <a:pt x="92" y="15"/>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7" name="Google Shape;1007;p30"/>
            <p:cNvSpPr/>
            <p:nvPr/>
          </p:nvSpPr>
          <p:spPr>
            <a:xfrm>
              <a:off x="5223775" y="4303175"/>
              <a:ext cx="75750" cy="45275"/>
            </a:xfrm>
            <a:custGeom>
              <a:avLst/>
              <a:gdLst/>
              <a:ahLst/>
              <a:cxnLst/>
              <a:rect l="l" t="t" r="r" b="b"/>
              <a:pathLst>
                <a:path w="3030" h="1811" extrusionOk="0">
                  <a:moveTo>
                    <a:pt x="2934" y="1"/>
                  </a:moveTo>
                  <a:cubicBezTo>
                    <a:pt x="2907" y="1"/>
                    <a:pt x="2879" y="14"/>
                    <a:pt x="2857" y="46"/>
                  </a:cubicBezTo>
                  <a:cubicBezTo>
                    <a:pt x="2280" y="866"/>
                    <a:pt x="1094" y="1474"/>
                    <a:pt x="122" y="1626"/>
                  </a:cubicBezTo>
                  <a:cubicBezTo>
                    <a:pt x="0" y="1626"/>
                    <a:pt x="31" y="1809"/>
                    <a:pt x="152" y="1809"/>
                  </a:cubicBezTo>
                  <a:cubicBezTo>
                    <a:pt x="177" y="1810"/>
                    <a:pt x="201" y="1811"/>
                    <a:pt x="226" y="1811"/>
                  </a:cubicBezTo>
                  <a:cubicBezTo>
                    <a:pt x="776" y="1811"/>
                    <a:pt x="1298" y="1493"/>
                    <a:pt x="1763" y="1231"/>
                  </a:cubicBezTo>
                  <a:cubicBezTo>
                    <a:pt x="2249" y="958"/>
                    <a:pt x="2705" y="623"/>
                    <a:pt x="3009" y="106"/>
                  </a:cubicBezTo>
                  <a:cubicBezTo>
                    <a:pt x="3029" y="47"/>
                    <a:pt x="2985" y="1"/>
                    <a:pt x="2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8" name="Google Shape;1008;p30"/>
            <p:cNvSpPr/>
            <p:nvPr/>
          </p:nvSpPr>
          <p:spPr>
            <a:xfrm>
              <a:off x="4886925" y="4317550"/>
              <a:ext cx="345675" cy="184625"/>
            </a:xfrm>
            <a:custGeom>
              <a:avLst/>
              <a:gdLst/>
              <a:ahLst/>
              <a:cxnLst/>
              <a:rect l="l" t="t" r="r" b="b"/>
              <a:pathLst>
                <a:path w="13827" h="7385" extrusionOk="0">
                  <a:moveTo>
                    <a:pt x="168" y="0"/>
                  </a:moveTo>
                  <a:cubicBezTo>
                    <a:pt x="86" y="0"/>
                    <a:pt x="0" y="73"/>
                    <a:pt x="39" y="170"/>
                  </a:cubicBezTo>
                  <a:cubicBezTo>
                    <a:pt x="1407" y="3513"/>
                    <a:pt x="4416" y="6370"/>
                    <a:pt x="7973" y="7222"/>
                  </a:cubicBezTo>
                  <a:cubicBezTo>
                    <a:pt x="8428" y="7333"/>
                    <a:pt x="8850" y="7385"/>
                    <a:pt x="9240" y="7385"/>
                  </a:cubicBezTo>
                  <a:cubicBezTo>
                    <a:pt x="12268" y="7385"/>
                    <a:pt x="13432" y="4263"/>
                    <a:pt x="13809" y="1355"/>
                  </a:cubicBezTo>
                  <a:cubicBezTo>
                    <a:pt x="13827" y="1282"/>
                    <a:pt x="13767" y="1241"/>
                    <a:pt x="13711" y="1241"/>
                  </a:cubicBezTo>
                  <a:cubicBezTo>
                    <a:pt x="13674" y="1241"/>
                    <a:pt x="13638" y="1258"/>
                    <a:pt x="13626" y="1294"/>
                  </a:cubicBezTo>
                  <a:lnTo>
                    <a:pt x="13657" y="1294"/>
                  </a:lnTo>
                  <a:cubicBezTo>
                    <a:pt x="13353" y="2905"/>
                    <a:pt x="13079" y="4668"/>
                    <a:pt x="11924" y="5945"/>
                  </a:cubicBezTo>
                  <a:cubicBezTo>
                    <a:pt x="11179" y="6750"/>
                    <a:pt x="10275" y="7054"/>
                    <a:pt x="9325" y="7054"/>
                  </a:cubicBezTo>
                  <a:cubicBezTo>
                    <a:pt x="8375" y="7054"/>
                    <a:pt x="7380" y="6750"/>
                    <a:pt x="6453" y="6340"/>
                  </a:cubicBezTo>
                  <a:cubicBezTo>
                    <a:pt x="3626" y="5094"/>
                    <a:pt x="1620" y="2845"/>
                    <a:pt x="282" y="79"/>
                  </a:cubicBezTo>
                  <a:cubicBezTo>
                    <a:pt x="261" y="24"/>
                    <a:pt x="21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9" name="Google Shape;1009;p30"/>
            <p:cNvSpPr/>
            <p:nvPr/>
          </p:nvSpPr>
          <p:spPr>
            <a:xfrm>
              <a:off x="5102175" y="4000275"/>
              <a:ext cx="119800" cy="78375"/>
            </a:xfrm>
            <a:custGeom>
              <a:avLst/>
              <a:gdLst/>
              <a:ahLst/>
              <a:cxnLst/>
              <a:rect l="l" t="t" r="r" b="b"/>
              <a:pathLst>
                <a:path w="4792" h="3135" extrusionOk="0">
                  <a:moveTo>
                    <a:pt x="4733" y="1"/>
                  </a:moveTo>
                  <a:cubicBezTo>
                    <a:pt x="4714" y="1"/>
                    <a:pt x="4693" y="11"/>
                    <a:pt x="4682" y="34"/>
                  </a:cubicBezTo>
                  <a:cubicBezTo>
                    <a:pt x="4044" y="1858"/>
                    <a:pt x="1733" y="2526"/>
                    <a:pt x="92" y="2952"/>
                  </a:cubicBezTo>
                  <a:cubicBezTo>
                    <a:pt x="1" y="2982"/>
                    <a:pt x="1" y="3134"/>
                    <a:pt x="122" y="3134"/>
                  </a:cubicBezTo>
                  <a:cubicBezTo>
                    <a:pt x="1794" y="2982"/>
                    <a:pt x="4317" y="1858"/>
                    <a:pt x="4773" y="64"/>
                  </a:cubicBezTo>
                  <a:cubicBezTo>
                    <a:pt x="4792" y="27"/>
                    <a:pt x="4764" y="1"/>
                    <a:pt x="4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0" name="Google Shape;1010;p30"/>
            <p:cNvSpPr/>
            <p:nvPr/>
          </p:nvSpPr>
          <p:spPr>
            <a:xfrm>
              <a:off x="5067225" y="4014475"/>
              <a:ext cx="106950" cy="49425"/>
            </a:xfrm>
            <a:custGeom>
              <a:avLst/>
              <a:gdLst/>
              <a:ahLst/>
              <a:cxnLst/>
              <a:rect l="l" t="t" r="r" b="b"/>
              <a:pathLst>
                <a:path w="4278" h="1977" extrusionOk="0">
                  <a:moveTo>
                    <a:pt x="4227" y="0"/>
                  </a:moveTo>
                  <a:cubicBezTo>
                    <a:pt x="4216" y="0"/>
                    <a:pt x="4204" y="4"/>
                    <a:pt x="4195" y="13"/>
                  </a:cubicBezTo>
                  <a:lnTo>
                    <a:pt x="4226" y="13"/>
                  </a:lnTo>
                  <a:cubicBezTo>
                    <a:pt x="3131" y="1320"/>
                    <a:pt x="1733" y="1746"/>
                    <a:pt x="92" y="1806"/>
                  </a:cubicBezTo>
                  <a:cubicBezTo>
                    <a:pt x="31" y="1806"/>
                    <a:pt x="1" y="1928"/>
                    <a:pt x="61" y="1928"/>
                  </a:cubicBezTo>
                  <a:cubicBezTo>
                    <a:pt x="256" y="1961"/>
                    <a:pt x="451" y="1977"/>
                    <a:pt x="644" y="1977"/>
                  </a:cubicBezTo>
                  <a:cubicBezTo>
                    <a:pt x="2058" y="1977"/>
                    <a:pt x="3427" y="1139"/>
                    <a:pt x="4256" y="43"/>
                  </a:cubicBezTo>
                  <a:cubicBezTo>
                    <a:pt x="4278" y="22"/>
                    <a:pt x="4253" y="0"/>
                    <a:pt x="4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1" name="Google Shape;1011;p30"/>
            <p:cNvSpPr/>
            <p:nvPr/>
          </p:nvSpPr>
          <p:spPr>
            <a:xfrm>
              <a:off x="5034550" y="4089900"/>
              <a:ext cx="104650" cy="22500"/>
            </a:xfrm>
            <a:custGeom>
              <a:avLst/>
              <a:gdLst/>
              <a:ahLst/>
              <a:cxnLst/>
              <a:rect l="l" t="t" r="r" b="b"/>
              <a:pathLst>
                <a:path w="4186" h="900" extrusionOk="0">
                  <a:moveTo>
                    <a:pt x="4043" y="0"/>
                  </a:moveTo>
                  <a:cubicBezTo>
                    <a:pt x="4033" y="0"/>
                    <a:pt x="4023" y="2"/>
                    <a:pt x="4013" y="5"/>
                  </a:cubicBezTo>
                  <a:cubicBezTo>
                    <a:pt x="3033" y="428"/>
                    <a:pt x="2168" y="574"/>
                    <a:pt x="1214" y="574"/>
                  </a:cubicBezTo>
                  <a:cubicBezTo>
                    <a:pt x="865" y="574"/>
                    <a:pt x="505" y="554"/>
                    <a:pt x="122" y="522"/>
                  </a:cubicBezTo>
                  <a:cubicBezTo>
                    <a:pt x="31" y="522"/>
                    <a:pt x="1" y="674"/>
                    <a:pt x="92" y="704"/>
                  </a:cubicBezTo>
                  <a:cubicBezTo>
                    <a:pt x="493" y="838"/>
                    <a:pt x="927" y="900"/>
                    <a:pt x="1369" y="900"/>
                  </a:cubicBezTo>
                  <a:cubicBezTo>
                    <a:pt x="2333" y="900"/>
                    <a:pt x="3333" y="606"/>
                    <a:pt x="4104" y="127"/>
                  </a:cubicBezTo>
                  <a:cubicBezTo>
                    <a:pt x="4185" y="100"/>
                    <a:pt x="4122" y="0"/>
                    <a:pt x="4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2" name="Google Shape;1012;p30"/>
            <p:cNvSpPr/>
            <p:nvPr/>
          </p:nvSpPr>
          <p:spPr>
            <a:xfrm>
              <a:off x="5008725" y="4127150"/>
              <a:ext cx="52250" cy="11350"/>
            </a:xfrm>
            <a:custGeom>
              <a:avLst/>
              <a:gdLst/>
              <a:ahLst/>
              <a:cxnLst/>
              <a:rect l="l" t="t" r="r" b="b"/>
              <a:pathLst>
                <a:path w="2090" h="454" extrusionOk="0">
                  <a:moveTo>
                    <a:pt x="1969" y="1"/>
                  </a:moveTo>
                  <a:cubicBezTo>
                    <a:pt x="1962" y="1"/>
                    <a:pt x="1954" y="2"/>
                    <a:pt x="1946" y="5"/>
                  </a:cubicBezTo>
                  <a:cubicBezTo>
                    <a:pt x="1520" y="167"/>
                    <a:pt x="1135" y="207"/>
                    <a:pt x="736" y="207"/>
                  </a:cubicBezTo>
                  <a:cubicBezTo>
                    <a:pt x="537" y="207"/>
                    <a:pt x="335" y="197"/>
                    <a:pt x="122" y="187"/>
                  </a:cubicBezTo>
                  <a:cubicBezTo>
                    <a:pt x="0" y="187"/>
                    <a:pt x="0" y="308"/>
                    <a:pt x="91" y="339"/>
                  </a:cubicBezTo>
                  <a:cubicBezTo>
                    <a:pt x="294" y="420"/>
                    <a:pt x="510" y="454"/>
                    <a:pt x="730" y="454"/>
                  </a:cubicBezTo>
                  <a:cubicBezTo>
                    <a:pt x="1169" y="454"/>
                    <a:pt x="1621" y="319"/>
                    <a:pt x="2006" y="156"/>
                  </a:cubicBezTo>
                  <a:cubicBezTo>
                    <a:pt x="2089" y="129"/>
                    <a:pt x="2046"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3" name="Google Shape;1013;p30"/>
            <p:cNvSpPr/>
            <p:nvPr/>
          </p:nvSpPr>
          <p:spPr>
            <a:xfrm>
              <a:off x="4972250" y="4138125"/>
              <a:ext cx="105275" cy="32025"/>
            </a:xfrm>
            <a:custGeom>
              <a:avLst/>
              <a:gdLst/>
              <a:ahLst/>
              <a:cxnLst/>
              <a:rect l="l" t="t" r="r" b="b"/>
              <a:pathLst>
                <a:path w="4211" h="1281" extrusionOk="0">
                  <a:moveTo>
                    <a:pt x="4120" y="1"/>
                  </a:moveTo>
                  <a:cubicBezTo>
                    <a:pt x="4104" y="1"/>
                    <a:pt x="4088" y="7"/>
                    <a:pt x="4073" y="21"/>
                  </a:cubicBezTo>
                  <a:cubicBezTo>
                    <a:pt x="3385" y="818"/>
                    <a:pt x="2392" y="989"/>
                    <a:pt x="1385" y="989"/>
                  </a:cubicBezTo>
                  <a:cubicBezTo>
                    <a:pt x="970" y="989"/>
                    <a:pt x="552" y="960"/>
                    <a:pt x="152" y="933"/>
                  </a:cubicBezTo>
                  <a:cubicBezTo>
                    <a:pt x="31" y="933"/>
                    <a:pt x="0" y="1116"/>
                    <a:pt x="122" y="1146"/>
                  </a:cubicBezTo>
                  <a:cubicBezTo>
                    <a:pt x="497" y="1231"/>
                    <a:pt x="914" y="1281"/>
                    <a:pt x="1337" y="1281"/>
                  </a:cubicBezTo>
                  <a:cubicBezTo>
                    <a:pt x="2421" y="1281"/>
                    <a:pt x="3552" y="957"/>
                    <a:pt x="4164" y="82"/>
                  </a:cubicBezTo>
                  <a:cubicBezTo>
                    <a:pt x="4211" y="59"/>
                    <a:pt x="4169" y="1"/>
                    <a:pt x="4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4" name="Google Shape;1014;p30"/>
            <p:cNvSpPr/>
            <p:nvPr/>
          </p:nvSpPr>
          <p:spPr>
            <a:xfrm>
              <a:off x="4950200" y="4180325"/>
              <a:ext cx="50025" cy="11775"/>
            </a:xfrm>
            <a:custGeom>
              <a:avLst/>
              <a:gdLst/>
              <a:ahLst/>
              <a:cxnLst/>
              <a:rect l="l" t="t" r="r" b="b"/>
              <a:pathLst>
                <a:path w="2001" h="471" extrusionOk="0">
                  <a:moveTo>
                    <a:pt x="1905" y="0"/>
                  </a:moveTo>
                  <a:cubicBezTo>
                    <a:pt x="1899" y="0"/>
                    <a:pt x="1892" y="2"/>
                    <a:pt x="1885" y="5"/>
                  </a:cubicBezTo>
                  <a:cubicBezTo>
                    <a:pt x="1551" y="127"/>
                    <a:pt x="1217" y="218"/>
                    <a:pt x="882" y="218"/>
                  </a:cubicBezTo>
                  <a:cubicBezTo>
                    <a:pt x="820" y="225"/>
                    <a:pt x="758" y="227"/>
                    <a:pt x="696" y="227"/>
                  </a:cubicBezTo>
                  <a:cubicBezTo>
                    <a:pt x="586" y="227"/>
                    <a:pt x="475" y="220"/>
                    <a:pt x="365" y="220"/>
                  </a:cubicBezTo>
                  <a:cubicBezTo>
                    <a:pt x="264" y="220"/>
                    <a:pt x="163" y="226"/>
                    <a:pt x="62" y="248"/>
                  </a:cubicBezTo>
                  <a:cubicBezTo>
                    <a:pt x="1" y="248"/>
                    <a:pt x="1" y="340"/>
                    <a:pt x="62" y="370"/>
                  </a:cubicBezTo>
                  <a:cubicBezTo>
                    <a:pt x="222" y="441"/>
                    <a:pt x="403" y="471"/>
                    <a:pt x="593" y="471"/>
                  </a:cubicBezTo>
                  <a:cubicBezTo>
                    <a:pt x="1051" y="471"/>
                    <a:pt x="1559" y="299"/>
                    <a:pt x="1946" y="127"/>
                  </a:cubicBezTo>
                  <a:cubicBezTo>
                    <a:pt x="2000" y="100"/>
                    <a:pt x="1958"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5" name="Google Shape;1015;p30"/>
            <p:cNvSpPr/>
            <p:nvPr/>
          </p:nvSpPr>
          <p:spPr>
            <a:xfrm>
              <a:off x="4978325" y="4186775"/>
              <a:ext cx="38250" cy="85175"/>
            </a:xfrm>
            <a:custGeom>
              <a:avLst/>
              <a:gdLst/>
              <a:ahLst/>
              <a:cxnLst/>
              <a:rect l="l" t="t" r="r" b="b"/>
              <a:pathLst>
                <a:path w="1530" h="3407" extrusionOk="0">
                  <a:moveTo>
                    <a:pt x="1417" y="1"/>
                  </a:moveTo>
                  <a:cubicBezTo>
                    <a:pt x="1400" y="1"/>
                    <a:pt x="1382" y="7"/>
                    <a:pt x="1368" y="21"/>
                  </a:cubicBezTo>
                  <a:cubicBezTo>
                    <a:pt x="487" y="811"/>
                    <a:pt x="0" y="2148"/>
                    <a:pt x="0" y="3334"/>
                  </a:cubicBezTo>
                  <a:cubicBezTo>
                    <a:pt x="0" y="3384"/>
                    <a:pt x="37" y="3407"/>
                    <a:pt x="75" y="3407"/>
                  </a:cubicBezTo>
                  <a:cubicBezTo>
                    <a:pt x="107" y="3407"/>
                    <a:pt x="139" y="3392"/>
                    <a:pt x="152" y="3364"/>
                  </a:cubicBezTo>
                  <a:cubicBezTo>
                    <a:pt x="578" y="2209"/>
                    <a:pt x="578" y="1085"/>
                    <a:pt x="1459" y="112"/>
                  </a:cubicBezTo>
                  <a:cubicBezTo>
                    <a:pt x="1529" y="65"/>
                    <a:pt x="1474"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6" name="Google Shape;1016;p30"/>
            <p:cNvSpPr/>
            <p:nvPr/>
          </p:nvSpPr>
          <p:spPr>
            <a:xfrm>
              <a:off x="4925125" y="4203800"/>
              <a:ext cx="58400" cy="32250"/>
            </a:xfrm>
            <a:custGeom>
              <a:avLst/>
              <a:gdLst/>
              <a:ahLst/>
              <a:cxnLst/>
              <a:rect l="l" t="t" r="r" b="b"/>
              <a:pathLst>
                <a:path w="2336" h="1290" extrusionOk="0">
                  <a:moveTo>
                    <a:pt x="2241" y="0"/>
                  </a:moveTo>
                  <a:cubicBezTo>
                    <a:pt x="2233" y="0"/>
                    <a:pt x="2225" y="3"/>
                    <a:pt x="2220" y="8"/>
                  </a:cubicBezTo>
                  <a:cubicBezTo>
                    <a:pt x="1612" y="647"/>
                    <a:pt x="913" y="890"/>
                    <a:pt x="92" y="1133"/>
                  </a:cubicBezTo>
                  <a:cubicBezTo>
                    <a:pt x="1" y="1163"/>
                    <a:pt x="31" y="1255"/>
                    <a:pt x="122" y="1285"/>
                  </a:cubicBezTo>
                  <a:cubicBezTo>
                    <a:pt x="164" y="1288"/>
                    <a:pt x="205" y="1289"/>
                    <a:pt x="246" y="1289"/>
                  </a:cubicBezTo>
                  <a:cubicBezTo>
                    <a:pt x="1055" y="1289"/>
                    <a:pt x="1848" y="736"/>
                    <a:pt x="2311" y="100"/>
                  </a:cubicBezTo>
                  <a:cubicBezTo>
                    <a:pt x="2336" y="50"/>
                    <a:pt x="2279" y="0"/>
                    <a:pt x="2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7" name="Google Shape;1017;p30"/>
            <p:cNvSpPr/>
            <p:nvPr/>
          </p:nvSpPr>
          <p:spPr>
            <a:xfrm>
              <a:off x="4920575" y="4206275"/>
              <a:ext cx="15975" cy="8375"/>
            </a:xfrm>
            <a:custGeom>
              <a:avLst/>
              <a:gdLst/>
              <a:ahLst/>
              <a:cxnLst/>
              <a:rect l="l" t="t" r="r" b="b"/>
              <a:pathLst>
                <a:path w="639" h="335" extrusionOk="0">
                  <a:moveTo>
                    <a:pt x="547" y="1"/>
                  </a:moveTo>
                  <a:lnTo>
                    <a:pt x="547" y="31"/>
                  </a:lnTo>
                  <a:cubicBezTo>
                    <a:pt x="426" y="61"/>
                    <a:pt x="335" y="92"/>
                    <a:pt x="243" y="122"/>
                  </a:cubicBezTo>
                  <a:cubicBezTo>
                    <a:pt x="152" y="153"/>
                    <a:pt x="61" y="183"/>
                    <a:pt x="0" y="274"/>
                  </a:cubicBezTo>
                  <a:cubicBezTo>
                    <a:pt x="0" y="305"/>
                    <a:pt x="0" y="335"/>
                    <a:pt x="31" y="335"/>
                  </a:cubicBezTo>
                  <a:cubicBezTo>
                    <a:pt x="122" y="335"/>
                    <a:pt x="213" y="305"/>
                    <a:pt x="274" y="244"/>
                  </a:cubicBezTo>
                  <a:cubicBezTo>
                    <a:pt x="365" y="213"/>
                    <a:pt x="456" y="153"/>
                    <a:pt x="578" y="122"/>
                  </a:cubicBezTo>
                  <a:cubicBezTo>
                    <a:pt x="639" y="92"/>
                    <a:pt x="608"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8" name="Google Shape;1018;p30"/>
            <p:cNvSpPr/>
            <p:nvPr/>
          </p:nvSpPr>
          <p:spPr>
            <a:xfrm>
              <a:off x="4959325" y="4463750"/>
              <a:ext cx="56850" cy="64550"/>
            </a:xfrm>
            <a:custGeom>
              <a:avLst/>
              <a:gdLst/>
              <a:ahLst/>
              <a:cxnLst/>
              <a:rect l="l" t="t" r="r" b="b"/>
              <a:pathLst>
                <a:path w="2274" h="2582" extrusionOk="0">
                  <a:moveTo>
                    <a:pt x="2178" y="1"/>
                  </a:moveTo>
                  <a:cubicBezTo>
                    <a:pt x="2172" y="1"/>
                    <a:pt x="2165" y="2"/>
                    <a:pt x="2159" y="6"/>
                  </a:cubicBezTo>
                  <a:cubicBezTo>
                    <a:pt x="1581" y="219"/>
                    <a:pt x="1156" y="462"/>
                    <a:pt x="791" y="978"/>
                  </a:cubicBezTo>
                  <a:cubicBezTo>
                    <a:pt x="396" y="1465"/>
                    <a:pt x="1" y="1890"/>
                    <a:pt x="152" y="2559"/>
                  </a:cubicBezTo>
                  <a:cubicBezTo>
                    <a:pt x="168" y="2574"/>
                    <a:pt x="190" y="2582"/>
                    <a:pt x="209" y="2582"/>
                  </a:cubicBezTo>
                  <a:cubicBezTo>
                    <a:pt x="228" y="2582"/>
                    <a:pt x="244" y="2574"/>
                    <a:pt x="244" y="2559"/>
                  </a:cubicBezTo>
                  <a:cubicBezTo>
                    <a:pt x="335" y="2285"/>
                    <a:pt x="335" y="2012"/>
                    <a:pt x="487" y="1738"/>
                  </a:cubicBezTo>
                  <a:cubicBezTo>
                    <a:pt x="608" y="1526"/>
                    <a:pt x="791" y="1343"/>
                    <a:pt x="912" y="1161"/>
                  </a:cubicBezTo>
                  <a:cubicBezTo>
                    <a:pt x="1277" y="674"/>
                    <a:pt x="1672" y="401"/>
                    <a:pt x="2219" y="127"/>
                  </a:cubicBezTo>
                  <a:cubicBezTo>
                    <a:pt x="2274" y="100"/>
                    <a:pt x="2231" y="1"/>
                    <a:pt x="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9" name="Google Shape;1019;p30"/>
            <p:cNvSpPr/>
            <p:nvPr/>
          </p:nvSpPr>
          <p:spPr>
            <a:xfrm>
              <a:off x="4889650" y="4456425"/>
              <a:ext cx="557200" cy="326750"/>
            </a:xfrm>
            <a:custGeom>
              <a:avLst/>
              <a:gdLst/>
              <a:ahLst/>
              <a:cxnLst/>
              <a:rect l="l" t="t" r="r" b="b"/>
              <a:pathLst>
                <a:path w="22288" h="13070" extrusionOk="0">
                  <a:moveTo>
                    <a:pt x="75" y="0"/>
                  </a:moveTo>
                  <a:cubicBezTo>
                    <a:pt x="39" y="0"/>
                    <a:pt x="0" y="43"/>
                    <a:pt x="21" y="86"/>
                  </a:cubicBezTo>
                  <a:cubicBezTo>
                    <a:pt x="1906" y="4129"/>
                    <a:pt x="6374" y="4676"/>
                    <a:pt x="10386" y="4797"/>
                  </a:cubicBezTo>
                  <a:cubicBezTo>
                    <a:pt x="12970" y="4888"/>
                    <a:pt x="15797" y="4858"/>
                    <a:pt x="18137" y="6165"/>
                  </a:cubicBezTo>
                  <a:cubicBezTo>
                    <a:pt x="20691" y="7594"/>
                    <a:pt x="21633" y="10299"/>
                    <a:pt x="22119" y="13004"/>
                  </a:cubicBezTo>
                  <a:cubicBezTo>
                    <a:pt x="22119" y="13046"/>
                    <a:pt x="22158" y="13069"/>
                    <a:pt x="22198" y="13069"/>
                  </a:cubicBezTo>
                  <a:cubicBezTo>
                    <a:pt x="22243" y="13069"/>
                    <a:pt x="22287" y="13039"/>
                    <a:pt x="22271" y="12974"/>
                  </a:cubicBezTo>
                  <a:cubicBezTo>
                    <a:pt x="21785" y="8810"/>
                    <a:pt x="19657" y="5740"/>
                    <a:pt x="15402" y="4919"/>
                  </a:cubicBezTo>
                  <a:cubicBezTo>
                    <a:pt x="10295" y="3885"/>
                    <a:pt x="2970" y="5770"/>
                    <a:pt x="113" y="25"/>
                  </a:cubicBezTo>
                  <a:cubicBezTo>
                    <a:pt x="104" y="7"/>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0" name="Google Shape;1020;p30"/>
            <p:cNvSpPr/>
            <p:nvPr/>
          </p:nvSpPr>
          <p:spPr>
            <a:xfrm>
              <a:off x="5095950" y="4547550"/>
              <a:ext cx="57175" cy="521275"/>
            </a:xfrm>
            <a:custGeom>
              <a:avLst/>
              <a:gdLst/>
              <a:ahLst/>
              <a:cxnLst/>
              <a:rect l="l" t="t" r="r" b="b"/>
              <a:pathLst>
                <a:path w="2287" h="20851" extrusionOk="0">
                  <a:moveTo>
                    <a:pt x="2143" y="1"/>
                  </a:moveTo>
                  <a:cubicBezTo>
                    <a:pt x="2064" y="1"/>
                    <a:pt x="1982" y="55"/>
                    <a:pt x="1982" y="149"/>
                  </a:cubicBezTo>
                  <a:cubicBezTo>
                    <a:pt x="1314" y="6988"/>
                    <a:pt x="1344" y="13797"/>
                    <a:pt x="37" y="20575"/>
                  </a:cubicBezTo>
                  <a:cubicBezTo>
                    <a:pt x="0" y="20741"/>
                    <a:pt x="142" y="20851"/>
                    <a:pt x="273" y="20851"/>
                  </a:cubicBezTo>
                  <a:cubicBezTo>
                    <a:pt x="358" y="20851"/>
                    <a:pt x="439" y="20804"/>
                    <a:pt x="463" y="20697"/>
                  </a:cubicBezTo>
                  <a:cubicBezTo>
                    <a:pt x="2104" y="14101"/>
                    <a:pt x="2286" y="6897"/>
                    <a:pt x="2286" y="149"/>
                  </a:cubicBezTo>
                  <a:cubicBezTo>
                    <a:pt x="2286" y="47"/>
                    <a:pt x="2216"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1" name="Google Shape;1021;p30"/>
            <p:cNvSpPr/>
            <p:nvPr/>
          </p:nvSpPr>
          <p:spPr>
            <a:xfrm>
              <a:off x="4384850" y="4363100"/>
              <a:ext cx="347725" cy="728375"/>
            </a:xfrm>
            <a:custGeom>
              <a:avLst/>
              <a:gdLst/>
              <a:ahLst/>
              <a:cxnLst/>
              <a:rect l="l" t="t" r="r" b="b"/>
              <a:pathLst>
                <a:path w="13909" h="29135" extrusionOk="0">
                  <a:moveTo>
                    <a:pt x="13744" y="1"/>
                  </a:moveTo>
                  <a:cubicBezTo>
                    <a:pt x="13686" y="1"/>
                    <a:pt x="13630" y="34"/>
                    <a:pt x="13618" y="111"/>
                  </a:cubicBezTo>
                  <a:cubicBezTo>
                    <a:pt x="12949" y="3758"/>
                    <a:pt x="11460" y="6767"/>
                    <a:pt x="8146" y="8713"/>
                  </a:cubicBezTo>
                  <a:cubicBezTo>
                    <a:pt x="6201" y="9868"/>
                    <a:pt x="3952" y="10688"/>
                    <a:pt x="2371" y="12360"/>
                  </a:cubicBezTo>
                  <a:cubicBezTo>
                    <a:pt x="791" y="14032"/>
                    <a:pt x="335" y="16281"/>
                    <a:pt x="213" y="18500"/>
                  </a:cubicBezTo>
                  <a:cubicBezTo>
                    <a:pt x="0" y="21965"/>
                    <a:pt x="31" y="25491"/>
                    <a:pt x="31" y="28987"/>
                  </a:cubicBezTo>
                  <a:cubicBezTo>
                    <a:pt x="31" y="29089"/>
                    <a:pt x="108" y="29135"/>
                    <a:pt x="188" y="29135"/>
                  </a:cubicBezTo>
                  <a:cubicBezTo>
                    <a:pt x="275" y="29135"/>
                    <a:pt x="365" y="29081"/>
                    <a:pt x="365" y="28987"/>
                  </a:cubicBezTo>
                  <a:cubicBezTo>
                    <a:pt x="456" y="25704"/>
                    <a:pt x="365" y="22391"/>
                    <a:pt x="487" y="19108"/>
                  </a:cubicBezTo>
                  <a:cubicBezTo>
                    <a:pt x="608" y="15430"/>
                    <a:pt x="1733" y="12664"/>
                    <a:pt x="5016" y="10749"/>
                  </a:cubicBezTo>
                  <a:cubicBezTo>
                    <a:pt x="7022" y="9564"/>
                    <a:pt x="9271" y="8713"/>
                    <a:pt x="10912" y="6980"/>
                  </a:cubicBezTo>
                  <a:cubicBezTo>
                    <a:pt x="12645" y="5096"/>
                    <a:pt x="13435" y="2634"/>
                    <a:pt x="13891" y="172"/>
                  </a:cubicBezTo>
                  <a:cubicBezTo>
                    <a:pt x="13909" y="66"/>
                    <a:pt x="13824" y="1"/>
                    <a:pt x="13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2" name="Google Shape;1022;p30"/>
            <p:cNvSpPr/>
            <p:nvPr/>
          </p:nvSpPr>
          <p:spPr>
            <a:xfrm>
              <a:off x="4734550" y="3912650"/>
              <a:ext cx="424650" cy="465175"/>
            </a:xfrm>
            <a:custGeom>
              <a:avLst/>
              <a:gdLst/>
              <a:ahLst/>
              <a:cxnLst/>
              <a:rect l="l" t="t" r="r" b="b"/>
              <a:pathLst>
                <a:path w="16986" h="18607" extrusionOk="0">
                  <a:moveTo>
                    <a:pt x="16461" y="1"/>
                  </a:moveTo>
                  <a:cubicBezTo>
                    <a:pt x="16436" y="1"/>
                    <a:pt x="16408" y="24"/>
                    <a:pt x="16408" y="74"/>
                  </a:cubicBezTo>
                  <a:cubicBezTo>
                    <a:pt x="16986" y="2262"/>
                    <a:pt x="14463" y="4451"/>
                    <a:pt x="13095" y="5970"/>
                  </a:cubicBezTo>
                  <a:cubicBezTo>
                    <a:pt x="11727" y="7521"/>
                    <a:pt x="10025" y="8980"/>
                    <a:pt x="8505" y="10439"/>
                  </a:cubicBezTo>
                  <a:cubicBezTo>
                    <a:pt x="5770" y="13113"/>
                    <a:pt x="2760" y="15606"/>
                    <a:pt x="116" y="18341"/>
                  </a:cubicBezTo>
                  <a:cubicBezTo>
                    <a:pt x="1" y="18457"/>
                    <a:pt x="95" y="18607"/>
                    <a:pt x="213" y="18607"/>
                  </a:cubicBezTo>
                  <a:cubicBezTo>
                    <a:pt x="251" y="18607"/>
                    <a:pt x="292" y="18591"/>
                    <a:pt x="329" y="18554"/>
                  </a:cubicBezTo>
                  <a:cubicBezTo>
                    <a:pt x="1970" y="16974"/>
                    <a:pt x="3763" y="15515"/>
                    <a:pt x="5405" y="13904"/>
                  </a:cubicBezTo>
                  <a:cubicBezTo>
                    <a:pt x="7168" y="12141"/>
                    <a:pt x="8992" y="10408"/>
                    <a:pt x="10785" y="8676"/>
                  </a:cubicBezTo>
                  <a:cubicBezTo>
                    <a:pt x="12426" y="7034"/>
                    <a:pt x="13916" y="5363"/>
                    <a:pt x="15375" y="3569"/>
                  </a:cubicBezTo>
                  <a:cubicBezTo>
                    <a:pt x="16256" y="2505"/>
                    <a:pt x="16894" y="1442"/>
                    <a:pt x="16499" y="43"/>
                  </a:cubicBezTo>
                  <a:cubicBezTo>
                    <a:pt x="16499" y="16"/>
                    <a:pt x="16481" y="1"/>
                    <a:pt x="16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3" name="Google Shape;1023;p30"/>
            <p:cNvSpPr/>
            <p:nvPr/>
          </p:nvSpPr>
          <p:spPr>
            <a:xfrm>
              <a:off x="4707475" y="3891125"/>
              <a:ext cx="356450" cy="363225"/>
            </a:xfrm>
            <a:custGeom>
              <a:avLst/>
              <a:gdLst/>
              <a:ahLst/>
              <a:cxnLst/>
              <a:rect l="l" t="t" r="r" b="b"/>
              <a:pathLst>
                <a:path w="14258" h="14529" extrusionOk="0">
                  <a:moveTo>
                    <a:pt x="14161" y="0"/>
                  </a:moveTo>
                  <a:cubicBezTo>
                    <a:pt x="14130" y="0"/>
                    <a:pt x="14099" y="17"/>
                    <a:pt x="14087" y="53"/>
                  </a:cubicBezTo>
                  <a:cubicBezTo>
                    <a:pt x="12992" y="3670"/>
                    <a:pt x="9953" y="6102"/>
                    <a:pt x="7157" y="8442"/>
                  </a:cubicBezTo>
                  <a:cubicBezTo>
                    <a:pt x="5637" y="9719"/>
                    <a:pt x="4087" y="10965"/>
                    <a:pt x="2476" y="12151"/>
                  </a:cubicBezTo>
                  <a:cubicBezTo>
                    <a:pt x="1533" y="12819"/>
                    <a:pt x="652" y="13397"/>
                    <a:pt x="44" y="14400"/>
                  </a:cubicBezTo>
                  <a:cubicBezTo>
                    <a:pt x="1" y="14464"/>
                    <a:pt x="64" y="14529"/>
                    <a:pt x="127" y="14529"/>
                  </a:cubicBezTo>
                  <a:cubicBezTo>
                    <a:pt x="152" y="14529"/>
                    <a:pt x="178" y="14518"/>
                    <a:pt x="196" y="14491"/>
                  </a:cubicBezTo>
                  <a:cubicBezTo>
                    <a:pt x="1260" y="13093"/>
                    <a:pt x="2962" y="12151"/>
                    <a:pt x="4330" y="11087"/>
                  </a:cubicBezTo>
                  <a:cubicBezTo>
                    <a:pt x="5941" y="9871"/>
                    <a:pt x="7491" y="8594"/>
                    <a:pt x="8980" y="7257"/>
                  </a:cubicBezTo>
                  <a:cubicBezTo>
                    <a:pt x="11230" y="5281"/>
                    <a:pt x="13570" y="3154"/>
                    <a:pt x="14239" y="114"/>
                  </a:cubicBezTo>
                  <a:cubicBezTo>
                    <a:pt x="14257" y="40"/>
                    <a:pt x="14209" y="0"/>
                    <a:pt x="14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4" name="Google Shape;1024;p30"/>
            <p:cNvSpPr/>
            <p:nvPr/>
          </p:nvSpPr>
          <p:spPr>
            <a:xfrm>
              <a:off x="4651575" y="4256050"/>
              <a:ext cx="45075" cy="27475"/>
            </a:xfrm>
            <a:custGeom>
              <a:avLst/>
              <a:gdLst/>
              <a:ahLst/>
              <a:cxnLst/>
              <a:rect l="l" t="t" r="r" b="b"/>
              <a:pathLst>
                <a:path w="1803" h="1099" extrusionOk="0">
                  <a:moveTo>
                    <a:pt x="198" y="1"/>
                  </a:moveTo>
                  <a:cubicBezTo>
                    <a:pt x="175" y="1"/>
                    <a:pt x="152" y="16"/>
                    <a:pt x="152" y="46"/>
                  </a:cubicBezTo>
                  <a:cubicBezTo>
                    <a:pt x="0" y="441"/>
                    <a:pt x="152" y="988"/>
                    <a:pt x="608" y="1080"/>
                  </a:cubicBezTo>
                  <a:cubicBezTo>
                    <a:pt x="666" y="1093"/>
                    <a:pt x="723" y="1099"/>
                    <a:pt x="777" y="1099"/>
                  </a:cubicBezTo>
                  <a:cubicBezTo>
                    <a:pt x="1232" y="1099"/>
                    <a:pt x="1546" y="673"/>
                    <a:pt x="1763" y="320"/>
                  </a:cubicBezTo>
                  <a:cubicBezTo>
                    <a:pt x="1803" y="260"/>
                    <a:pt x="1765" y="214"/>
                    <a:pt x="1717" y="214"/>
                  </a:cubicBezTo>
                  <a:cubicBezTo>
                    <a:pt x="1691" y="214"/>
                    <a:pt x="1663" y="227"/>
                    <a:pt x="1642" y="259"/>
                  </a:cubicBezTo>
                  <a:lnTo>
                    <a:pt x="1642" y="229"/>
                  </a:lnTo>
                  <a:cubicBezTo>
                    <a:pt x="1444" y="511"/>
                    <a:pt x="1167" y="873"/>
                    <a:pt x="786" y="873"/>
                  </a:cubicBezTo>
                  <a:cubicBezTo>
                    <a:pt x="758" y="873"/>
                    <a:pt x="729" y="871"/>
                    <a:pt x="699" y="867"/>
                  </a:cubicBezTo>
                  <a:cubicBezTo>
                    <a:pt x="274" y="776"/>
                    <a:pt x="304" y="350"/>
                    <a:pt x="243" y="46"/>
                  </a:cubicBezTo>
                  <a:cubicBezTo>
                    <a:pt x="243" y="16"/>
                    <a:pt x="22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5" name="Google Shape;1025;p30"/>
            <p:cNvSpPr/>
            <p:nvPr/>
          </p:nvSpPr>
          <p:spPr>
            <a:xfrm>
              <a:off x="4669325" y="4287475"/>
              <a:ext cx="58750" cy="92150"/>
            </a:xfrm>
            <a:custGeom>
              <a:avLst/>
              <a:gdLst/>
              <a:ahLst/>
              <a:cxnLst/>
              <a:rect l="l" t="t" r="r" b="b"/>
              <a:pathLst>
                <a:path w="2350" h="3686" extrusionOk="0">
                  <a:moveTo>
                    <a:pt x="118" y="1"/>
                  </a:moveTo>
                  <a:cubicBezTo>
                    <a:pt x="41" y="1"/>
                    <a:pt x="0" y="129"/>
                    <a:pt x="111" y="157"/>
                  </a:cubicBezTo>
                  <a:cubicBezTo>
                    <a:pt x="719" y="309"/>
                    <a:pt x="1418" y="309"/>
                    <a:pt x="1661" y="1038"/>
                  </a:cubicBezTo>
                  <a:cubicBezTo>
                    <a:pt x="1783" y="1434"/>
                    <a:pt x="1692" y="2072"/>
                    <a:pt x="1692" y="2467"/>
                  </a:cubicBezTo>
                  <a:cubicBezTo>
                    <a:pt x="1692" y="2923"/>
                    <a:pt x="1570" y="3500"/>
                    <a:pt x="2117" y="3683"/>
                  </a:cubicBezTo>
                  <a:cubicBezTo>
                    <a:pt x="2126" y="3685"/>
                    <a:pt x="2135" y="3685"/>
                    <a:pt x="2143" y="3685"/>
                  </a:cubicBezTo>
                  <a:cubicBezTo>
                    <a:pt x="2279" y="3685"/>
                    <a:pt x="2350" y="3467"/>
                    <a:pt x="2178" y="3409"/>
                  </a:cubicBezTo>
                  <a:cubicBezTo>
                    <a:pt x="1843" y="3257"/>
                    <a:pt x="1995" y="1890"/>
                    <a:pt x="1965" y="1555"/>
                  </a:cubicBezTo>
                  <a:cubicBezTo>
                    <a:pt x="1965" y="1282"/>
                    <a:pt x="1995" y="886"/>
                    <a:pt x="1874" y="643"/>
                  </a:cubicBezTo>
                  <a:cubicBezTo>
                    <a:pt x="1600" y="35"/>
                    <a:pt x="688" y="66"/>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6" name="Google Shape;1026;p30"/>
            <p:cNvSpPr/>
            <p:nvPr/>
          </p:nvSpPr>
          <p:spPr>
            <a:xfrm>
              <a:off x="4632575" y="4118700"/>
              <a:ext cx="76000" cy="150900"/>
            </a:xfrm>
            <a:custGeom>
              <a:avLst/>
              <a:gdLst/>
              <a:ahLst/>
              <a:cxnLst/>
              <a:rect l="l" t="t" r="r" b="b"/>
              <a:pathLst>
                <a:path w="3040" h="6036" extrusionOk="0">
                  <a:moveTo>
                    <a:pt x="2979" y="1"/>
                  </a:moveTo>
                  <a:cubicBezTo>
                    <a:pt x="2949" y="1"/>
                    <a:pt x="2918" y="23"/>
                    <a:pt x="2918" y="69"/>
                  </a:cubicBezTo>
                  <a:lnTo>
                    <a:pt x="2888" y="99"/>
                  </a:lnTo>
                  <a:cubicBezTo>
                    <a:pt x="2797" y="1315"/>
                    <a:pt x="2219" y="2227"/>
                    <a:pt x="1338" y="3048"/>
                  </a:cubicBezTo>
                  <a:cubicBezTo>
                    <a:pt x="912" y="3473"/>
                    <a:pt x="335" y="3899"/>
                    <a:pt x="152" y="4507"/>
                  </a:cubicBezTo>
                  <a:cubicBezTo>
                    <a:pt x="61" y="4811"/>
                    <a:pt x="0" y="5236"/>
                    <a:pt x="213" y="5479"/>
                  </a:cubicBezTo>
                  <a:cubicBezTo>
                    <a:pt x="374" y="5640"/>
                    <a:pt x="584" y="5655"/>
                    <a:pt x="796" y="5655"/>
                  </a:cubicBezTo>
                  <a:cubicBezTo>
                    <a:pt x="845" y="5655"/>
                    <a:pt x="894" y="5654"/>
                    <a:pt x="943" y="5654"/>
                  </a:cubicBezTo>
                  <a:cubicBezTo>
                    <a:pt x="1201" y="5654"/>
                    <a:pt x="1444" y="5677"/>
                    <a:pt x="1581" y="5966"/>
                  </a:cubicBezTo>
                  <a:cubicBezTo>
                    <a:pt x="1611" y="6015"/>
                    <a:pt x="1653" y="6036"/>
                    <a:pt x="1694" y="6036"/>
                  </a:cubicBezTo>
                  <a:cubicBezTo>
                    <a:pt x="1778" y="6036"/>
                    <a:pt x="1855" y="5947"/>
                    <a:pt x="1794" y="5844"/>
                  </a:cubicBezTo>
                  <a:cubicBezTo>
                    <a:pt x="1611" y="5419"/>
                    <a:pt x="1490" y="5510"/>
                    <a:pt x="1125" y="5327"/>
                  </a:cubicBezTo>
                  <a:cubicBezTo>
                    <a:pt x="1064" y="5327"/>
                    <a:pt x="1003" y="5358"/>
                    <a:pt x="943" y="5358"/>
                  </a:cubicBezTo>
                  <a:cubicBezTo>
                    <a:pt x="868" y="5390"/>
                    <a:pt x="800" y="5406"/>
                    <a:pt x="740" y="5406"/>
                  </a:cubicBezTo>
                  <a:cubicBezTo>
                    <a:pt x="462" y="5406"/>
                    <a:pt x="356" y="5056"/>
                    <a:pt x="456" y="4355"/>
                  </a:cubicBezTo>
                  <a:cubicBezTo>
                    <a:pt x="608" y="3960"/>
                    <a:pt x="1095" y="3595"/>
                    <a:pt x="1399" y="3321"/>
                  </a:cubicBezTo>
                  <a:cubicBezTo>
                    <a:pt x="2371" y="2440"/>
                    <a:pt x="2979" y="1437"/>
                    <a:pt x="3040" y="69"/>
                  </a:cubicBezTo>
                  <a:cubicBezTo>
                    <a:pt x="3040" y="23"/>
                    <a:pt x="3010" y="1"/>
                    <a:pt x="2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7" name="Google Shape;1027;p30"/>
            <p:cNvSpPr/>
            <p:nvPr/>
          </p:nvSpPr>
          <p:spPr>
            <a:xfrm>
              <a:off x="4897500" y="3861075"/>
              <a:ext cx="95150" cy="208400"/>
            </a:xfrm>
            <a:custGeom>
              <a:avLst/>
              <a:gdLst/>
              <a:ahLst/>
              <a:cxnLst/>
              <a:rect l="l" t="t" r="r" b="b"/>
              <a:pathLst>
                <a:path w="3806" h="8336" extrusionOk="0">
                  <a:moveTo>
                    <a:pt x="3711" y="1"/>
                  </a:moveTo>
                  <a:cubicBezTo>
                    <a:pt x="3703" y="1"/>
                    <a:pt x="3695" y="3"/>
                    <a:pt x="3689" y="9"/>
                  </a:cubicBezTo>
                  <a:lnTo>
                    <a:pt x="3689" y="39"/>
                  </a:lnTo>
                  <a:cubicBezTo>
                    <a:pt x="1622" y="2441"/>
                    <a:pt x="2109" y="5723"/>
                    <a:pt x="72" y="8155"/>
                  </a:cubicBezTo>
                  <a:cubicBezTo>
                    <a:pt x="1" y="8226"/>
                    <a:pt x="60" y="8335"/>
                    <a:pt x="133" y="8335"/>
                  </a:cubicBezTo>
                  <a:cubicBezTo>
                    <a:pt x="153" y="8335"/>
                    <a:pt x="174" y="8327"/>
                    <a:pt x="194" y="8307"/>
                  </a:cubicBezTo>
                  <a:cubicBezTo>
                    <a:pt x="2382" y="5936"/>
                    <a:pt x="1896" y="2623"/>
                    <a:pt x="3781" y="100"/>
                  </a:cubicBezTo>
                  <a:cubicBezTo>
                    <a:pt x="3805" y="51"/>
                    <a:pt x="3749"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8" name="Google Shape;1028;p30"/>
            <p:cNvSpPr/>
            <p:nvPr/>
          </p:nvSpPr>
          <p:spPr>
            <a:xfrm>
              <a:off x="4835225" y="3936225"/>
              <a:ext cx="110250" cy="136150"/>
            </a:xfrm>
            <a:custGeom>
              <a:avLst/>
              <a:gdLst/>
              <a:ahLst/>
              <a:cxnLst/>
              <a:rect l="l" t="t" r="r" b="b"/>
              <a:pathLst>
                <a:path w="4410" h="5446" extrusionOk="0">
                  <a:moveTo>
                    <a:pt x="4330" y="0"/>
                  </a:moveTo>
                  <a:cubicBezTo>
                    <a:pt x="4316" y="0"/>
                    <a:pt x="4304" y="4"/>
                    <a:pt x="4296" y="12"/>
                  </a:cubicBezTo>
                  <a:cubicBezTo>
                    <a:pt x="3050" y="1927"/>
                    <a:pt x="1986" y="3842"/>
                    <a:pt x="101" y="5240"/>
                  </a:cubicBezTo>
                  <a:cubicBezTo>
                    <a:pt x="1" y="5291"/>
                    <a:pt x="67" y="5445"/>
                    <a:pt x="161" y="5445"/>
                  </a:cubicBezTo>
                  <a:cubicBezTo>
                    <a:pt x="181" y="5445"/>
                    <a:pt x="202" y="5438"/>
                    <a:pt x="223" y="5423"/>
                  </a:cubicBezTo>
                  <a:cubicBezTo>
                    <a:pt x="2107" y="4146"/>
                    <a:pt x="3445" y="2110"/>
                    <a:pt x="4387" y="73"/>
                  </a:cubicBezTo>
                  <a:cubicBezTo>
                    <a:pt x="4409" y="29"/>
                    <a:pt x="4366" y="0"/>
                    <a:pt x="4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9" name="Google Shape;1029;p30"/>
            <p:cNvSpPr/>
            <p:nvPr/>
          </p:nvSpPr>
          <p:spPr>
            <a:xfrm>
              <a:off x="4848375" y="3974425"/>
              <a:ext cx="57575" cy="57475"/>
            </a:xfrm>
            <a:custGeom>
              <a:avLst/>
              <a:gdLst/>
              <a:ahLst/>
              <a:cxnLst/>
              <a:rect l="l" t="t" r="r" b="b"/>
              <a:pathLst>
                <a:path w="2303" h="2299" extrusionOk="0">
                  <a:moveTo>
                    <a:pt x="2212" y="0"/>
                  </a:moveTo>
                  <a:cubicBezTo>
                    <a:pt x="2205" y="0"/>
                    <a:pt x="2197" y="1"/>
                    <a:pt x="2189" y="4"/>
                  </a:cubicBezTo>
                  <a:cubicBezTo>
                    <a:pt x="1338" y="186"/>
                    <a:pt x="1" y="1281"/>
                    <a:pt x="183" y="2253"/>
                  </a:cubicBezTo>
                  <a:cubicBezTo>
                    <a:pt x="198" y="2284"/>
                    <a:pt x="229" y="2299"/>
                    <a:pt x="259" y="2299"/>
                  </a:cubicBezTo>
                  <a:cubicBezTo>
                    <a:pt x="289" y="2299"/>
                    <a:pt x="320" y="2284"/>
                    <a:pt x="335" y="2253"/>
                  </a:cubicBezTo>
                  <a:cubicBezTo>
                    <a:pt x="517" y="1767"/>
                    <a:pt x="639" y="1372"/>
                    <a:pt x="1034" y="977"/>
                  </a:cubicBezTo>
                  <a:cubicBezTo>
                    <a:pt x="1369" y="642"/>
                    <a:pt x="1764" y="278"/>
                    <a:pt x="2220" y="156"/>
                  </a:cubicBezTo>
                  <a:cubicBezTo>
                    <a:pt x="2303" y="128"/>
                    <a:pt x="2285" y="0"/>
                    <a:pt x="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0" name="Google Shape;1030;p30"/>
            <p:cNvSpPr/>
            <p:nvPr/>
          </p:nvSpPr>
          <p:spPr>
            <a:xfrm>
              <a:off x="4959600" y="3879675"/>
              <a:ext cx="71950" cy="94300"/>
            </a:xfrm>
            <a:custGeom>
              <a:avLst/>
              <a:gdLst/>
              <a:ahLst/>
              <a:cxnLst/>
              <a:rect l="l" t="t" r="r" b="b"/>
              <a:pathLst>
                <a:path w="2878" h="3772" extrusionOk="0">
                  <a:moveTo>
                    <a:pt x="2802" y="0"/>
                  </a:moveTo>
                  <a:cubicBezTo>
                    <a:pt x="2777" y="0"/>
                    <a:pt x="2756" y="17"/>
                    <a:pt x="2756" y="55"/>
                  </a:cubicBezTo>
                  <a:cubicBezTo>
                    <a:pt x="2300" y="1514"/>
                    <a:pt x="901" y="2487"/>
                    <a:pt x="50" y="3672"/>
                  </a:cubicBezTo>
                  <a:cubicBezTo>
                    <a:pt x="1" y="3722"/>
                    <a:pt x="52" y="3772"/>
                    <a:pt x="106" y="3772"/>
                  </a:cubicBezTo>
                  <a:cubicBezTo>
                    <a:pt x="118" y="3772"/>
                    <a:pt x="130" y="3769"/>
                    <a:pt x="141" y="3764"/>
                  </a:cubicBezTo>
                  <a:cubicBezTo>
                    <a:pt x="810" y="3156"/>
                    <a:pt x="1388" y="2426"/>
                    <a:pt x="1965" y="1727"/>
                  </a:cubicBezTo>
                  <a:cubicBezTo>
                    <a:pt x="2360" y="1210"/>
                    <a:pt x="2695" y="694"/>
                    <a:pt x="2877" y="86"/>
                  </a:cubicBezTo>
                  <a:cubicBezTo>
                    <a:pt x="2877" y="33"/>
                    <a:pt x="2836" y="0"/>
                    <a:pt x="2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1" name="Google Shape;1031;p30"/>
            <p:cNvSpPr/>
            <p:nvPr/>
          </p:nvSpPr>
          <p:spPr>
            <a:xfrm>
              <a:off x="4719350" y="3844925"/>
              <a:ext cx="247300" cy="210375"/>
            </a:xfrm>
            <a:custGeom>
              <a:avLst/>
              <a:gdLst/>
              <a:ahLst/>
              <a:cxnLst/>
              <a:rect l="l" t="t" r="r" b="b"/>
              <a:pathLst>
                <a:path w="9892" h="8415" extrusionOk="0">
                  <a:moveTo>
                    <a:pt x="9772" y="0"/>
                  </a:moveTo>
                  <a:cubicBezTo>
                    <a:pt x="9756" y="0"/>
                    <a:pt x="9739" y="5"/>
                    <a:pt x="9721" y="17"/>
                  </a:cubicBezTo>
                  <a:cubicBezTo>
                    <a:pt x="6317" y="2570"/>
                    <a:pt x="2912" y="5184"/>
                    <a:pt x="25" y="8345"/>
                  </a:cubicBezTo>
                  <a:cubicBezTo>
                    <a:pt x="0" y="8370"/>
                    <a:pt x="35" y="8414"/>
                    <a:pt x="66" y="8414"/>
                  </a:cubicBezTo>
                  <a:cubicBezTo>
                    <a:pt x="73" y="8414"/>
                    <a:pt x="80" y="8412"/>
                    <a:pt x="86" y="8406"/>
                  </a:cubicBezTo>
                  <a:cubicBezTo>
                    <a:pt x="3156" y="5458"/>
                    <a:pt x="6499" y="2783"/>
                    <a:pt x="9843" y="138"/>
                  </a:cubicBezTo>
                  <a:cubicBezTo>
                    <a:pt x="9892" y="89"/>
                    <a:pt x="9842" y="0"/>
                    <a:pt x="9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2" name="Google Shape;1032;p30"/>
            <p:cNvSpPr/>
            <p:nvPr/>
          </p:nvSpPr>
          <p:spPr>
            <a:xfrm>
              <a:off x="4633325" y="4074400"/>
              <a:ext cx="69650" cy="138775"/>
            </a:xfrm>
            <a:custGeom>
              <a:avLst/>
              <a:gdLst/>
              <a:ahLst/>
              <a:cxnLst/>
              <a:rect l="l" t="t" r="r" b="b"/>
              <a:pathLst>
                <a:path w="2786" h="5551" extrusionOk="0">
                  <a:moveTo>
                    <a:pt x="2666" y="1"/>
                  </a:moveTo>
                  <a:cubicBezTo>
                    <a:pt x="2650" y="1"/>
                    <a:pt x="2632" y="6"/>
                    <a:pt x="2615" y="17"/>
                  </a:cubicBezTo>
                  <a:cubicBezTo>
                    <a:pt x="1247" y="1567"/>
                    <a:pt x="1" y="3270"/>
                    <a:pt x="214" y="5428"/>
                  </a:cubicBezTo>
                  <a:cubicBezTo>
                    <a:pt x="227" y="5511"/>
                    <a:pt x="286" y="5550"/>
                    <a:pt x="346" y="5550"/>
                  </a:cubicBezTo>
                  <a:cubicBezTo>
                    <a:pt x="416" y="5550"/>
                    <a:pt x="487" y="5496"/>
                    <a:pt x="487" y="5397"/>
                  </a:cubicBezTo>
                  <a:cubicBezTo>
                    <a:pt x="183" y="3300"/>
                    <a:pt x="1429" y="1628"/>
                    <a:pt x="2736" y="139"/>
                  </a:cubicBezTo>
                  <a:cubicBezTo>
                    <a:pt x="2786" y="90"/>
                    <a:pt x="2735" y="1"/>
                    <a:pt x="2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3" name="Google Shape;1033;p30"/>
            <p:cNvSpPr/>
            <p:nvPr/>
          </p:nvSpPr>
          <p:spPr>
            <a:xfrm>
              <a:off x="4925550" y="3691325"/>
              <a:ext cx="126200" cy="69550"/>
            </a:xfrm>
            <a:custGeom>
              <a:avLst/>
              <a:gdLst/>
              <a:ahLst/>
              <a:cxnLst/>
              <a:rect l="l" t="t" r="r" b="b"/>
              <a:pathLst>
                <a:path w="5048" h="2782" extrusionOk="0">
                  <a:moveTo>
                    <a:pt x="1692" y="0"/>
                  </a:moveTo>
                  <a:cubicBezTo>
                    <a:pt x="813" y="0"/>
                    <a:pt x="0" y="663"/>
                    <a:pt x="166" y="1601"/>
                  </a:cubicBezTo>
                  <a:cubicBezTo>
                    <a:pt x="166" y="1632"/>
                    <a:pt x="189" y="1647"/>
                    <a:pt x="212" y="1647"/>
                  </a:cubicBezTo>
                  <a:cubicBezTo>
                    <a:pt x="234" y="1647"/>
                    <a:pt x="257" y="1632"/>
                    <a:pt x="257" y="1601"/>
                  </a:cubicBezTo>
                  <a:cubicBezTo>
                    <a:pt x="366" y="609"/>
                    <a:pt x="967" y="227"/>
                    <a:pt x="1679" y="227"/>
                  </a:cubicBezTo>
                  <a:cubicBezTo>
                    <a:pt x="2167" y="227"/>
                    <a:pt x="2706" y="406"/>
                    <a:pt x="3175" y="690"/>
                  </a:cubicBezTo>
                  <a:cubicBezTo>
                    <a:pt x="3966" y="1176"/>
                    <a:pt x="4573" y="1875"/>
                    <a:pt x="4938" y="2726"/>
                  </a:cubicBezTo>
                  <a:cubicBezTo>
                    <a:pt x="4951" y="2764"/>
                    <a:pt x="4974" y="2781"/>
                    <a:pt x="4995" y="2781"/>
                  </a:cubicBezTo>
                  <a:cubicBezTo>
                    <a:pt x="5024" y="2781"/>
                    <a:pt x="5047" y="2749"/>
                    <a:pt x="5029" y="2696"/>
                  </a:cubicBezTo>
                  <a:cubicBezTo>
                    <a:pt x="4665" y="1358"/>
                    <a:pt x="3327" y="264"/>
                    <a:pt x="1959" y="21"/>
                  </a:cubicBezTo>
                  <a:cubicBezTo>
                    <a:pt x="1870" y="7"/>
                    <a:pt x="1780"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4" name="Google Shape;1034;p30"/>
            <p:cNvSpPr/>
            <p:nvPr/>
          </p:nvSpPr>
          <p:spPr>
            <a:xfrm>
              <a:off x="4902650" y="3715575"/>
              <a:ext cx="137025" cy="67200"/>
            </a:xfrm>
            <a:custGeom>
              <a:avLst/>
              <a:gdLst/>
              <a:ahLst/>
              <a:cxnLst/>
              <a:rect l="l" t="t" r="r" b="b"/>
              <a:pathLst>
                <a:path w="5481" h="2688" extrusionOk="0">
                  <a:moveTo>
                    <a:pt x="2459" y="1"/>
                  </a:moveTo>
                  <a:cubicBezTo>
                    <a:pt x="2124" y="1"/>
                    <a:pt x="1784" y="71"/>
                    <a:pt x="1447" y="236"/>
                  </a:cubicBezTo>
                  <a:cubicBezTo>
                    <a:pt x="505" y="692"/>
                    <a:pt x="79" y="1817"/>
                    <a:pt x="778" y="2668"/>
                  </a:cubicBezTo>
                  <a:cubicBezTo>
                    <a:pt x="792" y="2682"/>
                    <a:pt x="810" y="2688"/>
                    <a:pt x="827" y="2688"/>
                  </a:cubicBezTo>
                  <a:cubicBezTo>
                    <a:pt x="886" y="2688"/>
                    <a:pt x="946" y="2623"/>
                    <a:pt x="900" y="2577"/>
                  </a:cubicBezTo>
                  <a:cubicBezTo>
                    <a:pt x="1" y="1187"/>
                    <a:pt x="1348" y="164"/>
                    <a:pt x="2623" y="164"/>
                  </a:cubicBezTo>
                  <a:cubicBezTo>
                    <a:pt x="2770" y="164"/>
                    <a:pt x="2916" y="178"/>
                    <a:pt x="3058" y="206"/>
                  </a:cubicBezTo>
                  <a:cubicBezTo>
                    <a:pt x="3939" y="388"/>
                    <a:pt x="4669" y="935"/>
                    <a:pt x="5398" y="1452"/>
                  </a:cubicBezTo>
                  <a:cubicBezTo>
                    <a:pt x="5403" y="1456"/>
                    <a:pt x="5407" y="1458"/>
                    <a:pt x="5412" y="1458"/>
                  </a:cubicBezTo>
                  <a:cubicBezTo>
                    <a:pt x="5443" y="1458"/>
                    <a:pt x="5481" y="1387"/>
                    <a:pt x="5429" y="1361"/>
                  </a:cubicBezTo>
                  <a:cubicBezTo>
                    <a:pt x="4593" y="734"/>
                    <a:pt x="3544" y="1"/>
                    <a:pt x="2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5" name="Google Shape;1035;p30"/>
            <p:cNvSpPr/>
            <p:nvPr/>
          </p:nvSpPr>
          <p:spPr>
            <a:xfrm>
              <a:off x="4925900" y="3760950"/>
              <a:ext cx="47125" cy="66175"/>
            </a:xfrm>
            <a:custGeom>
              <a:avLst/>
              <a:gdLst/>
              <a:ahLst/>
              <a:cxnLst/>
              <a:rect l="l" t="t" r="r" b="b"/>
              <a:pathLst>
                <a:path w="1885" h="2647" extrusionOk="0">
                  <a:moveTo>
                    <a:pt x="278" y="1"/>
                  </a:moveTo>
                  <a:cubicBezTo>
                    <a:pt x="259" y="1"/>
                    <a:pt x="243" y="11"/>
                    <a:pt x="243" y="32"/>
                  </a:cubicBezTo>
                  <a:cubicBezTo>
                    <a:pt x="122" y="640"/>
                    <a:pt x="0" y="1309"/>
                    <a:pt x="365" y="1856"/>
                  </a:cubicBezTo>
                  <a:cubicBezTo>
                    <a:pt x="669" y="2282"/>
                    <a:pt x="1216" y="2646"/>
                    <a:pt x="1763" y="2646"/>
                  </a:cubicBezTo>
                  <a:cubicBezTo>
                    <a:pt x="1854" y="2646"/>
                    <a:pt x="1885" y="2494"/>
                    <a:pt x="1793" y="2464"/>
                  </a:cubicBezTo>
                  <a:cubicBezTo>
                    <a:pt x="1277" y="2403"/>
                    <a:pt x="790" y="2130"/>
                    <a:pt x="517" y="1704"/>
                  </a:cubicBezTo>
                  <a:cubicBezTo>
                    <a:pt x="213" y="1218"/>
                    <a:pt x="304" y="610"/>
                    <a:pt x="365" y="93"/>
                  </a:cubicBezTo>
                  <a:cubicBezTo>
                    <a:pt x="365" y="34"/>
                    <a:pt x="314"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6" name="Google Shape;1036;p30"/>
            <p:cNvSpPr/>
            <p:nvPr/>
          </p:nvSpPr>
          <p:spPr>
            <a:xfrm>
              <a:off x="4976250" y="3773375"/>
              <a:ext cx="66700" cy="38075"/>
            </a:xfrm>
            <a:custGeom>
              <a:avLst/>
              <a:gdLst/>
              <a:ahLst/>
              <a:cxnLst/>
              <a:rect l="l" t="t" r="r" b="b"/>
              <a:pathLst>
                <a:path w="2668" h="1523" extrusionOk="0">
                  <a:moveTo>
                    <a:pt x="2311" y="0"/>
                  </a:moveTo>
                  <a:cubicBezTo>
                    <a:pt x="1803" y="0"/>
                    <a:pt x="1302" y="182"/>
                    <a:pt x="843" y="386"/>
                  </a:cubicBezTo>
                  <a:cubicBezTo>
                    <a:pt x="418" y="599"/>
                    <a:pt x="175" y="1025"/>
                    <a:pt x="23" y="1450"/>
                  </a:cubicBezTo>
                  <a:cubicBezTo>
                    <a:pt x="0" y="1495"/>
                    <a:pt x="43" y="1523"/>
                    <a:pt x="80" y="1523"/>
                  </a:cubicBezTo>
                  <a:cubicBezTo>
                    <a:pt x="93" y="1523"/>
                    <a:pt x="106" y="1519"/>
                    <a:pt x="114" y="1511"/>
                  </a:cubicBezTo>
                  <a:cubicBezTo>
                    <a:pt x="448" y="1085"/>
                    <a:pt x="539" y="690"/>
                    <a:pt x="1086" y="447"/>
                  </a:cubicBezTo>
                  <a:cubicBezTo>
                    <a:pt x="1531" y="281"/>
                    <a:pt x="1975" y="139"/>
                    <a:pt x="2443" y="139"/>
                  </a:cubicBezTo>
                  <a:cubicBezTo>
                    <a:pt x="2487" y="139"/>
                    <a:pt x="2531" y="141"/>
                    <a:pt x="2576" y="143"/>
                  </a:cubicBezTo>
                  <a:cubicBezTo>
                    <a:pt x="2637" y="143"/>
                    <a:pt x="2667" y="52"/>
                    <a:pt x="2606" y="22"/>
                  </a:cubicBezTo>
                  <a:cubicBezTo>
                    <a:pt x="2508" y="7"/>
                    <a:pt x="2410"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7" name="Google Shape;1037;p30"/>
            <p:cNvSpPr/>
            <p:nvPr/>
          </p:nvSpPr>
          <p:spPr>
            <a:xfrm>
              <a:off x="4983650" y="3791750"/>
              <a:ext cx="34975" cy="31250"/>
            </a:xfrm>
            <a:custGeom>
              <a:avLst/>
              <a:gdLst/>
              <a:ahLst/>
              <a:cxnLst/>
              <a:rect l="l" t="t" r="r" b="b"/>
              <a:pathLst>
                <a:path w="1399" h="1250" extrusionOk="0">
                  <a:moveTo>
                    <a:pt x="1353" y="1"/>
                  </a:moveTo>
                  <a:cubicBezTo>
                    <a:pt x="1330" y="1"/>
                    <a:pt x="1307" y="16"/>
                    <a:pt x="1307" y="46"/>
                  </a:cubicBezTo>
                  <a:cubicBezTo>
                    <a:pt x="1246" y="350"/>
                    <a:pt x="1094" y="654"/>
                    <a:pt x="821" y="867"/>
                  </a:cubicBezTo>
                  <a:cubicBezTo>
                    <a:pt x="730" y="958"/>
                    <a:pt x="578" y="1050"/>
                    <a:pt x="426" y="1050"/>
                  </a:cubicBezTo>
                  <a:cubicBezTo>
                    <a:pt x="304" y="1050"/>
                    <a:pt x="183" y="989"/>
                    <a:pt x="61" y="989"/>
                  </a:cubicBezTo>
                  <a:cubicBezTo>
                    <a:pt x="31" y="989"/>
                    <a:pt x="0" y="1019"/>
                    <a:pt x="0" y="1050"/>
                  </a:cubicBezTo>
                  <a:cubicBezTo>
                    <a:pt x="54" y="1197"/>
                    <a:pt x="184" y="1250"/>
                    <a:pt x="332" y="1250"/>
                  </a:cubicBezTo>
                  <a:cubicBezTo>
                    <a:pt x="518" y="1250"/>
                    <a:pt x="732" y="1165"/>
                    <a:pt x="851" y="1080"/>
                  </a:cubicBezTo>
                  <a:cubicBezTo>
                    <a:pt x="1186" y="837"/>
                    <a:pt x="1368" y="442"/>
                    <a:pt x="1398" y="46"/>
                  </a:cubicBezTo>
                  <a:cubicBezTo>
                    <a:pt x="1398" y="16"/>
                    <a:pt x="1376" y="1"/>
                    <a:pt x="1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8" name="Google Shape;1038;p30"/>
            <p:cNvSpPr/>
            <p:nvPr/>
          </p:nvSpPr>
          <p:spPr>
            <a:xfrm>
              <a:off x="5048225" y="3774050"/>
              <a:ext cx="47000" cy="73025"/>
            </a:xfrm>
            <a:custGeom>
              <a:avLst/>
              <a:gdLst/>
              <a:ahLst/>
              <a:cxnLst/>
              <a:rect l="l" t="t" r="r" b="b"/>
              <a:pathLst>
                <a:path w="1880" h="2921" extrusionOk="0">
                  <a:moveTo>
                    <a:pt x="82" y="0"/>
                  </a:moveTo>
                  <a:cubicBezTo>
                    <a:pt x="42" y="0"/>
                    <a:pt x="1" y="33"/>
                    <a:pt x="1" y="86"/>
                  </a:cubicBezTo>
                  <a:cubicBezTo>
                    <a:pt x="274" y="1058"/>
                    <a:pt x="730" y="2517"/>
                    <a:pt x="1764" y="2913"/>
                  </a:cubicBezTo>
                  <a:cubicBezTo>
                    <a:pt x="1775" y="2918"/>
                    <a:pt x="1786" y="2921"/>
                    <a:pt x="1797" y="2921"/>
                  </a:cubicBezTo>
                  <a:cubicBezTo>
                    <a:pt x="1844" y="2921"/>
                    <a:pt x="1880" y="2871"/>
                    <a:pt x="1855" y="2821"/>
                  </a:cubicBezTo>
                  <a:cubicBezTo>
                    <a:pt x="1551" y="2396"/>
                    <a:pt x="1095" y="2122"/>
                    <a:pt x="821" y="1697"/>
                  </a:cubicBezTo>
                  <a:cubicBezTo>
                    <a:pt x="487" y="1180"/>
                    <a:pt x="305" y="602"/>
                    <a:pt x="153" y="55"/>
                  </a:cubicBezTo>
                  <a:cubicBezTo>
                    <a:pt x="140" y="17"/>
                    <a:pt x="111"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9" name="Google Shape;1039;p30"/>
            <p:cNvSpPr/>
            <p:nvPr/>
          </p:nvSpPr>
          <p:spPr>
            <a:xfrm>
              <a:off x="4965100" y="3833000"/>
              <a:ext cx="126475" cy="33875"/>
            </a:xfrm>
            <a:custGeom>
              <a:avLst/>
              <a:gdLst/>
              <a:ahLst/>
              <a:cxnLst/>
              <a:rect l="l" t="t" r="r" b="b"/>
              <a:pathLst>
                <a:path w="5059" h="1355" extrusionOk="0">
                  <a:moveTo>
                    <a:pt x="102" y="0"/>
                  </a:moveTo>
                  <a:cubicBezTo>
                    <a:pt x="48" y="0"/>
                    <a:pt x="0" y="65"/>
                    <a:pt x="43" y="129"/>
                  </a:cubicBezTo>
                  <a:cubicBezTo>
                    <a:pt x="438" y="767"/>
                    <a:pt x="1320" y="950"/>
                    <a:pt x="1988" y="1132"/>
                  </a:cubicBezTo>
                  <a:cubicBezTo>
                    <a:pt x="2544" y="1267"/>
                    <a:pt x="3110" y="1355"/>
                    <a:pt x="3669" y="1355"/>
                  </a:cubicBezTo>
                  <a:cubicBezTo>
                    <a:pt x="4118" y="1355"/>
                    <a:pt x="4564" y="1298"/>
                    <a:pt x="4998" y="1162"/>
                  </a:cubicBezTo>
                  <a:cubicBezTo>
                    <a:pt x="5058" y="1162"/>
                    <a:pt x="5028" y="1071"/>
                    <a:pt x="4998" y="1071"/>
                  </a:cubicBezTo>
                  <a:cubicBezTo>
                    <a:pt x="4623" y="1130"/>
                    <a:pt x="4219" y="1162"/>
                    <a:pt x="3804" y="1162"/>
                  </a:cubicBezTo>
                  <a:cubicBezTo>
                    <a:pt x="2499" y="1162"/>
                    <a:pt x="1087" y="845"/>
                    <a:pt x="165" y="38"/>
                  </a:cubicBezTo>
                  <a:cubicBezTo>
                    <a:pt x="147" y="11"/>
                    <a:pt x="124"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0" name="Google Shape;1040;p30"/>
            <p:cNvSpPr/>
            <p:nvPr/>
          </p:nvSpPr>
          <p:spPr>
            <a:xfrm>
              <a:off x="5067225" y="3868050"/>
              <a:ext cx="72975" cy="40425"/>
            </a:xfrm>
            <a:custGeom>
              <a:avLst/>
              <a:gdLst/>
              <a:ahLst/>
              <a:cxnLst/>
              <a:rect l="l" t="t" r="r" b="b"/>
              <a:pathLst>
                <a:path w="2919" h="1617" extrusionOk="0">
                  <a:moveTo>
                    <a:pt x="69" y="1"/>
                  </a:moveTo>
                  <a:cubicBezTo>
                    <a:pt x="36" y="1"/>
                    <a:pt x="1" y="27"/>
                    <a:pt x="1" y="64"/>
                  </a:cubicBezTo>
                  <a:cubicBezTo>
                    <a:pt x="122" y="551"/>
                    <a:pt x="639" y="764"/>
                    <a:pt x="1034" y="1007"/>
                  </a:cubicBezTo>
                  <a:cubicBezTo>
                    <a:pt x="1558" y="1298"/>
                    <a:pt x="2082" y="1617"/>
                    <a:pt x="2712" y="1617"/>
                  </a:cubicBezTo>
                  <a:cubicBezTo>
                    <a:pt x="2740" y="1617"/>
                    <a:pt x="2769" y="1616"/>
                    <a:pt x="2797" y="1615"/>
                  </a:cubicBezTo>
                  <a:cubicBezTo>
                    <a:pt x="2919" y="1615"/>
                    <a:pt x="2919" y="1432"/>
                    <a:pt x="2797" y="1432"/>
                  </a:cubicBezTo>
                  <a:cubicBezTo>
                    <a:pt x="2220" y="1402"/>
                    <a:pt x="1733" y="1098"/>
                    <a:pt x="1247" y="824"/>
                  </a:cubicBezTo>
                  <a:cubicBezTo>
                    <a:pt x="821" y="612"/>
                    <a:pt x="365" y="429"/>
                    <a:pt x="122" y="34"/>
                  </a:cubicBezTo>
                  <a:cubicBezTo>
                    <a:pt x="111"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1" name="Google Shape;1041;p30"/>
            <p:cNvSpPr/>
            <p:nvPr/>
          </p:nvSpPr>
          <p:spPr>
            <a:xfrm>
              <a:off x="5096450" y="3852425"/>
              <a:ext cx="142250" cy="84075"/>
            </a:xfrm>
            <a:custGeom>
              <a:avLst/>
              <a:gdLst/>
              <a:ahLst/>
              <a:cxnLst/>
              <a:rect l="l" t="t" r="r" b="b"/>
              <a:pathLst>
                <a:path w="5690" h="3363" extrusionOk="0">
                  <a:moveTo>
                    <a:pt x="106" y="1"/>
                  </a:moveTo>
                  <a:cubicBezTo>
                    <a:pt x="62" y="1"/>
                    <a:pt x="1" y="65"/>
                    <a:pt x="48" y="112"/>
                  </a:cubicBezTo>
                  <a:cubicBezTo>
                    <a:pt x="631" y="942"/>
                    <a:pt x="2788" y="3362"/>
                    <a:pt x="4342" y="3362"/>
                  </a:cubicBezTo>
                  <a:cubicBezTo>
                    <a:pt x="4893" y="3362"/>
                    <a:pt x="5368" y="3058"/>
                    <a:pt x="5671" y="2270"/>
                  </a:cubicBezTo>
                  <a:cubicBezTo>
                    <a:pt x="5690" y="2232"/>
                    <a:pt x="5650" y="2206"/>
                    <a:pt x="5610" y="2206"/>
                  </a:cubicBezTo>
                  <a:cubicBezTo>
                    <a:pt x="5586" y="2206"/>
                    <a:pt x="5561" y="2216"/>
                    <a:pt x="5549" y="2240"/>
                  </a:cubicBezTo>
                  <a:lnTo>
                    <a:pt x="5580" y="2240"/>
                  </a:lnTo>
                  <a:cubicBezTo>
                    <a:pt x="5232" y="2852"/>
                    <a:pt x="4780" y="3094"/>
                    <a:pt x="4284" y="3094"/>
                  </a:cubicBezTo>
                  <a:cubicBezTo>
                    <a:pt x="2784" y="3094"/>
                    <a:pt x="869" y="888"/>
                    <a:pt x="139" y="21"/>
                  </a:cubicBezTo>
                  <a:cubicBezTo>
                    <a:pt x="132" y="7"/>
                    <a:pt x="120"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2" name="Google Shape;1042;p30"/>
            <p:cNvSpPr/>
            <p:nvPr/>
          </p:nvSpPr>
          <p:spPr>
            <a:xfrm>
              <a:off x="5229850" y="3871425"/>
              <a:ext cx="17325" cy="32825"/>
            </a:xfrm>
            <a:custGeom>
              <a:avLst/>
              <a:gdLst/>
              <a:ahLst/>
              <a:cxnLst/>
              <a:rect l="l" t="t" r="r" b="b"/>
              <a:pathLst>
                <a:path w="693" h="1313" extrusionOk="0">
                  <a:moveTo>
                    <a:pt x="593" y="1"/>
                  </a:moveTo>
                  <a:cubicBezTo>
                    <a:pt x="577" y="1"/>
                    <a:pt x="562" y="6"/>
                    <a:pt x="548" y="21"/>
                  </a:cubicBezTo>
                  <a:cubicBezTo>
                    <a:pt x="304" y="294"/>
                    <a:pt x="0" y="932"/>
                    <a:pt x="244" y="1267"/>
                  </a:cubicBezTo>
                  <a:cubicBezTo>
                    <a:pt x="259" y="1297"/>
                    <a:pt x="282" y="1312"/>
                    <a:pt x="304" y="1312"/>
                  </a:cubicBezTo>
                  <a:cubicBezTo>
                    <a:pt x="327" y="1312"/>
                    <a:pt x="350" y="1297"/>
                    <a:pt x="365" y="1267"/>
                  </a:cubicBezTo>
                  <a:cubicBezTo>
                    <a:pt x="426" y="1084"/>
                    <a:pt x="365" y="872"/>
                    <a:pt x="396" y="689"/>
                  </a:cubicBezTo>
                  <a:cubicBezTo>
                    <a:pt x="456" y="477"/>
                    <a:pt x="548" y="294"/>
                    <a:pt x="669" y="112"/>
                  </a:cubicBezTo>
                  <a:cubicBezTo>
                    <a:pt x="692" y="65"/>
                    <a:pt x="644"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3" name="Google Shape;1043;p30"/>
            <p:cNvSpPr/>
            <p:nvPr/>
          </p:nvSpPr>
          <p:spPr>
            <a:xfrm>
              <a:off x="5127500" y="3782900"/>
              <a:ext cx="118000" cy="90425"/>
            </a:xfrm>
            <a:custGeom>
              <a:avLst/>
              <a:gdLst/>
              <a:ahLst/>
              <a:cxnLst/>
              <a:rect l="l" t="t" r="r" b="b"/>
              <a:pathLst>
                <a:path w="4720" h="3617" extrusionOk="0">
                  <a:moveTo>
                    <a:pt x="93" y="0"/>
                  </a:moveTo>
                  <a:cubicBezTo>
                    <a:pt x="40" y="0"/>
                    <a:pt x="1" y="100"/>
                    <a:pt x="82" y="127"/>
                  </a:cubicBezTo>
                  <a:cubicBezTo>
                    <a:pt x="1875" y="1039"/>
                    <a:pt x="3790" y="1495"/>
                    <a:pt x="4581" y="3562"/>
                  </a:cubicBezTo>
                  <a:cubicBezTo>
                    <a:pt x="4593" y="3600"/>
                    <a:pt x="4622" y="3617"/>
                    <a:pt x="4649" y="3617"/>
                  </a:cubicBezTo>
                  <a:cubicBezTo>
                    <a:pt x="4686" y="3617"/>
                    <a:pt x="4720" y="3584"/>
                    <a:pt x="4702" y="3531"/>
                  </a:cubicBezTo>
                  <a:cubicBezTo>
                    <a:pt x="4246" y="1495"/>
                    <a:pt x="1906" y="583"/>
                    <a:pt x="113" y="5"/>
                  </a:cubicBezTo>
                  <a:cubicBezTo>
                    <a:pt x="106" y="2"/>
                    <a:pt x="9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4" name="Google Shape;1044;p30"/>
            <p:cNvSpPr/>
            <p:nvPr/>
          </p:nvSpPr>
          <p:spPr>
            <a:xfrm>
              <a:off x="5087750" y="3732400"/>
              <a:ext cx="100650" cy="81200"/>
            </a:xfrm>
            <a:custGeom>
              <a:avLst/>
              <a:gdLst/>
              <a:ahLst/>
              <a:cxnLst/>
              <a:rect l="l" t="t" r="r" b="b"/>
              <a:pathLst>
                <a:path w="4026" h="3248" extrusionOk="0">
                  <a:moveTo>
                    <a:pt x="406" y="1"/>
                  </a:moveTo>
                  <a:cubicBezTo>
                    <a:pt x="324" y="1"/>
                    <a:pt x="248" y="23"/>
                    <a:pt x="183" y="80"/>
                  </a:cubicBezTo>
                  <a:cubicBezTo>
                    <a:pt x="0" y="262"/>
                    <a:pt x="122" y="566"/>
                    <a:pt x="244" y="718"/>
                  </a:cubicBezTo>
                  <a:cubicBezTo>
                    <a:pt x="608" y="1144"/>
                    <a:pt x="1399" y="1296"/>
                    <a:pt x="1885" y="1569"/>
                  </a:cubicBezTo>
                  <a:cubicBezTo>
                    <a:pt x="2645" y="1965"/>
                    <a:pt x="3374" y="2451"/>
                    <a:pt x="3830" y="3211"/>
                  </a:cubicBezTo>
                  <a:cubicBezTo>
                    <a:pt x="3847" y="3237"/>
                    <a:pt x="3872" y="3248"/>
                    <a:pt x="3897" y="3248"/>
                  </a:cubicBezTo>
                  <a:cubicBezTo>
                    <a:pt x="3960" y="3248"/>
                    <a:pt x="4026" y="3176"/>
                    <a:pt x="3982" y="3089"/>
                  </a:cubicBezTo>
                  <a:cubicBezTo>
                    <a:pt x="3617" y="2481"/>
                    <a:pt x="3070" y="1995"/>
                    <a:pt x="2432" y="1630"/>
                  </a:cubicBezTo>
                  <a:cubicBezTo>
                    <a:pt x="2037" y="1417"/>
                    <a:pt x="1611" y="1205"/>
                    <a:pt x="1186" y="1022"/>
                  </a:cubicBezTo>
                  <a:cubicBezTo>
                    <a:pt x="1034" y="961"/>
                    <a:pt x="608" y="840"/>
                    <a:pt x="548" y="718"/>
                  </a:cubicBezTo>
                  <a:lnTo>
                    <a:pt x="639" y="232"/>
                  </a:lnTo>
                  <a:cubicBezTo>
                    <a:pt x="791" y="262"/>
                    <a:pt x="912" y="323"/>
                    <a:pt x="1064" y="354"/>
                  </a:cubicBezTo>
                  <a:cubicBezTo>
                    <a:pt x="1071" y="357"/>
                    <a:pt x="1077" y="358"/>
                    <a:pt x="1083" y="358"/>
                  </a:cubicBezTo>
                  <a:cubicBezTo>
                    <a:pt x="1131" y="358"/>
                    <a:pt x="1149" y="259"/>
                    <a:pt x="1095" y="232"/>
                  </a:cubicBezTo>
                  <a:cubicBezTo>
                    <a:pt x="894" y="165"/>
                    <a:pt x="629"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5" name="Google Shape;1045;p30"/>
            <p:cNvSpPr/>
            <p:nvPr/>
          </p:nvSpPr>
          <p:spPr>
            <a:xfrm>
              <a:off x="5043050" y="3735775"/>
              <a:ext cx="52325" cy="26200"/>
            </a:xfrm>
            <a:custGeom>
              <a:avLst/>
              <a:gdLst/>
              <a:ahLst/>
              <a:cxnLst/>
              <a:rect l="l" t="t" r="r" b="b"/>
              <a:pathLst>
                <a:path w="2093" h="1048" extrusionOk="0">
                  <a:moveTo>
                    <a:pt x="1659" y="0"/>
                  </a:moveTo>
                  <a:cubicBezTo>
                    <a:pt x="1016" y="0"/>
                    <a:pt x="199" y="404"/>
                    <a:pt x="25" y="948"/>
                  </a:cubicBezTo>
                  <a:cubicBezTo>
                    <a:pt x="1" y="998"/>
                    <a:pt x="37" y="1047"/>
                    <a:pt x="84" y="1047"/>
                  </a:cubicBezTo>
                  <a:cubicBezTo>
                    <a:pt x="94" y="1047"/>
                    <a:pt x="105" y="1045"/>
                    <a:pt x="117" y="1039"/>
                  </a:cubicBezTo>
                  <a:cubicBezTo>
                    <a:pt x="390" y="826"/>
                    <a:pt x="603" y="553"/>
                    <a:pt x="937" y="401"/>
                  </a:cubicBezTo>
                  <a:cubicBezTo>
                    <a:pt x="1302" y="219"/>
                    <a:pt x="1667" y="219"/>
                    <a:pt x="2062" y="127"/>
                  </a:cubicBezTo>
                  <a:cubicBezTo>
                    <a:pt x="2092" y="127"/>
                    <a:pt x="2092" y="67"/>
                    <a:pt x="2062" y="67"/>
                  </a:cubicBezTo>
                  <a:cubicBezTo>
                    <a:pt x="1943" y="21"/>
                    <a:pt x="1806" y="0"/>
                    <a:pt x="1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6" name="Google Shape;1046;p30"/>
            <p:cNvSpPr/>
            <p:nvPr/>
          </p:nvSpPr>
          <p:spPr>
            <a:xfrm>
              <a:off x="5209550" y="3782225"/>
              <a:ext cx="11975" cy="35650"/>
            </a:xfrm>
            <a:custGeom>
              <a:avLst/>
              <a:gdLst/>
              <a:ahLst/>
              <a:cxnLst/>
              <a:rect l="l" t="t" r="r" b="b"/>
              <a:pathLst>
                <a:path w="479" h="1426" extrusionOk="0">
                  <a:moveTo>
                    <a:pt x="118" y="1"/>
                  </a:moveTo>
                  <a:cubicBezTo>
                    <a:pt x="77" y="1"/>
                    <a:pt x="33" y="34"/>
                    <a:pt x="52" y="93"/>
                  </a:cubicBezTo>
                  <a:cubicBezTo>
                    <a:pt x="113" y="306"/>
                    <a:pt x="174" y="488"/>
                    <a:pt x="144" y="701"/>
                  </a:cubicBezTo>
                  <a:cubicBezTo>
                    <a:pt x="144" y="944"/>
                    <a:pt x="52" y="1096"/>
                    <a:pt x="22" y="1339"/>
                  </a:cubicBezTo>
                  <a:cubicBezTo>
                    <a:pt x="1" y="1382"/>
                    <a:pt x="40" y="1425"/>
                    <a:pt x="86" y="1425"/>
                  </a:cubicBezTo>
                  <a:cubicBezTo>
                    <a:pt x="105" y="1425"/>
                    <a:pt x="126" y="1418"/>
                    <a:pt x="144" y="1400"/>
                  </a:cubicBezTo>
                  <a:cubicBezTo>
                    <a:pt x="478" y="1096"/>
                    <a:pt x="448" y="397"/>
                    <a:pt x="174" y="32"/>
                  </a:cubicBezTo>
                  <a:cubicBezTo>
                    <a:pt x="163" y="11"/>
                    <a:pt x="14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7" name="Google Shape;1047;p30"/>
            <p:cNvSpPr/>
            <p:nvPr/>
          </p:nvSpPr>
          <p:spPr>
            <a:xfrm>
              <a:off x="5187300" y="3767200"/>
              <a:ext cx="18250" cy="43400"/>
            </a:xfrm>
            <a:custGeom>
              <a:avLst/>
              <a:gdLst/>
              <a:ahLst/>
              <a:cxnLst/>
              <a:rect l="l" t="t" r="r" b="b"/>
              <a:pathLst>
                <a:path w="730" h="1736" extrusionOk="0">
                  <a:moveTo>
                    <a:pt x="449" y="1"/>
                  </a:moveTo>
                  <a:cubicBezTo>
                    <a:pt x="411" y="1"/>
                    <a:pt x="378" y="33"/>
                    <a:pt x="395" y="86"/>
                  </a:cubicBezTo>
                  <a:cubicBezTo>
                    <a:pt x="426" y="390"/>
                    <a:pt x="487" y="725"/>
                    <a:pt x="426" y="1059"/>
                  </a:cubicBezTo>
                  <a:cubicBezTo>
                    <a:pt x="365" y="1332"/>
                    <a:pt x="183" y="1424"/>
                    <a:pt x="0" y="1636"/>
                  </a:cubicBezTo>
                  <a:cubicBezTo>
                    <a:pt x="0" y="1667"/>
                    <a:pt x="0" y="1728"/>
                    <a:pt x="61" y="1728"/>
                  </a:cubicBezTo>
                  <a:cubicBezTo>
                    <a:pt x="85" y="1733"/>
                    <a:pt x="109" y="1735"/>
                    <a:pt x="131" y="1735"/>
                  </a:cubicBezTo>
                  <a:cubicBezTo>
                    <a:pt x="366" y="1735"/>
                    <a:pt x="525" y="1466"/>
                    <a:pt x="608" y="1272"/>
                  </a:cubicBezTo>
                  <a:cubicBezTo>
                    <a:pt x="730" y="876"/>
                    <a:pt x="639" y="421"/>
                    <a:pt x="517" y="56"/>
                  </a:cubicBezTo>
                  <a:cubicBezTo>
                    <a:pt x="504" y="18"/>
                    <a:pt x="475" y="1"/>
                    <a:pt x="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8" name="Google Shape;1048;p30"/>
            <p:cNvSpPr/>
            <p:nvPr/>
          </p:nvSpPr>
          <p:spPr>
            <a:xfrm>
              <a:off x="5165250" y="3767700"/>
              <a:ext cx="26375" cy="22025"/>
            </a:xfrm>
            <a:custGeom>
              <a:avLst/>
              <a:gdLst/>
              <a:ahLst/>
              <a:cxnLst/>
              <a:rect l="l" t="t" r="r" b="b"/>
              <a:pathLst>
                <a:path w="1055" h="881" extrusionOk="0">
                  <a:moveTo>
                    <a:pt x="933" y="1"/>
                  </a:moveTo>
                  <a:cubicBezTo>
                    <a:pt x="926" y="1"/>
                    <a:pt x="919" y="2"/>
                    <a:pt x="913" y="5"/>
                  </a:cubicBezTo>
                  <a:lnTo>
                    <a:pt x="913" y="36"/>
                  </a:lnTo>
                  <a:cubicBezTo>
                    <a:pt x="730" y="97"/>
                    <a:pt x="548" y="188"/>
                    <a:pt x="365" y="340"/>
                  </a:cubicBezTo>
                  <a:cubicBezTo>
                    <a:pt x="244" y="431"/>
                    <a:pt x="31" y="583"/>
                    <a:pt x="1" y="765"/>
                  </a:cubicBezTo>
                  <a:cubicBezTo>
                    <a:pt x="1" y="831"/>
                    <a:pt x="32" y="881"/>
                    <a:pt x="84" y="881"/>
                  </a:cubicBezTo>
                  <a:cubicBezTo>
                    <a:pt x="104" y="881"/>
                    <a:pt x="127" y="873"/>
                    <a:pt x="153" y="856"/>
                  </a:cubicBezTo>
                  <a:cubicBezTo>
                    <a:pt x="274" y="796"/>
                    <a:pt x="396" y="613"/>
                    <a:pt x="517" y="492"/>
                  </a:cubicBezTo>
                  <a:cubicBezTo>
                    <a:pt x="639" y="340"/>
                    <a:pt x="791" y="218"/>
                    <a:pt x="973" y="127"/>
                  </a:cubicBezTo>
                  <a:cubicBezTo>
                    <a:pt x="1055" y="100"/>
                    <a:pt x="991"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9" name="Google Shape;1049;p30"/>
            <p:cNvSpPr/>
            <p:nvPr/>
          </p:nvSpPr>
          <p:spPr>
            <a:xfrm>
              <a:off x="5140950" y="3750525"/>
              <a:ext cx="44600" cy="10475"/>
            </a:xfrm>
            <a:custGeom>
              <a:avLst/>
              <a:gdLst/>
              <a:ahLst/>
              <a:cxnLst/>
              <a:rect l="l" t="t" r="r" b="b"/>
              <a:pathLst>
                <a:path w="1784" h="419" extrusionOk="0">
                  <a:moveTo>
                    <a:pt x="870" y="1"/>
                  </a:moveTo>
                  <a:cubicBezTo>
                    <a:pt x="570" y="1"/>
                    <a:pt x="274" y="84"/>
                    <a:pt x="61" y="297"/>
                  </a:cubicBezTo>
                  <a:cubicBezTo>
                    <a:pt x="0" y="328"/>
                    <a:pt x="61" y="419"/>
                    <a:pt x="122" y="419"/>
                  </a:cubicBezTo>
                  <a:cubicBezTo>
                    <a:pt x="395" y="358"/>
                    <a:pt x="608" y="236"/>
                    <a:pt x="882" y="236"/>
                  </a:cubicBezTo>
                  <a:cubicBezTo>
                    <a:pt x="950" y="229"/>
                    <a:pt x="1016" y="225"/>
                    <a:pt x="1082" y="225"/>
                  </a:cubicBezTo>
                  <a:cubicBezTo>
                    <a:pt x="1279" y="225"/>
                    <a:pt x="1467" y="259"/>
                    <a:pt x="1672" y="328"/>
                  </a:cubicBezTo>
                  <a:cubicBezTo>
                    <a:pt x="1679" y="331"/>
                    <a:pt x="1685" y="332"/>
                    <a:pt x="1692" y="332"/>
                  </a:cubicBezTo>
                  <a:cubicBezTo>
                    <a:pt x="1744" y="332"/>
                    <a:pt x="1783" y="233"/>
                    <a:pt x="1702" y="206"/>
                  </a:cubicBezTo>
                  <a:cubicBezTo>
                    <a:pt x="1474" y="84"/>
                    <a:pt x="1170"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0" name="Google Shape;1050;p30"/>
            <p:cNvSpPr/>
            <p:nvPr/>
          </p:nvSpPr>
          <p:spPr>
            <a:xfrm>
              <a:off x="5220325" y="3783275"/>
              <a:ext cx="29300" cy="70025"/>
            </a:xfrm>
            <a:custGeom>
              <a:avLst/>
              <a:gdLst/>
              <a:ahLst/>
              <a:cxnLst/>
              <a:rect l="l" t="t" r="r" b="b"/>
              <a:pathLst>
                <a:path w="1172" h="2801" extrusionOk="0">
                  <a:moveTo>
                    <a:pt x="93" y="1"/>
                  </a:moveTo>
                  <a:cubicBezTo>
                    <a:pt x="43" y="1"/>
                    <a:pt x="0" y="65"/>
                    <a:pt x="47" y="112"/>
                  </a:cubicBezTo>
                  <a:lnTo>
                    <a:pt x="47" y="82"/>
                  </a:lnTo>
                  <a:cubicBezTo>
                    <a:pt x="381" y="446"/>
                    <a:pt x="564" y="841"/>
                    <a:pt x="625" y="1328"/>
                  </a:cubicBezTo>
                  <a:cubicBezTo>
                    <a:pt x="655" y="1814"/>
                    <a:pt x="503" y="2209"/>
                    <a:pt x="412" y="2665"/>
                  </a:cubicBezTo>
                  <a:cubicBezTo>
                    <a:pt x="392" y="2746"/>
                    <a:pt x="439" y="2800"/>
                    <a:pt x="491" y="2800"/>
                  </a:cubicBezTo>
                  <a:cubicBezTo>
                    <a:pt x="516" y="2800"/>
                    <a:pt x="543" y="2787"/>
                    <a:pt x="564" y="2756"/>
                  </a:cubicBezTo>
                  <a:cubicBezTo>
                    <a:pt x="1172" y="1905"/>
                    <a:pt x="929" y="629"/>
                    <a:pt x="138" y="21"/>
                  </a:cubicBezTo>
                  <a:cubicBezTo>
                    <a:pt x="124" y="7"/>
                    <a:pt x="108"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1" name="Google Shape;1051;p30"/>
            <p:cNvSpPr/>
            <p:nvPr/>
          </p:nvSpPr>
          <p:spPr>
            <a:xfrm>
              <a:off x="4824075" y="3779950"/>
              <a:ext cx="106175" cy="16175"/>
            </a:xfrm>
            <a:custGeom>
              <a:avLst/>
              <a:gdLst/>
              <a:ahLst/>
              <a:cxnLst/>
              <a:rect l="l" t="t" r="r" b="b"/>
              <a:pathLst>
                <a:path w="4247" h="647" extrusionOk="0">
                  <a:moveTo>
                    <a:pt x="817" y="1"/>
                  </a:moveTo>
                  <a:cubicBezTo>
                    <a:pt x="574" y="1"/>
                    <a:pt x="332" y="11"/>
                    <a:pt x="91" y="32"/>
                  </a:cubicBezTo>
                  <a:cubicBezTo>
                    <a:pt x="0" y="32"/>
                    <a:pt x="0" y="184"/>
                    <a:pt x="91" y="184"/>
                  </a:cubicBezTo>
                  <a:cubicBezTo>
                    <a:pt x="1489" y="245"/>
                    <a:pt x="2827" y="366"/>
                    <a:pt x="4164" y="640"/>
                  </a:cubicBezTo>
                  <a:cubicBezTo>
                    <a:pt x="4173" y="644"/>
                    <a:pt x="4181" y="646"/>
                    <a:pt x="4188" y="646"/>
                  </a:cubicBezTo>
                  <a:cubicBezTo>
                    <a:pt x="4232" y="646"/>
                    <a:pt x="4247" y="575"/>
                    <a:pt x="4195" y="549"/>
                  </a:cubicBezTo>
                  <a:cubicBezTo>
                    <a:pt x="3117" y="223"/>
                    <a:pt x="195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2" name="Google Shape;1052;p30"/>
            <p:cNvSpPr/>
            <p:nvPr/>
          </p:nvSpPr>
          <p:spPr>
            <a:xfrm>
              <a:off x="4733050" y="3798250"/>
              <a:ext cx="171600" cy="32800"/>
            </a:xfrm>
            <a:custGeom>
              <a:avLst/>
              <a:gdLst/>
              <a:ahLst/>
              <a:cxnLst/>
              <a:rect l="l" t="t" r="r" b="b"/>
              <a:pathLst>
                <a:path w="6864" h="1312" extrusionOk="0">
                  <a:moveTo>
                    <a:pt x="4565" y="0"/>
                  </a:moveTo>
                  <a:cubicBezTo>
                    <a:pt x="2985" y="0"/>
                    <a:pt x="1388" y="364"/>
                    <a:pt x="54" y="1185"/>
                  </a:cubicBezTo>
                  <a:cubicBezTo>
                    <a:pt x="0" y="1212"/>
                    <a:pt x="43" y="1311"/>
                    <a:pt x="95" y="1311"/>
                  </a:cubicBezTo>
                  <a:cubicBezTo>
                    <a:pt x="102" y="1311"/>
                    <a:pt x="109" y="1310"/>
                    <a:pt x="115" y="1306"/>
                  </a:cubicBezTo>
                  <a:cubicBezTo>
                    <a:pt x="1785" y="643"/>
                    <a:pt x="3352" y="221"/>
                    <a:pt x="5048" y="221"/>
                  </a:cubicBezTo>
                  <a:cubicBezTo>
                    <a:pt x="5606" y="221"/>
                    <a:pt x="6178" y="266"/>
                    <a:pt x="6772" y="364"/>
                  </a:cubicBezTo>
                  <a:cubicBezTo>
                    <a:pt x="6833" y="364"/>
                    <a:pt x="6863" y="273"/>
                    <a:pt x="6802" y="242"/>
                  </a:cubicBezTo>
                  <a:cubicBezTo>
                    <a:pt x="6081" y="84"/>
                    <a:pt x="5325" y="0"/>
                    <a:pt x="4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3" name="Google Shape;1053;p30"/>
            <p:cNvSpPr/>
            <p:nvPr/>
          </p:nvSpPr>
          <p:spPr>
            <a:xfrm>
              <a:off x="4685225" y="3829275"/>
              <a:ext cx="123650" cy="74025"/>
            </a:xfrm>
            <a:custGeom>
              <a:avLst/>
              <a:gdLst/>
              <a:ahLst/>
              <a:cxnLst/>
              <a:rect l="l" t="t" r="r" b="b"/>
              <a:pathLst>
                <a:path w="4946" h="2961" extrusionOk="0">
                  <a:moveTo>
                    <a:pt x="4878" y="0"/>
                  </a:moveTo>
                  <a:cubicBezTo>
                    <a:pt x="4871" y="0"/>
                    <a:pt x="4863" y="2"/>
                    <a:pt x="4855" y="4"/>
                  </a:cubicBezTo>
                  <a:cubicBezTo>
                    <a:pt x="2940" y="217"/>
                    <a:pt x="1056" y="1159"/>
                    <a:pt x="22" y="2831"/>
                  </a:cubicBezTo>
                  <a:cubicBezTo>
                    <a:pt x="1" y="2896"/>
                    <a:pt x="40" y="2960"/>
                    <a:pt x="86" y="2960"/>
                  </a:cubicBezTo>
                  <a:cubicBezTo>
                    <a:pt x="105" y="2960"/>
                    <a:pt x="126" y="2949"/>
                    <a:pt x="144" y="2922"/>
                  </a:cubicBezTo>
                  <a:cubicBezTo>
                    <a:pt x="1390" y="1433"/>
                    <a:pt x="2910" y="400"/>
                    <a:pt x="4885" y="126"/>
                  </a:cubicBezTo>
                  <a:cubicBezTo>
                    <a:pt x="4941" y="126"/>
                    <a:pt x="4946" y="0"/>
                    <a:pt x="4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4" name="Google Shape;1054;p30"/>
            <p:cNvSpPr/>
            <p:nvPr/>
          </p:nvSpPr>
          <p:spPr>
            <a:xfrm>
              <a:off x="4646250" y="3875975"/>
              <a:ext cx="79625" cy="203425"/>
            </a:xfrm>
            <a:custGeom>
              <a:avLst/>
              <a:gdLst/>
              <a:ahLst/>
              <a:cxnLst/>
              <a:rect l="l" t="t" r="r" b="b"/>
              <a:pathLst>
                <a:path w="3185" h="8137" extrusionOk="0">
                  <a:moveTo>
                    <a:pt x="3100" y="1"/>
                  </a:moveTo>
                  <a:cubicBezTo>
                    <a:pt x="3089" y="1"/>
                    <a:pt x="3078" y="6"/>
                    <a:pt x="3070" y="21"/>
                  </a:cubicBezTo>
                  <a:cubicBezTo>
                    <a:pt x="1186" y="2240"/>
                    <a:pt x="31" y="5127"/>
                    <a:pt x="0" y="8045"/>
                  </a:cubicBezTo>
                  <a:cubicBezTo>
                    <a:pt x="0" y="8106"/>
                    <a:pt x="38" y="8137"/>
                    <a:pt x="80" y="8137"/>
                  </a:cubicBezTo>
                  <a:cubicBezTo>
                    <a:pt x="122" y="8137"/>
                    <a:pt x="168" y="8106"/>
                    <a:pt x="183" y="8045"/>
                  </a:cubicBezTo>
                  <a:cubicBezTo>
                    <a:pt x="487" y="5067"/>
                    <a:pt x="1368" y="2544"/>
                    <a:pt x="3162" y="82"/>
                  </a:cubicBezTo>
                  <a:cubicBezTo>
                    <a:pt x="3185" y="59"/>
                    <a:pt x="3138" y="1"/>
                    <a:pt x="3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5" name="Google Shape;1055;p30"/>
            <p:cNvSpPr/>
            <p:nvPr/>
          </p:nvSpPr>
          <p:spPr>
            <a:xfrm>
              <a:off x="4648525" y="4092225"/>
              <a:ext cx="8050" cy="43700"/>
            </a:xfrm>
            <a:custGeom>
              <a:avLst/>
              <a:gdLst/>
              <a:ahLst/>
              <a:cxnLst/>
              <a:rect l="l" t="t" r="r" b="b"/>
              <a:pathLst>
                <a:path w="322" h="1748" extrusionOk="0">
                  <a:moveTo>
                    <a:pt x="243" y="1"/>
                  </a:moveTo>
                  <a:cubicBezTo>
                    <a:pt x="227" y="1"/>
                    <a:pt x="213" y="10"/>
                    <a:pt x="213" y="34"/>
                  </a:cubicBezTo>
                  <a:cubicBezTo>
                    <a:pt x="61" y="550"/>
                    <a:pt x="1" y="1189"/>
                    <a:pt x="183" y="1705"/>
                  </a:cubicBezTo>
                  <a:cubicBezTo>
                    <a:pt x="197" y="1733"/>
                    <a:pt x="229" y="1748"/>
                    <a:pt x="257" y="1748"/>
                  </a:cubicBezTo>
                  <a:cubicBezTo>
                    <a:pt x="292" y="1748"/>
                    <a:pt x="321" y="1725"/>
                    <a:pt x="305" y="1675"/>
                  </a:cubicBezTo>
                  <a:cubicBezTo>
                    <a:pt x="305" y="1128"/>
                    <a:pt x="213" y="611"/>
                    <a:pt x="305" y="64"/>
                  </a:cubicBezTo>
                  <a:cubicBezTo>
                    <a:pt x="305" y="27"/>
                    <a:pt x="270"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6" name="Google Shape;1056;p30"/>
            <p:cNvSpPr/>
            <p:nvPr/>
          </p:nvSpPr>
          <p:spPr>
            <a:xfrm>
              <a:off x="4583175" y="4041825"/>
              <a:ext cx="59300" cy="101800"/>
            </a:xfrm>
            <a:custGeom>
              <a:avLst/>
              <a:gdLst/>
              <a:ahLst/>
              <a:cxnLst/>
              <a:rect l="l" t="t" r="r" b="b"/>
              <a:pathLst>
                <a:path w="2372" h="4072" extrusionOk="0">
                  <a:moveTo>
                    <a:pt x="1683" y="0"/>
                  </a:moveTo>
                  <a:cubicBezTo>
                    <a:pt x="1199" y="0"/>
                    <a:pt x="775" y="167"/>
                    <a:pt x="517" y="682"/>
                  </a:cubicBezTo>
                  <a:cubicBezTo>
                    <a:pt x="1" y="1715"/>
                    <a:pt x="791" y="2992"/>
                    <a:pt x="913" y="4025"/>
                  </a:cubicBezTo>
                  <a:cubicBezTo>
                    <a:pt x="913" y="4056"/>
                    <a:pt x="943" y="4071"/>
                    <a:pt x="973" y="4071"/>
                  </a:cubicBezTo>
                  <a:cubicBezTo>
                    <a:pt x="1004" y="4071"/>
                    <a:pt x="1034" y="4056"/>
                    <a:pt x="1034" y="4025"/>
                  </a:cubicBezTo>
                  <a:cubicBezTo>
                    <a:pt x="1064" y="3326"/>
                    <a:pt x="791" y="2749"/>
                    <a:pt x="639" y="2111"/>
                  </a:cubicBezTo>
                  <a:cubicBezTo>
                    <a:pt x="517" y="1563"/>
                    <a:pt x="487" y="895"/>
                    <a:pt x="913" y="469"/>
                  </a:cubicBezTo>
                  <a:cubicBezTo>
                    <a:pt x="1160" y="201"/>
                    <a:pt x="1479" y="143"/>
                    <a:pt x="1810" y="143"/>
                  </a:cubicBezTo>
                  <a:cubicBezTo>
                    <a:pt x="1966" y="143"/>
                    <a:pt x="2125" y="155"/>
                    <a:pt x="2280" y="165"/>
                  </a:cubicBezTo>
                  <a:cubicBezTo>
                    <a:pt x="2371" y="165"/>
                    <a:pt x="2371" y="74"/>
                    <a:pt x="2311" y="74"/>
                  </a:cubicBezTo>
                  <a:cubicBezTo>
                    <a:pt x="2096" y="29"/>
                    <a:pt x="1884" y="0"/>
                    <a:pt x="1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7" name="Google Shape;1057;p30"/>
            <p:cNvSpPr/>
            <p:nvPr/>
          </p:nvSpPr>
          <p:spPr>
            <a:xfrm>
              <a:off x="4612825" y="4102325"/>
              <a:ext cx="25100" cy="143100"/>
            </a:xfrm>
            <a:custGeom>
              <a:avLst/>
              <a:gdLst/>
              <a:ahLst/>
              <a:cxnLst/>
              <a:rect l="l" t="t" r="r" b="b"/>
              <a:pathLst>
                <a:path w="1004" h="5724" extrusionOk="0">
                  <a:moveTo>
                    <a:pt x="296" y="0"/>
                  </a:moveTo>
                  <a:cubicBezTo>
                    <a:pt x="244" y="0"/>
                    <a:pt x="182" y="33"/>
                    <a:pt x="182" y="86"/>
                  </a:cubicBezTo>
                  <a:cubicBezTo>
                    <a:pt x="426" y="2031"/>
                    <a:pt x="456" y="3703"/>
                    <a:pt x="0" y="5618"/>
                  </a:cubicBezTo>
                  <a:cubicBezTo>
                    <a:pt x="0" y="5677"/>
                    <a:pt x="39" y="5724"/>
                    <a:pt x="83" y="5724"/>
                  </a:cubicBezTo>
                  <a:cubicBezTo>
                    <a:pt x="106" y="5724"/>
                    <a:pt x="131" y="5710"/>
                    <a:pt x="152" y="5678"/>
                  </a:cubicBezTo>
                  <a:cubicBezTo>
                    <a:pt x="1003" y="4007"/>
                    <a:pt x="699" y="1849"/>
                    <a:pt x="365" y="55"/>
                  </a:cubicBezTo>
                  <a:cubicBezTo>
                    <a:pt x="365" y="17"/>
                    <a:pt x="33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8" name="Google Shape;1058;p30"/>
            <p:cNvSpPr/>
            <p:nvPr/>
          </p:nvSpPr>
          <p:spPr>
            <a:xfrm>
              <a:off x="4581875" y="4265975"/>
              <a:ext cx="70975" cy="38925"/>
            </a:xfrm>
            <a:custGeom>
              <a:avLst/>
              <a:gdLst/>
              <a:ahLst/>
              <a:cxnLst/>
              <a:rect l="l" t="t" r="r" b="b"/>
              <a:pathLst>
                <a:path w="2839" h="1557" extrusionOk="0">
                  <a:moveTo>
                    <a:pt x="2740" y="0"/>
                  </a:moveTo>
                  <a:cubicBezTo>
                    <a:pt x="2714" y="0"/>
                    <a:pt x="2687" y="14"/>
                    <a:pt x="2667" y="44"/>
                  </a:cubicBezTo>
                  <a:cubicBezTo>
                    <a:pt x="2423" y="470"/>
                    <a:pt x="2180" y="926"/>
                    <a:pt x="1724" y="1169"/>
                  </a:cubicBezTo>
                  <a:cubicBezTo>
                    <a:pt x="1535" y="1264"/>
                    <a:pt x="1360" y="1302"/>
                    <a:pt x="1193" y="1302"/>
                  </a:cubicBezTo>
                  <a:cubicBezTo>
                    <a:pt x="823" y="1302"/>
                    <a:pt x="490" y="1114"/>
                    <a:pt x="113" y="926"/>
                  </a:cubicBezTo>
                  <a:cubicBezTo>
                    <a:pt x="105" y="922"/>
                    <a:pt x="97" y="920"/>
                    <a:pt x="89" y="920"/>
                  </a:cubicBezTo>
                  <a:cubicBezTo>
                    <a:pt x="38" y="920"/>
                    <a:pt x="0" y="995"/>
                    <a:pt x="53" y="1047"/>
                  </a:cubicBezTo>
                  <a:cubicBezTo>
                    <a:pt x="364" y="1359"/>
                    <a:pt x="725" y="1556"/>
                    <a:pt x="1134" y="1556"/>
                  </a:cubicBezTo>
                  <a:cubicBezTo>
                    <a:pt x="1284" y="1556"/>
                    <a:pt x="1440" y="1530"/>
                    <a:pt x="1603" y="1473"/>
                  </a:cubicBezTo>
                  <a:cubicBezTo>
                    <a:pt x="2180" y="1260"/>
                    <a:pt x="2545" y="683"/>
                    <a:pt x="2819" y="135"/>
                  </a:cubicBezTo>
                  <a:cubicBezTo>
                    <a:pt x="2839" y="54"/>
                    <a:pt x="2792"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9" name="Google Shape;1059;p30"/>
            <p:cNvSpPr/>
            <p:nvPr/>
          </p:nvSpPr>
          <p:spPr>
            <a:xfrm>
              <a:off x="4525425" y="4205400"/>
              <a:ext cx="72050" cy="71300"/>
            </a:xfrm>
            <a:custGeom>
              <a:avLst/>
              <a:gdLst/>
              <a:ahLst/>
              <a:cxnLst/>
              <a:rect l="l" t="t" r="r" b="b"/>
              <a:pathLst>
                <a:path w="2882" h="2852" extrusionOk="0">
                  <a:moveTo>
                    <a:pt x="206" y="1"/>
                  </a:moveTo>
                  <a:cubicBezTo>
                    <a:pt x="194" y="1"/>
                    <a:pt x="183" y="10"/>
                    <a:pt x="183" y="36"/>
                  </a:cubicBezTo>
                  <a:cubicBezTo>
                    <a:pt x="1" y="887"/>
                    <a:pt x="274" y="1768"/>
                    <a:pt x="912" y="2376"/>
                  </a:cubicBezTo>
                  <a:cubicBezTo>
                    <a:pt x="1228" y="2677"/>
                    <a:pt x="1596" y="2851"/>
                    <a:pt x="1942" y="2851"/>
                  </a:cubicBezTo>
                  <a:cubicBezTo>
                    <a:pt x="2296" y="2851"/>
                    <a:pt x="2627" y="2669"/>
                    <a:pt x="2858" y="2255"/>
                  </a:cubicBezTo>
                  <a:cubicBezTo>
                    <a:pt x="2881" y="2208"/>
                    <a:pt x="2833" y="2143"/>
                    <a:pt x="2782" y="2143"/>
                  </a:cubicBezTo>
                  <a:cubicBezTo>
                    <a:pt x="2766" y="2143"/>
                    <a:pt x="2750" y="2149"/>
                    <a:pt x="2736" y="2163"/>
                  </a:cubicBezTo>
                  <a:cubicBezTo>
                    <a:pt x="2493" y="2465"/>
                    <a:pt x="2218" y="2589"/>
                    <a:pt x="1943" y="2589"/>
                  </a:cubicBezTo>
                  <a:cubicBezTo>
                    <a:pt x="1497" y="2589"/>
                    <a:pt x="1050" y="2261"/>
                    <a:pt x="730" y="1829"/>
                  </a:cubicBezTo>
                  <a:cubicBezTo>
                    <a:pt x="335" y="1312"/>
                    <a:pt x="213" y="674"/>
                    <a:pt x="244" y="36"/>
                  </a:cubicBezTo>
                  <a:cubicBezTo>
                    <a:pt x="244" y="18"/>
                    <a:pt x="223"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0" name="Google Shape;1060;p30"/>
            <p:cNvSpPr/>
            <p:nvPr/>
          </p:nvSpPr>
          <p:spPr>
            <a:xfrm>
              <a:off x="4520100" y="4059550"/>
              <a:ext cx="72700" cy="59425"/>
            </a:xfrm>
            <a:custGeom>
              <a:avLst/>
              <a:gdLst/>
              <a:ahLst/>
              <a:cxnLst/>
              <a:rect l="l" t="t" r="r" b="b"/>
              <a:pathLst>
                <a:path w="2908" h="2377" extrusionOk="0">
                  <a:moveTo>
                    <a:pt x="640" y="0"/>
                  </a:moveTo>
                  <a:cubicBezTo>
                    <a:pt x="450" y="0"/>
                    <a:pt x="264" y="21"/>
                    <a:pt x="92" y="64"/>
                  </a:cubicBezTo>
                  <a:cubicBezTo>
                    <a:pt x="1" y="64"/>
                    <a:pt x="31" y="186"/>
                    <a:pt x="122" y="186"/>
                  </a:cubicBezTo>
                  <a:cubicBezTo>
                    <a:pt x="730" y="216"/>
                    <a:pt x="1338" y="186"/>
                    <a:pt x="1885" y="550"/>
                  </a:cubicBezTo>
                  <a:cubicBezTo>
                    <a:pt x="2432" y="946"/>
                    <a:pt x="2645" y="1675"/>
                    <a:pt x="2767" y="2344"/>
                  </a:cubicBezTo>
                  <a:cubicBezTo>
                    <a:pt x="2778" y="2367"/>
                    <a:pt x="2803" y="2377"/>
                    <a:pt x="2828" y="2377"/>
                  </a:cubicBezTo>
                  <a:cubicBezTo>
                    <a:pt x="2868" y="2377"/>
                    <a:pt x="2907" y="2351"/>
                    <a:pt x="2888" y="2313"/>
                  </a:cubicBezTo>
                  <a:cubicBezTo>
                    <a:pt x="2797" y="1584"/>
                    <a:pt x="2615" y="854"/>
                    <a:pt x="2007" y="398"/>
                  </a:cubicBezTo>
                  <a:cubicBezTo>
                    <a:pt x="1636" y="137"/>
                    <a:pt x="1124"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1" name="Google Shape;1061;p30"/>
            <p:cNvSpPr/>
            <p:nvPr/>
          </p:nvSpPr>
          <p:spPr>
            <a:xfrm>
              <a:off x="4480600" y="4079000"/>
              <a:ext cx="87225" cy="131650"/>
            </a:xfrm>
            <a:custGeom>
              <a:avLst/>
              <a:gdLst/>
              <a:ahLst/>
              <a:cxnLst/>
              <a:rect l="l" t="t" r="r" b="b"/>
              <a:pathLst>
                <a:path w="3489" h="5266" extrusionOk="0">
                  <a:moveTo>
                    <a:pt x="1865" y="0"/>
                  </a:moveTo>
                  <a:cubicBezTo>
                    <a:pt x="1570" y="0"/>
                    <a:pt x="1278" y="76"/>
                    <a:pt x="1003" y="259"/>
                  </a:cubicBezTo>
                  <a:cubicBezTo>
                    <a:pt x="243" y="775"/>
                    <a:pt x="0" y="1809"/>
                    <a:pt x="31" y="2660"/>
                  </a:cubicBezTo>
                  <a:cubicBezTo>
                    <a:pt x="130" y="4023"/>
                    <a:pt x="1199" y="5265"/>
                    <a:pt x="2497" y="5265"/>
                  </a:cubicBezTo>
                  <a:cubicBezTo>
                    <a:pt x="2791" y="5265"/>
                    <a:pt x="3096" y="5202"/>
                    <a:pt x="3405" y="5061"/>
                  </a:cubicBezTo>
                  <a:cubicBezTo>
                    <a:pt x="3489" y="5033"/>
                    <a:pt x="3443" y="4875"/>
                    <a:pt x="3340" y="4875"/>
                  </a:cubicBezTo>
                  <a:cubicBezTo>
                    <a:pt x="3332" y="4875"/>
                    <a:pt x="3323" y="4877"/>
                    <a:pt x="3313" y="4879"/>
                  </a:cubicBezTo>
                  <a:cubicBezTo>
                    <a:pt x="3050" y="4971"/>
                    <a:pt x="2790" y="5014"/>
                    <a:pt x="2539" y="5014"/>
                  </a:cubicBezTo>
                  <a:cubicBezTo>
                    <a:pt x="1458" y="5014"/>
                    <a:pt x="551" y="4215"/>
                    <a:pt x="304" y="3055"/>
                  </a:cubicBezTo>
                  <a:cubicBezTo>
                    <a:pt x="183" y="2447"/>
                    <a:pt x="274" y="1779"/>
                    <a:pt x="517" y="1201"/>
                  </a:cubicBezTo>
                  <a:cubicBezTo>
                    <a:pt x="849" y="501"/>
                    <a:pt x="1404" y="225"/>
                    <a:pt x="2020" y="225"/>
                  </a:cubicBezTo>
                  <a:cubicBezTo>
                    <a:pt x="2420" y="225"/>
                    <a:pt x="2846" y="341"/>
                    <a:pt x="3253" y="532"/>
                  </a:cubicBezTo>
                  <a:cubicBezTo>
                    <a:pt x="3264" y="538"/>
                    <a:pt x="3274" y="540"/>
                    <a:pt x="3283" y="540"/>
                  </a:cubicBezTo>
                  <a:cubicBezTo>
                    <a:pt x="3321" y="540"/>
                    <a:pt x="3333" y="491"/>
                    <a:pt x="3283" y="441"/>
                  </a:cubicBezTo>
                  <a:lnTo>
                    <a:pt x="3283" y="441"/>
                  </a:lnTo>
                  <a:lnTo>
                    <a:pt x="3283" y="472"/>
                  </a:lnTo>
                  <a:cubicBezTo>
                    <a:pt x="2847" y="206"/>
                    <a:pt x="235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2" name="Google Shape;1062;p30"/>
            <p:cNvSpPr/>
            <p:nvPr/>
          </p:nvSpPr>
          <p:spPr>
            <a:xfrm>
              <a:off x="4505300" y="4602000"/>
              <a:ext cx="26225" cy="478375"/>
            </a:xfrm>
            <a:custGeom>
              <a:avLst/>
              <a:gdLst/>
              <a:ahLst/>
              <a:cxnLst/>
              <a:rect l="l" t="t" r="r" b="b"/>
              <a:pathLst>
                <a:path w="1049" h="19135" extrusionOk="0">
                  <a:moveTo>
                    <a:pt x="251" y="0"/>
                  </a:moveTo>
                  <a:cubicBezTo>
                    <a:pt x="122" y="0"/>
                    <a:pt x="0" y="84"/>
                    <a:pt x="15" y="251"/>
                  </a:cubicBezTo>
                  <a:cubicBezTo>
                    <a:pt x="106" y="6482"/>
                    <a:pt x="106" y="12743"/>
                    <a:pt x="562" y="18975"/>
                  </a:cubicBezTo>
                  <a:cubicBezTo>
                    <a:pt x="562" y="19081"/>
                    <a:pt x="646" y="19134"/>
                    <a:pt x="730" y="19134"/>
                  </a:cubicBezTo>
                  <a:cubicBezTo>
                    <a:pt x="813" y="19134"/>
                    <a:pt x="897" y="19081"/>
                    <a:pt x="897" y="18975"/>
                  </a:cubicBezTo>
                  <a:cubicBezTo>
                    <a:pt x="1049" y="12743"/>
                    <a:pt x="714" y="6482"/>
                    <a:pt x="532" y="251"/>
                  </a:cubicBezTo>
                  <a:cubicBezTo>
                    <a:pt x="517" y="84"/>
                    <a:pt x="38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3" name="Google Shape;1063;p30"/>
            <p:cNvSpPr/>
            <p:nvPr/>
          </p:nvSpPr>
          <p:spPr>
            <a:xfrm>
              <a:off x="5148800" y="4129775"/>
              <a:ext cx="90800" cy="28750"/>
            </a:xfrm>
            <a:custGeom>
              <a:avLst/>
              <a:gdLst/>
              <a:ahLst/>
              <a:cxnLst/>
              <a:rect l="l" t="t" r="r" b="b"/>
              <a:pathLst>
                <a:path w="3632" h="1150" extrusionOk="0">
                  <a:moveTo>
                    <a:pt x="2105" y="1"/>
                  </a:moveTo>
                  <a:cubicBezTo>
                    <a:pt x="1975" y="1"/>
                    <a:pt x="1847" y="8"/>
                    <a:pt x="1723" y="21"/>
                  </a:cubicBezTo>
                  <a:cubicBezTo>
                    <a:pt x="1054" y="82"/>
                    <a:pt x="628" y="599"/>
                    <a:pt x="112" y="933"/>
                  </a:cubicBezTo>
                  <a:cubicBezTo>
                    <a:pt x="1" y="1016"/>
                    <a:pt x="41" y="1150"/>
                    <a:pt x="165" y="1150"/>
                  </a:cubicBezTo>
                  <a:cubicBezTo>
                    <a:pt x="177" y="1150"/>
                    <a:pt x="189" y="1148"/>
                    <a:pt x="203" y="1146"/>
                  </a:cubicBezTo>
                  <a:cubicBezTo>
                    <a:pt x="628" y="1055"/>
                    <a:pt x="993" y="781"/>
                    <a:pt x="1419" y="629"/>
                  </a:cubicBezTo>
                  <a:cubicBezTo>
                    <a:pt x="1606" y="577"/>
                    <a:pt x="1807" y="554"/>
                    <a:pt x="2010" y="554"/>
                  </a:cubicBezTo>
                  <a:cubicBezTo>
                    <a:pt x="2401" y="554"/>
                    <a:pt x="2801" y="641"/>
                    <a:pt x="3121" y="781"/>
                  </a:cubicBezTo>
                  <a:cubicBezTo>
                    <a:pt x="3157" y="799"/>
                    <a:pt x="3194" y="807"/>
                    <a:pt x="3231" y="807"/>
                  </a:cubicBezTo>
                  <a:cubicBezTo>
                    <a:pt x="3442" y="807"/>
                    <a:pt x="3632" y="541"/>
                    <a:pt x="3425" y="386"/>
                  </a:cubicBezTo>
                  <a:cubicBezTo>
                    <a:pt x="3067" y="100"/>
                    <a:pt x="2578" y="1"/>
                    <a:pt x="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4" name="Google Shape;1064;p30"/>
            <p:cNvSpPr/>
            <p:nvPr/>
          </p:nvSpPr>
          <p:spPr>
            <a:xfrm>
              <a:off x="5156475" y="4166350"/>
              <a:ext cx="67325" cy="35325"/>
            </a:xfrm>
            <a:custGeom>
              <a:avLst/>
              <a:gdLst/>
              <a:ahLst/>
              <a:cxnLst/>
              <a:rect l="l" t="t" r="r" b="b"/>
              <a:pathLst>
                <a:path w="2693" h="1413" extrusionOk="0">
                  <a:moveTo>
                    <a:pt x="2314" y="0"/>
                  </a:moveTo>
                  <a:cubicBezTo>
                    <a:pt x="1399" y="0"/>
                    <a:pt x="599" y="517"/>
                    <a:pt x="48" y="1233"/>
                  </a:cubicBezTo>
                  <a:cubicBezTo>
                    <a:pt x="0" y="1304"/>
                    <a:pt x="27" y="1413"/>
                    <a:pt x="99" y="1413"/>
                  </a:cubicBezTo>
                  <a:cubicBezTo>
                    <a:pt x="119" y="1413"/>
                    <a:pt x="143" y="1405"/>
                    <a:pt x="169" y="1385"/>
                  </a:cubicBezTo>
                  <a:cubicBezTo>
                    <a:pt x="534" y="1142"/>
                    <a:pt x="808" y="777"/>
                    <a:pt x="1203" y="534"/>
                  </a:cubicBezTo>
                  <a:cubicBezTo>
                    <a:pt x="1628" y="291"/>
                    <a:pt x="2115" y="199"/>
                    <a:pt x="2601" y="169"/>
                  </a:cubicBezTo>
                  <a:cubicBezTo>
                    <a:pt x="2692" y="169"/>
                    <a:pt x="2692" y="47"/>
                    <a:pt x="2601" y="17"/>
                  </a:cubicBezTo>
                  <a:cubicBezTo>
                    <a:pt x="2504" y="6"/>
                    <a:pt x="2408"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5" name="Google Shape;1065;p30"/>
            <p:cNvSpPr/>
            <p:nvPr/>
          </p:nvSpPr>
          <p:spPr>
            <a:xfrm>
              <a:off x="5177425" y="4170225"/>
              <a:ext cx="38000" cy="47325"/>
            </a:xfrm>
            <a:custGeom>
              <a:avLst/>
              <a:gdLst/>
              <a:ahLst/>
              <a:cxnLst/>
              <a:rect l="l" t="t" r="r" b="b"/>
              <a:pathLst>
                <a:path w="1520" h="1893" extrusionOk="0">
                  <a:moveTo>
                    <a:pt x="1204" y="1"/>
                  </a:moveTo>
                  <a:cubicBezTo>
                    <a:pt x="1138" y="1"/>
                    <a:pt x="1073" y="38"/>
                    <a:pt x="1046" y="101"/>
                  </a:cubicBezTo>
                  <a:lnTo>
                    <a:pt x="1046" y="101"/>
                  </a:lnTo>
                  <a:cubicBezTo>
                    <a:pt x="1010" y="67"/>
                    <a:pt x="964" y="44"/>
                    <a:pt x="912" y="44"/>
                  </a:cubicBezTo>
                  <a:cubicBezTo>
                    <a:pt x="821" y="44"/>
                    <a:pt x="760" y="75"/>
                    <a:pt x="669" y="105"/>
                  </a:cubicBezTo>
                  <a:cubicBezTo>
                    <a:pt x="547" y="166"/>
                    <a:pt x="486" y="166"/>
                    <a:pt x="365" y="196"/>
                  </a:cubicBezTo>
                  <a:cubicBezTo>
                    <a:pt x="182" y="257"/>
                    <a:pt x="91" y="379"/>
                    <a:pt x="61" y="561"/>
                  </a:cubicBezTo>
                  <a:cubicBezTo>
                    <a:pt x="0" y="926"/>
                    <a:pt x="91" y="1473"/>
                    <a:pt x="365" y="1747"/>
                  </a:cubicBezTo>
                  <a:cubicBezTo>
                    <a:pt x="467" y="1849"/>
                    <a:pt x="584" y="1893"/>
                    <a:pt x="702" y="1893"/>
                  </a:cubicBezTo>
                  <a:cubicBezTo>
                    <a:pt x="932" y="1893"/>
                    <a:pt x="1166" y="1725"/>
                    <a:pt x="1307" y="1503"/>
                  </a:cubicBezTo>
                  <a:cubicBezTo>
                    <a:pt x="1520" y="1108"/>
                    <a:pt x="1489" y="561"/>
                    <a:pt x="1368" y="136"/>
                  </a:cubicBezTo>
                  <a:cubicBezTo>
                    <a:pt x="1341" y="41"/>
                    <a:pt x="1272"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6" name="Google Shape;1066;p30"/>
            <p:cNvSpPr/>
            <p:nvPr/>
          </p:nvSpPr>
          <p:spPr>
            <a:xfrm>
              <a:off x="5181225" y="4216925"/>
              <a:ext cx="31725" cy="9050"/>
            </a:xfrm>
            <a:custGeom>
              <a:avLst/>
              <a:gdLst/>
              <a:ahLst/>
              <a:cxnLst/>
              <a:rect l="l" t="t" r="r" b="b"/>
              <a:pathLst>
                <a:path w="1269" h="362" extrusionOk="0">
                  <a:moveTo>
                    <a:pt x="61" y="0"/>
                  </a:moveTo>
                  <a:cubicBezTo>
                    <a:pt x="30" y="31"/>
                    <a:pt x="0" y="91"/>
                    <a:pt x="30" y="122"/>
                  </a:cubicBezTo>
                  <a:cubicBezTo>
                    <a:pt x="119" y="299"/>
                    <a:pt x="322" y="361"/>
                    <a:pt x="543" y="361"/>
                  </a:cubicBezTo>
                  <a:cubicBezTo>
                    <a:pt x="776" y="361"/>
                    <a:pt x="1029" y="291"/>
                    <a:pt x="1185" y="213"/>
                  </a:cubicBezTo>
                  <a:cubicBezTo>
                    <a:pt x="1269" y="158"/>
                    <a:pt x="1226" y="27"/>
                    <a:pt x="1125" y="27"/>
                  </a:cubicBezTo>
                  <a:cubicBezTo>
                    <a:pt x="1116" y="27"/>
                    <a:pt x="1105" y="28"/>
                    <a:pt x="1094" y="31"/>
                  </a:cubicBezTo>
                  <a:cubicBezTo>
                    <a:pt x="961" y="75"/>
                    <a:pt x="811" y="103"/>
                    <a:pt x="657" y="103"/>
                  </a:cubicBezTo>
                  <a:cubicBezTo>
                    <a:pt x="600" y="103"/>
                    <a:pt x="543" y="100"/>
                    <a:pt x="486" y="91"/>
                  </a:cubicBezTo>
                  <a:cubicBezTo>
                    <a:pt x="365" y="61"/>
                    <a:pt x="213"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7" name="Google Shape;1067;p30"/>
            <p:cNvSpPr/>
            <p:nvPr/>
          </p:nvSpPr>
          <p:spPr>
            <a:xfrm>
              <a:off x="4793650" y="4297050"/>
              <a:ext cx="223450" cy="206625"/>
            </a:xfrm>
            <a:custGeom>
              <a:avLst/>
              <a:gdLst/>
              <a:ahLst/>
              <a:cxnLst/>
              <a:rect l="l" t="t" r="r" b="b"/>
              <a:pathLst>
                <a:path w="8938" h="8265" extrusionOk="0">
                  <a:moveTo>
                    <a:pt x="4461" y="0"/>
                  </a:moveTo>
                  <a:cubicBezTo>
                    <a:pt x="4155" y="0"/>
                    <a:pt x="3984" y="490"/>
                    <a:pt x="4287" y="655"/>
                  </a:cubicBezTo>
                  <a:cubicBezTo>
                    <a:pt x="6415" y="1719"/>
                    <a:pt x="7874" y="5549"/>
                    <a:pt x="5351" y="7008"/>
                  </a:cubicBezTo>
                  <a:cubicBezTo>
                    <a:pt x="4930" y="7262"/>
                    <a:pt x="4486" y="7380"/>
                    <a:pt x="4056" y="7380"/>
                  </a:cubicBezTo>
                  <a:cubicBezTo>
                    <a:pt x="2996" y="7380"/>
                    <a:pt x="2019" y="6665"/>
                    <a:pt x="1673" y="5519"/>
                  </a:cubicBezTo>
                  <a:cubicBezTo>
                    <a:pt x="1247" y="4242"/>
                    <a:pt x="1460" y="2874"/>
                    <a:pt x="1886" y="1628"/>
                  </a:cubicBezTo>
                  <a:cubicBezTo>
                    <a:pt x="1967" y="1385"/>
                    <a:pt x="1751" y="1209"/>
                    <a:pt x="1553" y="1209"/>
                  </a:cubicBezTo>
                  <a:cubicBezTo>
                    <a:pt x="1453" y="1209"/>
                    <a:pt x="1359" y="1253"/>
                    <a:pt x="1308" y="1355"/>
                  </a:cubicBezTo>
                  <a:cubicBezTo>
                    <a:pt x="1" y="3865"/>
                    <a:pt x="988" y="8265"/>
                    <a:pt x="3960" y="8265"/>
                  </a:cubicBezTo>
                  <a:cubicBezTo>
                    <a:pt x="4443" y="8265"/>
                    <a:pt x="4978" y="8149"/>
                    <a:pt x="5564" y="7890"/>
                  </a:cubicBezTo>
                  <a:cubicBezTo>
                    <a:pt x="8938" y="6370"/>
                    <a:pt x="7357" y="1142"/>
                    <a:pt x="4561" y="17"/>
                  </a:cubicBezTo>
                  <a:cubicBezTo>
                    <a:pt x="4526" y="6"/>
                    <a:pt x="4493"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8" name="Google Shape;1068;p30"/>
            <p:cNvSpPr/>
            <p:nvPr/>
          </p:nvSpPr>
          <p:spPr>
            <a:xfrm>
              <a:off x="4841775" y="4283150"/>
              <a:ext cx="100850" cy="47950"/>
            </a:xfrm>
            <a:custGeom>
              <a:avLst/>
              <a:gdLst/>
              <a:ahLst/>
              <a:cxnLst/>
              <a:rect l="l" t="t" r="r" b="b"/>
              <a:pathLst>
                <a:path w="4034" h="1918" extrusionOk="0">
                  <a:moveTo>
                    <a:pt x="172" y="0"/>
                  </a:moveTo>
                  <a:cubicBezTo>
                    <a:pt x="92" y="0"/>
                    <a:pt x="1" y="75"/>
                    <a:pt x="22" y="178"/>
                  </a:cubicBezTo>
                  <a:cubicBezTo>
                    <a:pt x="339" y="1130"/>
                    <a:pt x="1176" y="1917"/>
                    <a:pt x="2196" y="1917"/>
                  </a:cubicBezTo>
                  <a:cubicBezTo>
                    <a:pt x="2251" y="1917"/>
                    <a:pt x="2306" y="1915"/>
                    <a:pt x="2362" y="1911"/>
                  </a:cubicBezTo>
                  <a:cubicBezTo>
                    <a:pt x="3213" y="1850"/>
                    <a:pt x="4034" y="1120"/>
                    <a:pt x="3851" y="208"/>
                  </a:cubicBezTo>
                  <a:cubicBezTo>
                    <a:pt x="3836" y="178"/>
                    <a:pt x="3806" y="163"/>
                    <a:pt x="3775" y="163"/>
                  </a:cubicBezTo>
                  <a:cubicBezTo>
                    <a:pt x="3745" y="163"/>
                    <a:pt x="3715" y="178"/>
                    <a:pt x="3699" y="208"/>
                  </a:cubicBezTo>
                  <a:cubicBezTo>
                    <a:pt x="3541" y="1028"/>
                    <a:pt x="3038" y="1617"/>
                    <a:pt x="2249" y="1617"/>
                  </a:cubicBezTo>
                  <a:cubicBezTo>
                    <a:pt x="2131" y="1617"/>
                    <a:pt x="2007" y="1604"/>
                    <a:pt x="1876" y="1576"/>
                  </a:cubicBezTo>
                  <a:cubicBezTo>
                    <a:pt x="1055" y="1424"/>
                    <a:pt x="599" y="755"/>
                    <a:pt x="265" y="56"/>
                  </a:cubicBezTo>
                  <a:cubicBezTo>
                    <a:pt x="245" y="17"/>
                    <a:pt x="210"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9" name="Google Shape;1069;p30"/>
            <p:cNvSpPr/>
            <p:nvPr/>
          </p:nvSpPr>
          <p:spPr>
            <a:xfrm>
              <a:off x="4880300" y="4255400"/>
              <a:ext cx="25425" cy="23700"/>
            </a:xfrm>
            <a:custGeom>
              <a:avLst/>
              <a:gdLst/>
              <a:ahLst/>
              <a:cxnLst/>
              <a:rect l="l" t="t" r="r" b="b"/>
              <a:pathLst>
                <a:path w="1017" h="948" extrusionOk="0">
                  <a:moveTo>
                    <a:pt x="108" y="1"/>
                  </a:moveTo>
                  <a:cubicBezTo>
                    <a:pt x="82" y="1"/>
                    <a:pt x="56" y="4"/>
                    <a:pt x="31" y="11"/>
                  </a:cubicBezTo>
                  <a:cubicBezTo>
                    <a:pt x="0" y="42"/>
                    <a:pt x="0" y="72"/>
                    <a:pt x="0" y="103"/>
                  </a:cubicBezTo>
                  <a:cubicBezTo>
                    <a:pt x="61" y="163"/>
                    <a:pt x="92" y="194"/>
                    <a:pt x="183" y="224"/>
                  </a:cubicBezTo>
                  <a:cubicBezTo>
                    <a:pt x="274" y="285"/>
                    <a:pt x="365" y="346"/>
                    <a:pt x="456" y="437"/>
                  </a:cubicBezTo>
                  <a:cubicBezTo>
                    <a:pt x="608" y="589"/>
                    <a:pt x="730" y="741"/>
                    <a:pt x="851" y="923"/>
                  </a:cubicBezTo>
                  <a:cubicBezTo>
                    <a:pt x="868" y="940"/>
                    <a:pt x="890" y="948"/>
                    <a:pt x="911" y="948"/>
                  </a:cubicBezTo>
                  <a:cubicBezTo>
                    <a:pt x="966" y="948"/>
                    <a:pt x="1017" y="898"/>
                    <a:pt x="973" y="832"/>
                  </a:cubicBezTo>
                  <a:lnTo>
                    <a:pt x="973" y="832"/>
                  </a:lnTo>
                  <a:lnTo>
                    <a:pt x="1003" y="862"/>
                  </a:lnTo>
                  <a:cubicBezTo>
                    <a:pt x="882" y="650"/>
                    <a:pt x="760" y="437"/>
                    <a:pt x="578" y="285"/>
                  </a:cubicBezTo>
                  <a:cubicBezTo>
                    <a:pt x="471" y="178"/>
                    <a:pt x="29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0" name="Google Shape;1070;p30"/>
            <p:cNvSpPr/>
            <p:nvPr/>
          </p:nvSpPr>
          <p:spPr>
            <a:xfrm>
              <a:off x="5132725" y="4347400"/>
              <a:ext cx="86500" cy="59525"/>
            </a:xfrm>
            <a:custGeom>
              <a:avLst/>
              <a:gdLst/>
              <a:ahLst/>
              <a:cxnLst/>
              <a:rect l="l" t="t" r="r" b="b"/>
              <a:pathLst>
                <a:path w="3460" h="2381" extrusionOk="0">
                  <a:moveTo>
                    <a:pt x="94" y="1"/>
                  </a:moveTo>
                  <a:cubicBezTo>
                    <a:pt x="56" y="1"/>
                    <a:pt x="1" y="45"/>
                    <a:pt x="25" y="70"/>
                  </a:cubicBezTo>
                  <a:cubicBezTo>
                    <a:pt x="755" y="1255"/>
                    <a:pt x="1910" y="2289"/>
                    <a:pt x="3338" y="2380"/>
                  </a:cubicBezTo>
                  <a:cubicBezTo>
                    <a:pt x="3429" y="2380"/>
                    <a:pt x="3460" y="2228"/>
                    <a:pt x="3369" y="2228"/>
                  </a:cubicBezTo>
                  <a:cubicBezTo>
                    <a:pt x="1940" y="1955"/>
                    <a:pt x="1059" y="1012"/>
                    <a:pt x="116" y="9"/>
                  </a:cubicBezTo>
                  <a:cubicBezTo>
                    <a:pt x="111" y="3"/>
                    <a:pt x="102"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1" name="Google Shape;1071;p30"/>
            <p:cNvSpPr/>
            <p:nvPr/>
          </p:nvSpPr>
          <p:spPr>
            <a:xfrm>
              <a:off x="5208575" y="4221625"/>
              <a:ext cx="17175" cy="20400"/>
            </a:xfrm>
            <a:custGeom>
              <a:avLst/>
              <a:gdLst/>
              <a:ahLst/>
              <a:cxnLst/>
              <a:rect l="l" t="t" r="r" b="b"/>
              <a:pathLst>
                <a:path w="687" h="816" extrusionOk="0">
                  <a:moveTo>
                    <a:pt x="616" y="0"/>
                  </a:moveTo>
                  <a:cubicBezTo>
                    <a:pt x="589" y="0"/>
                    <a:pt x="560" y="17"/>
                    <a:pt x="547" y="55"/>
                  </a:cubicBezTo>
                  <a:cubicBezTo>
                    <a:pt x="487" y="207"/>
                    <a:pt x="426" y="329"/>
                    <a:pt x="304" y="450"/>
                  </a:cubicBezTo>
                  <a:cubicBezTo>
                    <a:pt x="243" y="542"/>
                    <a:pt x="122" y="602"/>
                    <a:pt x="31" y="724"/>
                  </a:cubicBezTo>
                  <a:cubicBezTo>
                    <a:pt x="0" y="754"/>
                    <a:pt x="31" y="815"/>
                    <a:pt x="91" y="815"/>
                  </a:cubicBezTo>
                  <a:cubicBezTo>
                    <a:pt x="395" y="785"/>
                    <a:pt x="608" y="359"/>
                    <a:pt x="669" y="86"/>
                  </a:cubicBezTo>
                  <a:cubicBezTo>
                    <a:pt x="687" y="33"/>
                    <a:pt x="65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2" name="Google Shape;1072;p30"/>
            <p:cNvSpPr/>
            <p:nvPr/>
          </p:nvSpPr>
          <p:spPr>
            <a:xfrm>
              <a:off x="5117375" y="4330900"/>
              <a:ext cx="25100" cy="20425"/>
            </a:xfrm>
            <a:custGeom>
              <a:avLst/>
              <a:gdLst/>
              <a:ahLst/>
              <a:cxnLst/>
              <a:rect l="l" t="t" r="r" b="b"/>
              <a:pathLst>
                <a:path w="1004" h="817" extrusionOk="0">
                  <a:moveTo>
                    <a:pt x="913" y="1"/>
                  </a:moveTo>
                  <a:cubicBezTo>
                    <a:pt x="700" y="1"/>
                    <a:pt x="487" y="92"/>
                    <a:pt x="335" y="213"/>
                  </a:cubicBezTo>
                  <a:cubicBezTo>
                    <a:pt x="183" y="335"/>
                    <a:pt x="1" y="548"/>
                    <a:pt x="31" y="760"/>
                  </a:cubicBezTo>
                  <a:cubicBezTo>
                    <a:pt x="31" y="781"/>
                    <a:pt x="60" y="817"/>
                    <a:pt x="98" y="817"/>
                  </a:cubicBezTo>
                  <a:cubicBezTo>
                    <a:pt x="115" y="817"/>
                    <a:pt x="134" y="810"/>
                    <a:pt x="153" y="791"/>
                  </a:cubicBezTo>
                  <a:cubicBezTo>
                    <a:pt x="244" y="669"/>
                    <a:pt x="305" y="517"/>
                    <a:pt x="426" y="396"/>
                  </a:cubicBezTo>
                  <a:cubicBezTo>
                    <a:pt x="578" y="244"/>
                    <a:pt x="730" y="183"/>
                    <a:pt x="943" y="122"/>
                  </a:cubicBezTo>
                  <a:cubicBezTo>
                    <a:pt x="1004" y="122"/>
                    <a:pt x="973" y="1"/>
                    <a:pt x="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3" name="Google Shape;1073;p30"/>
            <p:cNvSpPr/>
            <p:nvPr/>
          </p:nvSpPr>
          <p:spPr>
            <a:xfrm>
              <a:off x="4618400" y="4290775"/>
              <a:ext cx="37000" cy="90325"/>
            </a:xfrm>
            <a:custGeom>
              <a:avLst/>
              <a:gdLst/>
              <a:ahLst/>
              <a:cxnLst/>
              <a:rect l="l" t="t" r="r" b="b"/>
              <a:pathLst>
                <a:path w="1480" h="3613" extrusionOk="0">
                  <a:moveTo>
                    <a:pt x="1398" y="0"/>
                  </a:moveTo>
                  <a:cubicBezTo>
                    <a:pt x="1369" y="0"/>
                    <a:pt x="1340" y="17"/>
                    <a:pt x="1327" y="55"/>
                  </a:cubicBezTo>
                  <a:cubicBezTo>
                    <a:pt x="1084" y="1302"/>
                    <a:pt x="446" y="2335"/>
                    <a:pt x="20" y="3520"/>
                  </a:cubicBezTo>
                  <a:cubicBezTo>
                    <a:pt x="1" y="3579"/>
                    <a:pt x="44" y="3613"/>
                    <a:pt x="94" y="3613"/>
                  </a:cubicBezTo>
                  <a:cubicBezTo>
                    <a:pt x="122" y="3613"/>
                    <a:pt x="151" y="3603"/>
                    <a:pt x="172" y="3581"/>
                  </a:cubicBezTo>
                  <a:cubicBezTo>
                    <a:pt x="871" y="2578"/>
                    <a:pt x="1388" y="1302"/>
                    <a:pt x="1479" y="86"/>
                  </a:cubicBezTo>
                  <a:cubicBezTo>
                    <a:pt x="1479" y="33"/>
                    <a:pt x="1438" y="0"/>
                    <a:pt x="1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4" name="Google Shape;1074;p30"/>
            <p:cNvSpPr/>
            <p:nvPr/>
          </p:nvSpPr>
          <p:spPr>
            <a:xfrm>
              <a:off x="4606125" y="4307450"/>
              <a:ext cx="34075" cy="43450"/>
            </a:xfrm>
            <a:custGeom>
              <a:avLst/>
              <a:gdLst/>
              <a:ahLst/>
              <a:cxnLst/>
              <a:rect l="l" t="t" r="r" b="b"/>
              <a:pathLst>
                <a:path w="1363" h="1738" extrusionOk="0">
                  <a:moveTo>
                    <a:pt x="1305" y="1"/>
                  </a:moveTo>
                  <a:cubicBezTo>
                    <a:pt x="1293" y="1"/>
                    <a:pt x="1281" y="8"/>
                    <a:pt x="1271" y="27"/>
                  </a:cubicBezTo>
                  <a:cubicBezTo>
                    <a:pt x="1119" y="361"/>
                    <a:pt x="937" y="695"/>
                    <a:pt x="694" y="969"/>
                  </a:cubicBezTo>
                  <a:cubicBezTo>
                    <a:pt x="481" y="1212"/>
                    <a:pt x="207" y="1394"/>
                    <a:pt x="25" y="1668"/>
                  </a:cubicBezTo>
                  <a:cubicBezTo>
                    <a:pt x="0" y="1693"/>
                    <a:pt x="35" y="1737"/>
                    <a:pt x="66" y="1737"/>
                  </a:cubicBezTo>
                  <a:cubicBezTo>
                    <a:pt x="73" y="1737"/>
                    <a:pt x="80" y="1735"/>
                    <a:pt x="86" y="1729"/>
                  </a:cubicBezTo>
                  <a:cubicBezTo>
                    <a:pt x="724" y="1516"/>
                    <a:pt x="1150" y="665"/>
                    <a:pt x="1362" y="57"/>
                  </a:cubicBezTo>
                  <a:cubicBezTo>
                    <a:pt x="1362" y="36"/>
                    <a:pt x="1333"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5" name="Google Shape;1075;p30"/>
            <p:cNvSpPr/>
            <p:nvPr/>
          </p:nvSpPr>
          <p:spPr>
            <a:xfrm>
              <a:off x="4658400" y="4298800"/>
              <a:ext cx="9900" cy="63650"/>
            </a:xfrm>
            <a:custGeom>
              <a:avLst/>
              <a:gdLst/>
              <a:ahLst/>
              <a:cxnLst/>
              <a:rect l="l" t="t" r="r" b="b"/>
              <a:pathLst>
                <a:path w="396" h="2546" extrusionOk="0">
                  <a:moveTo>
                    <a:pt x="198" y="0"/>
                  </a:moveTo>
                  <a:cubicBezTo>
                    <a:pt x="160" y="0"/>
                    <a:pt x="122" y="23"/>
                    <a:pt x="122" y="69"/>
                  </a:cubicBezTo>
                  <a:cubicBezTo>
                    <a:pt x="153" y="889"/>
                    <a:pt x="31" y="1680"/>
                    <a:pt x="1" y="2500"/>
                  </a:cubicBezTo>
                  <a:cubicBezTo>
                    <a:pt x="1" y="2531"/>
                    <a:pt x="24" y="2546"/>
                    <a:pt x="50" y="2546"/>
                  </a:cubicBezTo>
                  <a:cubicBezTo>
                    <a:pt x="77" y="2546"/>
                    <a:pt x="107" y="2531"/>
                    <a:pt x="122" y="2500"/>
                  </a:cubicBezTo>
                  <a:cubicBezTo>
                    <a:pt x="396" y="1740"/>
                    <a:pt x="366" y="859"/>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6" name="Google Shape;1076;p30"/>
            <p:cNvSpPr/>
            <p:nvPr/>
          </p:nvSpPr>
          <p:spPr>
            <a:xfrm>
              <a:off x="5214650" y="3938050"/>
              <a:ext cx="68425" cy="11275"/>
            </a:xfrm>
            <a:custGeom>
              <a:avLst/>
              <a:gdLst/>
              <a:ahLst/>
              <a:cxnLst/>
              <a:rect l="l" t="t" r="r" b="b"/>
              <a:pathLst>
                <a:path w="2737" h="451" extrusionOk="0">
                  <a:moveTo>
                    <a:pt x="152" y="0"/>
                  </a:moveTo>
                  <a:cubicBezTo>
                    <a:pt x="31" y="0"/>
                    <a:pt x="0" y="213"/>
                    <a:pt x="122" y="243"/>
                  </a:cubicBezTo>
                  <a:cubicBezTo>
                    <a:pt x="543" y="361"/>
                    <a:pt x="1047" y="451"/>
                    <a:pt x="1538" y="451"/>
                  </a:cubicBezTo>
                  <a:cubicBezTo>
                    <a:pt x="1933" y="451"/>
                    <a:pt x="2319" y="392"/>
                    <a:pt x="2645" y="243"/>
                  </a:cubicBezTo>
                  <a:cubicBezTo>
                    <a:pt x="2736" y="213"/>
                    <a:pt x="2675" y="91"/>
                    <a:pt x="2614" y="91"/>
                  </a:cubicBezTo>
                  <a:cubicBezTo>
                    <a:pt x="2535" y="85"/>
                    <a:pt x="2455" y="83"/>
                    <a:pt x="2374" y="83"/>
                  </a:cubicBezTo>
                  <a:cubicBezTo>
                    <a:pt x="2049" y="83"/>
                    <a:pt x="1709" y="122"/>
                    <a:pt x="1368" y="122"/>
                  </a:cubicBezTo>
                  <a:cubicBezTo>
                    <a:pt x="973" y="122"/>
                    <a:pt x="578" y="6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7" name="Google Shape;1077;p30"/>
            <p:cNvSpPr/>
            <p:nvPr/>
          </p:nvSpPr>
          <p:spPr>
            <a:xfrm>
              <a:off x="5221700" y="3952325"/>
              <a:ext cx="76550" cy="30550"/>
            </a:xfrm>
            <a:custGeom>
              <a:avLst/>
              <a:gdLst/>
              <a:ahLst/>
              <a:cxnLst/>
              <a:rect l="l" t="t" r="r" b="b"/>
              <a:pathLst>
                <a:path w="3062" h="1222" extrusionOk="0">
                  <a:moveTo>
                    <a:pt x="118" y="0"/>
                  </a:moveTo>
                  <a:cubicBezTo>
                    <a:pt x="61" y="0"/>
                    <a:pt x="0" y="76"/>
                    <a:pt x="53" y="128"/>
                  </a:cubicBezTo>
                  <a:cubicBezTo>
                    <a:pt x="609" y="790"/>
                    <a:pt x="1672" y="1221"/>
                    <a:pt x="2579" y="1221"/>
                  </a:cubicBezTo>
                  <a:cubicBezTo>
                    <a:pt x="2714" y="1221"/>
                    <a:pt x="2845" y="1212"/>
                    <a:pt x="2971" y="1192"/>
                  </a:cubicBezTo>
                  <a:cubicBezTo>
                    <a:pt x="3062" y="1162"/>
                    <a:pt x="3032" y="1040"/>
                    <a:pt x="2971" y="1040"/>
                  </a:cubicBezTo>
                  <a:cubicBezTo>
                    <a:pt x="2484" y="949"/>
                    <a:pt x="2029" y="888"/>
                    <a:pt x="1573" y="736"/>
                  </a:cubicBezTo>
                  <a:cubicBezTo>
                    <a:pt x="1025" y="584"/>
                    <a:pt x="630" y="280"/>
                    <a:pt x="144" y="7"/>
                  </a:cubicBezTo>
                  <a:cubicBezTo>
                    <a:pt x="136" y="2"/>
                    <a:pt x="127"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8" name="Google Shape;1078;p30"/>
            <p:cNvSpPr/>
            <p:nvPr/>
          </p:nvSpPr>
          <p:spPr>
            <a:xfrm>
              <a:off x="5011750" y="4469350"/>
              <a:ext cx="10675" cy="47475"/>
            </a:xfrm>
            <a:custGeom>
              <a:avLst/>
              <a:gdLst/>
              <a:ahLst/>
              <a:cxnLst/>
              <a:rect l="l" t="t" r="r" b="b"/>
              <a:pathLst>
                <a:path w="427" h="1899" extrusionOk="0">
                  <a:moveTo>
                    <a:pt x="233" y="0"/>
                  </a:moveTo>
                  <a:cubicBezTo>
                    <a:pt x="200" y="0"/>
                    <a:pt x="166" y="17"/>
                    <a:pt x="153" y="55"/>
                  </a:cubicBezTo>
                  <a:cubicBezTo>
                    <a:pt x="31" y="633"/>
                    <a:pt x="1" y="1332"/>
                    <a:pt x="305" y="1879"/>
                  </a:cubicBezTo>
                  <a:cubicBezTo>
                    <a:pt x="317" y="1892"/>
                    <a:pt x="340" y="1899"/>
                    <a:pt x="363" y="1899"/>
                  </a:cubicBezTo>
                  <a:cubicBezTo>
                    <a:pt x="395" y="1899"/>
                    <a:pt x="426" y="1884"/>
                    <a:pt x="426" y="1849"/>
                  </a:cubicBezTo>
                  <a:cubicBezTo>
                    <a:pt x="335" y="1241"/>
                    <a:pt x="214" y="694"/>
                    <a:pt x="305" y="86"/>
                  </a:cubicBezTo>
                  <a:cubicBezTo>
                    <a:pt x="322" y="33"/>
                    <a:pt x="27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9" name="Google Shape;1079;p30"/>
            <p:cNvSpPr/>
            <p:nvPr/>
          </p:nvSpPr>
          <p:spPr>
            <a:xfrm>
              <a:off x="4998850" y="4473625"/>
              <a:ext cx="12650" cy="41500"/>
            </a:xfrm>
            <a:custGeom>
              <a:avLst/>
              <a:gdLst/>
              <a:ahLst/>
              <a:cxnLst/>
              <a:rect l="l" t="t" r="r" b="b"/>
              <a:pathLst>
                <a:path w="506" h="1660" extrusionOk="0">
                  <a:moveTo>
                    <a:pt x="385" y="0"/>
                  </a:moveTo>
                  <a:cubicBezTo>
                    <a:pt x="349" y="0"/>
                    <a:pt x="316" y="20"/>
                    <a:pt x="304" y="67"/>
                  </a:cubicBezTo>
                  <a:cubicBezTo>
                    <a:pt x="182" y="553"/>
                    <a:pt x="0" y="1070"/>
                    <a:pt x="0" y="1586"/>
                  </a:cubicBezTo>
                  <a:cubicBezTo>
                    <a:pt x="0" y="1637"/>
                    <a:pt x="37" y="1659"/>
                    <a:pt x="75" y="1659"/>
                  </a:cubicBezTo>
                  <a:cubicBezTo>
                    <a:pt x="106" y="1659"/>
                    <a:pt x="138" y="1644"/>
                    <a:pt x="152" y="1617"/>
                  </a:cubicBezTo>
                  <a:cubicBezTo>
                    <a:pt x="334" y="1161"/>
                    <a:pt x="395" y="614"/>
                    <a:pt x="486" y="127"/>
                  </a:cubicBezTo>
                  <a:cubicBezTo>
                    <a:pt x="505" y="52"/>
                    <a:pt x="443"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0" name="Google Shape;1080;p30"/>
            <p:cNvSpPr/>
            <p:nvPr/>
          </p:nvSpPr>
          <p:spPr>
            <a:xfrm>
              <a:off x="5338500" y="4611700"/>
              <a:ext cx="66500" cy="63125"/>
            </a:xfrm>
            <a:custGeom>
              <a:avLst/>
              <a:gdLst/>
              <a:ahLst/>
              <a:cxnLst/>
              <a:rect l="l" t="t" r="r" b="b"/>
              <a:pathLst>
                <a:path w="2660" h="2525" extrusionOk="0">
                  <a:moveTo>
                    <a:pt x="619" y="1"/>
                  </a:moveTo>
                  <a:cubicBezTo>
                    <a:pt x="585" y="1"/>
                    <a:pt x="549" y="14"/>
                    <a:pt x="518" y="45"/>
                  </a:cubicBezTo>
                  <a:cubicBezTo>
                    <a:pt x="1" y="684"/>
                    <a:pt x="1" y="1656"/>
                    <a:pt x="670" y="2203"/>
                  </a:cubicBezTo>
                  <a:cubicBezTo>
                    <a:pt x="937" y="2417"/>
                    <a:pt x="1262" y="2525"/>
                    <a:pt x="1579" y="2525"/>
                  </a:cubicBezTo>
                  <a:cubicBezTo>
                    <a:pt x="1985" y="2525"/>
                    <a:pt x="2376" y="2349"/>
                    <a:pt x="2615" y="1991"/>
                  </a:cubicBezTo>
                  <a:cubicBezTo>
                    <a:pt x="2659" y="1902"/>
                    <a:pt x="2606" y="1845"/>
                    <a:pt x="2539" y="1845"/>
                  </a:cubicBezTo>
                  <a:cubicBezTo>
                    <a:pt x="2514" y="1845"/>
                    <a:pt x="2487" y="1853"/>
                    <a:pt x="2463" y="1869"/>
                  </a:cubicBezTo>
                  <a:cubicBezTo>
                    <a:pt x="2196" y="2103"/>
                    <a:pt x="1874" y="2245"/>
                    <a:pt x="1552" y="2245"/>
                  </a:cubicBezTo>
                  <a:cubicBezTo>
                    <a:pt x="1288" y="2245"/>
                    <a:pt x="1024" y="2149"/>
                    <a:pt x="791" y="1930"/>
                  </a:cubicBezTo>
                  <a:cubicBezTo>
                    <a:pt x="275" y="1413"/>
                    <a:pt x="366" y="744"/>
                    <a:pt x="730" y="197"/>
                  </a:cubicBezTo>
                  <a:cubicBezTo>
                    <a:pt x="798" y="107"/>
                    <a:pt x="716"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1" name="Google Shape;1081;p30"/>
            <p:cNvSpPr/>
            <p:nvPr/>
          </p:nvSpPr>
          <p:spPr>
            <a:xfrm>
              <a:off x="5347175" y="4678550"/>
              <a:ext cx="35425" cy="90125"/>
            </a:xfrm>
            <a:custGeom>
              <a:avLst/>
              <a:gdLst/>
              <a:ahLst/>
              <a:cxnLst/>
              <a:rect l="l" t="t" r="r" b="b"/>
              <a:pathLst>
                <a:path w="1417" h="3605" extrusionOk="0">
                  <a:moveTo>
                    <a:pt x="535" y="1"/>
                  </a:moveTo>
                  <a:cubicBezTo>
                    <a:pt x="505" y="1"/>
                    <a:pt x="475" y="16"/>
                    <a:pt x="475" y="46"/>
                  </a:cubicBezTo>
                  <a:cubicBezTo>
                    <a:pt x="445" y="436"/>
                    <a:pt x="1" y="3604"/>
                    <a:pt x="834" y="3604"/>
                  </a:cubicBezTo>
                  <a:cubicBezTo>
                    <a:pt x="846" y="3604"/>
                    <a:pt x="858" y="3604"/>
                    <a:pt x="870" y="3602"/>
                  </a:cubicBezTo>
                  <a:cubicBezTo>
                    <a:pt x="1143" y="3572"/>
                    <a:pt x="1204" y="2812"/>
                    <a:pt x="1235" y="2630"/>
                  </a:cubicBezTo>
                  <a:cubicBezTo>
                    <a:pt x="1417" y="1809"/>
                    <a:pt x="1417" y="928"/>
                    <a:pt x="1235" y="76"/>
                  </a:cubicBezTo>
                  <a:cubicBezTo>
                    <a:pt x="1235" y="64"/>
                    <a:pt x="1224" y="57"/>
                    <a:pt x="1212" y="57"/>
                  </a:cubicBezTo>
                  <a:cubicBezTo>
                    <a:pt x="1195" y="57"/>
                    <a:pt x="1174" y="71"/>
                    <a:pt x="1174" y="107"/>
                  </a:cubicBezTo>
                  <a:lnTo>
                    <a:pt x="1204" y="107"/>
                  </a:lnTo>
                  <a:cubicBezTo>
                    <a:pt x="1235" y="654"/>
                    <a:pt x="1265" y="1201"/>
                    <a:pt x="1204" y="1748"/>
                  </a:cubicBezTo>
                  <a:cubicBezTo>
                    <a:pt x="1174" y="2113"/>
                    <a:pt x="1113" y="2478"/>
                    <a:pt x="1022" y="2842"/>
                  </a:cubicBezTo>
                  <a:cubicBezTo>
                    <a:pt x="1022" y="2903"/>
                    <a:pt x="961" y="3298"/>
                    <a:pt x="900" y="3329"/>
                  </a:cubicBezTo>
                  <a:cubicBezTo>
                    <a:pt x="852" y="3365"/>
                    <a:pt x="809" y="3381"/>
                    <a:pt x="771" y="3381"/>
                  </a:cubicBezTo>
                  <a:cubicBezTo>
                    <a:pt x="425" y="3381"/>
                    <a:pt x="475" y="2028"/>
                    <a:pt x="475" y="1809"/>
                  </a:cubicBezTo>
                  <a:cubicBezTo>
                    <a:pt x="535" y="1201"/>
                    <a:pt x="566" y="624"/>
                    <a:pt x="596" y="46"/>
                  </a:cubicBezTo>
                  <a:cubicBezTo>
                    <a:pt x="596" y="16"/>
                    <a:pt x="566"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2" name="Google Shape;1082;p30"/>
            <p:cNvSpPr/>
            <p:nvPr/>
          </p:nvSpPr>
          <p:spPr>
            <a:xfrm>
              <a:off x="5291400" y="4662350"/>
              <a:ext cx="66900" cy="85975"/>
            </a:xfrm>
            <a:custGeom>
              <a:avLst/>
              <a:gdLst/>
              <a:ahLst/>
              <a:cxnLst/>
              <a:rect l="l" t="t" r="r" b="b"/>
              <a:pathLst>
                <a:path w="2676" h="3439" extrusionOk="0">
                  <a:moveTo>
                    <a:pt x="2031" y="1"/>
                  </a:moveTo>
                  <a:cubicBezTo>
                    <a:pt x="2012" y="1"/>
                    <a:pt x="1993" y="8"/>
                    <a:pt x="1976" y="25"/>
                  </a:cubicBezTo>
                  <a:cubicBezTo>
                    <a:pt x="1824" y="329"/>
                    <a:pt x="0" y="3156"/>
                    <a:pt x="821" y="3430"/>
                  </a:cubicBezTo>
                  <a:cubicBezTo>
                    <a:pt x="840" y="3435"/>
                    <a:pt x="860" y="3438"/>
                    <a:pt x="879" y="3438"/>
                  </a:cubicBezTo>
                  <a:cubicBezTo>
                    <a:pt x="1170" y="3438"/>
                    <a:pt x="1498" y="2841"/>
                    <a:pt x="1611" y="2670"/>
                  </a:cubicBezTo>
                  <a:cubicBezTo>
                    <a:pt x="2128" y="1971"/>
                    <a:pt x="2493" y="1241"/>
                    <a:pt x="2675" y="390"/>
                  </a:cubicBezTo>
                  <a:cubicBezTo>
                    <a:pt x="2675" y="375"/>
                    <a:pt x="2660" y="367"/>
                    <a:pt x="2645" y="367"/>
                  </a:cubicBezTo>
                  <a:cubicBezTo>
                    <a:pt x="2630" y="367"/>
                    <a:pt x="2614" y="375"/>
                    <a:pt x="2614" y="390"/>
                  </a:cubicBezTo>
                  <a:cubicBezTo>
                    <a:pt x="2402" y="937"/>
                    <a:pt x="2189" y="1454"/>
                    <a:pt x="1885" y="1940"/>
                  </a:cubicBezTo>
                  <a:cubicBezTo>
                    <a:pt x="1703" y="2275"/>
                    <a:pt x="1399" y="2913"/>
                    <a:pt x="1095" y="3065"/>
                  </a:cubicBezTo>
                  <a:cubicBezTo>
                    <a:pt x="1026" y="3096"/>
                    <a:pt x="970" y="3110"/>
                    <a:pt x="926" y="3110"/>
                  </a:cubicBezTo>
                  <a:cubicBezTo>
                    <a:pt x="579" y="3110"/>
                    <a:pt x="919" y="2264"/>
                    <a:pt x="973" y="2183"/>
                  </a:cubicBezTo>
                  <a:cubicBezTo>
                    <a:pt x="1034" y="2001"/>
                    <a:pt x="1155" y="1819"/>
                    <a:pt x="1247" y="1636"/>
                  </a:cubicBezTo>
                  <a:cubicBezTo>
                    <a:pt x="1520" y="1120"/>
                    <a:pt x="1824" y="603"/>
                    <a:pt x="2098" y="117"/>
                  </a:cubicBezTo>
                  <a:cubicBezTo>
                    <a:pt x="2120" y="51"/>
                    <a:pt x="2078" y="1"/>
                    <a:pt x="2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3" name="Google Shape;1083;p30"/>
            <p:cNvSpPr/>
            <p:nvPr/>
          </p:nvSpPr>
          <p:spPr>
            <a:xfrm>
              <a:off x="5258725" y="4640525"/>
              <a:ext cx="83475" cy="62300"/>
            </a:xfrm>
            <a:custGeom>
              <a:avLst/>
              <a:gdLst/>
              <a:ahLst/>
              <a:cxnLst/>
              <a:rect l="l" t="t" r="r" b="b"/>
              <a:pathLst>
                <a:path w="3339" h="2492" extrusionOk="0">
                  <a:moveTo>
                    <a:pt x="2953" y="0"/>
                  </a:moveTo>
                  <a:cubicBezTo>
                    <a:pt x="2942" y="0"/>
                    <a:pt x="2930" y="5"/>
                    <a:pt x="2918" y="17"/>
                  </a:cubicBezTo>
                  <a:cubicBezTo>
                    <a:pt x="2128" y="473"/>
                    <a:pt x="1216" y="868"/>
                    <a:pt x="548" y="1476"/>
                  </a:cubicBezTo>
                  <a:cubicBezTo>
                    <a:pt x="304" y="1658"/>
                    <a:pt x="0" y="1962"/>
                    <a:pt x="183" y="2266"/>
                  </a:cubicBezTo>
                  <a:cubicBezTo>
                    <a:pt x="286" y="2434"/>
                    <a:pt x="449" y="2492"/>
                    <a:pt x="626" y="2492"/>
                  </a:cubicBezTo>
                  <a:cubicBezTo>
                    <a:pt x="866" y="2492"/>
                    <a:pt x="1132" y="2384"/>
                    <a:pt x="1307" y="2297"/>
                  </a:cubicBezTo>
                  <a:cubicBezTo>
                    <a:pt x="2098" y="1962"/>
                    <a:pt x="2736" y="1294"/>
                    <a:pt x="3314" y="686"/>
                  </a:cubicBezTo>
                  <a:cubicBezTo>
                    <a:pt x="3338" y="661"/>
                    <a:pt x="3323" y="617"/>
                    <a:pt x="3300" y="617"/>
                  </a:cubicBezTo>
                  <a:cubicBezTo>
                    <a:pt x="3295" y="617"/>
                    <a:pt x="3289" y="619"/>
                    <a:pt x="3283" y="625"/>
                  </a:cubicBezTo>
                  <a:cubicBezTo>
                    <a:pt x="2797" y="990"/>
                    <a:pt x="2371" y="1415"/>
                    <a:pt x="1885" y="1780"/>
                  </a:cubicBezTo>
                  <a:cubicBezTo>
                    <a:pt x="1759" y="1864"/>
                    <a:pt x="1000" y="2322"/>
                    <a:pt x="569" y="2322"/>
                  </a:cubicBezTo>
                  <a:cubicBezTo>
                    <a:pt x="374" y="2322"/>
                    <a:pt x="246" y="2228"/>
                    <a:pt x="274" y="1962"/>
                  </a:cubicBezTo>
                  <a:cubicBezTo>
                    <a:pt x="304" y="1537"/>
                    <a:pt x="1125" y="1172"/>
                    <a:pt x="1459" y="959"/>
                  </a:cubicBezTo>
                  <a:cubicBezTo>
                    <a:pt x="1976" y="686"/>
                    <a:pt x="2493" y="412"/>
                    <a:pt x="2979" y="108"/>
                  </a:cubicBezTo>
                  <a:cubicBezTo>
                    <a:pt x="3028" y="84"/>
                    <a:pt x="2998" y="0"/>
                    <a:pt x="2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4" name="Google Shape;1084;p30"/>
            <p:cNvSpPr/>
            <p:nvPr/>
          </p:nvSpPr>
          <p:spPr>
            <a:xfrm>
              <a:off x="5243950" y="4617450"/>
              <a:ext cx="92300" cy="26175"/>
            </a:xfrm>
            <a:custGeom>
              <a:avLst/>
              <a:gdLst/>
              <a:ahLst/>
              <a:cxnLst/>
              <a:rect l="l" t="t" r="r" b="b"/>
              <a:pathLst>
                <a:path w="3692" h="1047" extrusionOk="0">
                  <a:moveTo>
                    <a:pt x="1525" y="1"/>
                  </a:moveTo>
                  <a:cubicBezTo>
                    <a:pt x="720" y="1"/>
                    <a:pt x="1" y="110"/>
                    <a:pt x="44" y="514"/>
                  </a:cubicBezTo>
                  <a:cubicBezTo>
                    <a:pt x="75" y="818"/>
                    <a:pt x="835" y="849"/>
                    <a:pt x="1017" y="910"/>
                  </a:cubicBezTo>
                  <a:cubicBezTo>
                    <a:pt x="1442" y="1001"/>
                    <a:pt x="1868" y="1046"/>
                    <a:pt x="2294" y="1046"/>
                  </a:cubicBezTo>
                  <a:cubicBezTo>
                    <a:pt x="2719" y="1046"/>
                    <a:pt x="3145" y="1001"/>
                    <a:pt x="3570" y="910"/>
                  </a:cubicBezTo>
                  <a:cubicBezTo>
                    <a:pt x="3601" y="910"/>
                    <a:pt x="3601" y="849"/>
                    <a:pt x="3570" y="849"/>
                  </a:cubicBezTo>
                  <a:lnTo>
                    <a:pt x="3540" y="849"/>
                  </a:lnTo>
                  <a:cubicBezTo>
                    <a:pt x="3219" y="884"/>
                    <a:pt x="2899" y="899"/>
                    <a:pt x="2578" y="899"/>
                  </a:cubicBezTo>
                  <a:cubicBezTo>
                    <a:pt x="2352" y="899"/>
                    <a:pt x="2125" y="892"/>
                    <a:pt x="1898" y="879"/>
                  </a:cubicBezTo>
                  <a:cubicBezTo>
                    <a:pt x="1534" y="849"/>
                    <a:pt x="1169" y="758"/>
                    <a:pt x="804" y="697"/>
                  </a:cubicBezTo>
                  <a:cubicBezTo>
                    <a:pt x="743" y="666"/>
                    <a:pt x="348" y="606"/>
                    <a:pt x="318" y="575"/>
                  </a:cubicBezTo>
                  <a:cubicBezTo>
                    <a:pt x="48" y="193"/>
                    <a:pt x="875" y="143"/>
                    <a:pt x="1435" y="143"/>
                  </a:cubicBezTo>
                  <a:cubicBezTo>
                    <a:pt x="1632" y="143"/>
                    <a:pt x="1797" y="150"/>
                    <a:pt x="1868" y="150"/>
                  </a:cubicBezTo>
                  <a:cubicBezTo>
                    <a:pt x="2446" y="180"/>
                    <a:pt x="3023" y="241"/>
                    <a:pt x="3601" y="271"/>
                  </a:cubicBezTo>
                  <a:cubicBezTo>
                    <a:pt x="3692" y="271"/>
                    <a:pt x="3692" y="150"/>
                    <a:pt x="3601" y="150"/>
                  </a:cubicBezTo>
                  <a:cubicBezTo>
                    <a:pt x="3409" y="134"/>
                    <a:pt x="2415"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5" name="Google Shape;1085;p30"/>
            <p:cNvSpPr/>
            <p:nvPr/>
          </p:nvSpPr>
          <p:spPr>
            <a:xfrm>
              <a:off x="5251875" y="4578425"/>
              <a:ext cx="87425" cy="42775"/>
            </a:xfrm>
            <a:custGeom>
              <a:avLst/>
              <a:gdLst/>
              <a:ahLst/>
              <a:cxnLst/>
              <a:rect l="l" t="t" r="r" b="b"/>
              <a:pathLst>
                <a:path w="3497" h="1711" extrusionOk="0">
                  <a:moveTo>
                    <a:pt x="459" y="0"/>
                  </a:moveTo>
                  <a:cubicBezTo>
                    <a:pt x="449" y="0"/>
                    <a:pt x="438" y="3"/>
                    <a:pt x="426" y="8"/>
                  </a:cubicBezTo>
                  <a:cubicBezTo>
                    <a:pt x="1" y="221"/>
                    <a:pt x="578" y="525"/>
                    <a:pt x="791" y="647"/>
                  </a:cubicBezTo>
                  <a:cubicBezTo>
                    <a:pt x="1581" y="1194"/>
                    <a:pt x="2463" y="1589"/>
                    <a:pt x="3436" y="1711"/>
                  </a:cubicBezTo>
                  <a:cubicBezTo>
                    <a:pt x="3466" y="1711"/>
                    <a:pt x="3496" y="1680"/>
                    <a:pt x="3436" y="1650"/>
                  </a:cubicBezTo>
                  <a:cubicBezTo>
                    <a:pt x="2858" y="1498"/>
                    <a:pt x="2281" y="1315"/>
                    <a:pt x="1733" y="1042"/>
                  </a:cubicBezTo>
                  <a:cubicBezTo>
                    <a:pt x="1642" y="981"/>
                    <a:pt x="305" y="221"/>
                    <a:pt x="487" y="100"/>
                  </a:cubicBezTo>
                  <a:cubicBezTo>
                    <a:pt x="537" y="50"/>
                    <a:pt x="505"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6" name="Google Shape;1086;p30"/>
            <p:cNvSpPr/>
            <p:nvPr/>
          </p:nvSpPr>
          <p:spPr>
            <a:xfrm>
              <a:off x="4520100" y="5043475"/>
              <a:ext cx="720400" cy="31525"/>
            </a:xfrm>
            <a:custGeom>
              <a:avLst/>
              <a:gdLst/>
              <a:ahLst/>
              <a:cxnLst/>
              <a:rect l="l" t="t" r="r" b="b"/>
              <a:pathLst>
                <a:path w="28816" h="1261" extrusionOk="0">
                  <a:moveTo>
                    <a:pt x="3573" y="1"/>
                  </a:moveTo>
                  <a:cubicBezTo>
                    <a:pt x="2503" y="1"/>
                    <a:pt x="1433" y="21"/>
                    <a:pt x="366" y="69"/>
                  </a:cubicBezTo>
                  <a:cubicBezTo>
                    <a:pt x="1" y="69"/>
                    <a:pt x="1" y="616"/>
                    <a:pt x="366" y="616"/>
                  </a:cubicBezTo>
                  <a:cubicBezTo>
                    <a:pt x="1260" y="587"/>
                    <a:pt x="2152" y="575"/>
                    <a:pt x="3045" y="575"/>
                  </a:cubicBezTo>
                  <a:cubicBezTo>
                    <a:pt x="6824" y="575"/>
                    <a:pt x="10591" y="797"/>
                    <a:pt x="14378" y="920"/>
                  </a:cubicBezTo>
                  <a:cubicBezTo>
                    <a:pt x="17514" y="1022"/>
                    <a:pt x="20731" y="1260"/>
                    <a:pt x="23911" y="1260"/>
                  </a:cubicBezTo>
                  <a:cubicBezTo>
                    <a:pt x="25479" y="1260"/>
                    <a:pt x="27037" y="1203"/>
                    <a:pt x="28573" y="1042"/>
                  </a:cubicBezTo>
                  <a:cubicBezTo>
                    <a:pt x="28816" y="1012"/>
                    <a:pt x="28816" y="708"/>
                    <a:pt x="28573" y="677"/>
                  </a:cubicBezTo>
                  <a:cubicBezTo>
                    <a:pt x="26115" y="422"/>
                    <a:pt x="23615" y="384"/>
                    <a:pt x="21118" y="384"/>
                  </a:cubicBezTo>
                  <a:cubicBezTo>
                    <a:pt x="20080" y="384"/>
                    <a:pt x="19043" y="391"/>
                    <a:pt x="18009" y="391"/>
                  </a:cubicBezTo>
                  <a:cubicBezTo>
                    <a:pt x="16792" y="391"/>
                    <a:pt x="15580" y="382"/>
                    <a:pt x="14378" y="343"/>
                  </a:cubicBezTo>
                  <a:cubicBezTo>
                    <a:pt x="10772" y="226"/>
                    <a:pt x="7165" y="1"/>
                    <a:pt x="3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graphicFrame>
        <p:nvGraphicFramePr>
          <p:cNvPr id="3" name="Table 2"/>
          <p:cNvGraphicFramePr/>
          <p:nvPr/>
        </p:nvGraphicFramePr>
        <p:xfrm>
          <a:off x="757555" y="1242695"/>
          <a:ext cx="7645400" cy="3063240"/>
        </p:xfrm>
        <a:graphic>
          <a:graphicData uri="http://schemas.openxmlformats.org/drawingml/2006/table">
            <a:tbl>
              <a:tblPr firstRow="1" bandRow="1">
                <a:tableStyleId>{5940675A-B579-460E-94D1-54222C63F5DA}</a:tableStyleId>
              </a:tblPr>
              <a:tblGrid>
                <a:gridCol w="937260"/>
                <a:gridCol w="1871345"/>
                <a:gridCol w="675640"/>
                <a:gridCol w="3366770"/>
                <a:gridCol w="794385"/>
              </a:tblGrid>
              <a:tr h="387985">
                <a:tc>
                  <a:txBody>
                    <a:bodyPr/>
                    <a:p>
                      <a:pPr algn="ctr">
                        <a:buNone/>
                      </a:pPr>
                      <a:r>
                        <a:rPr lang="en-US" sz="1600" b="1">
                          <a:latin typeface="Times New Roman" panose="02020603050405020304" charset="0"/>
                          <a:cs typeface="Times New Roman" panose="02020603050405020304" charset="0"/>
                        </a:rPr>
                        <a:t>MSSV</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Họ và Tên</a:t>
                      </a:r>
                      <a:endParaRPr lang="en-US" sz="1600" b="1">
                        <a:latin typeface="Times New Roman" panose="02020603050405020304" charset="0"/>
                        <a:cs typeface="Times New Roman" panose="02020603050405020304" charset="0"/>
                      </a:endParaRPr>
                    </a:p>
                    <a:p>
                      <a:pPr algn="ctr">
                        <a:buNone/>
                      </a:pP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Lớp</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Nhiệm vụ</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Hoàn thành</a:t>
                      </a:r>
                      <a:endParaRPr lang="en-US" sz="1600" b="1">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2213698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Hải Trung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Quản lý tiến độ, Trang Nhân viên, Tổng kết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sym typeface="+mn-ea"/>
                        </a:rPr>
                        <a:t>2112722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Tiến An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2213061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Nguyễn Thanh Tân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sym typeface="+mn-ea"/>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2213331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Duy Thông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Trang Bệnh nhân,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2210412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Thế Kỷ Cương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Kho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2213608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Minh Triết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Đơn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938530" y="634365"/>
            <a:ext cx="7266940" cy="3916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154430" y="998855"/>
            <a:ext cx="6835140" cy="31330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329055" y="728980"/>
            <a:ext cx="6858000" cy="3821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549275" y="548640"/>
            <a:ext cx="5950585" cy="2077720"/>
          </a:xfrm>
          <a:prstGeom prst="rect">
            <a:avLst/>
          </a:prstGeom>
        </p:spPr>
      </p:pic>
      <p:pic>
        <p:nvPicPr>
          <p:cNvPr id="3" name="Picture 2"/>
          <p:cNvPicPr>
            <a:picLocks noChangeAspect="1"/>
          </p:cNvPicPr>
          <p:nvPr/>
        </p:nvPicPr>
        <p:blipFill>
          <a:blip r:embed="rId5"/>
          <a:stretch>
            <a:fillRect/>
          </a:stretch>
        </p:blipFill>
        <p:spPr>
          <a:xfrm>
            <a:off x="3512185" y="2626360"/>
            <a:ext cx="4800600" cy="19767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508" name="Google Shape;4508;p45"/>
          <p:cNvSpPr/>
          <p:nvPr/>
        </p:nvSpPr>
        <p:spPr>
          <a:xfrm>
            <a:off x="7702813"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23875" y="658495"/>
            <a:ext cx="3559810" cy="553085"/>
          </a:xfrm>
          <a:prstGeom prst="rect">
            <a:avLst/>
          </a:prstGeom>
          <a:noFill/>
        </p:spPr>
        <p:txBody>
          <a:bodyPr wrap="square" rtlCol="0">
            <a:spAutoFit/>
          </a:bodyPr>
          <a:p>
            <a:r>
              <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TỔNG KẾT</a:t>
            </a:r>
            <a:endPar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ext Box 2"/>
          <p:cNvSpPr txBox="1"/>
          <p:nvPr/>
        </p:nvSpPr>
        <p:spPr>
          <a:xfrm>
            <a:off x="771525" y="1211580"/>
            <a:ext cx="7723505" cy="291719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rPr>
              <a:t>Để hoàn thiện một ứng dụng quản lý, cần có nhiều hơn là kỹ năng lập trình. Trong quá trình thảo luận tìm ra giải pháp, chúng em đã gặp phải rất nhiều vấn đề trong giai đoạn thiết kế cơ sở dữ liệu cũng như triển khai làm việc. Từ đó rút ra, mỗi thành viên cần phải có khả năng quan sát, suy luận, tính sáng tạo tốt và am hiểu nhiều ngôn ngữ, nhiều kỹ thuật lập trình khác nhau thì mới có thể thiết kế, tạo ra một ứng dụng quản lý dữ liệu chặt chẽ, bảo mật, đa dạng tính năng và thân thiện với người dùng.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881" name="Google Shape;4881;p46"/>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GB"/>
              <a:t>THANKS!</a:t>
            </a:r>
            <a:endParaRPr lang="en-GB"/>
          </a:p>
        </p:txBody>
      </p:sp>
      <p:sp>
        <p:nvSpPr>
          <p:cNvPr id="4898" name="Google Shape;4898;p46"/>
          <p:cNvSpPr/>
          <p:nvPr/>
        </p:nvSpPr>
        <p:spPr>
          <a:xfrm>
            <a:off x="0" y="1734325"/>
            <a:ext cx="5431200" cy="67200"/>
          </a:xfrm>
          <a:prstGeom prst="rect">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34" name="Google Shape;234;p30">
            <a:hlinkClick r:id="" action="ppaction://hlinkshowjump?jump=firstslide"/>
          </p:cNvPr>
          <p:cNvSpPr txBox="1"/>
          <p:nvPr>
            <p:ph type="subTitle" idx="4294967295"/>
          </p:nvPr>
        </p:nvSpPr>
        <p:spPr>
          <a:xfrm>
            <a:off x="267970" y="210820"/>
            <a:ext cx="208724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rPr>
              <a:t>Nhóm: 6 người nghèo</a:t>
            </a:r>
            <a:endParaRPr lang="en-US" sz="1600" b="1">
              <a:latin typeface="Times New Roman" panose="02020603050405020304" charset="0"/>
              <a:cs typeface="Times New Roman" panose="02020603050405020304" charset="0"/>
            </a:endParaRPr>
          </a:p>
        </p:txBody>
      </p:sp>
      <p:sp>
        <p:nvSpPr>
          <p:cNvPr id="235" name="Google Shape;235;p30">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236" name="Google Shape;236;p30">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37" name="Google Shape;237;p30">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38" name="Google Shape;238;p30">
            <a:hlinkClick r:id="rId4"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Thành viên</a:t>
            </a:r>
            <a:endParaRPr lang="en-US" altLang="en-GB" sz="1600" b="1">
              <a:latin typeface="Times New Roman" panose="02020603050405020304" charset="0"/>
              <a:cs typeface="Times New Roman" panose="02020603050405020304" charset="0"/>
            </a:endParaRPr>
          </a:p>
        </p:txBody>
      </p:sp>
      <p:sp>
        <p:nvSpPr>
          <p:cNvPr id="239" name="Google Shape;239;p30">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40" name="Google Shape;240;p30">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 name="Text Box 0"/>
          <p:cNvSpPr txBox="1"/>
          <p:nvPr/>
        </p:nvSpPr>
        <p:spPr>
          <a:xfrm>
            <a:off x="819785" y="792480"/>
            <a:ext cx="7704455" cy="3784600"/>
          </a:xfrm>
          <a:prstGeom prst="rect">
            <a:avLst/>
          </a:prstGeom>
          <a:noFill/>
        </p:spPr>
        <p:txBody>
          <a:bodyPr wrap="square" rtlCol="0">
            <a:spAutoFit/>
          </a:bodyPr>
          <a:p>
            <a:r>
              <a:rPr lang="en-US" sz="2400" b="1">
                <a:latin typeface="Times New Roman" panose="02020603050405020304" charset="0"/>
                <a:cs typeface="Times New Roman" panose="02020603050405020304" charset="0"/>
              </a:rPr>
              <a:t>Link Github: </a:t>
            </a:r>
            <a:endParaRPr lang="en-US" sz="2400" b="1">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https://github.com/TanThNguyen/LTNC_2024.git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Link website:</a:t>
            </a:r>
            <a:endParaRPr lang="en-US" sz="2400" b="1">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http://www.tmpweb.infinityfreeapp.com/benhvienABC/</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Link file manager:</a:t>
            </a:r>
            <a:endParaRPr lang="en-US" sz="2400" b="1">
              <a:latin typeface="Times New Roman" panose="02020603050405020304" charset="0"/>
              <a:cs typeface="Times New Roman" panose="02020603050405020304" charset="0"/>
            </a:endParaRPr>
          </a:p>
          <a:p>
            <a:pPr lvl="3" indent="457200"/>
            <a:r>
              <a:rPr lang="en-US" sz="2400">
                <a:latin typeface="Times New Roman" panose="02020603050405020304" charset="0"/>
                <a:cs typeface="Times New Roman" panose="02020603050405020304" charset="0"/>
              </a:rPr>
              <a:t>https://filemanager.ai/new/#/c/185.27.134.11/if0_36322954/eyJ0IjoiZnRwIiwiYyI6eyJ2IjowLCJwIjoiSG9jdGFwIn19</a:t>
            </a:r>
            <a:endParaRPr lang="en-US" sz="2400">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 htdocs/benhvienABC/...</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Class Diagram: </a:t>
            </a:r>
            <a:endParaRPr lang="en-US" sz="2400" b="1">
              <a:latin typeface="Times New Roman" panose="02020603050405020304" charset="0"/>
              <a:cs typeface="Times New Roman" panose="02020603050405020304" charset="0"/>
              <a:sym typeface="+mn-ea"/>
            </a:endParaRPr>
          </a:p>
          <a:p>
            <a:pPr indent="457200"/>
            <a:r>
              <a:rPr lang="en-US" sz="2400">
                <a:latin typeface="Times New Roman" panose="02020603050405020304" charset="0"/>
                <a:cs typeface="Times New Roman" panose="02020603050405020304" charset="0"/>
                <a:sym typeface="+mn-ea"/>
              </a:rPr>
              <a:t>https://tinyurl.com/3uam8afc</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94"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095" name="Google Shape;1095;p31"/>
          <p:cNvSpPr/>
          <p:nvPr/>
        </p:nvSpPr>
        <p:spPr>
          <a:xfrm rot="5400000">
            <a:off x="3595370" y="4609465"/>
            <a:ext cx="975995" cy="7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4" name="Google Shape;1604;p31">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605" name="Google Shape;1605;p31">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1606" name="Google Shape;1606;p31">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1607" name="Google Shape;1607;p31">
            <a:hlinkClick r:id="rId3"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1608" name="Google Shape;1608;p31">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1609" name="Google Shape;1609;p31">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8640"/>
            <a:ext cx="556704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159510"/>
            <a:ext cx="8046720" cy="322707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sym typeface="+mn-ea"/>
              </a:rPr>
              <a:t>Tóm tắt ngữ cảnh: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Trong thời đại kỹ thuật số ngày nay, ngành y tế cũng đang trải qua những thay đổi lớn với nhu cầu quản lý và vận hành hiệu quả các nguồn lực y tế. Bệnh viện ABC đang đối mặt với thách thức lớn trong việc cải thiện chất lượng dịch vụ và quản lý hoạt động hàng ngày của mình một cách hiệu quả. Để giải quyết những thách thức này, bệnh viện ABC quyết định phát triển một hệ thống quản lý bệnh viện toàn diện.</a:t>
            </a:r>
            <a:endParaRPr lang="en-US" sz="2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2925"/>
            <a:ext cx="587438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017905"/>
            <a:ext cx="8046720" cy="3046095"/>
          </a:xfrm>
          <a:prstGeom prst="rect">
            <a:avLst/>
          </a:prstGeom>
          <a:noFill/>
        </p:spPr>
        <p:txBody>
          <a:bodyPr wrap="square" rtlCol="0" anchor="t">
            <a:spAutoFit/>
          </a:bodyPr>
          <a:p>
            <a:pPr algn="just"/>
            <a:r>
              <a:rPr lang="en-US" sz="2400">
                <a:latin typeface="Times New Roman" panose="02020603050405020304" charset="0"/>
                <a:cs typeface="Times New Roman" panose="02020603050405020304" charset="0"/>
                <a:sym typeface="+mn-ea"/>
              </a:rPr>
              <a:t>Yêu Cầu: Áp dụng các nguyên tắc cơ bản của OOP: kế thừa, đóng gói, đa hình, và tính trừu tượng, v.v.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1. Quản Lý Bệnh Nhân: Hệ thống có khả năng quản lý thông tin bệnh nhân gồm thông tin cá nhân, lịch sử bệnh án, ...</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2. Quản Lý Nhân Viên Y Tế: Hệ thống cần lưu trữ thông tin về nhân viên y tế cùng với thông tin về bằng cấp, chuyên môn.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3. Quản Lý Thuốc: Hệ thống có khả năng theo dõi và quản lý thuốc gồm việc nhập kho, xuất kho, và theo dõi hạn sử dụng.    </a:t>
            </a:r>
            <a:endParaRPr lang="en-US" sz="2400">
              <a:latin typeface="Times New Roman" panose="02020603050405020304" charset="0"/>
              <a:cs typeface="Times New Roman" panose="02020603050405020304" charset="0"/>
              <a:sym typeface="+mn-ea"/>
            </a:endParaR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334137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Thiết kế mô hình:</a:t>
            </a:r>
            <a:endParaRPr lang="en-US" sz="3000">
              <a:latin typeface="Times New Roman" panose="02020603050405020304" charset="0"/>
              <a:cs typeface="Times New Roman" panose="02020603050405020304" charset="0"/>
            </a:endParaRPr>
          </a:p>
        </p:txBody>
      </p:sp>
      <p:sp>
        <p:nvSpPr>
          <p:cNvPr id="8" name="Text Box 7"/>
          <p:cNvSpPr txBox="1"/>
          <p:nvPr/>
        </p:nvSpPr>
        <p:spPr>
          <a:xfrm>
            <a:off x="548640" y="1101725"/>
            <a:ext cx="7392670" cy="448310"/>
          </a:xfrm>
          <a:prstGeom prst="rect">
            <a:avLst/>
          </a:prstGeom>
          <a:noFill/>
        </p:spPr>
        <p:txBody>
          <a:bodyPr wrap="square" rtlCol="0">
            <a:noAutofit/>
          </a:bodyPr>
          <a:p>
            <a:r>
              <a:rPr lang="en-US" sz="2400">
                <a:latin typeface="Times New Roman" panose="02020603050405020304" charset="0"/>
                <a:cs typeface="Times New Roman" panose="02020603050405020304" charset="0"/>
              </a:rPr>
              <a:t>Class Diagram: https://tinyurl.com/3uam8afc</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1" name="Picture 0" descr="classDiagram"/>
          <p:cNvPicPr>
            <a:picLocks noChangeAspect="1"/>
          </p:cNvPicPr>
          <p:nvPr/>
        </p:nvPicPr>
        <p:blipFill>
          <a:blip r:embed="rId4"/>
          <a:stretch>
            <a:fillRect/>
          </a:stretch>
        </p:blipFill>
        <p:spPr>
          <a:xfrm>
            <a:off x="1973580" y="1550035"/>
            <a:ext cx="5137785" cy="3593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Text Box 7"/>
          <p:cNvSpPr txBox="1"/>
          <p:nvPr/>
        </p:nvSpPr>
        <p:spPr>
          <a:xfrm>
            <a:off x="541020" y="1101725"/>
            <a:ext cx="1443355" cy="281305"/>
          </a:xfrm>
          <a:prstGeom prst="rect">
            <a:avLst/>
          </a:prstGeom>
          <a:noFill/>
        </p:spPr>
        <p:txBody>
          <a:bodyPr wrap="square" rtlCol="0">
            <a:noAutofit/>
          </a:bodyPr>
          <a:p>
            <a:r>
              <a:rPr lang="en-US" sz="2400">
                <a:latin typeface="Times New Roman" panose="02020603050405020304" charset="0"/>
                <a:cs typeface="Times New Roman" panose="02020603050405020304" charset="0"/>
              </a:rPr>
              <a:t>(E)ERD: </a:t>
            </a:r>
            <a:endParaRPr lang="en-US" sz="2400">
              <a:latin typeface="Times New Roman" panose="02020603050405020304" charset="0"/>
              <a:cs typeface="Times New Roman" panose="02020603050405020304" charset="0"/>
            </a:endParaRPr>
          </a:p>
        </p:txBody>
      </p:sp>
      <p:pic>
        <p:nvPicPr>
          <p:cNvPr id="3" name="Picture 2" descr="EERD"/>
          <p:cNvPicPr>
            <a:picLocks noChangeAspect="1"/>
          </p:cNvPicPr>
          <p:nvPr/>
        </p:nvPicPr>
        <p:blipFill>
          <a:blip r:embed="rId1"/>
          <a:stretch>
            <a:fillRect/>
          </a:stretch>
        </p:blipFill>
        <p:spPr>
          <a:xfrm>
            <a:off x="1830070" y="1082675"/>
            <a:ext cx="6483985" cy="3467735"/>
          </a:xfrm>
          <a:prstGeom prst="rect">
            <a:avLst/>
          </a:prstGeom>
        </p:spPr>
      </p:pic>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2"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3"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4"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4"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1020" y="548640"/>
            <a:ext cx="4572000" cy="553085"/>
          </a:xfrm>
          <a:prstGeom prst="rect">
            <a:avLst/>
          </a:prstGeom>
          <a:noFill/>
        </p:spPr>
        <p:txBody>
          <a:bodyPr wrap="square" rtlCol="0" anchor="t">
            <a:spAutoFit/>
          </a:bodyPr>
          <a:p>
            <a:r>
              <a:rPr lang="en-US" sz="3000">
                <a:latin typeface="Times New Roman" panose="02020603050405020304" charset="0"/>
                <a:cs typeface="Times New Roman" panose="02020603050405020304" charset="0"/>
                <a:sym typeface="+mn-ea"/>
              </a:rPr>
              <a:t>Thiết kế mô hình:</a:t>
            </a:r>
            <a:endParaRPr lang="en-US" sz="30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5059045"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Lựu chọn ngôn ngữ hiện thực</a:t>
            </a:r>
            <a:endParaRPr lang="en-US" sz="3000">
              <a:latin typeface="Times New Roman" panose="02020603050405020304" charset="0"/>
              <a:cs typeface="Times New Roman" panose="02020603050405020304" charset="0"/>
            </a:endParaRPr>
          </a:p>
        </p:txBody>
      </p:sp>
      <p:graphicFrame>
        <p:nvGraphicFramePr>
          <p:cNvPr id="5" name="Diagram 4"/>
          <p:cNvGraphicFramePr/>
          <p:nvPr/>
        </p:nvGraphicFramePr>
        <p:xfrm>
          <a:off x="1872615" y="1478280"/>
          <a:ext cx="5168265" cy="2301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6"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7"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8"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8"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7285990" cy="304609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Quá trình hiện thực:</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class</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trang quản lý chính theo yêu cầu đề tài</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phần bảo mật (login,...)</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backend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frontend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quá trình</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theme/theme1.xml><?xml version="1.0" encoding="utf-8"?>
<a:theme xmlns:a="http://schemas.openxmlformats.org/drawingml/2006/main" name="People &amp; Diversity Website Design by Slidesgo">
  <a:themeElements>
    <a:clrScheme name="Simple Light">
      <a:dk1>
        <a:srgbClr val="000000"/>
      </a:dk1>
      <a:lt1>
        <a:srgbClr val="FFFFFF"/>
      </a:lt1>
      <a:dk2>
        <a:srgbClr val="EFEFEF"/>
      </a:dk2>
      <a:lt2>
        <a:srgbClr val="FFCE1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4250</Words>
  <Application>WPS Presentation</Application>
  <PresentationFormat/>
  <Paragraphs>459</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Arial</vt:lpstr>
      <vt:lpstr>Poppins</vt:lpstr>
      <vt:lpstr>Times New Roman</vt:lpstr>
      <vt:lpstr>Microsoft YaHei</vt:lpstr>
      <vt:lpstr>Arial Unicode MS</vt:lpstr>
      <vt:lpstr>People &amp; Diversity Website Design by Slidesgo</vt:lpstr>
      <vt:lpstr>Báo cáo môn học  Lập Trình Nâng Cao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Lập Trình Nâng Cao </dc:title>
  <dc:creator/>
  <cp:lastModifiedBy>THANH TAN</cp:lastModifiedBy>
  <cp:revision>12</cp:revision>
  <dcterms:created xsi:type="dcterms:W3CDTF">2024-05-06T13:27:00Z</dcterms:created>
  <dcterms:modified xsi:type="dcterms:W3CDTF">2024-05-18T13:58:01Z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C1693C9F28E14147911763B01F382D89_12</vt:lpwstr>
  </property>
  <property fmtid="{D5CDD505-2E9C-101B-9397-08002B2CF9AE}" pid="3" name="KSOProductBuildVer">
    <vt:lpwstr>1033-12.2.0.13472</vt:lpwstr>
  </property>
</Properties>
</file>