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4ECACB-0063-458B-9648-BE01430ADB69}" v="2" dt="2023-06-22T00:22:01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lia Muhl Castoldi" userId="392c52bf-ab18-4b68-9a6d-35a17398adfc" providerId="ADAL" clId="{B34ECACB-0063-458B-9648-BE01430ADB69}"/>
    <pc:docChg chg="custSel addSld modSld">
      <pc:chgData name="Natalia Muhl Castoldi" userId="392c52bf-ab18-4b68-9a6d-35a17398adfc" providerId="ADAL" clId="{B34ECACB-0063-458B-9648-BE01430ADB69}" dt="2023-06-22T00:23:01.304" v="13" actId="1076"/>
      <pc:docMkLst>
        <pc:docMk/>
      </pc:docMkLst>
      <pc:sldChg chg="addSp delSp modSp new mod">
        <pc:chgData name="Natalia Muhl Castoldi" userId="392c52bf-ab18-4b68-9a6d-35a17398adfc" providerId="ADAL" clId="{B34ECACB-0063-458B-9648-BE01430ADB69}" dt="2023-06-22T00:23:01.304" v="13" actId="1076"/>
        <pc:sldMkLst>
          <pc:docMk/>
          <pc:sldMk cId="192890598" sldId="265"/>
        </pc:sldMkLst>
        <pc:spChg chg="add del">
          <ac:chgData name="Natalia Muhl Castoldi" userId="392c52bf-ab18-4b68-9a6d-35a17398adfc" providerId="ADAL" clId="{B34ECACB-0063-458B-9648-BE01430ADB69}" dt="2023-06-22T00:22:01.578" v="2" actId="478"/>
          <ac:spMkLst>
            <pc:docMk/>
            <pc:sldMk cId="192890598" sldId="265"/>
            <ac:spMk id="2" creationId="{DA1734BB-8D2F-A58F-A7C5-1108CB4A0CC4}"/>
          </ac:spMkLst>
        </pc:spChg>
        <pc:picChg chg="add del mod">
          <ac:chgData name="Natalia Muhl Castoldi" userId="392c52bf-ab18-4b68-9a6d-35a17398adfc" providerId="ADAL" clId="{B34ECACB-0063-458B-9648-BE01430ADB69}" dt="2023-06-22T00:22:42.249" v="6" actId="478"/>
          <ac:picMkLst>
            <pc:docMk/>
            <pc:sldMk cId="192890598" sldId="265"/>
            <ac:picMk id="4" creationId="{B8B7A959-75E0-5AC4-32E9-65A1BDA27404}"/>
          </ac:picMkLst>
        </pc:picChg>
        <pc:picChg chg="add del mod">
          <ac:chgData name="Natalia Muhl Castoldi" userId="392c52bf-ab18-4b68-9a6d-35a17398adfc" providerId="ADAL" clId="{B34ECACB-0063-458B-9648-BE01430ADB69}" dt="2023-06-22T00:22:48.756" v="10" actId="478"/>
          <ac:picMkLst>
            <pc:docMk/>
            <pc:sldMk cId="192890598" sldId="265"/>
            <ac:picMk id="6" creationId="{B64965F7-B3FB-FB93-88EF-CAC8442F11FF}"/>
          </ac:picMkLst>
        </pc:picChg>
        <pc:picChg chg="add mod">
          <ac:chgData name="Natalia Muhl Castoldi" userId="392c52bf-ab18-4b68-9a6d-35a17398adfc" providerId="ADAL" clId="{B34ECACB-0063-458B-9648-BE01430ADB69}" dt="2023-06-22T00:23:01.304" v="13" actId="1076"/>
          <ac:picMkLst>
            <pc:docMk/>
            <pc:sldMk cId="192890598" sldId="265"/>
            <ac:picMk id="8" creationId="{A0B458A6-4AA5-7043-3C89-65DCCE01267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9DDB-BA7B-F16E-A06C-429C53A25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349DD-F6F7-8951-895B-7A60E7643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3DC55-9B10-97FE-EB0E-B97B99C3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52E2-5F65-4FB3-85D5-17AFC5E8DFD9}" type="datetimeFigureOut">
              <a:rPr lang="en-AU" smtClean="0"/>
              <a:t>22/06/2023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C9195-047B-B950-B0C0-D53C8707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C7E73-6387-BC15-62F7-F90F7F8E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5713-C8DA-48DD-9235-CE45BF59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820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7D31-3E16-17E5-9F24-3744D66FA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C7EDD-F0F6-5BD7-C294-CA035E032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117D2-9887-EC3C-BAF6-03F703BA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52E2-5F65-4FB3-85D5-17AFC5E8DFD9}" type="datetimeFigureOut">
              <a:rPr lang="en-AU" smtClean="0"/>
              <a:t>22/06/2023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208E6-FF46-DA37-3293-D833D148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E18E-9E9C-D6DD-1E7B-1FEA805D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5713-C8DA-48DD-9235-CE45BF59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529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A8501B-5D6E-1710-189A-71CB79453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AC5EA-4971-68D3-8762-E42147EEA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83AF4-A369-24AA-C302-ADCB2A1A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52E2-5F65-4FB3-85D5-17AFC5E8DFD9}" type="datetimeFigureOut">
              <a:rPr lang="en-AU" smtClean="0"/>
              <a:t>22/06/2023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3FCAB-E770-482E-EEDA-913DC84A0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B6411-5BAC-1CBB-4D61-85814157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5713-C8DA-48DD-9235-CE45BF59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98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52422-A9C9-6712-A24E-922E5E77A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1DBF0-3FBE-D4C0-540C-26B3D3552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98B61-877A-D22A-7333-945DCE43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52E2-5F65-4FB3-85D5-17AFC5E8DFD9}" type="datetimeFigureOut">
              <a:rPr lang="en-AU" smtClean="0"/>
              <a:t>22/06/2023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9B1B0-9156-7AED-767B-2BFACAA6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910B6-B9D6-846E-A5A6-E7EA4ABB5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5713-C8DA-48DD-9235-CE45BF59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146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4101-F091-4A31-0B15-83F98EE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F22CB-B2ED-384D-6D23-626496544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FB81A-1AB8-8977-F425-9B8A66F0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52E2-5F65-4FB3-85D5-17AFC5E8DFD9}" type="datetimeFigureOut">
              <a:rPr lang="en-AU" smtClean="0"/>
              <a:t>22/06/2023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8C20B-8100-493C-F8CC-BBBDB3BF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9AF55-FA04-4DDF-CFB6-AD86F435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5713-C8DA-48DD-9235-CE45BF59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407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288C-AB32-A513-8A21-C6EA6354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9C530-1C3A-542E-B98C-E11359C41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B2E0F-DBF3-0220-BA39-D38A0E0C6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4244C-F803-585C-43AB-1594058BC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52E2-5F65-4FB3-85D5-17AFC5E8DFD9}" type="datetimeFigureOut">
              <a:rPr lang="en-AU" smtClean="0"/>
              <a:t>22/06/2023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3BA81-015D-1971-0F6B-7B2D706D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20E8A-DCB2-0C9A-448F-BF6CA3F3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5713-C8DA-48DD-9235-CE45BF59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25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B209-E315-126D-8BB3-85AEA07B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0FDB4-E112-EE78-5F2B-98AD5EAC8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86504-FC16-DE13-BCC9-D0F55AF54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4E6DA-6939-37AD-C42C-C6FFF66D8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2A466-5D85-1326-1E22-2328A2541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D8C667-DDF7-343D-0BA8-ECDC412D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52E2-5F65-4FB3-85D5-17AFC5E8DFD9}" type="datetimeFigureOut">
              <a:rPr lang="en-AU" smtClean="0"/>
              <a:t>22/06/2023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85E6C8-FCF4-39C9-DE46-BFACE3EB9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754E4-D6EB-8950-A01A-D7C1FDCD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5713-C8DA-48DD-9235-CE45BF59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694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9932-03DE-CA38-CECE-EF6325208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B8930-42A4-FA40-F15F-ABEA87CB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52E2-5F65-4FB3-85D5-17AFC5E8DFD9}" type="datetimeFigureOut">
              <a:rPr lang="en-AU" smtClean="0"/>
              <a:t>22/06/2023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FEE49-78E6-9BF1-404F-AA6180F4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43FDC-B1A2-0559-64F6-5DCAAA22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5713-C8DA-48DD-9235-CE45BF59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018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526489-8051-48F2-33AD-8A769E0B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52E2-5F65-4FB3-85D5-17AFC5E8DFD9}" type="datetimeFigureOut">
              <a:rPr lang="en-AU" smtClean="0"/>
              <a:t>22/06/2023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BE8AA-6E59-EB31-8511-6554BEECC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F93DD-8777-49B4-AFF2-4C2EB6690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5713-C8DA-48DD-9235-CE45BF59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547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137D-493B-D35A-8C5D-90986614F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2ACF3-E8D8-5DD6-94E7-6FB89BAA4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006A4-DC9E-8BFF-4DB8-B8499030C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D8783-0A0E-D288-3D55-086D4E80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52E2-5F65-4FB3-85D5-17AFC5E8DFD9}" type="datetimeFigureOut">
              <a:rPr lang="en-AU" smtClean="0"/>
              <a:t>22/06/2023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03C56-83F0-DA09-651F-62422BF78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653FE-D5B4-D621-F543-8D8718B8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5713-C8DA-48DD-9235-CE45BF59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84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B909B-25A7-A010-09B0-B491C679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945D29-E006-198B-F189-1CD7EF020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AC2E6-DF2B-039A-D15C-2BD2597FA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F480C-A283-B30A-8A5A-FCFA5203B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52E2-5F65-4FB3-85D5-17AFC5E8DFD9}" type="datetimeFigureOut">
              <a:rPr lang="en-AU" smtClean="0"/>
              <a:t>22/06/2023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EA5D9-8919-6498-8A99-7845E9D1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9D2FE-36B1-A9F7-02BD-FD46C084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5713-C8DA-48DD-9235-CE45BF59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137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821501-99EC-3064-F326-0895E778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85ACD-60CE-1EAC-7D47-4174CF8AE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14EDF-319F-724F-B2C1-0737ADDF8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952E2-5F65-4FB3-85D5-17AFC5E8DFD9}" type="datetimeFigureOut">
              <a:rPr lang="en-AU" smtClean="0"/>
              <a:t>22/06/2023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83B51-6945-DC7C-38AF-FB06653CD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DF67C-F7B3-AABC-1E0D-EE4717643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C5713-C8DA-48DD-9235-CE45BF59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24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92D4CA-9E86-8A5D-6104-9B81FDD71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36" y="1219102"/>
            <a:ext cx="5528464" cy="4419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104DD9-75FE-68A7-C2CF-B712807FE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775" y="1555588"/>
            <a:ext cx="48768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7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B458A6-4AA5-7043-3C89-65DCCE012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8" y="685495"/>
            <a:ext cx="10866539" cy="594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5F44BF-7204-C4CA-64C1-52CBED440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95" y="1246608"/>
            <a:ext cx="5390941" cy="43647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4E891F-E4CD-1B3A-C6AB-20A7BC3FA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842" y="1462086"/>
            <a:ext cx="50101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6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AE6748-E90D-4800-95E7-A8A5EA809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86" y="1116174"/>
            <a:ext cx="5658714" cy="46256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BFE671-03D6-E097-47E2-ADDF495C4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066" y="1290810"/>
            <a:ext cx="5555648" cy="445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9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73B74B-92BA-F2EC-11B7-F4AC1E0CB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9" y="1247483"/>
            <a:ext cx="5348262" cy="41456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107E43-1283-4A57-3618-5C72AD4F1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814" y="1377188"/>
            <a:ext cx="4941139" cy="401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2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A72D56-4EFE-17E1-DA85-EC74C5DD5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1" y="1137654"/>
            <a:ext cx="5332056" cy="41558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671E22-D5C0-0B27-CDE1-535AE62D2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764" y="1137654"/>
            <a:ext cx="5220174" cy="415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9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1F55E4-928F-FFA0-A6BE-DC4464F4C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35" y="1044154"/>
            <a:ext cx="5282747" cy="42276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425BF5-4129-BBC2-08F6-1DE87CF3E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946" y="1118799"/>
            <a:ext cx="5282747" cy="422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23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43D145-52EE-9B51-221E-C5F84E809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17" y="945550"/>
            <a:ext cx="5288096" cy="43143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3B963B-BA17-7347-483B-53B8047F0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102" y="945550"/>
            <a:ext cx="5395558" cy="431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18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BE6850-AC30-D4F0-0EA6-C97407A59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13" y="1073798"/>
            <a:ext cx="5389366" cy="44042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0E485D-BFA2-5795-EDFE-6ABF69B70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291" y="959884"/>
            <a:ext cx="5751282" cy="464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4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FF1B40-AEDA-72C2-DBCE-85EE3C1E9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18" y="706697"/>
            <a:ext cx="5723746" cy="45744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5123A-60B9-A58D-212D-F7DC00EA9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16186"/>
            <a:ext cx="5592316" cy="43554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A8BE52-7418-06FE-9A27-2D47D07B6B02}"/>
              </a:ext>
            </a:extLst>
          </p:cNvPr>
          <p:cNvSpPr txBox="1"/>
          <p:nvPr/>
        </p:nvSpPr>
        <p:spPr>
          <a:xfrm>
            <a:off x="1875452" y="522031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I_L = 1e4</a:t>
            </a:r>
          </a:p>
        </p:txBody>
      </p:sp>
    </p:spTree>
    <p:extLst>
      <p:ext uri="{BB962C8B-B14F-4D97-AF65-F5344CB8AC3E}">
        <p14:creationId xmlns:p14="http://schemas.microsoft.com/office/powerpoint/2010/main" val="272251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Natalia Muhl Castoldi</dc:creator>
  <cp:lastModifiedBy>Natalia Muhl Castoldi</cp:lastModifiedBy>
  <cp:revision>1</cp:revision>
  <dcterms:created xsi:type="dcterms:W3CDTF">2023-06-21T05:59:43Z</dcterms:created>
  <dcterms:modified xsi:type="dcterms:W3CDTF">2023-06-22T00:23:02Z</dcterms:modified>
</cp:coreProperties>
</file>