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1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7" r:id="rId9"/>
    <p:sldId id="268" r:id="rId10"/>
    <p:sldId id="261" r:id="rId11"/>
    <p:sldId id="263" r:id="rId12"/>
    <p:sldId id="262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CCCCFF"/>
    <a:srgbClr val="DDDDDD"/>
    <a:srgbClr val="FFCCFF"/>
    <a:srgbClr val="00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147A7E-9C69-4D17-B3E0-9A6B2B900C0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0D3A93-50F0-47F4-A8F4-9A95D6673F46}">
      <dgm:prSet phldrT="[Text]" custT="1"/>
      <dgm:spPr/>
      <dgm:t>
        <a:bodyPr/>
        <a:lstStyle/>
        <a:p>
          <a:r>
            <a:rPr lang="en-US" sz="2500">
              <a:latin typeface="Times New Roman" panose="02020603050405020304" pitchFamily="18" charset="0"/>
              <a:cs typeface="Times New Roman" panose="02020603050405020304" pitchFamily="18" charset="0"/>
            </a:rPr>
            <a:t>Trang chủ</a:t>
          </a:r>
        </a:p>
      </dgm:t>
    </dgm:pt>
    <dgm:pt modelId="{465F64B9-630E-43AE-8BA5-39C02DF46AEB}" type="parTrans" cxnId="{732CDDBE-8F55-47F7-912E-16E5E8BB7F3D}">
      <dgm:prSet/>
      <dgm:spPr/>
      <dgm:t>
        <a:bodyPr/>
        <a:lstStyle/>
        <a:p>
          <a:endParaRPr lang="en-US"/>
        </a:p>
      </dgm:t>
    </dgm:pt>
    <dgm:pt modelId="{0B3DB276-1C7D-4B87-84DA-FA29487ED54B}" type="sibTrans" cxnId="{732CDDBE-8F55-47F7-912E-16E5E8BB7F3D}">
      <dgm:prSet/>
      <dgm:spPr/>
      <dgm:t>
        <a:bodyPr/>
        <a:lstStyle/>
        <a:p>
          <a:endParaRPr lang="en-US"/>
        </a:p>
      </dgm:t>
    </dgm:pt>
    <dgm:pt modelId="{64A13BDA-105B-4C5A-A209-3EFC0EA0C85A}">
      <dgm:prSet phldrT="[Text]" custT="1"/>
      <dgm:spPr/>
      <dgm:t>
        <a:bodyPr/>
        <a:lstStyle/>
        <a:p>
          <a:r>
            <a:rPr lang="en-US" sz="2500">
              <a:latin typeface="Times New Roman" panose="02020603050405020304" pitchFamily="18" charset="0"/>
              <a:cs typeface="Times New Roman" panose="02020603050405020304" pitchFamily="18" charset="0"/>
            </a:rPr>
            <a:t>Cửa hàng</a:t>
          </a:r>
        </a:p>
      </dgm:t>
    </dgm:pt>
    <dgm:pt modelId="{995C2951-2CDC-46FF-B192-04B34A2A7741}" type="parTrans" cxnId="{8EFD8D41-9769-4122-B27F-7FF2474103F1}">
      <dgm:prSet/>
      <dgm:spPr/>
      <dgm:t>
        <a:bodyPr/>
        <a:lstStyle/>
        <a:p>
          <a:endParaRPr lang="en-US"/>
        </a:p>
      </dgm:t>
    </dgm:pt>
    <dgm:pt modelId="{A706339E-4681-4D3A-AE2F-D2D0132E0E3B}" type="sibTrans" cxnId="{8EFD8D41-9769-4122-B27F-7FF2474103F1}">
      <dgm:prSet/>
      <dgm:spPr/>
      <dgm:t>
        <a:bodyPr/>
        <a:lstStyle/>
        <a:p>
          <a:endParaRPr lang="en-US"/>
        </a:p>
      </dgm:t>
    </dgm:pt>
    <dgm:pt modelId="{F6288533-727A-41AB-B7C1-28567D963312}">
      <dgm:prSet phldrT="[Text]" custT="1"/>
      <dgm:spPr/>
      <dgm:t>
        <a:bodyPr/>
        <a:lstStyle/>
        <a:p>
          <a:r>
            <a:rPr lang="en-US" sz="2500">
              <a:latin typeface="Times New Roman" panose="02020603050405020304" pitchFamily="18" charset="0"/>
              <a:cs typeface="Times New Roman" panose="02020603050405020304" pitchFamily="18" charset="0"/>
            </a:rPr>
            <a:t>Chi tiết sản phẩm </a:t>
          </a:r>
        </a:p>
      </dgm:t>
    </dgm:pt>
    <dgm:pt modelId="{C38EBD39-C64D-4930-B2D8-CCE3A5F64F31}" type="parTrans" cxnId="{D0D75860-B266-453D-B857-B09D20976B40}">
      <dgm:prSet/>
      <dgm:spPr/>
      <dgm:t>
        <a:bodyPr/>
        <a:lstStyle/>
        <a:p>
          <a:endParaRPr lang="en-US"/>
        </a:p>
      </dgm:t>
    </dgm:pt>
    <dgm:pt modelId="{EAA71F0A-AF2F-40DB-9448-C483FEEAA7D9}" type="sibTrans" cxnId="{D0D75860-B266-453D-B857-B09D20976B40}">
      <dgm:prSet/>
      <dgm:spPr/>
      <dgm:t>
        <a:bodyPr/>
        <a:lstStyle/>
        <a:p>
          <a:endParaRPr lang="en-US"/>
        </a:p>
      </dgm:t>
    </dgm:pt>
    <dgm:pt modelId="{34BF1F69-9B81-42F5-A7D5-8CDE088A9C60}">
      <dgm:prSet phldrT="[Text]" custT="1"/>
      <dgm:spPr/>
      <dgm:t>
        <a:bodyPr/>
        <a:lstStyle/>
        <a:p>
          <a:r>
            <a:rPr lang="en-US" sz="2500">
              <a:latin typeface="Times New Roman" panose="02020603050405020304" pitchFamily="18" charset="0"/>
              <a:cs typeface="Times New Roman" panose="02020603050405020304" pitchFamily="18" charset="0"/>
            </a:rPr>
            <a:t>Blog</a:t>
          </a:r>
        </a:p>
      </dgm:t>
    </dgm:pt>
    <dgm:pt modelId="{F47AFA32-C487-43A3-A48D-52DFFCB0F73B}" type="parTrans" cxnId="{C658857B-2762-4D21-9ECE-19ABAC6C95D9}">
      <dgm:prSet/>
      <dgm:spPr/>
      <dgm:t>
        <a:bodyPr/>
        <a:lstStyle/>
        <a:p>
          <a:endParaRPr lang="en-US"/>
        </a:p>
      </dgm:t>
    </dgm:pt>
    <dgm:pt modelId="{98CD3BA5-B84E-4F58-881E-5C24A8E3ACFA}" type="sibTrans" cxnId="{C658857B-2762-4D21-9ECE-19ABAC6C95D9}">
      <dgm:prSet/>
      <dgm:spPr/>
      <dgm:t>
        <a:bodyPr/>
        <a:lstStyle/>
        <a:p>
          <a:endParaRPr lang="en-US"/>
        </a:p>
      </dgm:t>
    </dgm:pt>
    <dgm:pt modelId="{43BBBD16-9307-44A1-8A8E-9FBA02FE5E43}">
      <dgm:prSet phldrT="[Text]" custT="1"/>
      <dgm:spPr/>
      <dgm:t>
        <a:bodyPr/>
        <a:lstStyle/>
        <a:p>
          <a:r>
            <a:rPr lang="en-US" sz="2500">
              <a:latin typeface="Times New Roman" panose="02020603050405020304" pitchFamily="18" charset="0"/>
              <a:cs typeface="Times New Roman" panose="02020603050405020304" pitchFamily="18" charset="0"/>
            </a:rPr>
            <a:t>Tác giả</a:t>
          </a:r>
        </a:p>
      </dgm:t>
    </dgm:pt>
    <dgm:pt modelId="{BE603CCE-FCF6-4E31-94E1-B4CCE6BE1C74}" type="parTrans" cxnId="{6C8A1579-F9D1-4AA8-850D-68F623EF4131}">
      <dgm:prSet/>
      <dgm:spPr/>
      <dgm:t>
        <a:bodyPr/>
        <a:lstStyle/>
        <a:p>
          <a:endParaRPr lang="en-US"/>
        </a:p>
      </dgm:t>
    </dgm:pt>
    <dgm:pt modelId="{4C71A9F2-DF4E-4929-85C9-30D512ABF457}" type="sibTrans" cxnId="{6C8A1579-F9D1-4AA8-850D-68F623EF4131}">
      <dgm:prSet/>
      <dgm:spPr/>
      <dgm:t>
        <a:bodyPr/>
        <a:lstStyle/>
        <a:p>
          <a:endParaRPr lang="en-US"/>
        </a:p>
      </dgm:t>
    </dgm:pt>
    <dgm:pt modelId="{0EF8AF70-FA3E-4F4E-9656-FEE03EDE2525}">
      <dgm:prSet phldrT="[Text]" custT="1"/>
      <dgm:spPr/>
      <dgm:t>
        <a:bodyPr/>
        <a:lstStyle/>
        <a:p>
          <a:r>
            <a:rPr lang="en-US" sz="2500">
              <a:latin typeface="Times New Roman" panose="02020603050405020304" pitchFamily="18" charset="0"/>
              <a:cs typeface="Times New Roman" panose="02020603050405020304" pitchFamily="18" charset="0"/>
            </a:rPr>
            <a:t>Chi tiết Blog</a:t>
          </a:r>
        </a:p>
      </dgm:t>
    </dgm:pt>
    <dgm:pt modelId="{C0A56CD8-03C4-4641-B4CD-38FA21284FDA}" type="parTrans" cxnId="{C8337DDC-BE2C-45B3-A317-8DDA5FDC2BE6}">
      <dgm:prSet/>
      <dgm:spPr/>
      <dgm:t>
        <a:bodyPr/>
        <a:lstStyle/>
        <a:p>
          <a:endParaRPr lang="en-US"/>
        </a:p>
      </dgm:t>
    </dgm:pt>
    <dgm:pt modelId="{71F72E8A-83B6-44AD-990F-63FD7F0EB50B}" type="sibTrans" cxnId="{C8337DDC-BE2C-45B3-A317-8DDA5FDC2BE6}">
      <dgm:prSet/>
      <dgm:spPr/>
      <dgm:t>
        <a:bodyPr/>
        <a:lstStyle/>
        <a:p>
          <a:endParaRPr lang="en-US"/>
        </a:p>
      </dgm:t>
    </dgm:pt>
    <dgm:pt modelId="{4E6822A0-B617-4A96-82AB-80F03568A43A}">
      <dgm:prSet phldrT="[Text]" custT="1"/>
      <dgm:spPr/>
      <dgm:t>
        <a:bodyPr/>
        <a:lstStyle/>
        <a:p>
          <a:r>
            <a:rPr lang="en-US" sz="2500">
              <a:latin typeface="Times New Roman" panose="02020603050405020304" pitchFamily="18" charset="0"/>
              <a:cs typeface="Times New Roman" panose="02020603050405020304" pitchFamily="18" charset="0"/>
            </a:rPr>
            <a:t>Giới thiệu tác giả</a:t>
          </a:r>
        </a:p>
      </dgm:t>
    </dgm:pt>
    <dgm:pt modelId="{0F773797-3D63-455F-83D2-2BD9AE86E93D}" type="parTrans" cxnId="{547EDBD8-6122-4D64-A1C2-54417CC4BBD7}">
      <dgm:prSet/>
      <dgm:spPr/>
      <dgm:t>
        <a:bodyPr/>
        <a:lstStyle/>
        <a:p>
          <a:endParaRPr lang="en-US"/>
        </a:p>
      </dgm:t>
    </dgm:pt>
    <dgm:pt modelId="{465EA14D-6153-40DD-B068-11D57D98C74C}" type="sibTrans" cxnId="{547EDBD8-6122-4D64-A1C2-54417CC4BBD7}">
      <dgm:prSet/>
      <dgm:spPr/>
      <dgm:t>
        <a:bodyPr/>
        <a:lstStyle/>
        <a:p>
          <a:endParaRPr lang="en-US"/>
        </a:p>
      </dgm:t>
    </dgm:pt>
    <dgm:pt modelId="{04649C15-EEFF-497B-A27D-7E17E43F4C5A}" type="pres">
      <dgm:prSet presAssocID="{06147A7E-9C69-4D17-B3E0-9A6B2B900C0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D3785AB-820A-47EC-A1D7-21E242F34993}" type="pres">
      <dgm:prSet presAssocID="{5D0D3A93-50F0-47F4-A8F4-9A95D6673F46}" presName="hierRoot1" presStyleCnt="0"/>
      <dgm:spPr/>
    </dgm:pt>
    <dgm:pt modelId="{6DF55409-0471-4D41-A75A-B378230632FD}" type="pres">
      <dgm:prSet presAssocID="{5D0D3A93-50F0-47F4-A8F4-9A95D6673F46}" presName="composite" presStyleCnt="0"/>
      <dgm:spPr/>
    </dgm:pt>
    <dgm:pt modelId="{A072C348-AECD-4869-B131-75D763512770}" type="pres">
      <dgm:prSet presAssocID="{5D0D3A93-50F0-47F4-A8F4-9A95D6673F46}" presName="background" presStyleLbl="node0" presStyleIdx="0" presStyleCnt="1"/>
      <dgm:spPr/>
    </dgm:pt>
    <dgm:pt modelId="{DFD68CE9-3177-4C15-AF54-8A4EF35B7C69}" type="pres">
      <dgm:prSet presAssocID="{5D0D3A93-50F0-47F4-A8F4-9A95D6673F46}" presName="text" presStyleLbl="fgAcc0" presStyleIdx="0" presStyleCnt="1" custScaleX="323861">
        <dgm:presLayoutVars>
          <dgm:chPref val="3"/>
        </dgm:presLayoutVars>
      </dgm:prSet>
      <dgm:spPr/>
    </dgm:pt>
    <dgm:pt modelId="{5606E37E-6271-4535-9953-A4B06064D3BC}" type="pres">
      <dgm:prSet presAssocID="{5D0D3A93-50F0-47F4-A8F4-9A95D6673F46}" presName="hierChild2" presStyleCnt="0"/>
      <dgm:spPr/>
    </dgm:pt>
    <dgm:pt modelId="{E750D5C7-B1F5-4C0A-B6B7-E816C6EFA6D0}" type="pres">
      <dgm:prSet presAssocID="{995C2951-2CDC-46FF-B192-04B34A2A7741}" presName="Name10" presStyleLbl="parChTrans1D2" presStyleIdx="0" presStyleCnt="3"/>
      <dgm:spPr/>
    </dgm:pt>
    <dgm:pt modelId="{3EAF2F83-CB76-4383-8BF1-A194CC30B10F}" type="pres">
      <dgm:prSet presAssocID="{64A13BDA-105B-4C5A-A209-3EFC0EA0C85A}" presName="hierRoot2" presStyleCnt="0"/>
      <dgm:spPr/>
    </dgm:pt>
    <dgm:pt modelId="{78EE0C73-370F-4BE3-9C47-66CB8C0C6036}" type="pres">
      <dgm:prSet presAssocID="{64A13BDA-105B-4C5A-A209-3EFC0EA0C85A}" presName="composite2" presStyleCnt="0"/>
      <dgm:spPr/>
    </dgm:pt>
    <dgm:pt modelId="{F33D80F8-7AF1-41F6-B1C2-B9627CB4693C}" type="pres">
      <dgm:prSet presAssocID="{64A13BDA-105B-4C5A-A209-3EFC0EA0C85A}" presName="background2" presStyleLbl="node2" presStyleIdx="0" presStyleCnt="3"/>
      <dgm:spPr/>
    </dgm:pt>
    <dgm:pt modelId="{62BDA387-C419-4009-A3ED-CE6CB5BC4BA2}" type="pres">
      <dgm:prSet presAssocID="{64A13BDA-105B-4C5A-A209-3EFC0EA0C85A}" presName="text2" presStyleLbl="fgAcc2" presStyleIdx="0" presStyleCnt="3" custScaleX="300836">
        <dgm:presLayoutVars>
          <dgm:chPref val="3"/>
        </dgm:presLayoutVars>
      </dgm:prSet>
      <dgm:spPr/>
    </dgm:pt>
    <dgm:pt modelId="{94FE817A-775E-454D-B037-9A3A48F509F2}" type="pres">
      <dgm:prSet presAssocID="{64A13BDA-105B-4C5A-A209-3EFC0EA0C85A}" presName="hierChild3" presStyleCnt="0"/>
      <dgm:spPr/>
    </dgm:pt>
    <dgm:pt modelId="{CE795430-4728-4A6B-9935-9E29677D96D6}" type="pres">
      <dgm:prSet presAssocID="{C38EBD39-C64D-4930-B2D8-CCE3A5F64F31}" presName="Name17" presStyleLbl="parChTrans1D3" presStyleIdx="0" presStyleCnt="3"/>
      <dgm:spPr/>
    </dgm:pt>
    <dgm:pt modelId="{44ED8DA7-2712-4A8A-8A3A-9DB11DEFC584}" type="pres">
      <dgm:prSet presAssocID="{F6288533-727A-41AB-B7C1-28567D963312}" presName="hierRoot3" presStyleCnt="0"/>
      <dgm:spPr/>
    </dgm:pt>
    <dgm:pt modelId="{69A38A6B-0C3E-4435-AC41-03AE8575D3BB}" type="pres">
      <dgm:prSet presAssocID="{F6288533-727A-41AB-B7C1-28567D963312}" presName="composite3" presStyleCnt="0"/>
      <dgm:spPr/>
    </dgm:pt>
    <dgm:pt modelId="{6EB6B7DF-B4F3-486B-8864-E059A966D512}" type="pres">
      <dgm:prSet presAssocID="{F6288533-727A-41AB-B7C1-28567D963312}" presName="background3" presStyleLbl="node3" presStyleIdx="0" presStyleCnt="3"/>
      <dgm:spPr/>
    </dgm:pt>
    <dgm:pt modelId="{C65C47F7-7BBB-4B38-8E01-7D115585FBC0}" type="pres">
      <dgm:prSet presAssocID="{F6288533-727A-41AB-B7C1-28567D963312}" presName="text3" presStyleLbl="fgAcc3" presStyleIdx="0" presStyleCnt="3" custScaleX="262943">
        <dgm:presLayoutVars>
          <dgm:chPref val="3"/>
        </dgm:presLayoutVars>
      </dgm:prSet>
      <dgm:spPr/>
    </dgm:pt>
    <dgm:pt modelId="{EEDCA918-610D-4794-84DF-F1CDE7FE2236}" type="pres">
      <dgm:prSet presAssocID="{F6288533-727A-41AB-B7C1-28567D963312}" presName="hierChild4" presStyleCnt="0"/>
      <dgm:spPr/>
    </dgm:pt>
    <dgm:pt modelId="{2ECAC840-3278-441D-8B66-16A4E94AD96C}" type="pres">
      <dgm:prSet presAssocID="{F47AFA32-C487-43A3-A48D-52DFFCB0F73B}" presName="Name10" presStyleLbl="parChTrans1D2" presStyleIdx="1" presStyleCnt="3"/>
      <dgm:spPr/>
    </dgm:pt>
    <dgm:pt modelId="{1891EF23-972A-4403-85C2-7DBBF8CE0DA9}" type="pres">
      <dgm:prSet presAssocID="{34BF1F69-9B81-42F5-A7D5-8CDE088A9C60}" presName="hierRoot2" presStyleCnt="0"/>
      <dgm:spPr/>
    </dgm:pt>
    <dgm:pt modelId="{56E27271-DABE-40D8-8523-605E88E32815}" type="pres">
      <dgm:prSet presAssocID="{34BF1F69-9B81-42F5-A7D5-8CDE088A9C60}" presName="composite2" presStyleCnt="0"/>
      <dgm:spPr/>
    </dgm:pt>
    <dgm:pt modelId="{0F82A904-CD06-46B0-A81A-B677BD2A7CDC}" type="pres">
      <dgm:prSet presAssocID="{34BF1F69-9B81-42F5-A7D5-8CDE088A9C60}" presName="background2" presStyleLbl="node2" presStyleIdx="1" presStyleCnt="3"/>
      <dgm:spPr/>
    </dgm:pt>
    <dgm:pt modelId="{F6E3FD53-1FC2-49E2-9F29-130126D3427E}" type="pres">
      <dgm:prSet presAssocID="{34BF1F69-9B81-42F5-A7D5-8CDE088A9C60}" presName="text2" presStyleLbl="fgAcc2" presStyleIdx="1" presStyleCnt="3">
        <dgm:presLayoutVars>
          <dgm:chPref val="3"/>
        </dgm:presLayoutVars>
      </dgm:prSet>
      <dgm:spPr/>
    </dgm:pt>
    <dgm:pt modelId="{F01C2513-41ED-4B8E-B7F4-93744D855E87}" type="pres">
      <dgm:prSet presAssocID="{34BF1F69-9B81-42F5-A7D5-8CDE088A9C60}" presName="hierChild3" presStyleCnt="0"/>
      <dgm:spPr/>
    </dgm:pt>
    <dgm:pt modelId="{2DA54239-83FE-4EC8-A2A7-DE81D96D575E}" type="pres">
      <dgm:prSet presAssocID="{C0A56CD8-03C4-4641-B4CD-38FA21284FDA}" presName="Name17" presStyleLbl="parChTrans1D3" presStyleIdx="1" presStyleCnt="3"/>
      <dgm:spPr/>
    </dgm:pt>
    <dgm:pt modelId="{066B7C0B-F2A6-4D31-AB56-86A580AB0869}" type="pres">
      <dgm:prSet presAssocID="{0EF8AF70-FA3E-4F4E-9656-FEE03EDE2525}" presName="hierRoot3" presStyleCnt="0"/>
      <dgm:spPr/>
    </dgm:pt>
    <dgm:pt modelId="{4B55DC4E-2E40-406A-85C1-52AAD887989B}" type="pres">
      <dgm:prSet presAssocID="{0EF8AF70-FA3E-4F4E-9656-FEE03EDE2525}" presName="composite3" presStyleCnt="0"/>
      <dgm:spPr/>
    </dgm:pt>
    <dgm:pt modelId="{F4340E0F-CB52-4E3F-A225-D28E403C064F}" type="pres">
      <dgm:prSet presAssocID="{0EF8AF70-FA3E-4F4E-9656-FEE03EDE2525}" presName="background3" presStyleLbl="node3" presStyleIdx="1" presStyleCnt="3"/>
      <dgm:spPr/>
    </dgm:pt>
    <dgm:pt modelId="{5302BAD2-8CFA-4E86-9161-D91E4A31E18F}" type="pres">
      <dgm:prSet presAssocID="{0EF8AF70-FA3E-4F4E-9656-FEE03EDE2525}" presName="text3" presStyleLbl="fgAcc3" presStyleIdx="1" presStyleCnt="3" custScaleX="272919">
        <dgm:presLayoutVars>
          <dgm:chPref val="3"/>
        </dgm:presLayoutVars>
      </dgm:prSet>
      <dgm:spPr/>
    </dgm:pt>
    <dgm:pt modelId="{1ADB3423-1A78-4359-879B-AB19E26DF93D}" type="pres">
      <dgm:prSet presAssocID="{0EF8AF70-FA3E-4F4E-9656-FEE03EDE2525}" presName="hierChild4" presStyleCnt="0"/>
      <dgm:spPr/>
    </dgm:pt>
    <dgm:pt modelId="{D2D7108E-A90C-45A2-B734-CFDB781B01B5}" type="pres">
      <dgm:prSet presAssocID="{BE603CCE-FCF6-4E31-94E1-B4CCE6BE1C74}" presName="Name10" presStyleLbl="parChTrans1D2" presStyleIdx="2" presStyleCnt="3"/>
      <dgm:spPr/>
    </dgm:pt>
    <dgm:pt modelId="{0FC9F90C-3270-406B-8E80-090168E3DFF3}" type="pres">
      <dgm:prSet presAssocID="{43BBBD16-9307-44A1-8A8E-9FBA02FE5E43}" presName="hierRoot2" presStyleCnt="0"/>
      <dgm:spPr/>
    </dgm:pt>
    <dgm:pt modelId="{FE3C9342-D383-4B2B-9C74-5006663DAD98}" type="pres">
      <dgm:prSet presAssocID="{43BBBD16-9307-44A1-8A8E-9FBA02FE5E43}" presName="composite2" presStyleCnt="0"/>
      <dgm:spPr/>
    </dgm:pt>
    <dgm:pt modelId="{C3D0BA0F-CA22-4124-97A7-2D0FFFAC91FB}" type="pres">
      <dgm:prSet presAssocID="{43BBBD16-9307-44A1-8A8E-9FBA02FE5E43}" presName="background2" presStyleLbl="node2" presStyleIdx="2" presStyleCnt="3"/>
      <dgm:spPr/>
    </dgm:pt>
    <dgm:pt modelId="{95C986A5-BE1C-4EEF-B922-D760D3766EAA}" type="pres">
      <dgm:prSet presAssocID="{43BBBD16-9307-44A1-8A8E-9FBA02FE5E43}" presName="text2" presStyleLbl="fgAcc2" presStyleIdx="2" presStyleCnt="3" custScaleX="198994">
        <dgm:presLayoutVars>
          <dgm:chPref val="3"/>
        </dgm:presLayoutVars>
      </dgm:prSet>
      <dgm:spPr/>
    </dgm:pt>
    <dgm:pt modelId="{32498EAE-9669-4DFB-91F9-8FD2E8398E43}" type="pres">
      <dgm:prSet presAssocID="{43BBBD16-9307-44A1-8A8E-9FBA02FE5E43}" presName="hierChild3" presStyleCnt="0"/>
      <dgm:spPr/>
    </dgm:pt>
    <dgm:pt modelId="{6186F06C-02DD-4A10-8F63-E3F4B5A916E2}" type="pres">
      <dgm:prSet presAssocID="{0F773797-3D63-455F-83D2-2BD9AE86E93D}" presName="Name17" presStyleLbl="parChTrans1D3" presStyleIdx="2" presStyleCnt="3"/>
      <dgm:spPr/>
    </dgm:pt>
    <dgm:pt modelId="{6AEA3F0A-96F5-4AB2-97BA-2B72E25F50BB}" type="pres">
      <dgm:prSet presAssocID="{4E6822A0-B617-4A96-82AB-80F03568A43A}" presName="hierRoot3" presStyleCnt="0"/>
      <dgm:spPr/>
    </dgm:pt>
    <dgm:pt modelId="{E379B0C2-7A04-434F-AB88-3CB121C0E400}" type="pres">
      <dgm:prSet presAssocID="{4E6822A0-B617-4A96-82AB-80F03568A43A}" presName="composite3" presStyleCnt="0"/>
      <dgm:spPr/>
    </dgm:pt>
    <dgm:pt modelId="{E1FF1ED8-0F85-4C77-9B74-C9A1907EF77D}" type="pres">
      <dgm:prSet presAssocID="{4E6822A0-B617-4A96-82AB-80F03568A43A}" presName="background3" presStyleLbl="node3" presStyleIdx="2" presStyleCnt="3"/>
      <dgm:spPr/>
    </dgm:pt>
    <dgm:pt modelId="{788B8216-B54E-4456-8FB6-E9B93B79091D}" type="pres">
      <dgm:prSet presAssocID="{4E6822A0-B617-4A96-82AB-80F03568A43A}" presName="text3" presStyleLbl="fgAcc3" presStyleIdx="2" presStyleCnt="3" custScaleX="316661">
        <dgm:presLayoutVars>
          <dgm:chPref val="3"/>
        </dgm:presLayoutVars>
      </dgm:prSet>
      <dgm:spPr/>
    </dgm:pt>
    <dgm:pt modelId="{AD2F8FB2-3C18-41B5-B156-0572D05AAF1A}" type="pres">
      <dgm:prSet presAssocID="{4E6822A0-B617-4A96-82AB-80F03568A43A}" presName="hierChild4" presStyleCnt="0"/>
      <dgm:spPr/>
    </dgm:pt>
  </dgm:ptLst>
  <dgm:cxnLst>
    <dgm:cxn modelId="{92930B0A-C290-4601-9094-9B51FA362F12}" type="presOf" srcId="{F47AFA32-C487-43A3-A48D-52DFFCB0F73B}" destId="{2ECAC840-3278-441D-8B66-16A4E94AD96C}" srcOrd="0" destOrd="0" presId="urn:microsoft.com/office/officeart/2005/8/layout/hierarchy1"/>
    <dgm:cxn modelId="{BFD4AF12-CE14-4692-818F-D6CDD18AF808}" type="presOf" srcId="{995C2951-2CDC-46FF-B192-04B34A2A7741}" destId="{E750D5C7-B1F5-4C0A-B6B7-E816C6EFA6D0}" srcOrd="0" destOrd="0" presId="urn:microsoft.com/office/officeart/2005/8/layout/hierarchy1"/>
    <dgm:cxn modelId="{B3FB842E-FE1C-49F0-8FD8-9B0A8522C449}" type="presOf" srcId="{5D0D3A93-50F0-47F4-A8F4-9A95D6673F46}" destId="{DFD68CE9-3177-4C15-AF54-8A4EF35B7C69}" srcOrd="0" destOrd="0" presId="urn:microsoft.com/office/officeart/2005/8/layout/hierarchy1"/>
    <dgm:cxn modelId="{324F4F33-C8B2-4825-AA2B-3CB348F68038}" type="presOf" srcId="{64A13BDA-105B-4C5A-A209-3EFC0EA0C85A}" destId="{62BDA387-C419-4009-A3ED-CE6CB5BC4BA2}" srcOrd="0" destOrd="0" presId="urn:microsoft.com/office/officeart/2005/8/layout/hierarchy1"/>
    <dgm:cxn modelId="{8379773A-5AE8-43D5-925A-F3FC9D4D0606}" type="presOf" srcId="{0EF8AF70-FA3E-4F4E-9656-FEE03EDE2525}" destId="{5302BAD2-8CFA-4E86-9161-D91E4A31E18F}" srcOrd="0" destOrd="0" presId="urn:microsoft.com/office/officeart/2005/8/layout/hierarchy1"/>
    <dgm:cxn modelId="{D0D75860-B266-453D-B857-B09D20976B40}" srcId="{64A13BDA-105B-4C5A-A209-3EFC0EA0C85A}" destId="{F6288533-727A-41AB-B7C1-28567D963312}" srcOrd="0" destOrd="0" parTransId="{C38EBD39-C64D-4930-B2D8-CCE3A5F64F31}" sibTransId="{EAA71F0A-AF2F-40DB-9448-C483FEEAA7D9}"/>
    <dgm:cxn modelId="{8EFD8D41-9769-4122-B27F-7FF2474103F1}" srcId="{5D0D3A93-50F0-47F4-A8F4-9A95D6673F46}" destId="{64A13BDA-105B-4C5A-A209-3EFC0EA0C85A}" srcOrd="0" destOrd="0" parTransId="{995C2951-2CDC-46FF-B192-04B34A2A7741}" sibTransId="{A706339E-4681-4D3A-AE2F-D2D0132E0E3B}"/>
    <dgm:cxn modelId="{A6BE726A-C516-4992-8C65-10AA999FAD5F}" type="presOf" srcId="{06147A7E-9C69-4D17-B3E0-9A6B2B900C0D}" destId="{04649C15-EEFF-497B-A27D-7E17E43F4C5A}" srcOrd="0" destOrd="0" presId="urn:microsoft.com/office/officeart/2005/8/layout/hierarchy1"/>
    <dgm:cxn modelId="{36606E58-A72B-4498-B427-F6FDA9B776B6}" type="presOf" srcId="{43BBBD16-9307-44A1-8A8E-9FBA02FE5E43}" destId="{95C986A5-BE1C-4EEF-B922-D760D3766EAA}" srcOrd="0" destOrd="0" presId="urn:microsoft.com/office/officeart/2005/8/layout/hierarchy1"/>
    <dgm:cxn modelId="{6C8A1579-F9D1-4AA8-850D-68F623EF4131}" srcId="{5D0D3A93-50F0-47F4-A8F4-9A95D6673F46}" destId="{43BBBD16-9307-44A1-8A8E-9FBA02FE5E43}" srcOrd="2" destOrd="0" parTransId="{BE603CCE-FCF6-4E31-94E1-B4CCE6BE1C74}" sibTransId="{4C71A9F2-DF4E-4929-85C9-30D512ABF457}"/>
    <dgm:cxn modelId="{C658857B-2762-4D21-9ECE-19ABAC6C95D9}" srcId="{5D0D3A93-50F0-47F4-A8F4-9A95D6673F46}" destId="{34BF1F69-9B81-42F5-A7D5-8CDE088A9C60}" srcOrd="1" destOrd="0" parTransId="{F47AFA32-C487-43A3-A48D-52DFFCB0F73B}" sibTransId="{98CD3BA5-B84E-4F58-881E-5C24A8E3ACFA}"/>
    <dgm:cxn modelId="{C49B4E7C-0A3A-433C-B80F-0D69DABE64D4}" type="presOf" srcId="{C38EBD39-C64D-4930-B2D8-CCE3A5F64F31}" destId="{CE795430-4728-4A6B-9935-9E29677D96D6}" srcOrd="0" destOrd="0" presId="urn:microsoft.com/office/officeart/2005/8/layout/hierarchy1"/>
    <dgm:cxn modelId="{817B7680-F8F0-43ED-B203-976FDCA35BB0}" type="presOf" srcId="{BE603CCE-FCF6-4E31-94E1-B4CCE6BE1C74}" destId="{D2D7108E-A90C-45A2-B734-CFDB781B01B5}" srcOrd="0" destOrd="0" presId="urn:microsoft.com/office/officeart/2005/8/layout/hierarchy1"/>
    <dgm:cxn modelId="{4ED68C8E-7AB0-4A47-BC53-1EFD0B4BD12E}" type="presOf" srcId="{4E6822A0-B617-4A96-82AB-80F03568A43A}" destId="{788B8216-B54E-4456-8FB6-E9B93B79091D}" srcOrd="0" destOrd="0" presId="urn:microsoft.com/office/officeart/2005/8/layout/hierarchy1"/>
    <dgm:cxn modelId="{39883EB3-AA4A-468C-BB96-FD4298056D50}" type="presOf" srcId="{34BF1F69-9B81-42F5-A7D5-8CDE088A9C60}" destId="{F6E3FD53-1FC2-49E2-9F29-130126D3427E}" srcOrd="0" destOrd="0" presId="urn:microsoft.com/office/officeart/2005/8/layout/hierarchy1"/>
    <dgm:cxn modelId="{0E79A0BC-1913-4B17-940F-49AC059A439D}" type="presOf" srcId="{C0A56CD8-03C4-4641-B4CD-38FA21284FDA}" destId="{2DA54239-83FE-4EC8-A2A7-DE81D96D575E}" srcOrd="0" destOrd="0" presId="urn:microsoft.com/office/officeart/2005/8/layout/hierarchy1"/>
    <dgm:cxn modelId="{732CDDBE-8F55-47F7-912E-16E5E8BB7F3D}" srcId="{06147A7E-9C69-4D17-B3E0-9A6B2B900C0D}" destId="{5D0D3A93-50F0-47F4-A8F4-9A95D6673F46}" srcOrd="0" destOrd="0" parTransId="{465F64B9-630E-43AE-8BA5-39C02DF46AEB}" sibTransId="{0B3DB276-1C7D-4B87-84DA-FA29487ED54B}"/>
    <dgm:cxn modelId="{547EDBD8-6122-4D64-A1C2-54417CC4BBD7}" srcId="{43BBBD16-9307-44A1-8A8E-9FBA02FE5E43}" destId="{4E6822A0-B617-4A96-82AB-80F03568A43A}" srcOrd="0" destOrd="0" parTransId="{0F773797-3D63-455F-83D2-2BD9AE86E93D}" sibTransId="{465EA14D-6153-40DD-B068-11D57D98C74C}"/>
    <dgm:cxn modelId="{C8337DDC-BE2C-45B3-A317-8DDA5FDC2BE6}" srcId="{34BF1F69-9B81-42F5-A7D5-8CDE088A9C60}" destId="{0EF8AF70-FA3E-4F4E-9656-FEE03EDE2525}" srcOrd="0" destOrd="0" parTransId="{C0A56CD8-03C4-4641-B4CD-38FA21284FDA}" sibTransId="{71F72E8A-83B6-44AD-990F-63FD7F0EB50B}"/>
    <dgm:cxn modelId="{2D3AC1DD-04DF-44AF-8BB4-2FE74362F708}" type="presOf" srcId="{F6288533-727A-41AB-B7C1-28567D963312}" destId="{C65C47F7-7BBB-4B38-8E01-7D115585FBC0}" srcOrd="0" destOrd="0" presId="urn:microsoft.com/office/officeart/2005/8/layout/hierarchy1"/>
    <dgm:cxn modelId="{7AFBB0EE-06D7-46FC-8DE4-53F19FF1E36D}" type="presOf" srcId="{0F773797-3D63-455F-83D2-2BD9AE86E93D}" destId="{6186F06C-02DD-4A10-8F63-E3F4B5A916E2}" srcOrd="0" destOrd="0" presId="urn:microsoft.com/office/officeart/2005/8/layout/hierarchy1"/>
    <dgm:cxn modelId="{2C5B3A95-7EC6-4FA3-A3E3-7B47CFD82835}" type="presParOf" srcId="{04649C15-EEFF-497B-A27D-7E17E43F4C5A}" destId="{DD3785AB-820A-47EC-A1D7-21E242F34993}" srcOrd="0" destOrd="0" presId="urn:microsoft.com/office/officeart/2005/8/layout/hierarchy1"/>
    <dgm:cxn modelId="{DBE307D5-1D8A-4376-ABCA-3FB649038DB3}" type="presParOf" srcId="{DD3785AB-820A-47EC-A1D7-21E242F34993}" destId="{6DF55409-0471-4D41-A75A-B378230632FD}" srcOrd="0" destOrd="0" presId="urn:microsoft.com/office/officeart/2005/8/layout/hierarchy1"/>
    <dgm:cxn modelId="{3402CD54-FE3B-4638-8510-A54C52A7563E}" type="presParOf" srcId="{6DF55409-0471-4D41-A75A-B378230632FD}" destId="{A072C348-AECD-4869-B131-75D763512770}" srcOrd="0" destOrd="0" presId="urn:microsoft.com/office/officeart/2005/8/layout/hierarchy1"/>
    <dgm:cxn modelId="{FE0A5B84-DC70-4229-A6B0-E89EFD39F29B}" type="presParOf" srcId="{6DF55409-0471-4D41-A75A-B378230632FD}" destId="{DFD68CE9-3177-4C15-AF54-8A4EF35B7C69}" srcOrd="1" destOrd="0" presId="urn:microsoft.com/office/officeart/2005/8/layout/hierarchy1"/>
    <dgm:cxn modelId="{B921FCE2-3D32-4735-AAF8-EDBAC6EC6E46}" type="presParOf" srcId="{DD3785AB-820A-47EC-A1D7-21E242F34993}" destId="{5606E37E-6271-4535-9953-A4B06064D3BC}" srcOrd="1" destOrd="0" presId="urn:microsoft.com/office/officeart/2005/8/layout/hierarchy1"/>
    <dgm:cxn modelId="{41722842-A395-4C09-A576-14E0B1D5B544}" type="presParOf" srcId="{5606E37E-6271-4535-9953-A4B06064D3BC}" destId="{E750D5C7-B1F5-4C0A-B6B7-E816C6EFA6D0}" srcOrd="0" destOrd="0" presId="urn:microsoft.com/office/officeart/2005/8/layout/hierarchy1"/>
    <dgm:cxn modelId="{58F1669E-8E50-4A37-8DDE-E42D0227AC6F}" type="presParOf" srcId="{5606E37E-6271-4535-9953-A4B06064D3BC}" destId="{3EAF2F83-CB76-4383-8BF1-A194CC30B10F}" srcOrd="1" destOrd="0" presId="urn:microsoft.com/office/officeart/2005/8/layout/hierarchy1"/>
    <dgm:cxn modelId="{22E9BCD8-DE0F-422B-B806-07B97A05B7F8}" type="presParOf" srcId="{3EAF2F83-CB76-4383-8BF1-A194CC30B10F}" destId="{78EE0C73-370F-4BE3-9C47-66CB8C0C6036}" srcOrd="0" destOrd="0" presId="urn:microsoft.com/office/officeart/2005/8/layout/hierarchy1"/>
    <dgm:cxn modelId="{9BB48565-ADD7-41FF-8042-CB04CCCD316B}" type="presParOf" srcId="{78EE0C73-370F-4BE3-9C47-66CB8C0C6036}" destId="{F33D80F8-7AF1-41F6-B1C2-B9627CB4693C}" srcOrd="0" destOrd="0" presId="urn:microsoft.com/office/officeart/2005/8/layout/hierarchy1"/>
    <dgm:cxn modelId="{3CB7FF51-F2F9-4B57-9FE2-2867DFD67072}" type="presParOf" srcId="{78EE0C73-370F-4BE3-9C47-66CB8C0C6036}" destId="{62BDA387-C419-4009-A3ED-CE6CB5BC4BA2}" srcOrd="1" destOrd="0" presId="urn:microsoft.com/office/officeart/2005/8/layout/hierarchy1"/>
    <dgm:cxn modelId="{DEA833B1-95A5-4DE9-ADE8-90F10AF666E5}" type="presParOf" srcId="{3EAF2F83-CB76-4383-8BF1-A194CC30B10F}" destId="{94FE817A-775E-454D-B037-9A3A48F509F2}" srcOrd="1" destOrd="0" presId="urn:microsoft.com/office/officeart/2005/8/layout/hierarchy1"/>
    <dgm:cxn modelId="{85B8C53D-6550-4AF7-BC14-E9FC2494E696}" type="presParOf" srcId="{94FE817A-775E-454D-B037-9A3A48F509F2}" destId="{CE795430-4728-4A6B-9935-9E29677D96D6}" srcOrd="0" destOrd="0" presId="urn:microsoft.com/office/officeart/2005/8/layout/hierarchy1"/>
    <dgm:cxn modelId="{50578DBD-B677-4A5E-8F0C-5CD63440837B}" type="presParOf" srcId="{94FE817A-775E-454D-B037-9A3A48F509F2}" destId="{44ED8DA7-2712-4A8A-8A3A-9DB11DEFC584}" srcOrd="1" destOrd="0" presId="urn:microsoft.com/office/officeart/2005/8/layout/hierarchy1"/>
    <dgm:cxn modelId="{DD368F06-C8B1-42FA-95A3-138F599CD4D0}" type="presParOf" srcId="{44ED8DA7-2712-4A8A-8A3A-9DB11DEFC584}" destId="{69A38A6B-0C3E-4435-AC41-03AE8575D3BB}" srcOrd="0" destOrd="0" presId="urn:microsoft.com/office/officeart/2005/8/layout/hierarchy1"/>
    <dgm:cxn modelId="{5B1E8A94-08BB-4E84-8DBC-6E37B2B77357}" type="presParOf" srcId="{69A38A6B-0C3E-4435-AC41-03AE8575D3BB}" destId="{6EB6B7DF-B4F3-486B-8864-E059A966D512}" srcOrd="0" destOrd="0" presId="urn:microsoft.com/office/officeart/2005/8/layout/hierarchy1"/>
    <dgm:cxn modelId="{0E61CE2D-69D4-44BA-9AC2-EED7389B9AAC}" type="presParOf" srcId="{69A38A6B-0C3E-4435-AC41-03AE8575D3BB}" destId="{C65C47F7-7BBB-4B38-8E01-7D115585FBC0}" srcOrd="1" destOrd="0" presId="urn:microsoft.com/office/officeart/2005/8/layout/hierarchy1"/>
    <dgm:cxn modelId="{91D9A9E1-CA1C-4BA5-9B5C-033A4B77A242}" type="presParOf" srcId="{44ED8DA7-2712-4A8A-8A3A-9DB11DEFC584}" destId="{EEDCA918-610D-4794-84DF-F1CDE7FE2236}" srcOrd="1" destOrd="0" presId="urn:microsoft.com/office/officeart/2005/8/layout/hierarchy1"/>
    <dgm:cxn modelId="{36DE8644-56FC-4F52-A769-C4E0241A6586}" type="presParOf" srcId="{5606E37E-6271-4535-9953-A4B06064D3BC}" destId="{2ECAC840-3278-441D-8B66-16A4E94AD96C}" srcOrd="2" destOrd="0" presId="urn:microsoft.com/office/officeart/2005/8/layout/hierarchy1"/>
    <dgm:cxn modelId="{41034EFF-A9DF-4E05-AA25-99439549C81A}" type="presParOf" srcId="{5606E37E-6271-4535-9953-A4B06064D3BC}" destId="{1891EF23-972A-4403-85C2-7DBBF8CE0DA9}" srcOrd="3" destOrd="0" presId="urn:microsoft.com/office/officeart/2005/8/layout/hierarchy1"/>
    <dgm:cxn modelId="{817A85AF-36F4-47AC-8993-B3BAA494E966}" type="presParOf" srcId="{1891EF23-972A-4403-85C2-7DBBF8CE0DA9}" destId="{56E27271-DABE-40D8-8523-605E88E32815}" srcOrd="0" destOrd="0" presId="urn:microsoft.com/office/officeart/2005/8/layout/hierarchy1"/>
    <dgm:cxn modelId="{0AD32129-392A-44A4-8EC4-92BF06333EBF}" type="presParOf" srcId="{56E27271-DABE-40D8-8523-605E88E32815}" destId="{0F82A904-CD06-46B0-A81A-B677BD2A7CDC}" srcOrd="0" destOrd="0" presId="urn:microsoft.com/office/officeart/2005/8/layout/hierarchy1"/>
    <dgm:cxn modelId="{23A314AC-515E-4E9E-9EE1-D9DC0E535655}" type="presParOf" srcId="{56E27271-DABE-40D8-8523-605E88E32815}" destId="{F6E3FD53-1FC2-49E2-9F29-130126D3427E}" srcOrd="1" destOrd="0" presId="urn:microsoft.com/office/officeart/2005/8/layout/hierarchy1"/>
    <dgm:cxn modelId="{CE1FF422-1A4F-4151-B5CB-0E6DB73FA3F7}" type="presParOf" srcId="{1891EF23-972A-4403-85C2-7DBBF8CE0DA9}" destId="{F01C2513-41ED-4B8E-B7F4-93744D855E87}" srcOrd="1" destOrd="0" presId="urn:microsoft.com/office/officeart/2005/8/layout/hierarchy1"/>
    <dgm:cxn modelId="{B7B6F5BF-2436-4F79-9494-26582EC5E6A7}" type="presParOf" srcId="{F01C2513-41ED-4B8E-B7F4-93744D855E87}" destId="{2DA54239-83FE-4EC8-A2A7-DE81D96D575E}" srcOrd="0" destOrd="0" presId="urn:microsoft.com/office/officeart/2005/8/layout/hierarchy1"/>
    <dgm:cxn modelId="{DDDD8F32-1C0D-4A08-99F7-DB0A8456BEF1}" type="presParOf" srcId="{F01C2513-41ED-4B8E-B7F4-93744D855E87}" destId="{066B7C0B-F2A6-4D31-AB56-86A580AB0869}" srcOrd="1" destOrd="0" presId="urn:microsoft.com/office/officeart/2005/8/layout/hierarchy1"/>
    <dgm:cxn modelId="{F61860A1-80D3-4CB5-A0BB-C40F30FE22BD}" type="presParOf" srcId="{066B7C0B-F2A6-4D31-AB56-86A580AB0869}" destId="{4B55DC4E-2E40-406A-85C1-52AAD887989B}" srcOrd="0" destOrd="0" presId="urn:microsoft.com/office/officeart/2005/8/layout/hierarchy1"/>
    <dgm:cxn modelId="{4D313103-A850-4A8A-96C6-4948D71DABE6}" type="presParOf" srcId="{4B55DC4E-2E40-406A-85C1-52AAD887989B}" destId="{F4340E0F-CB52-4E3F-A225-D28E403C064F}" srcOrd="0" destOrd="0" presId="urn:microsoft.com/office/officeart/2005/8/layout/hierarchy1"/>
    <dgm:cxn modelId="{73EBDB00-7105-4161-ABB8-D4F23A1C0520}" type="presParOf" srcId="{4B55DC4E-2E40-406A-85C1-52AAD887989B}" destId="{5302BAD2-8CFA-4E86-9161-D91E4A31E18F}" srcOrd="1" destOrd="0" presId="urn:microsoft.com/office/officeart/2005/8/layout/hierarchy1"/>
    <dgm:cxn modelId="{26C3A4A4-DE8D-43C5-B34C-5207D2355FD3}" type="presParOf" srcId="{066B7C0B-F2A6-4D31-AB56-86A580AB0869}" destId="{1ADB3423-1A78-4359-879B-AB19E26DF93D}" srcOrd="1" destOrd="0" presId="urn:microsoft.com/office/officeart/2005/8/layout/hierarchy1"/>
    <dgm:cxn modelId="{6734C774-DC56-40C5-9589-D4BF9AACEC9A}" type="presParOf" srcId="{5606E37E-6271-4535-9953-A4B06064D3BC}" destId="{D2D7108E-A90C-45A2-B734-CFDB781B01B5}" srcOrd="4" destOrd="0" presId="urn:microsoft.com/office/officeart/2005/8/layout/hierarchy1"/>
    <dgm:cxn modelId="{C9E188EE-C164-495F-A4D8-AD4EEAF93F28}" type="presParOf" srcId="{5606E37E-6271-4535-9953-A4B06064D3BC}" destId="{0FC9F90C-3270-406B-8E80-090168E3DFF3}" srcOrd="5" destOrd="0" presId="urn:microsoft.com/office/officeart/2005/8/layout/hierarchy1"/>
    <dgm:cxn modelId="{769E2752-8511-4856-82C4-AB7136C484D3}" type="presParOf" srcId="{0FC9F90C-3270-406B-8E80-090168E3DFF3}" destId="{FE3C9342-D383-4B2B-9C74-5006663DAD98}" srcOrd="0" destOrd="0" presId="urn:microsoft.com/office/officeart/2005/8/layout/hierarchy1"/>
    <dgm:cxn modelId="{792B8DB3-C803-480A-8D96-14FAFA1E3026}" type="presParOf" srcId="{FE3C9342-D383-4B2B-9C74-5006663DAD98}" destId="{C3D0BA0F-CA22-4124-97A7-2D0FFFAC91FB}" srcOrd="0" destOrd="0" presId="urn:microsoft.com/office/officeart/2005/8/layout/hierarchy1"/>
    <dgm:cxn modelId="{4CE18DAD-52FD-445A-8885-26063C040050}" type="presParOf" srcId="{FE3C9342-D383-4B2B-9C74-5006663DAD98}" destId="{95C986A5-BE1C-4EEF-B922-D760D3766EAA}" srcOrd="1" destOrd="0" presId="urn:microsoft.com/office/officeart/2005/8/layout/hierarchy1"/>
    <dgm:cxn modelId="{2C87C897-314B-42FD-B73F-7824F84BFDBF}" type="presParOf" srcId="{0FC9F90C-3270-406B-8E80-090168E3DFF3}" destId="{32498EAE-9669-4DFB-91F9-8FD2E8398E43}" srcOrd="1" destOrd="0" presId="urn:microsoft.com/office/officeart/2005/8/layout/hierarchy1"/>
    <dgm:cxn modelId="{7BDFE058-E696-41CA-B474-A9E009B835F9}" type="presParOf" srcId="{32498EAE-9669-4DFB-91F9-8FD2E8398E43}" destId="{6186F06C-02DD-4A10-8F63-E3F4B5A916E2}" srcOrd="0" destOrd="0" presId="urn:microsoft.com/office/officeart/2005/8/layout/hierarchy1"/>
    <dgm:cxn modelId="{77AAEAAC-A354-4B4A-8647-52F820B200E7}" type="presParOf" srcId="{32498EAE-9669-4DFB-91F9-8FD2E8398E43}" destId="{6AEA3F0A-96F5-4AB2-97BA-2B72E25F50BB}" srcOrd="1" destOrd="0" presId="urn:microsoft.com/office/officeart/2005/8/layout/hierarchy1"/>
    <dgm:cxn modelId="{5C6BAB50-9B51-4DB1-B3AF-0DBB06ADCE6C}" type="presParOf" srcId="{6AEA3F0A-96F5-4AB2-97BA-2B72E25F50BB}" destId="{E379B0C2-7A04-434F-AB88-3CB121C0E400}" srcOrd="0" destOrd="0" presId="urn:microsoft.com/office/officeart/2005/8/layout/hierarchy1"/>
    <dgm:cxn modelId="{C9A0A960-7E20-4145-973D-832A0ACC7256}" type="presParOf" srcId="{E379B0C2-7A04-434F-AB88-3CB121C0E400}" destId="{E1FF1ED8-0F85-4C77-9B74-C9A1907EF77D}" srcOrd="0" destOrd="0" presId="urn:microsoft.com/office/officeart/2005/8/layout/hierarchy1"/>
    <dgm:cxn modelId="{8E265383-5194-4973-A229-E843AB204071}" type="presParOf" srcId="{E379B0C2-7A04-434F-AB88-3CB121C0E400}" destId="{788B8216-B54E-4456-8FB6-E9B93B79091D}" srcOrd="1" destOrd="0" presId="urn:microsoft.com/office/officeart/2005/8/layout/hierarchy1"/>
    <dgm:cxn modelId="{FB753226-5721-495C-A0FC-4E19AA68BB11}" type="presParOf" srcId="{6AEA3F0A-96F5-4AB2-97BA-2B72E25F50BB}" destId="{AD2F8FB2-3C18-41B5-B156-0572D05AAF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6F06C-02DD-4A10-8F63-E3F4B5A916E2}">
      <dsp:nvSpPr>
        <dsp:cNvPr id="0" name=""/>
        <dsp:cNvSpPr/>
      </dsp:nvSpPr>
      <dsp:spPr>
        <a:xfrm>
          <a:off x="7470192" y="2338777"/>
          <a:ext cx="91440" cy="2883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37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D7108E-A90C-45A2-B734-CFDB781B01B5}">
      <dsp:nvSpPr>
        <dsp:cNvPr id="0" name=""/>
        <dsp:cNvSpPr/>
      </dsp:nvSpPr>
      <dsp:spPr>
        <a:xfrm>
          <a:off x="4253285" y="1420767"/>
          <a:ext cx="3262626" cy="288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519"/>
              </a:lnTo>
              <a:lnTo>
                <a:pt x="3262626" y="196519"/>
              </a:lnTo>
              <a:lnTo>
                <a:pt x="3262626" y="28837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A54239-83FE-4EC8-A2A7-DE81D96D575E}">
      <dsp:nvSpPr>
        <dsp:cNvPr id="0" name=""/>
        <dsp:cNvSpPr/>
      </dsp:nvSpPr>
      <dsp:spPr>
        <a:xfrm>
          <a:off x="4326859" y="2338777"/>
          <a:ext cx="91440" cy="2883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37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AC840-3278-441D-8B66-16A4E94AD96C}">
      <dsp:nvSpPr>
        <dsp:cNvPr id="0" name=""/>
        <dsp:cNvSpPr/>
      </dsp:nvSpPr>
      <dsp:spPr>
        <a:xfrm>
          <a:off x="4253285" y="1420767"/>
          <a:ext cx="119293" cy="288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519"/>
              </a:lnTo>
              <a:lnTo>
                <a:pt x="119293" y="196519"/>
              </a:lnTo>
              <a:lnTo>
                <a:pt x="119293" y="28837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95430-4728-4A6B-9935-9E29677D96D6}">
      <dsp:nvSpPr>
        <dsp:cNvPr id="0" name=""/>
        <dsp:cNvSpPr/>
      </dsp:nvSpPr>
      <dsp:spPr>
        <a:xfrm>
          <a:off x="1449845" y="2338777"/>
          <a:ext cx="91440" cy="2883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37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50D5C7-B1F5-4C0A-B6B7-E816C6EFA6D0}">
      <dsp:nvSpPr>
        <dsp:cNvPr id="0" name=""/>
        <dsp:cNvSpPr/>
      </dsp:nvSpPr>
      <dsp:spPr>
        <a:xfrm>
          <a:off x="1495565" y="1420767"/>
          <a:ext cx="2757719" cy="288375"/>
        </a:xfrm>
        <a:custGeom>
          <a:avLst/>
          <a:gdLst/>
          <a:ahLst/>
          <a:cxnLst/>
          <a:rect l="0" t="0" r="0" b="0"/>
          <a:pathLst>
            <a:path>
              <a:moveTo>
                <a:pt x="2757719" y="0"/>
              </a:moveTo>
              <a:lnTo>
                <a:pt x="2757719" y="196519"/>
              </a:lnTo>
              <a:lnTo>
                <a:pt x="0" y="196519"/>
              </a:lnTo>
              <a:lnTo>
                <a:pt x="0" y="28837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72C348-AECD-4869-B131-75D763512770}">
      <dsp:nvSpPr>
        <dsp:cNvPr id="0" name=""/>
        <dsp:cNvSpPr/>
      </dsp:nvSpPr>
      <dsp:spPr>
        <a:xfrm>
          <a:off x="2647664" y="791133"/>
          <a:ext cx="3211242" cy="62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68CE9-3177-4C15-AF54-8A4EF35B7C69}">
      <dsp:nvSpPr>
        <dsp:cNvPr id="0" name=""/>
        <dsp:cNvSpPr/>
      </dsp:nvSpPr>
      <dsp:spPr>
        <a:xfrm>
          <a:off x="2757836" y="895797"/>
          <a:ext cx="3211242" cy="62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Trang chủ</a:t>
          </a:r>
        </a:p>
      </dsp:txBody>
      <dsp:txXfrm>
        <a:off x="2776277" y="914238"/>
        <a:ext cx="3174360" cy="592752"/>
      </dsp:txXfrm>
    </dsp:sp>
    <dsp:sp modelId="{F33D80F8-7AF1-41F6-B1C2-B9627CB4693C}">
      <dsp:nvSpPr>
        <dsp:cNvPr id="0" name=""/>
        <dsp:cNvSpPr/>
      </dsp:nvSpPr>
      <dsp:spPr>
        <a:xfrm>
          <a:off x="4096" y="1709143"/>
          <a:ext cx="2982938" cy="62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DA387-C419-4009-A3ED-CE6CB5BC4BA2}">
      <dsp:nvSpPr>
        <dsp:cNvPr id="0" name=""/>
        <dsp:cNvSpPr/>
      </dsp:nvSpPr>
      <dsp:spPr>
        <a:xfrm>
          <a:off x="114268" y="1813806"/>
          <a:ext cx="2982938" cy="62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Cửa hàng</a:t>
          </a:r>
        </a:p>
      </dsp:txBody>
      <dsp:txXfrm>
        <a:off x="132709" y="1832247"/>
        <a:ext cx="2946056" cy="592752"/>
      </dsp:txXfrm>
    </dsp:sp>
    <dsp:sp modelId="{6EB6B7DF-B4F3-486B-8864-E059A966D512}">
      <dsp:nvSpPr>
        <dsp:cNvPr id="0" name=""/>
        <dsp:cNvSpPr/>
      </dsp:nvSpPr>
      <dsp:spPr>
        <a:xfrm>
          <a:off x="191960" y="2627152"/>
          <a:ext cx="2607210" cy="62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C47F7-7BBB-4B38-8E01-7D115585FBC0}">
      <dsp:nvSpPr>
        <dsp:cNvPr id="0" name=""/>
        <dsp:cNvSpPr/>
      </dsp:nvSpPr>
      <dsp:spPr>
        <a:xfrm>
          <a:off x="302132" y="2731816"/>
          <a:ext cx="2607210" cy="62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Chi tiết sản phẩm </a:t>
          </a:r>
        </a:p>
      </dsp:txBody>
      <dsp:txXfrm>
        <a:off x="320573" y="2750257"/>
        <a:ext cx="2570328" cy="592752"/>
      </dsp:txXfrm>
    </dsp:sp>
    <dsp:sp modelId="{0F82A904-CD06-46B0-A81A-B677BD2A7CDC}">
      <dsp:nvSpPr>
        <dsp:cNvPr id="0" name=""/>
        <dsp:cNvSpPr/>
      </dsp:nvSpPr>
      <dsp:spPr>
        <a:xfrm>
          <a:off x="3876804" y="1709143"/>
          <a:ext cx="991549" cy="62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3FD53-1FC2-49E2-9F29-130126D3427E}">
      <dsp:nvSpPr>
        <dsp:cNvPr id="0" name=""/>
        <dsp:cNvSpPr/>
      </dsp:nvSpPr>
      <dsp:spPr>
        <a:xfrm>
          <a:off x="3986976" y="1813806"/>
          <a:ext cx="991549" cy="62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Blog</a:t>
          </a:r>
        </a:p>
      </dsp:txBody>
      <dsp:txXfrm>
        <a:off x="4005417" y="1832247"/>
        <a:ext cx="954667" cy="592752"/>
      </dsp:txXfrm>
    </dsp:sp>
    <dsp:sp modelId="{F4340E0F-CB52-4E3F-A225-D28E403C064F}">
      <dsp:nvSpPr>
        <dsp:cNvPr id="0" name=""/>
        <dsp:cNvSpPr/>
      </dsp:nvSpPr>
      <dsp:spPr>
        <a:xfrm>
          <a:off x="3019515" y="2627152"/>
          <a:ext cx="2706127" cy="62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2BAD2-8CFA-4E86-9161-D91E4A31E18F}">
      <dsp:nvSpPr>
        <dsp:cNvPr id="0" name=""/>
        <dsp:cNvSpPr/>
      </dsp:nvSpPr>
      <dsp:spPr>
        <a:xfrm>
          <a:off x="3129687" y="2731816"/>
          <a:ext cx="2706127" cy="62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Chi tiết Blog</a:t>
          </a:r>
        </a:p>
      </dsp:txBody>
      <dsp:txXfrm>
        <a:off x="3148128" y="2750257"/>
        <a:ext cx="2669245" cy="592752"/>
      </dsp:txXfrm>
    </dsp:sp>
    <dsp:sp modelId="{C3D0BA0F-CA22-4124-97A7-2D0FFFAC91FB}">
      <dsp:nvSpPr>
        <dsp:cNvPr id="0" name=""/>
        <dsp:cNvSpPr/>
      </dsp:nvSpPr>
      <dsp:spPr>
        <a:xfrm>
          <a:off x="6529350" y="1709143"/>
          <a:ext cx="1973124" cy="62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986A5-BE1C-4EEF-B922-D760D3766EAA}">
      <dsp:nvSpPr>
        <dsp:cNvPr id="0" name=""/>
        <dsp:cNvSpPr/>
      </dsp:nvSpPr>
      <dsp:spPr>
        <a:xfrm>
          <a:off x="6639522" y="1813806"/>
          <a:ext cx="1973124" cy="62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Tác giả</a:t>
          </a:r>
        </a:p>
      </dsp:txBody>
      <dsp:txXfrm>
        <a:off x="6657963" y="1832247"/>
        <a:ext cx="1936242" cy="592752"/>
      </dsp:txXfrm>
    </dsp:sp>
    <dsp:sp modelId="{E1FF1ED8-0F85-4C77-9B74-C9A1907EF77D}">
      <dsp:nvSpPr>
        <dsp:cNvPr id="0" name=""/>
        <dsp:cNvSpPr/>
      </dsp:nvSpPr>
      <dsp:spPr>
        <a:xfrm>
          <a:off x="5945987" y="2627152"/>
          <a:ext cx="3139850" cy="62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B8216-B54E-4456-8FB6-E9B93B79091D}">
      <dsp:nvSpPr>
        <dsp:cNvPr id="0" name=""/>
        <dsp:cNvSpPr/>
      </dsp:nvSpPr>
      <dsp:spPr>
        <a:xfrm>
          <a:off x="6056159" y="2731816"/>
          <a:ext cx="3139850" cy="62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Giới thiệu tác giả</a:t>
          </a:r>
        </a:p>
      </dsp:txBody>
      <dsp:txXfrm>
        <a:off x="6074600" y="2750257"/>
        <a:ext cx="3102968" cy="592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50567-93AB-4CA6-871A-54031B6C0385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C7F00-D012-49DF-ADE2-649603C2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3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tiêu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6A4ED3-C3BC-4104-8164-F441EF5C6FB2}" type="datetime1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Hình ảnh 8" descr="Ảnh có chứa cây, con đường, ngoài trời&#10;&#10;Mô tả được tạo tự động">
            <a:extLst>
              <a:ext uri="{FF2B5EF4-FFF2-40B4-BE49-F238E27FC236}">
                <a16:creationId xmlns:a16="http://schemas.microsoft.com/office/drawing/2014/main" id="{6AEE316C-3F28-4132-999C-568D76FCC6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15" r="-2" b="14523"/>
          <a:stretch/>
        </p:blipFill>
        <p:spPr>
          <a:xfrm>
            <a:off x="245549" y="255583"/>
            <a:ext cx="11700901" cy="6380480"/>
          </a:xfrm>
          <a:prstGeom prst="rect">
            <a:avLst/>
          </a:prstGeom>
        </p:spPr>
      </p:pic>
      <p:pic>
        <p:nvPicPr>
          <p:cNvPr id="10" name="Hình ảnh 9" descr="Ảnh có chứa văn bản&#10;&#10;Mô tả được tạo tự động">
            <a:extLst>
              <a:ext uri="{FF2B5EF4-FFF2-40B4-BE49-F238E27FC236}">
                <a16:creationId xmlns:a16="http://schemas.microsoft.com/office/drawing/2014/main" id="{1A7CAFA8-1B61-4C0D-B3AD-9AE8619A9D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1" y="344779"/>
            <a:ext cx="3853019" cy="1069340"/>
          </a:xfrm>
          <a:prstGeom prst="rect">
            <a:avLst/>
          </a:prstGeom>
        </p:spPr>
      </p:pic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BD6C799-F8D0-4F31-A589-48E062A608C0}"/>
              </a:ext>
            </a:extLst>
          </p:cNvPr>
          <p:cNvSpPr txBox="1"/>
          <p:nvPr userDrawn="1"/>
        </p:nvSpPr>
        <p:spPr>
          <a:xfrm>
            <a:off x="7289800" y="584117"/>
            <a:ext cx="41723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160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sz="1600" b="1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600" b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b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1600" b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600" b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b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pPr algn="ctr"/>
            <a:r>
              <a:rPr lang="en-US" sz="1600" err="1">
                <a:solidFill>
                  <a:srgbClr val="0070C0"/>
                </a:solidFill>
              </a:rPr>
              <a:t>Lớp</a:t>
            </a:r>
            <a:r>
              <a:rPr lang="en-US" sz="1600">
                <a:solidFill>
                  <a:srgbClr val="0070C0"/>
                </a:solidFill>
              </a:rPr>
              <a:t>: </a:t>
            </a:r>
            <a:r>
              <a:rPr lang="en-US" sz="1600" b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IE104.M13.CNCL</a:t>
            </a:r>
            <a:endParaRPr lang="en-US" sz="16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28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2E14-027D-484B-9BDC-8D57A639FDF5}" type="datetime1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5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4746-3F54-4551-B665-040E2DFA898B}" type="datetime1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07D8-1DC4-445F-B5A6-157D1F14F2D3}" type="datetime1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3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2919-A560-40FC-A708-2FE7C1FB4B89}" type="datetime1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6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A41A-B7CF-40A0-AE93-8A7D14E20BBC}" type="datetime1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3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24B2-646F-418F-9FB9-74E08525EB59}" type="datetime1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9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2F41-3B9A-465C-B48A-AE276D5C6470}" type="datetime1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5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A50F-3C2C-4898-A403-24F6E406EE71}" type="datetime1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3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C3EE-A861-4811-B85D-A029FF0CF895}" type="datetime1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4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118A-2BE7-40AF-AC4B-B6C3D53FF7FB}" type="datetime1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6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403A70-63A8-49A6-A19C-F3D6FA211D14}" type="datetime1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7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randhawa/pen/XaOyJq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deojs.com/" TargetMode="External"/><Relationship Id="rId4" Type="http://schemas.openxmlformats.org/officeDocument/2006/relationships/hyperlink" Target="https://www.jqueryscript.net/animation/Realistic-Snow-Falling-Effect-with-jQuery-CSS3-snow-js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videoj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6F53A17-44F6-4EAD-8FF6-1A78E1244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êu đề 1">
            <a:extLst>
              <a:ext uri="{FF2B5EF4-FFF2-40B4-BE49-F238E27FC236}">
                <a16:creationId xmlns:a16="http://schemas.microsoft.com/office/drawing/2014/main" id="{92A3C7A3-275C-4AB5-B964-F79D0B0F9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7416" y="3839411"/>
            <a:ext cx="9966960" cy="13258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3200">
                <a:solidFill>
                  <a:srgbClr val="FFC000"/>
                </a:solidFill>
              </a:rPr>
              <a:t>THIẾT KẾ WEBSITE </a:t>
            </a:r>
            <a:br>
              <a:rPr lang="en-US" sz="3200">
                <a:solidFill>
                  <a:srgbClr val="FFC000"/>
                </a:solidFill>
              </a:rPr>
            </a:br>
            <a:r>
              <a:rPr lang="en-US" sz="3200">
                <a:solidFill>
                  <a:srgbClr val="FFFF00"/>
                </a:solidFill>
              </a:rPr>
              <a:t>bán </a:t>
            </a:r>
            <a:r>
              <a:rPr lang="en-US" sz="3200" err="1">
                <a:solidFill>
                  <a:srgbClr val="FFFF00"/>
                </a:solidFill>
              </a:rPr>
              <a:t>sách</a:t>
            </a:r>
            <a:r>
              <a:rPr lang="en-US" sz="3200">
                <a:solidFill>
                  <a:srgbClr val="FFFF00"/>
                </a:solidFill>
              </a:rPr>
              <a:t> </a:t>
            </a:r>
            <a:r>
              <a:rPr lang="en-US" sz="3200" err="1">
                <a:solidFill>
                  <a:srgbClr val="FFFF00"/>
                </a:solidFill>
              </a:rPr>
              <a:t>athena</a:t>
            </a:r>
            <a:r>
              <a:rPr lang="en-US" sz="3200">
                <a:solidFill>
                  <a:srgbClr val="FFFF00"/>
                </a:solidFill>
              </a:rPr>
              <a:t> book</a:t>
            </a:r>
            <a:endParaRPr lang="vi-VN" sz="3200">
              <a:solidFill>
                <a:srgbClr val="FFFF00"/>
              </a:solidFill>
            </a:endParaRPr>
          </a:p>
        </p:txBody>
      </p:sp>
      <p:sp>
        <p:nvSpPr>
          <p:cNvPr id="33" name="Tiêu đề 1">
            <a:extLst>
              <a:ext uri="{FF2B5EF4-FFF2-40B4-BE49-F238E27FC236}">
                <a16:creationId xmlns:a16="http://schemas.microsoft.com/office/drawing/2014/main" id="{CA529097-FE70-46BB-8C2B-ABAE082A9E6F}"/>
              </a:ext>
            </a:extLst>
          </p:cNvPr>
          <p:cNvSpPr txBox="1">
            <a:spLocks/>
          </p:cNvSpPr>
          <p:nvPr/>
        </p:nvSpPr>
        <p:spPr>
          <a:xfrm>
            <a:off x="1207416" y="2216364"/>
            <a:ext cx="9966960" cy="1325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MÔN HỌC</a:t>
            </a:r>
          </a:p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INTERNET VÀ CÔNG NGHỆ WEB</a:t>
            </a:r>
            <a:endParaRPr lang="vi-V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636506-C633-4692-A16C-303F6D030A2A}"/>
              </a:ext>
            </a:extLst>
          </p:cNvPr>
          <p:cNvSpPr txBox="1"/>
          <p:nvPr/>
        </p:nvSpPr>
        <p:spPr>
          <a:xfrm>
            <a:off x="4087239" y="5667118"/>
            <a:ext cx="4012441" cy="81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000" err="1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200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err="1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b="1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b="1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sz="2000" b="1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Yến</a:t>
            </a:r>
            <a:endParaRPr lang="en-US" sz="2000" b="1">
              <a:solidFill>
                <a:srgbClr val="00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3000"/>
              </a:lnSpc>
            </a:pP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SVTH: </a:t>
            </a:r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Trương Thế Tấn</a:t>
            </a:r>
          </a:p>
        </p:txBody>
      </p:sp>
    </p:spTree>
    <p:extLst>
      <p:ext uri="{BB962C8B-B14F-4D97-AF65-F5344CB8AC3E}">
        <p14:creationId xmlns:p14="http://schemas.microsoft.com/office/powerpoint/2010/main" val="111052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78A0F-1073-4BF2-A6C7-BD806D4F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489DD49-5CDA-429F-A22B-3281BA863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20" y="1170322"/>
            <a:ext cx="3963615" cy="45173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1F4EE676-5FCB-4409-88E4-C41CF325B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568" y="1095259"/>
            <a:ext cx="3963616" cy="45173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FB41CE-9C52-4712-9259-E64B4FB3E6D1}"/>
              </a:ext>
            </a:extLst>
          </p:cNvPr>
          <p:cNvSpPr txBox="1"/>
          <p:nvPr/>
        </p:nvSpPr>
        <p:spPr>
          <a:xfrm>
            <a:off x="396320" y="232704"/>
            <a:ext cx="5189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Thiết kế Template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7D44C5-DD36-4B49-91A4-2AE9DE9D62E2}"/>
              </a:ext>
            </a:extLst>
          </p:cNvPr>
          <p:cNvSpPr txBox="1"/>
          <p:nvPr/>
        </p:nvSpPr>
        <p:spPr>
          <a:xfrm>
            <a:off x="4573279" y="1085049"/>
            <a:ext cx="2723253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Trang chủ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Chi tiết sản phẩm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Chi tiết bài blog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Tác giả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Chi tiết tác giả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276FA1D1-CA0F-430B-A4FD-7B73C306971D}"/>
              </a:ext>
            </a:extLst>
          </p:cNvPr>
          <p:cNvSpPr/>
          <p:nvPr/>
        </p:nvSpPr>
        <p:spPr>
          <a:xfrm>
            <a:off x="4355586" y="1095259"/>
            <a:ext cx="367911" cy="4667482"/>
          </a:xfrm>
          <a:prstGeom prst="rightBrace">
            <a:avLst>
              <a:gd name="adj1" fmla="val 8333"/>
              <a:gd name="adj2" fmla="val 263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B74E6C77-8FA5-4E8D-8E5B-EBEA17635268}"/>
              </a:ext>
            </a:extLst>
          </p:cNvPr>
          <p:cNvSpPr/>
          <p:nvPr/>
        </p:nvSpPr>
        <p:spPr>
          <a:xfrm>
            <a:off x="7296532" y="1095259"/>
            <a:ext cx="367911" cy="4592419"/>
          </a:xfrm>
          <a:prstGeom prst="leftBrace">
            <a:avLst>
              <a:gd name="adj1" fmla="val 8333"/>
              <a:gd name="adj2" fmla="val 803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246ADC-B66B-437F-9FDF-70F0FECC5476}"/>
              </a:ext>
            </a:extLst>
          </p:cNvPr>
          <p:cNvSpPr txBox="1"/>
          <p:nvPr/>
        </p:nvSpPr>
        <p:spPr>
          <a:xfrm>
            <a:off x="5495554" y="4217360"/>
            <a:ext cx="1769416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Cửa hàng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Blog</a:t>
            </a:r>
          </a:p>
        </p:txBody>
      </p:sp>
    </p:spTree>
    <p:extLst>
      <p:ext uri="{BB962C8B-B14F-4D97-AF65-F5344CB8AC3E}">
        <p14:creationId xmlns:p14="http://schemas.microsoft.com/office/powerpoint/2010/main" val="178210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7CCD9-93AA-406C-8099-1CAD4CAC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5F859-622E-42B6-8CBF-8C0DF8730FFC}"/>
              </a:ext>
            </a:extLst>
          </p:cNvPr>
          <p:cNvSpPr txBox="1"/>
          <p:nvPr/>
        </p:nvSpPr>
        <p:spPr>
          <a:xfrm>
            <a:off x="532798" y="396477"/>
            <a:ext cx="5189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Xây dựng Website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E0DA8D-11CF-4353-B0BB-24B1E455A7CB}"/>
              </a:ext>
            </a:extLst>
          </p:cNvPr>
          <p:cNvSpPr txBox="1"/>
          <p:nvPr/>
        </p:nvSpPr>
        <p:spPr>
          <a:xfrm>
            <a:off x="1023582" y="1360732"/>
            <a:ext cx="2756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0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57971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1B80B-CC9B-4382-A0CF-9A3DB82C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94B89-14BC-4179-AB5B-8F5630DDC46A}"/>
              </a:ext>
            </a:extLst>
          </p:cNvPr>
          <p:cNvSpPr txBox="1"/>
          <p:nvPr/>
        </p:nvSpPr>
        <p:spPr>
          <a:xfrm>
            <a:off x="556145" y="329203"/>
            <a:ext cx="42558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Kết luận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C8C962-4640-409C-9531-41F64D5D294B}"/>
              </a:ext>
            </a:extLst>
          </p:cNvPr>
          <p:cNvCxnSpPr/>
          <p:nvPr/>
        </p:nvCxnSpPr>
        <p:spPr>
          <a:xfrm>
            <a:off x="6095999" y="1248416"/>
            <a:ext cx="0" cy="2190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362D19-0610-405A-B54A-A52A23FF4BB0}"/>
              </a:ext>
            </a:extLst>
          </p:cNvPr>
          <p:cNvSpPr txBox="1"/>
          <p:nvPr/>
        </p:nvSpPr>
        <p:spPr>
          <a:xfrm>
            <a:off x="4667541" y="3881005"/>
            <a:ext cx="2856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8CFD9B-D785-4179-B819-1C35813DBEE1}"/>
              </a:ext>
            </a:extLst>
          </p:cNvPr>
          <p:cNvSpPr txBox="1"/>
          <p:nvPr/>
        </p:nvSpPr>
        <p:spPr>
          <a:xfrm>
            <a:off x="8551608" y="1235432"/>
            <a:ext cx="15558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>
                <a:latin typeface="Times New Roman" panose="02020603050405020304" pitchFamily="18" charset="0"/>
                <a:cs typeface="Times New Roman" panose="02020603050405020304" pitchFamily="18" charset="0"/>
              </a:rPr>
              <a:t>Hạn chế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76C174-70FC-486E-93F2-6E6F396D0498}"/>
              </a:ext>
            </a:extLst>
          </p:cNvPr>
          <p:cNvSpPr txBox="1"/>
          <p:nvPr/>
        </p:nvSpPr>
        <p:spPr>
          <a:xfrm>
            <a:off x="6277969" y="1869000"/>
            <a:ext cx="5227089" cy="1398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Chưa áp dụng reponsive cho website</a:t>
            </a:r>
          </a:p>
          <a:p>
            <a:pPr marL="285750" indent="-28575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Chưa sử dụng nhiều javascript xử lý sự kiện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E8A537-6800-4F2B-9201-85843866651B}"/>
              </a:ext>
            </a:extLst>
          </p:cNvPr>
          <p:cNvSpPr txBox="1"/>
          <p:nvPr/>
        </p:nvSpPr>
        <p:spPr>
          <a:xfrm>
            <a:off x="556145" y="1798397"/>
            <a:ext cx="5539851" cy="1847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hiện đại, thân thiện, dễ sử dụng. Đầy đủ chức năng</a:t>
            </a:r>
          </a:p>
          <a:p>
            <a:pPr marL="285750" indent="-28575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Áp dụng và tìm hiểu thêm những kiến thức đã học.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EDFD05-42B9-4EA8-A4DE-A443497392B3}"/>
              </a:ext>
            </a:extLst>
          </p:cNvPr>
          <p:cNvSpPr txBox="1"/>
          <p:nvPr/>
        </p:nvSpPr>
        <p:spPr>
          <a:xfrm>
            <a:off x="2985768" y="4435003"/>
            <a:ext cx="6584402" cy="1398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Reponsive trong website</a:t>
            </a:r>
          </a:p>
          <a:p>
            <a:pPr marL="285750" indent="-28575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Áp dụng các framework javascript để tối ưu code </a:t>
            </a:r>
          </a:p>
          <a:p>
            <a:pPr marL="285750" indent="-28575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Kết hợp backend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36DFCC-761C-4FD3-B4F5-F474BB642B37}"/>
              </a:ext>
            </a:extLst>
          </p:cNvPr>
          <p:cNvSpPr txBox="1"/>
          <p:nvPr/>
        </p:nvSpPr>
        <p:spPr>
          <a:xfrm>
            <a:off x="2262265" y="1235432"/>
            <a:ext cx="15558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>
                <a:latin typeface="Times New Roman" panose="02020603050405020304" pitchFamily="18" charset="0"/>
                <a:cs typeface="Times New Roman" panose="02020603050405020304" pitchFamily="18" charset="0"/>
              </a:rPr>
              <a:t>Ưu điểm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04B3E5-EB67-4F59-B6BE-819F6665E321}"/>
              </a:ext>
            </a:extLst>
          </p:cNvPr>
          <p:cNvCxnSpPr>
            <a:cxnSpLocks/>
          </p:cNvCxnSpPr>
          <p:nvPr/>
        </p:nvCxnSpPr>
        <p:spPr>
          <a:xfrm>
            <a:off x="6095999" y="3425898"/>
            <a:ext cx="4412777" cy="1146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08C63C-862E-4C44-A133-AD09FD18AA70}"/>
              </a:ext>
            </a:extLst>
          </p:cNvPr>
          <p:cNvCxnSpPr>
            <a:cxnSpLocks/>
          </p:cNvCxnSpPr>
          <p:nvPr/>
        </p:nvCxnSpPr>
        <p:spPr>
          <a:xfrm flipH="1">
            <a:off x="1404095" y="3425898"/>
            <a:ext cx="4691904" cy="1146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73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37EEC0-2967-4364-BFAF-0EEFAB78D111}"/>
              </a:ext>
            </a:extLst>
          </p:cNvPr>
          <p:cNvSpPr txBox="1"/>
          <p:nvPr/>
        </p:nvSpPr>
        <p:spPr>
          <a:xfrm>
            <a:off x="3995380" y="383794"/>
            <a:ext cx="5134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D9747-37EE-4088-911F-FED132B793E9}"/>
              </a:ext>
            </a:extLst>
          </p:cNvPr>
          <p:cNvSpPr txBox="1"/>
          <p:nvPr/>
        </p:nvSpPr>
        <p:spPr>
          <a:xfrm>
            <a:off x="709683" y="1637731"/>
            <a:ext cx="11054687" cy="4602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vi-VN" sz="2200">
                <a:latin typeface="Times New Roman" panose="02020603050405020304" pitchFamily="18" charset="0"/>
                <a:cs typeface="Times New Roman" panose="02020603050405020304" pitchFamily="18" charset="0"/>
              </a:rPr>
              <a:t>Trần Thị Hồng Yến (2021), </a:t>
            </a:r>
            <a:r>
              <a:rPr lang="vi-VN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Slide bài giảng môn Internet và Công nghệ Web</a:t>
            </a:r>
            <a:r>
              <a:rPr lang="vi-VN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Khoa Khoa Học và Kỹ Thuật Thông Tin, Trường ĐH. Công Nghệ Thông Tin.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W3Schools Online Web Tutorials: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https://www.w3schools.com/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Owl Carousel owl slider (Responsive) 2020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–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CodePen: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https://codepen.io/randhawa/pen/XaOyJq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[4] Realistic Snow Falling Effect with jQuery and CSS3 - snow.js: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https://www.jqueryscript.net/animation/Realistic-Snow-Falling-Effect-with-jQuery-CSS3-snow-js.html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Video.js: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https://videojs.com/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642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D78F01-5DC9-4169-916A-74CF19298C9F}"/>
              </a:ext>
            </a:extLst>
          </p:cNvPr>
          <p:cNvSpPr txBox="1"/>
          <p:nvPr/>
        </p:nvSpPr>
        <p:spPr>
          <a:xfrm>
            <a:off x="1960728" y="2183642"/>
            <a:ext cx="82705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ƠN CÔ VÀ CÁC BẠN </a:t>
            </a:r>
          </a:p>
          <a:p>
            <a:pPr algn="ctr"/>
            <a:r>
              <a:rPr lang="en-US" sz="5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 LẮNG NGHE</a:t>
            </a:r>
          </a:p>
        </p:txBody>
      </p:sp>
    </p:spTree>
    <p:extLst>
      <p:ext uri="{BB962C8B-B14F-4D97-AF65-F5344CB8AC3E}">
        <p14:creationId xmlns:p14="http://schemas.microsoft.com/office/powerpoint/2010/main" val="73458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062268D-EB7A-46F9-BD28-8650886D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379D0-6E9B-4AF0-8BCE-BCDFE5689BA3}"/>
              </a:ext>
            </a:extLst>
          </p:cNvPr>
          <p:cNvSpPr txBox="1"/>
          <p:nvPr/>
        </p:nvSpPr>
        <p:spPr>
          <a:xfrm>
            <a:off x="6373501" y="1202721"/>
            <a:ext cx="3684895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I. Giới thiệu đề tài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9A265-EB12-441C-BB59-2E19D69B9EFA}"/>
              </a:ext>
            </a:extLst>
          </p:cNvPr>
          <p:cNvSpPr txBox="1"/>
          <p:nvPr/>
        </p:nvSpPr>
        <p:spPr>
          <a:xfrm>
            <a:off x="6373503" y="2075111"/>
            <a:ext cx="3684895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II. Cơ sở lý thuyết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859B5-0212-4813-BE36-E1B8A17390DC}"/>
              </a:ext>
            </a:extLst>
          </p:cNvPr>
          <p:cNvSpPr txBox="1"/>
          <p:nvPr/>
        </p:nvSpPr>
        <p:spPr>
          <a:xfrm>
            <a:off x="6373501" y="2941238"/>
            <a:ext cx="3684895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III. Thiết kế Template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15A602-32B7-47F0-B10D-FC2D458ABBB9}"/>
              </a:ext>
            </a:extLst>
          </p:cNvPr>
          <p:cNvSpPr txBox="1"/>
          <p:nvPr/>
        </p:nvSpPr>
        <p:spPr>
          <a:xfrm>
            <a:off x="6373501" y="3807365"/>
            <a:ext cx="3684895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IV. Xây dựng Website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141927-FCAD-4DD2-B070-9E808A26EECA}"/>
              </a:ext>
            </a:extLst>
          </p:cNvPr>
          <p:cNvSpPr txBox="1"/>
          <p:nvPr/>
        </p:nvSpPr>
        <p:spPr>
          <a:xfrm>
            <a:off x="6373501" y="4673492"/>
            <a:ext cx="3684895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V. Kết luận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79C4BF-AD02-4858-915F-E6103507ACEB}"/>
              </a:ext>
            </a:extLst>
          </p:cNvPr>
          <p:cNvSpPr/>
          <p:nvPr/>
        </p:nvSpPr>
        <p:spPr>
          <a:xfrm>
            <a:off x="477672" y="2662253"/>
            <a:ext cx="4558353" cy="1111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Nội dung báo cáo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70DB0B-2110-4F67-8C7E-33F00681EFED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 flipV="1">
            <a:off x="5036025" y="1479720"/>
            <a:ext cx="1337476" cy="173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74AAB1-02B9-43DE-8CA2-E55B4532B1E1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5036025" y="2352110"/>
            <a:ext cx="1337478" cy="86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BF7FB1-718F-4879-982A-0B7F89CE78FF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5036025" y="3218237"/>
            <a:ext cx="1337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A034558-893E-457E-BD47-69914839575E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5036025" y="3218237"/>
            <a:ext cx="1337476" cy="86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AF5665-22D4-4C5F-A0DD-79DA9C1C5493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5036025" y="3218237"/>
            <a:ext cx="1337476" cy="173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52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6E0965-32A8-4A52-B6EF-1C37B5EBB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15" y="335749"/>
            <a:ext cx="9875520" cy="983321"/>
          </a:xfrm>
        </p:spPr>
        <p:txBody>
          <a:bodyPr/>
          <a:lstStyle/>
          <a:p>
            <a:r>
              <a:rPr lang="en-US"/>
              <a:t>I. Giới </a:t>
            </a:r>
            <a:r>
              <a:rPr lang="en-US" err="1"/>
              <a:t>thiệu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tài</a:t>
            </a: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39F031F-C603-4C60-A0C1-94BA7BDA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4BB0A-BC58-473C-A797-B6BA957BCE3E}"/>
              </a:ext>
            </a:extLst>
          </p:cNvPr>
          <p:cNvSpPr txBox="1"/>
          <p:nvPr/>
        </p:nvSpPr>
        <p:spPr>
          <a:xfrm>
            <a:off x="747215" y="2639714"/>
            <a:ext cx="5813946" cy="18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Lý do </a:t>
            </a:r>
            <a:r>
              <a:rPr lang="en-US" sz="3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tài: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Sở thích đọc sách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Có nguồn văn bản và tài nguyên.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FAE2C-9650-4F91-8E6C-122B8B42E32F}"/>
              </a:ext>
            </a:extLst>
          </p:cNvPr>
          <p:cNvSpPr txBox="1"/>
          <p:nvPr/>
        </p:nvSpPr>
        <p:spPr>
          <a:xfrm>
            <a:off x="747215" y="1468791"/>
            <a:ext cx="5813946" cy="701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Tên website: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ATHENA BOOK</a:t>
            </a:r>
          </a:p>
        </p:txBody>
      </p:sp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B6E66FFF-FCF8-4126-BA13-1F7AC93E8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735" y="1378229"/>
            <a:ext cx="3810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6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ỗ dành sẵn cho Số hiệu Bản chiếu 3">
            <a:extLst>
              <a:ext uri="{FF2B5EF4-FFF2-40B4-BE49-F238E27FC236}">
                <a16:creationId xmlns:a16="http://schemas.microsoft.com/office/drawing/2014/main" id="{C5098DE7-3FC4-44E1-A4A6-481EBA02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CF4DAB-B3AC-49FE-94E4-73B6D2AF992C}"/>
              </a:ext>
            </a:extLst>
          </p:cNvPr>
          <p:cNvSpPr txBox="1"/>
          <p:nvPr/>
        </p:nvSpPr>
        <p:spPr>
          <a:xfrm>
            <a:off x="942833" y="457118"/>
            <a:ext cx="5813946" cy="18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sử dụng: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JS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Video.js và Owl Carousel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84EF11-32C7-4BC2-A94A-3A56E5721917}"/>
              </a:ext>
            </a:extLst>
          </p:cNvPr>
          <p:cNvSpPr txBox="1"/>
          <p:nvPr/>
        </p:nvSpPr>
        <p:spPr>
          <a:xfrm>
            <a:off x="942833" y="2570183"/>
            <a:ext cx="5813946" cy="139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Môi trường thiết kế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E9FC5A-AFD4-4703-A659-D2C486AB645B}"/>
              </a:ext>
            </a:extLst>
          </p:cNvPr>
          <p:cNvSpPr txBox="1"/>
          <p:nvPr/>
        </p:nvSpPr>
        <p:spPr>
          <a:xfrm>
            <a:off x="942833" y="4251142"/>
            <a:ext cx="5813946" cy="139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Công cụ hỗ trợ: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Canva, Photoshop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E71D0F40-5335-4CF6-9C52-6C97E41DD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779" y="2757352"/>
            <a:ext cx="1131627" cy="113162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559C159-C454-4948-9352-4B6BF3007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720" y="4438311"/>
            <a:ext cx="2146110" cy="1207187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9155CB97-BBED-42BD-87E0-ED19149FC5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530" y="4440555"/>
            <a:ext cx="1224947" cy="1204943"/>
          </a:xfrm>
          <a:prstGeom prst="rect">
            <a:avLst/>
          </a:prstGeom>
        </p:spPr>
      </p:pic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140FAC94-258E-4F01-A43B-C386ECE473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89" y="1691914"/>
            <a:ext cx="2153788" cy="486756"/>
          </a:xfrm>
          <a:prstGeom prst="rect">
            <a:avLst/>
          </a:prstGeom>
        </p:spPr>
      </p:pic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C0433E5-84E1-45B2-B09E-91327F47FD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720" y="1563047"/>
            <a:ext cx="2803904" cy="934635"/>
          </a:xfrm>
          <a:prstGeom prst="rect">
            <a:avLst/>
          </a:prstGeom>
        </p:spPr>
      </p:pic>
      <p:pic>
        <p:nvPicPr>
          <p:cNvPr id="18" name="Picture 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B9434D4-173A-4B60-B127-1E0E62AE1C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821" y="1431877"/>
            <a:ext cx="960363" cy="119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3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F1D194-A569-4F0C-89F6-ECF993270E84}"/>
              </a:ext>
            </a:extLst>
          </p:cNvPr>
          <p:cNvSpPr txBox="1"/>
          <p:nvPr/>
        </p:nvSpPr>
        <p:spPr>
          <a:xfrm>
            <a:off x="956480" y="482075"/>
            <a:ext cx="5813946" cy="701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Sitemap website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B8716C5-DEA2-42C1-975F-0056EC8C03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146875"/>
              </p:ext>
            </p:extLst>
          </p:nvPr>
        </p:nvGraphicFramePr>
        <p:xfrm>
          <a:off x="1495946" y="1352708"/>
          <a:ext cx="9200107" cy="4152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032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7AEDF-EEBA-467D-9AC1-8B177FCC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3548B-DE77-4B1F-A366-1C1A62A9D0CE}"/>
              </a:ext>
            </a:extLst>
          </p:cNvPr>
          <p:cNvSpPr txBox="1"/>
          <p:nvPr/>
        </p:nvSpPr>
        <p:spPr>
          <a:xfrm>
            <a:off x="581562" y="256742"/>
            <a:ext cx="4680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Cơ sở lý thuyết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C44E89-B02A-4617-8D83-AB73141676A6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5262210" y="641462"/>
            <a:ext cx="14733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1591BF-01C1-48AF-A5C5-07EE23052E94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5262210" y="641463"/>
            <a:ext cx="1473371" cy="68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844AC4-9F3A-40C1-AD2A-6491344C6F76}"/>
              </a:ext>
            </a:extLst>
          </p:cNvPr>
          <p:cNvSpPr txBox="1"/>
          <p:nvPr/>
        </p:nvSpPr>
        <p:spPr>
          <a:xfrm>
            <a:off x="6735581" y="364463"/>
            <a:ext cx="1981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Video.js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AC7546-88D1-4156-9DDD-2AD2A9351090}"/>
              </a:ext>
            </a:extLst>
          </p:cNvPr>
          <p:cNvSpPr txBox="1"/>
          <p:nvPr/>
        </p:nvSpPr>
        <p:spPr>
          <a:xfrm>
            <a:off x="6735581" y="1045778"/>
            <a:ext cx="43001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Ký pháp BEM cho CSS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3EA7AC-B06E-4043-8EEA-D04326D6C232}"/>
              </a:ext>
            </a:extLst>
          </p:cNvPr>
          <p:cNvSpPr txBox="1"/>
          <p:nvPr/>
        </p:nvSpPr>
        <p:spPr>
          <a:xfrm>
            <a:off x="581562" y="1641736"/>
            <a:ext cx="10454185" cy="12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 Video.js - 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https://videojs.com/</a:t>
            </a:r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Video.js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là 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một trình phát video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trên HTML5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7B898B-2B93-4662-9BB1-0B43444A85C2}"/>
              </a:ext>
            </a:extLst>
          </p:cNvPr>
          <p:cNvSpPr txBox="1"/>
          <p:nvPr/>
        </p:nvSpPr>
        <p:spPr>
          <a:xfrm>
            <a:off x="873991" y="3209508"/>
            <a:ext cx="3353233" cy="230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&lt;video&gt;</a:t>
            </a:r>
          </a:p>
          <a:p>
            <a:pPr>
              <a:lnSpc>
                <a:spcPts val="3500"/>
              </a:lnSpc>
            </a:pPr>
            <a:endParaRPr lang="en-US" sz="24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sz="240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sz="24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&lt;-- Nội dung--&gt;</a:t>
            </a:r>
          </a:p>
          <a:p>
            <a:pPr>
              <a:lnSpc>
                <a:spcPts val="3500"/>
              </a:lnSpc>
            </a:pPr>
            <a:endParaRPr lang="en-US" sz="24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sz="240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&lt;/video&gt;</a:t>
            </a:r>
          </a:p>
        </p:txBody>
      </p:sp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D9A0FDAB-178A-4C8A-9DFA-5CE9778636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9"/>
          <a:stretch/>
        </p:blipFill>
        <p:spPr>
          <a:xfrm>
            <a:off x="4863516" y="3176166"/>
            <a:ext cx="6905936" cy="304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2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7AEDF-EEBA-467D-9AC1-8B177FCC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3EA7AC-B06E-4043-8EEA-D04326D6C232}"/>
              </a:ext>
            </a:extLst>
          </p:cNvPr>
          <p:cNvSpPr txBox="1"/>
          <p:nvPr/>
        </p:nvSpPr>
        <p:spPr>
          <a:xfrm>
            <a:off x="444961" y="331031"/>
            <a:ext cx="11210227" cy="22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500"/>
              </a:lnSpc>
              <a:buFont typeface="Wingdings" panose="05000000000000000000" pitchFamily="2" charset="2"/>
              <a:buChar char="v"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Ký pháp BEM: </a:t>
            </a:r>
          </a:p>
          <a:p>
            <a:pPr marL="800100" lvl="1" indent="-34290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Tiêu chuẩn đặt tên cho các tên lớp CSS </a:t>
            </a:r>
          </a:p>
          <a:p>
            <a:pPr marL="800100" lvl="1" indent="-34290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ode Frontend dễ đọc và dễ hiểu hơn, dễ làm việc và dễ mở rộng cũng như bảo trì khi làm việc với CSS.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BEM gốc, BEM Harry Roberts, BEM CamelCase</a:t>
            </a:r>
          </a:p>
        </p:txBody>
      </p:sp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AD550D0-7FBB-484B-BE9D-9CB0FBED9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61" y="3256317"/>
            <a:ext cx="4922292" cy="26479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B6D4DD0-2581-4867-A0FD-C933DC71492C}"/>
              </a:ext>
            </a:extLst>
          </p:cNvPr>
          <p:cNvSpPr txBox="1"/>
          <p:nvPr/>
        </p:nvSpPr>
        <p:spPr>
          <a:xfrm>
            <a:off x="5836321" y="2843479"/>
            <a:ext cx="6033919" cy="825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lock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(khối) đại diện cho một đối tượng trong trang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§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content,  menu, search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4C9915-9D85-4E58-831A-7C382C958664}"/>
              </a:ext>
            </a:extLst>
          </p:cNvPr>
          <p:cNvSpPr txBox="1"/>
          <p:nvPr/>
        </p:nvSpPr>
        <p:spPr>
          <a:xfrm>
            <a:off x="5836321" y="3975107"/>
            <a:ext cx="5603814" cy="12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Một </a:t>
            </a:r>
            <a:r>
              <a:rPr lang="vi-V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(phần tử) là một thành phần trong khối thực hiện một chức năng cụ thể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§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rticle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06A896-0CC6-4427-9BAF-2BBCC25BF209}"/>
              </a:ext>
            </a:extLst>
          </p:cNvPr>
          <p:cNvSpPr txBox="1"/>
          <p:nvPr/>
        </p:nvSpPr>
        <p:spPr>
          <a:xfrm>
            <a:off x="5836321" y="5491456"/>
            <a:ext cx="5603814" cy="825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Modifier</a:t>
            </a:r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là chỉ sự thay đổi của một khối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§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eatured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icon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C06FF3A-4BD0-4B20-943F-9F372AAC1692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5367253" y="3256317"/>
            <a:ext cx="469068" cy="13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328820-ADE9-4B79-9B3F-33159C6023CE}"/>
              </a:ext>
            </a:extLst>
          </p:cNvPr>
          <p:cNvCxnSpPr>
            <a:cxnSpLocks/>
            <a:stCxn id="3" idx="3"/>
            <a:endCxn id="27" idx="1"/>
          </p:cNvCxnSpPr>
          <p:nvPr/>
        </p:nvCxnSpPr>
        <p:spPr>
          <a:xfrm>
            <a:off x="5367253" y="4580305"/>
            <a:ext cx="469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4720D4E-0746-48A3-8524-0594E8CEE081}"/>
              </a:ext>
            </a:extLst>
          </p:cNvPr>
          <p:cNvCxnSpPr>
            <a:cxnSpLocks/>
            <a:stCxn id="3" idx="3"/>
            <a:endCxn id="33" idx="1"/>
          </p:cNvCxnSpPr>
          <p:nvPr/>
        </p:nvCxnSpPr>
        <p:spPr>
          <a:xfrm>
            <a:off x="5367253" y="4580305"/>
            <a:ext cx="469068" cy="132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95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7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37C495-222F-47C8-8625-E60CB15806C6}"/>
              </a:ext>
            </a:extLst>
          </p:cNvPr>
          <p:cNvSpPr txBox="1"/>
          <p:nvPr/>
        </p:nvSpPr>
        <p:spPr>
          <a:xfrm>
            <a:off x="600502" y="435886"/>
            <a:ext cx="8420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000" u="sng">
                <a:latin typeface="Times New Roman" panose="02020603050405020304" pitchFamily="18" charset="0"/>
                <a:cs typeface="Times New Roman" panose="02020603050405020304" pitchFamily="18" charset="0"/>
              </a:rPr>
              <a:t>Quy ước đặt tên trong BEM kiểu Harry Roberts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50EE02-699F-45A2-B4EC-2B75151B778D}"/>
              </a:ext>
            </a:extLst>
          </p:cNvPr>
          <p:cNvSpPr txBox="1"/>
          <p:nvPr/>
        </p:nvSpPr>
        <p:spPr>
          <a:xfrm>
            <a:off x="805219" y="1313597"/>
            <a:ext cx="10931856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Tên được viết bằng chữ thường</a:t>
            </a:r>
          </a:p>
          <a:p>
            <a:pPr marL="342900" indent="-34290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Các từ trong tên của các thực thể BEM được phân tách bằng dấu gạch ngang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vi-VN" sz="3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pPr>
              <a:lnSpc>
                <a:spcPts val="35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ví dụ: </a:t>
            </a:r>
            <a:r>
              <a:rPr lang="en-US" sz="2000">
                <a:latin typeface="Consolas" panose="020B0609020204030204" pitchFamily="49" charset="0"/>
                <a:cs typeface="Times New Roman" panose="02020603050405020304" pitchFamily="18" charset="0"/>
              </a:rPr>
              <a:t>block-name</a:t>
            </a:r>
            <a:endParaRPr lang="vi-VN" sz="20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Tên Element được phân tách với tên Block bằng 2 dấu gạch dưới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35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vi-VN" sz="3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endParaRPr lang="en-US" sz="3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sz="3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ví dụ: </a:t>
            </a:r>
            <a:r>
              <a:rPr lang="en-US" sz="2000">
                <a:latin typeface="Consolas" panose="020B0609020204030204" pitchFamily="49" charset="0"/>
                <a:cs typeface="Times New Roman" panose="02020603050405020304" pitchFamily="18" charset="0"/>
              </a:rPr>
              <a:t>block-name__element-name</a:t>
            </a:r>
          </a:p>
          <a:p>
            <a:pPr marL="342900" indent="-34290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Tên Modifier được phân tách với tên Element bằng dấu gạch nối đôi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3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endParaRPr lang="en-US" sz="3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sz="3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ví dụ: </a:t>
            </a:r>
            <a:r>
              <a:rPr lang="en-US" sz="2000">
                <a:latin typeface="Consolas" panose="020B0609020204030204" pitchFamily="49" charset="0"/>
                <a:cs typeface="Times New Roman" panose="02020603050405020304" pitchFamily="18" charset="0"/>
              </a:rPr>
              <a:t>block-name__element-name__modifier-name</a:t>
            </a:r>
          </a:p>
        </p:txBody>
      </p:sp>
    </p:spTree>
    <p:extLst>
      <p:ext uri="{BB962C8B-B14F-4D97-AF65-F5344CB8AC3E}">
        <p14:creationId xmlns:p14="http://schemas.microsoft.com/office/powerpoint/2010/main" val="352665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E0E0A9-9136-4526-A248-24E74A7D3487}"/>
              </a:ext>
            </a:extLst>
          </p:cNvPr>
          <p:cNvSpPr/>
          <p:nvPr/>
        </p:nvSpPr>
        <p:spPr>
          <a:xfrm>
            <a:off x="450376" y="393266"/>
            <a:ext cx="7806520" cy="598023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500" b="0" i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1500" b="0" i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6515B-35BB-4841-9ED6-217040F024E9}"/>
              </a:ext>
            </a:extLst>
          </p:cNvPr>
          <p:cNvSpPr txBox="1"/>
          <p:nvPr/>
        </p:nvSpPr>
        <p:spPr>
          <a:xfrm>
            <a:off x="641445" y="586854"/>
            <a:ext cx="761545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.content</a:t>
            </a:r>
            <a:r>
              <a:rPr lang="en-US" b="0" i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b="0" i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Các thuộc tính CSS */</a:t>
            </a:r>
            <a:r>
              <a:rPr lang="en-US" b="0" i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/>
            </a:br>
            <a:r>
              <a:rPr lang="en-US" b="0" i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.menu</a:t>
            </a:r>
            <a:r>
              <a:rPr lang="en-US" b="0" i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 }</a:t>
            </a:r>
            <a:br>
              <a:rPr lang="en-US"/>
            </a:br>
            <a:r>
              <a:rPr lang="en-US" b="0" i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.search</a:t>
            </a:r>
            <a:r>
              <a:rPr lang="en-US" b="0" i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i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i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.content__article</a:t>
            </a:r>
            <a:r>
              <a:rPr lang="en-US" b="0" i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</a:t>
            </a:r>
            <a:r>
              <a:rPr lang="en-US" b="0" i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Các thuộc tính CSS */</a:t>
            </a:r>
            <a:r>
              <a:rPr lang="en-US" b="0" i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/>
            </a:br>
            <a:r>
              <a:rPr lang="en-US" b="0" i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.menu__item</a:t>
            </a:r>
            <a:r>
              <a:rPr lang="en-US" b="0" i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 }</a:t>
            </a:r>
            <a:br>
              <a:rPr lang="en-US"/>
            </a:br>
            <a:r>
              <a:rPr lang="en-US" b="0" i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.search__input</a:t>
            </a:r>
            <a:r>
              <a:rPr lang="en-US" b="0" i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 }</a:t>
            </a:r>
          </a:p>
          <a:p>
            <a:pPr algn="l">
              <a:lnSpc>
                <a:spcPct val="150000"/>
              </a:lnSpc>
            </a:pP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.content__article--featured</a:t>
            </a:r>
            <a:r>
              <a:rPr lang="en-US" b="0" i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 </a:t>
            </a:r>
            <a:r>
              <a:rPr lang="en-US" b="0" i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Các thuộc tính CSS */</a:t>
            </a:r>
            <a:r>
              <a:rPr lang="en-US" b="0" i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/>
            </a:br>
            <a:r>
              <a:rPr lang="en-US" b="0" i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.menu__item--link</a:t>
            </a:r>
            <a:r>
              <a:rPr lang="en-US" b="0" i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 }</a:t>
            </a:r>
            <a:br>
              <a:rPr lang="en-US"/>
            </a:br>
            <a:r>
              <a:rPr lang="en-US" b="0" i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.search__input--icon</a:t>
            </a:r>
            <a:r>
              <a:rPr lang="en-US" b="0" i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 }</a:t>
            </a:r>
          </a:p>
          <a:p>
            <a:pPr algn="l">
              <a:lnSpc>
                <a:spcPct val="150000"/>
              </a:lnSpc>
            </a:pPr>
            <a:endParaRPr lang="en-US" b="0" i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i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.block-name__element-name--modifier-name</a:t>
            </a:r>
            <a:r>
              <a:rPr lang="en-US" b="0" i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F04CACD5-9B35-4354-A44B-65C7CB1BB142}"/>
              </a:ext>
            </a:extLst>
          </p:cNvPr>
          <p:cNvSpPr/>
          <p:nvPr/>
        </p:nvSpPr>
        <p:spPr>
          <a:xfrm>
            <a:off x="8366079" y="393266"/>
            <a:ext cx="163772" cy="132635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B1BF687-2EE5-47C9-9E28-0029F2C4FC03}"/>
              </a:ext>
            </a:extLst>
          </p:cNvPr>
          <p:cNvSpPr/>
          <p:nvPr/>
        </p:nvSpPr>
        <p:spPr>
          <a:xfrm>
            <a:off x="8379728" y="2166704"/>
            <a:ext cx="163772" cy="132635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A5C9B1D-5371-418B-BED0-D77B52CB5EF4}"/>
              </a:ext>
            </a:extLst>
          </p:cNvPr>
          <p:cNvSpPr/>
          <p:nvPr/>
        </p:nvSpPr>
        <p:spPr>
          <a:xfrm>
            <a:off x="8393376" y="3837052"/>
            <a:ext cx="163772" cy="132635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62CB057-DEA2-44B7-B43F-B939F2271F13}"/>
              </a:ext>
            </a:extLst>
          </p:cNvPr>
          <p:cNvSpPr/>
          <p:nvPr/>
        </p:nvSpPr>
        <p:spPr>
          <a:xfrm>
            <a:off x="8407024" y="5447963"/>
            <a:ext cx="163772" cy="51179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24C9D1-3B69-471D-AFD1-EF7935C6715F}"/>
              </a:ext>
            </a:extLst>
          </p:cNvPr>
          <p:cNvSpPr txBox="1"/>
          <p:nvPr/>
        </p:nvSpPr>
        <p:spPr>
          <a:xfrm>
            <a:off x="8639034" y="817914"/>
            <a:ext cx="11191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F4A770-8E9C-41D3-8935-A22F32B6DF47}"/>
              </a:ext>
            </a:extLst>
          </p:cNvPr>
          <p:cNvSpPr txBox="1"/>
          <p:nvPr/>
        </p:nvSpPr>
        <p:spPr>
          <a:xfrm>
            <a:off x="8666332" y="2591352"/>
            <a:ext cx="13784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F0F329-62AB-4857-A339-CAC1DE88C39F}"/>
              </a:ext>
            </a:extLst>
          </p:cNvPr>
          <p:cNvSpPr txBox="1"/>
          <p:nvPr/>
        </p:nvSpPr>
        <p:spPr>
          <a:xfrm>
            <a:off x="8693628" y="4261700"/>
            <a:ext cx="13784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Modifier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7909DE-DD87-41BE-9F54-FE8DFFF7F1A5}"/>
              </a:ext>
            </a:extLst>
          </p:cNvPr>
          <p:cNvSpPr txBox="1"/>
          <p:nvPr/>
        </p:nvSpPr>
        <p:spPr>
          <a:xfrm>
            <a:off x="8639034" y="5477765"/>
            <a:ext cx="3357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>
                <a:effectLst/>
                <a:latin typeface="Consolas" panose="020B0609020204030204" pitchFamily="49" charset="0"/>
              </a:rPr>
              <a:t>blockName; ElementName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37585EA7-AD76-408B-9CA4-E2F6B5AD3BC6}"/>
              </a:ext>
            </a:extLst>
          </p:cNvPr>
          <p:cNvSpPr/>
          <p:nvPr/>
        </p:nvSpPr>
        <p:spPr>
          <a:xfrm>
            <a:off x="8814180" y="5017339"/>
            <a:ext cx="2763672" cy="1326351"/>
          </a:xfrm>
          <a:prstGeom prst="mathMultiply">
            <a:avLst>
              <a:gd name="adj1" fmla="val 149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 animBg="1"/>
    </p:bldLst>
  </p:timing>
</p:sld>
</file>

<file path=ppt/theme/theme1.xml><?xml version="1.0" encoding="utf-8"?>
<a:theme xmlns:a="http://schemas.openxmlformats.org/drawingml/2006/main" name="Cơ sở">
  <a:themeElements>
    <a:clrScheme name="Cơ sở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ơ sở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ơ sở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815</TotalTime>
  <Words>714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Corbel</vt:lpstr>
      <vt:lpstr>Times New Roman</vt:lpstr>
      <vt:lpstr>Wingdings</vt:lpstr>
      <vt:lpstr>Cơ sở</vt:lpstr>
      <vt:lpstr>THIẾT KẾ WEBSITE  bán sách athena book</vt:lpstr>
      <vt:lpstr>PowerPoint Presentation</vt:lpstr>
      <vt:lpstr>I. Giới thiệu đề tài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ỨNG DỤNG QUẢN LÝ SINH VIÊN TRƯỜNG ĐẠI HỌC URC</dc:title>
  <dc:creator>Trần Thị Hồng Yến</dc:creator>
  <cp:lastModifiedBy>Trương Thế Tấn</cp:lastModifiedBy>
  <cp:revision>19</cp:revision>
  <dcterms:created xsi:type="dcterms:W3CDTF">2021-10-28T17:19:47Z</dcterms:created>
  <dcterms:modified xsi:type="dcterms:W3CDTF">2021-12-23T09:12:13Z</dcterms:modified>
</cp:coreProperties>
</file>