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1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FF"/>
    <a:srgbClr val="CCCCFF"/>
    <a:srgbClr val="DDDDDD"/>
    <a:srgbClr val="FFCCFF"/>
    <a:srgbClr val="00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22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50567-93AB-4CA6-871A-54031B6C0385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C7F00-D012-49DF-ADE2-649603C2A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3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36A4ED3-C3BC-4104-8164-F441EF5C6FB2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Hình ảnh 8" descr="Ảnh có chứa cây, con đường, ngoài trời&#10;&#10;Mô tả được tạo tự động">
            <a:extLst>
              <a:ext uri="{FF2B5EF4-FFF2-40B4-BE49-F238E27FC236}">
                <a16:creationId xmlns:a16="http://schemas.microsoft.com/office/drawing/2014/main" id="{6AEE316C-3F28-4132-999C-568D76FCC6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15" r="-2" b="14523"/>
          <a:stretch/>
        </p:blipFill>
        <p:spPr>
          <a:xfrm>
            <a:off x="245549" y="255583"/>
            <a:ext cx="11700901" cy="6380480"/>
          </a:xfrm>
          <a:prstGeom prst="rect">
            <a:avLst/>
          </a:prstGeom>
        </p:spPr>
      </p:pic>
      <p:pic>
        <p:nvPicPr>
          <p:cNvPr id="10" name="Hình ảnh 9" descr="Ảnh có chứa văn bản&#10;&#10;Mô tả được tạo tự động">
            <a:extLst>
              <a:ext uri="{FF2B5EF4-FFF2-40B4-BE49-F238E27FC236}">
                <a16:creationId xmlns:a16="http://schemas.microsoft.com/office/drawing/2014/main" id="{1A7CAFA8-1B61-4C0D-B3AD-9AE8619A9D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1" y="344779"/>
            <a:ext cx="3853019" cy="1069340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6BD6C799-F8D0-4F31-A589-48E062A608C0}"/>
              </a:ext>
            </a:extLst>
          </p:cNvPr>
          <p:cNvSpPr txBox="1"/>
          <p:nvPr userDrawn="1"/>
        </p:nvSpPr>
        <p:spPr>
          <a:xfrm>
            <a:off x="7289800" y="584117"/>
            <a:ext cx="41723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Khoa</a:t>
            </a:r>
            <a:r>
              <a:rPr lang="en-US" sz="16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Khoa </a:t>
            </a:r>
            <a:r>
              <a:rPr lang="en-US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thuật</a:t>
            </a:r>
            <a:r>
              <a:rPr lang="en-US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1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algn="ctr"/>
            <a:r>
              <a:rPr lang="en-US" sz="1600" dirty="0" err="1">
                <a:solidFill>
                  <a:srgbClr val="0070C0"/>
                </a:solidFill>
              </a:rPr>
              <a:t>Lớp</a:t>
            </a:r>
            <a:r>
              <a:rPr lang="en-US" sz="1600" dirty="0">
                <a:solidFill>
                  <a:srgbClr val="0070C0"/>
                </a:solidFill>
              </a:rPr>
              <a:t>: </a:t>
            </a:r>
            <a:r>
              <a:rPr lang="en-US" sz="16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IE104.M13.CNCL</a:t>
            </a:r>
            <a:endParaRPr 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28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2E14-027D-484B-9BDC-8D57A639FDF5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5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74746-3F54-4551-B665-040E2DFA898B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507D8-1DC4-445F-B5A6-157D1F14F2D3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3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2919-A560-40FC-A708-2FE7C1FB4B89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66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1A41A-B7CF-40A0-AE93-8A7D14E20BBC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3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4B2-646F-418F-9FB9-74E08525EB59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2F41-3B9A-465C-B48A-AE276D5C6470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54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5A50F-3C2C-4898-A403-24F6E406EE71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DC3EE-A861-4811-B85D-A029FF0CF895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41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6118A-2BE7-40AF-AC4B-B6C3D53FF7FB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6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7403A70-63A8-49A6-A19C-F3D6FA211D14}" type="datetime1">
              <a:rPr lang="en-US" smtClean="0"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7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6F53A17-44F6-4EAD-8FF6-1A78E1244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êu đề 1">
            <a:extLst>
              <a:ext uri="{FF2B5EF4-FFF2-40B4-BE49-F238E27FC236}">
                <a16:creationId xmlns:a16="http://schemas.microsoft.com/office/drawing/2014/main" id="{92A3C7A3-275C-4AB5-B964-F79D0B0F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416" y="3839411"/>
            <a:ext cx="9966960" cy="13258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THIẾT KẾ WEBSITE </a:t>
            </a:r>
            <a:r>
              <a:rPr lang="vi-VN" sz="3200" dirty="0">
                <a:solidFill>
                  <a:srgbClr val="FFFF00"/>
                </a:solidFill>
              </a:rPr>
              <a:t>SOMEWHERE COFFEE SHOP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997C000-BA19-40A1-A1E0-62886B254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68846"/>
            <a:ext cx="8767860" cy="10335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FFFF"/>
                </a:solidFill>
              </a:rPr>
              <a:t>GVHD: </a:t>
            </a:r>
            <a:r>
              <a:rPr lang="en-US" sz="2000" dirty="0" err="1">
                <a:solidFill>
                  <a:srgbClr val="00FFFF"/>
                </a:solidFill>
              </a:rPr>
              <a:t>ThS</a:t>
            </a:r>
            <a:r>
              <a:rPr lang="en-US" sz="2000" dirty="0">
                <a:solidFill>
                  <a:srgbClr val="00FFFF"/>
                </a:solidFill>
              </a:rPr>
              <a:t>. </a:t>
            </a:r>
            <a:r>
              <a:rPr lang="en-US" sz="2000" b="1" dirty="0">
                <a:solidFill>
                  <a:srgbClr val="00FFFF"/>
                </a:solidFill>
              </a:rPr>
              <a:t>Trần Thị Hồng Yến</a:t>
            </a:r>
          </a:p>
          <a:p>
            <a:r>
              <a:rPr lang="en-US" sz="1800" dirty="0"/>
              <a:t>SVTH1: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Trần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Văn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 – 123456789		</a:t>
            </a:r>
            <a:r>
              <a:rPr lang="en-US" sz="1800" dirty="0"/>
              <a:t> SVTH2: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Thị B – 987654321</a:t>
            </a:r>
          </a:p>
        </p:txBody>
      </p:sp>
      <p:sp>
        <p:nvSpPr>
          <p:cNvPr id="33" name="Tiêu đề 1">
            <a:extLst>
              <a:ext uri="{FF2B5EF4-FFF2-40B4-BE49-F238E27FC236}">
                <a16:creationId xmlns:a16="http://schemas.microsoft.com/office/drawing/2014/main" id="{CA529097-FE70-46BB-8C2B-ABAE082A9E6F}"/>
              </a:ext>
            </a:extLst>
          </p:cNvPr>
          <p:cNvSpPr txBox="1">
            <a:spLocks/>
          </p:cNvSpPr>
          <p:nvPr/>
        </p:nvSpPr>
        <p:spPr>
          <a:xfrm>
            <a:off x="1207416" y="2216364"/>
            <a:ext cx="9966960" cy="1325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1" kern="1200" cap="all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MÔN HỌC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VÀ CÔNG NGHỆ WEB</a:t>
            </a:r>
            <a:endParaRPr lang="vi-V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522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279A5CA-A62D-45F1-B14C-8CA0D5FB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F9230C-24AC-43CC-A5D4-C74F57A2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lang="en-US" dirty="0"/>
          </a:p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Template</a:t>
            </a:r>
          </a:p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</a:t>
            </a:r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062268D-EB7A-46F9-BD28-8650886D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20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66E0965-32A8-4A52-B6EF-1C37B5EB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0698D7A-EB01-4999-AD3A-2C092516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39F031F-C603-4C60-A0C1-94BA7BDA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69098"/>
      </p:ext>
    </p:extLst>
  </p:cSld>
  <p:clrMapOvr>
    <a:masterClrMapping/>
  </p:clrMapOvr>
</p:sld>
</file>

<file path=ppt/theme/theme1.xml><?xml version="1.0" encoding="utf-8"?>
<a:theme xmlns:a="http://schemas.openxmlformats.org/drawingml/2006/main" name="Cơ sở">
  <a:themeElements>
    <a:clrScheme name="Cơ sở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ơ sở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ơ sở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126</TotalTime>
  <Words>68</Words>
  <Application>Microsoft Office PowerPoint</Application>
  <PresentationFormat>Màn hình rộng</PresentationFormat>
  <Paragraphs>14</Paragraphs>
  <Slides>3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</vt:lpstr>
      <vt:lpstr>Times New Roman</vt:lpstr>
      <vt:lpstr>Cơ sở</vt:lpstr>
      <vt:lpstr>THIẾT KẾ WEBSITE SOMEWHERE COFFEE SHOP</vt:lpstr>
      <vt:lpstr>Nội dung báo cáo</vt:lpstr>
      <vt:lpstr>Giới thiệu đề tài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ỨNG DỤNG QUẢN LÝ SINH VIÊN TRƯỜNG ĐẠI HỌC URC</dc:title>
  <dc:creator>Trần Thị Hồng Yến</dc:creator>
  <cp:lastModifiedBy>Trần Thị Hồng Yến</cp:lastModifiedBy>
  <cp:revision>4</cp:revision>
  <dcterms:created xsi:type="dcterms:W3CDTF">2021-10-28T17:19:47Z</dcterms:created>
  <dcterms:modified xsi:type="dcterms:W3CDTF">2021-11-13T16:47:32Z</dcterms:modified>
</cp:coreProperties>
</file>