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 SemiBold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Inter"/>
      <p:regular r:id="rId46"/>
      <p:bold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Source Code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E1C1A4-ADBF-4782-B0D4-ED6E5D06CE38}">
  <a:tblStyle styleId="{0DE1C1A4-ADBF-4782-B0D4-ED6E5D06CE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MontserratSemiBold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Inter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Inter-bold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MontserratSemiBold-bold.fntdata"/><Relationship Id="rId38" Type="http://schemas.openxmlformats.org/officeDocument/2006/relationships/font" Target="fonts/Montserrat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SourceCodePro-bold.fntdata"/><Relationship Id="rId52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55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54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f31c1c5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f31c1c5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9469d1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9469d1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f316b99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f316b99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3655fa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3655fa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3655faa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3655faa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f316b99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f316b99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f316b99d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f316b99d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f316b99d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f316b99d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f316b99d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f316b99d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3655faa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3655faa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f316b99d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f316b99d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36c9688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36c9688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9fa94098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9fa94098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36c96881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36c96881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36c96881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36c96881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f4815d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f4815d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f31c1c5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f31c1c5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36c9688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36c9688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36c9688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236c9688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36c9688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36c9688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36c9688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236c9688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9fa940987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9fa94098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f316b99dd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f316b99d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fa9409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9fa9409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ea598cf2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ea598cf2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a598cf29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a598cf29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ea598cf29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ea598cf29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ea598cf29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ea598cf29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ea598cf29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ea598cf29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romedriver.chromium.org/download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225050" y="863775"/>
            <a:ext cx="52011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LAB - HTML</a:t>
            </a:r>
            <a:endParaRPr sz="6000">
              <a:solidFill>
                <a:srgbClr val="4A8CFF"/>
              </a:solidFill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3756200" y="2777525"/>
            <a:ext cx="5287500" cy="21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NHÓM 3</a:t>
            </a:r>
            <a:r>
              <a:rPr lang="en" sz="2200"/>
              <a:t>	</a:t>
            </a:r>
            <a:endParaRPr sz="22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Trương Thế Tấn		19522180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Nguyễn Văn Thành	19522243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Lương Tường Quy	19522108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2845200" y="2150850"/>
            <a:ext cx="620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UIT Confession</a:t>
            </a:r>
            <a:endParaRPr/>
          </a:p>
        </p:txBody>
      </p:sp>
      <p:sp>
        <p:nvSpPr>
          <p:cNvPr id="259" name="Google Shape;259;p37"/>
          <p:cNvSpPr txBox="1"/>
          <p:nvPr>
            <p:ph idx="1" type="subTitle"/>
          </p:nvPr>
        </p:nvSpPr>
        <p:spPr>
          <a:xfrm>
            <a:off x="4531050" y="2992650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2"/>
                </a:solidFill>
              </a:rPr>
              <a:t>Bài viết - Bình luận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60" name="Google Shape;260;p37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Phương pháp</a:t>
            </a:r>
            <a:endParaRPr sz="3000"/>
          </a:p>
        </p:txBody>
      </p:sp>
      <p:sp>
        <p:nvSpPr>
          <p:cNvPr id="266" name="Google Shape;266;p38"/>
          <p:cNvSpPr txBox="1"/>
          <p:nvPr>
            <p:ph idx="1" type="subTitle"/>
          </p:nvPr>
        </p:nvSpPr>
        <p:spPr>
          <a:xfrm>
            <a:off x="788100" y="1890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Graph API</a:t>
            </a:r>
            <a:endParaRPr sz="2500"/>
          </a:p>
        </p:txBody>
      </p:sp>
      <p:sp>
        <p:nvSpPr>
          <p:cNvPr id="267" name="Google Shape;267;p38"/>
          <p:cNvSpPr txBox="1"/>
          <p:nvPr>
            <p:ph idx="2" type="subTitle"/>
          </p:nvPr>
        </p:nvSpPr>
        <p:spPr>
          <a:xfrm>
            <a:off x="788100" y="2438675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Hạn chế</a:t>
            </a:r>
            <a:endParaRPr sz="2000"/>
          </a:p>
        </p:txBody>
      </p:sp>
      <p:sp>
        <p:nvSpPr>
          <p:cNvPr id="268" name="Google Shape;268;p38"/>
          <p:cNvSpPr txBox="1"/>
          <p:nvPr>
            <p:ph idx="3" type="subTitle"/>
          </p:nvPr>
        </p:nvSpPr>
        <p:spPr>
          <a:xfrm>
            <a:off x="5154600" y="1890200"/>
            <a:ext cx="39894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Crawling/ Scraping</a:t>
            </a:r>
            <a:endParaRPr sz="2500"/>
          </a:p>
        </p:txBody>
      </p:sp>
      <p:sp>
        <p:nvSpPr>
          <p:cNvPr id="269" name="Google Shape;269;p38"/>
          <p:cNvSpPr txBox="1"/>
          <p:nvPr>
            <p:ph idx="4" type="subTitle"/>
          </p:nvPr>
        </p:nvSpPr>
        <p:spPr>
          <a:xfrm>
            <a:off x="5993275" y="2438675"/>
            <a:ext cx="25923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Dễ dàng - Tiện dụng </a:t>
            </a:r>
            <a:endParaRPr sz="1800"/>
          </a:p>
        </p:txBody>
      </p:sp>
      <p:sp>
        <p:nvSpPr>
          <p:cNvPr id="270" name="Google Shape;270;p38"/>
          <p:cNvSpPr txBox="1"/>
          <p:nvPr>
            <p:ph idx="2" type="subTitle"/>
          </p:nvPr>
        </p:nvSpPr>
        <p:spPr>
          <a:xfrm>
            <a:off x="363400" y="4357900"/>
            <a:ext cx="38610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C0000"/>
                </a:solidFill>
                <a:highlight>
                  <a:srgbClr val="FFFFFF"/>
                </a:highlight>
              </a:rPr>
              <a:t>* Facebook -</a:t>
            </a:r>
            <a:r>
              <a:rPr lang="en" sz="1700">
                <a:solidFill>
                  <a:srgbClr val="CC0000"/>
                </a:solidFill>
                <a:highlight>
                  <a:srgbClr val="FFFFFF"/>
                </a:highlight>
              </a:rPr>
              <a:t> Cambridge Analytica</a:t>
            </a:r>
            <a:endParaRPr sz="1700">
              <a:solidFill>
                <a:srgbClr val="CC0000"/>
              </a:solidFill>
            </a:endParaRPr>
          </a:p>
        </p:txBody>
      </p:sp>
      <p:cxnSp>
        <p:nvCxnSpPr>
          <p:cNvPr id="271" name="Google Shape;271;p38"/>
          <p:cNvCxnSpPr>
            <a:stCxn id="265" idx="2"/>
            <a:endCxn id="266" idx="0"/>
          </p:cNvCxnSpPr>
          <p:nvPr/>
        </p:nvCxnSpPr>
        <p:spPr>
          <a:xfrm flipH="1">
            <a:off x="1919000" y="955875"/>
            <a:ext cx="2652900" cy="9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8"/>
          <p:cNvCxnSpPr>
            <a:stCxn id="265" idx="2"/>
            <a:endCxn id="268" idx="0"/>
          </p:cNvCxnSpPr>
          <p:nvPr/>
        </p:nvCxnSpPr>
        <p:spPr>
          <a:xfrm>
            <a:off x="4571900" y="955875"/>
            <a:ext cx="2577300" cy="9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8"/>
          <p:cNvSpPr/>
          <p:nvPr/>
        </p:nvSpPr>
        <p:spPr>
          <a:xfrm>
            <a:off x="5218800" y="1616950"/>
            <a:ext cx="3861000" cy="1557600"/>
          </a:xfrm>
          <a:prstGeom prst="ellipse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 txBox="1"/>
          <p:nvPr>
            <p:ph idx="1" type="subTitle"/>
          </p:nvPr>
        </p:nvSpPr>
        <p:spPr>
          <a:xfrm>
            <a:off x="5312750" y="3835650"/>
            <a:ext cx="3548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000"/>
              <a:t>Selenium + Beautifulsoup</a:t>
            </a:r>
            <a:endParaRPr b="0" sz="2000"/>
          </a:p>
        </p:txBody>
      </p:sp>
      <p:cxnSp>
        <p:nvCxnSpPr>
          <p:cNvPr id="275" name="Google Shape;275;p38"/>
          <p:cNvCxnSpPr>
            <a:endCxn id="274" idx="0"/>
          </p:cNvCxnSpPr>
          <p:nvPr/>
        </p:nvCxnSpPr>
        <p:spPr>
          <a:xfrm flipH="1">
            <a:off x="7087100" y="2879250"/>
            <a:ext cx="6600" cy="9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3309000" y="143975"/>
            <a:ext cx="252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Thực hiện</a:t>
            </a:r>
            <a:endParaRPr b="1"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9"/>
          <p:cNvCxnSpPr/>
          <p:nvPr/>
        </p:nvCxnSpPr>
        <p:spPr>
          <a:xfrm>
            <a:off x="6936800" y="5374375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9"/>
          <p:cNvSpPr/>
          <p:nvPr/>
        </p:nvSpPr>
        <p:spPr>
          <a:xfrm>
            <a:off x="295875" y="1087875"/>
            <a:ext cx="49401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idx="1" type="subTitle"/>
          </p:nvPr>
        </p:nvSpPr>
        <p:spPr>
          <a:xfrm>
            <a:off x="427125" y="1182925"/>
            <a:ext cx="46776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https://m.facebook.com/ConfessionUIT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1535175" y="2520850"/>
            <a:ext cx="2461500" cy="6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 txBox="1"/>
          <p:nvPr>
            <p:ph idx="1" type="subTitle"/>
          </p:nvPr>
        </p:nvSpPr>
        <p:spPr>
          <a:xfrm>
            <a:off x="1578975" y="2679250"/>
            <a:ext cx="23739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000"/>
              <a:t>Link các bài viết</a:t>
            </a:r>
            <a:endParaRPr b="0" sz="2000"/>
          </a:p>
        </p:txBody>
      </p:sp>
      <p:sp>
        <p:nvSpPr>
          <p:cNvPr id="286" name="Google Shape;286;p39"/>
          <p:cNvSpPr/>
          <p:nvPr/>
        </p:nvSpPr>
        <p:spPr>
          <a:xfrm>
            <a:off x="5352125" y="2377300"/>
            <a:ext cx="2853900" cy="92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Crawl 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bài viết - bình luận</a:t>
            </a:r>
            <a:endParaRPr/>
          </a:p>
        </p:txBody>
      </p:sp>
      <p:cxnSp>
        <p:nvCxnSpPr>
          <p:cNvPr id="287" name="Google Shape;287;p39"/>
          <p:cNvCxnSpPr>
            <a:stCxn id="283" idx="1"/>
          </p:cNvCxnSpPr>
          <p:nvPr/>
        </p:nvCxnSpPr>
        <p:spPr>
          <a:xfrm>
            <a:off x="427125" y="1345675"/>
            <a:ext cx="4800" cy="15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8" name="Google Shape;288;p39"/>
          <p:cNvCxnSpPr>
            <a:endCxn id="284" idx="1"/>
          </p:cNvCxnSpPr>
          <p:nvPr/>
        </p:nvCxnSpPr>
        <p:spPr>
          <a:xfrm>
            <a:off x="392775" y="2839900"/>
            <a:ext cx="11424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289" name="Google Shape;289;p39"/>
          <p:cNvCxnSpPr>
            <a:stCxn id="285" idx="3"/>
            <a:endCxn id="286" idx="1"/>
          </p:cNvCxnSpPr>
          <p:nvPr/>
        </p:nvCxnSpPr>
        <p:spPr>
          <a:xfrm>
            <a:off x="3952875" y="2842000"/>
            <a:ext cx="139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9"/>
          <p:cNvCxnSpPr/>
          <p:nvPr/>
        </p:nvCxnSpPr>
        <p:spPr>
          <a:xfrm flipH="1">
            <a:off x="2754800" y="1950075"/>
            <a:ext cx="19800" cy="6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graphicFrame>
        <p:nvGraphicFramePr>
          <p:cNvPr id="291" name="Google Shape;291;p39"/>
          <p:cNvGraphicFramePr/>
          <p:nvPr/>
        </p:nvGraphicFramePr>
        <p:xfrm>
          <a:off x="1248050" y="3953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{0DE1C1A4-ADBF-4782-B0D4-ED6E5D06CE38}</a:tableStyleId>
              </a:tblPr>
              <a:tblGrid>
                <a:gridCol w="1522100"/>
                <a:gridCol w="1522100"/>
              </a:tblGrid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LinkPost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DatePost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2" name="Google Shape;292;p39"/>
          <p:cNvGraphicFramePr/>
          <p:nvPr/>
        </p:nvGraphicFramePr>
        <p:xfrm>
          <a:off x="5104725" y="39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{0DE1C1A4-ADBF-4782-B0D4-ED6E5D06CE38}</a:tableStyleId>
              </a:tblPr>
              <a:tblGrid>
                <a:gridCol w="810750"/>
                <a:gridCol w="666800"/>
                <a:gridCol w="982425"/>
                <a:gridCol w="1254250"/>
              </a:tblGrid>
              <a:tr h="46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Content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Comments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3" name="Google Shape;293;p39"/>
          <p:cNvCxnSpPr/>
          <p:nvPr/>
        </p:nvCxnSpPr>
        <p:spPr>
          <a:xfrm flipH="1">
            <a:off x="2761425" y="3167350"/>
            <a:ext cx="45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9"/>
          <p:cNvCxnSpPr>
            <a:stCxn id="286" idx="2"/>
          </p:cNvCxnSpPr>
          <p:nvPr/>
        </p:nvCxnSpPr>
        <p:spPr>
          <a:xfrm>
            <a:off x="6779075" y="3306700"/>
            <a:ext cx="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9"/>
          <p:cNvCxnSpPr>
            <a:stCxn id="286" idx="0"/>
          </p:cNvCxnSpPr>
          <p:nvPr/>
        </p:nvCxnSpPr>
        <p:spPr>
          <a:xfrm flipH="1" rot="5400000">
            <a:off x="4595825" y="194050"/>
            <a:ext cx="375000" cy="39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40"/>
          <p:cNvGraphicFramePr/>
          <p:nvPr/>
        </p:nvGraphicFramePr>
        <p:xfrm>
          <a:off x="286100" y="596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{0DE1C1A4-ADBF-4782-B0D4-ED6E5D06CE38}</a:tableStyleId>
              </a:tblPr>
              <a:tblGrid>
                <a:gridCol w="6452775"/>
                <a:gridCol w="1715300"/>
              </a:tblGrid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LinkPost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DatePost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3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https://m.facebook.com/story.php?story_fbid=7123318861073590&amp;id=447498478655695&amp;m_entstream_source=timeline&amp;__tn__=-R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 March at 14:08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https://m.facebook.com/story.php?story_fbid=7114398395298970&amp;id=447498478655695&amp;m_entstream_source=timeline&amp;__tn__=-R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 March at 14:20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https://m.facebook.com/story.php?story_fbid=7105315942873882&amp;id=447498478655695&amp;m_entstream_source=timeline&amp;__tn__=-R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March at 14:20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9675"/>
            <a:ext cx="9144001" cy="35277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42"/>
          <p:cNvCxnSpPr/>
          <p:nvPr/>
        </p:nvCxnSpPr>
        <p:spPr>
          <a:xfrm>
            <a:off x="6936800" y="5374375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2"/>
          <p:cNvSpPr/>
          <p:nvPr/>
        </p:nvSpPr>
        <p:spPr>
          <a:xfrm>
            <a:off x="2167425" y="1375825"/>
            <a:ext cx="49401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"/>
          <p:cNvSpPr txBox="1"/>
          <p:nvPr>
            <p:ph idx="1" type="subTitle"/>
          </p:nvPr>
        </p:nvSpPr>
        <p:spPr>
          <a:xfrm>
            <a:off x="2298675" y="1470875"/>
            <a:ext cx="46776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https://</a:t>
            </a:r>
            <a:r>
              <a:rPr b="1" lang="en" sz="1900" u="sng">
                <a:solidFill>
                  <a:schemeClr val="lt1"/>
                </a:solidFill>
              </a:rPr>
              <a:t>m</a:t>
            </a:r>
            <a:r>
              <a:rPr b="0" lang="en">
                <a:solidFill>
                  <a:schemeClr val="lt1"/>
                </a:solidFill>
              </a:rPr>
              <a:t>.facebook.com/ConfessionUIT</a:t>
            </a:r>
            <a:endParaRPr b="0">
              <a:solidFill>
                <a:schemeClr val="lt1"/>
              </a:solidFill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>
            <a:off x="3376650" y="1819225"/>
            <a:ext cx="0" cy="15705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2"/>
          <p:cNvSpPr txBox="1"/>
          <p:nvPr/>
        </p:nvSpPr>
        <p:spPr>
          <a:xfrm>
            <a:off x="2787750" y="3323775"/>
            <a:ext cx="117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obile</a:t>
            </a:r>
            <a:endParaRPr sz="2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3309000" y="143975"/>
            <a:ext cx="252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Thực hiện</a:t>
            </a:r>
            <a:endParaRPr b="1"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5434725" y="3194625"/>
            <a:ext cx="3272100" cy="78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Duyệt web dành cho điện thoại di động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2"/>
          <p:cNvCxnSpPr>
            <a:stCxn id="314" idx="3"/>
            <a:endCxn id="316" idx="1"/>
          </p:cNvCxnSpPr>
          <p:nvPr/>
        </p:nvCxnSpPr>
        <p:spPr>
          <a:xfrm>
            <a:off x="3965550" y="3585375"/>
            <a:ext cx="14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/>
        </p:nvSpPr>
        <p:spPr>
          <a:xfrm>
            <a:off x="4537200" y="1204225"/>
            <a:ext cx="4519500" cy="123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browser.execute_script(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            "window.scrollTo(0, document.body.scrollHeight);")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0" y="32668"/>
            <a:ext cx="4284650" cy="49579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" name="Google Shape;324;p43"/>
          <p:cNvSpPr txBox="1"/>
          <p:nvPr/>
        </p:nvSpPr>
        <p:spPr>
          <a:xfrm>
            <a:off x="4537200" y="322700"/>
            <a:ext cx="460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browser.get("https://m.facebook.com/ConfessionUIT")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/>
          <p:nvPr/>
        </p:nvSpPr>
        <p:spPr>
          <a:xfrm>
            <a:off x="894300" y="340300"/>
            <a:ext cx="7355400" cy="57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soup = BeautifulSoup(browser.page_source, 'html')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182900" y="2283900"/>
            <a:ext cx="1754100" cy="57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.find_all()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5044600" y="3487975"/>
            <a:ext cx="1557900" cy="57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.getText()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2783875" y="2283900"/>
            <a:ext cx="1557900" cy="57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findAll()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5044588" y="2283900"/>
            <a:ext cx="1557900" cy="57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find()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4" name="Google Shape;334;p44"/>
          <p:cNvCxnSpPr>
            <a:stCxn id="329" idx="2"/>
            <a:endCxn id="333" idx="0"/>
          </p:cNvCxnSpPr>
          <p:nvPr/>
        </p:nvCxnSpPr>
        <p:spPr>
          <a:xfrm flipH="1" rot="-5400000">
            <a:off x="4513800" y="974200"/>
            <a:ext cx="1368000" cy="1251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4"/>
          <p:cNvCxnSpPr>
            <a:stCxn id="329" idx="2"/>
            <a:endCxn id="332" idx="0"/>
          </p:cNvCxnSpPr>
          <p:nvPr/>
        </p:nvCxnSpPr>
        <p:spPr>
          <a:xfrm rot="5400000">
            <a:off x="3383400" y="1095400"/>
            <a:ext cx="1368000" cy="100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4"/>
          <p:cNvCxnSpPr>
            <a:stCxn id="329" idx="2"/>
            <a:endCxn id="330" idx="0"/>
          </p:cNvCxnSpPr>
          <p:nvPr/>
        </p:nvCxnSpPr>
        <p:spPr>
          <a:xfrm rot="5400000">
            <a:off x="2131950" y="-156050"/>
            <a:ext cx="1368000" cy="3512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4"/>
          <p:cNvCxnSpPr>
            <a:stCxn id="333" idx="2"/>
            <a:endCxn id="331" idx="0"/>
          </p:cNvCxnSpPr>
          <p:nvPr/>
        </p:nvCxnSpPr>
        <p:spPr>
          <a:xfrm>
            <a:off x="5823538" y="2859600"/>
            <a:ext cx="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44"/>
          <p:cNvSpPr/>
          <p:nvPr/>
        </p:nvSpPr>
        <p:spPr>
          <a:xfrm rot="5400000">
            <a:off x="2003975" y="1012650"/>
            <a:ext cx="490800" cy="4322400"/>
          </a:xfrm>
          <a:prstGeom prst="rightBrace">
            <a:avLst>
              <a:gd fmla="val 50000" name="adj1"/>
              <a:gd fmla="val 501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/>
        </p:nvSpPr>
        <p:spPr>
          <a:xfrm>
            <a:off x="640463" y="1505413"/>
            <a:ext cx="1809300" cy="64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Vấn đề</a:t>
            </a:r>
            <a:endParaRPr b="1"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204163" y="231238"/>
            <a:ext cx="3083700" cy="56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Cần đăng nhập</a:t>
            </a:r>
            <a:endParaRPr sz="2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5" name="Google Shape;345;p45"/>
          <p:cNvCxnSpPr>
            <a:stCxn id="343" idx="3"/>
            <a:endCxn id="344" idx="1"/>
          </p:cNvCxnSpPr>
          <p:nvPr/>
        </p:nvCxnSpPr>
        <p:spPr>
          <a:xfrm flipH="1" rot="10800000">
            <a:off x="2449763" y="515863"/>
            <a:ext cx="1754400" cy="13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6" name="Google Shape;3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500" y="1505425"/>
            <a:ext cx="5546663" cy="2996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676763" y="2267863"/>
            <a:ext cx="1809300" cy="64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Vấn đề</a:t>
            </a:r>
            <a:endParaRPr b="1"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4240463" y="993688"/>
            <a:ext cx="3083700" cy="56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Cần đăng nhập</a:t>
            </a:r>
            <a:endParaRPr sz="2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4240463" y="3580413"/>
            <a:ext cx="3083700" cy="56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Chặn</a:t>
            </a:r>
            <a:endParaRPr sz="2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4" name="Google Shape;354;p46"/>
          <p:cNvCxnSpPr>
            <a:stCxn id="351" idx="3"/>
            <a:endCxn id="352" idx="1"/>
          </p:cNvCxnSpPr>
          <p:nvPr/>
        </p:nvCxnSpPr>
        <p:spPr>
          <a:xfrm flipH="1" rot="10800000">
            <a:off x="2486063" y="1278313"/>
            <a:ext cx="1754400" cy="13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6"/>
          <p:cNvCxnSpPr>
            <a:stCxn id="351" idx="3"/>
            <a:endCxn id="353" idx="1"/>
          </p:cNvCxnSpPr>
          <p:nvPr/>
        </p:nvCxnSpPr>
        <p:spPr>
          <a:xfrm>
            <a:off x="2486063" y="2591113"/>
            <a:ext cx="1754400" cy="12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46"/>
          <p:cNvCxnSpPr>
            <a:stCxn id="352" idx="2"/>
            <a:endCxn id="353" idx="0"/>
          </p:cNvCxnSpPr>
          <p:nvPr/>
        </p:nvCxnSpPr>
        <p:spPr>
          <a:xfrm>
            <a:off x="5782313" y="1563088"/>
            <a:ext cx="0" cy="20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46"/>
          <p:cNvSpPr txBox="1"/>
          <p:nvPr/>
        </p:nvSpPr>
        <p:spPr>
          <a:xfrm>
            <a:off x="5849738" y="2267863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Hành động bất thường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88" name="Google Shape;188;p29"/>
          <p:cNvSpPr txBox="1"/>
          <p:nvPr>
            <p:ph idx="2" type="ctrTitle"/>
          </p:nvPr>
        </p:nvSpPr>
        <p:spPr>
          <a:xfrm>
            <a:off x="2310350" y="1446825"/>
            <a:ext cx="2440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số ACM</a:t>
            </a:r>
            <a:endParaRPr/>
          </a:p>
        </p:txBody>
      </p:sp>
      <p:sp>
        <p:nvSpPr>
          <p:cNvPr id="189" name="Google Shape;189;p29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Tiêu đề - Tóm tắt</a:t>
            </a:r>
            <a:endParaRPr/>
          </a:p>
        </p:txBody>
      </p:sp>
      <p:sp>
        <p:nvSpPr>
          <p:cNvPr id="191" name="Google Shape;191;p29"/>
          <p:cNvSpPr txBox="1"/>
          <p:nvPr>
            <p:ph idx="4" type="ctrTitle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UIT</a:t>
            </a:r>
            <a:r>
              <a:rPr lang="en"/>
              <a:t> Confession</a:t>
            </a:r>
            <a:endParaRPr/>
          </a:p>
        </p:txBody>
      </p:sp>
      <p:sp>
        <p:nvSpPr>
          <p:cNvPr id="192" name="Google Shape;192;p29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" name="Google Shape;193;p29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Bài viết - Bình luận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VnExpress </a:t>
            </a:r>
            <a:endParaRPr/>
          </a:p>
        </p:txBody>
      </p:sp>
      <p:sp>
        <p:nvSpPr>
          <p:cNvPr id="195" name="Google Shape;195;p29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6" name="Google Shape;196;p29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Bài viết - Bình luận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  <p:sp>
        <p:nvSpPr>
          <p:cNvPr id="198" name="Google Shape;198;p29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9" name="Google Shape;199;p29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Hình ảnh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2845200" y="2150850"/>
            <a:ext cx="620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VnExpress</a:t>
            </a:r>
            <a:endParaRPr/>
          </a:p>
        </p:txBody>
      </p:sp>
      <p:sp>
        <p:nvSpPr>
          <p:cNvPr id="363" name="Google Shape;363;p47"/>
          <p:cNvSpPr txBox="1"/>
          <p:nvPr>
            <p:ph idx="1" type="subTitle"/>
          </p:nvPr>
        </p:nvSpPr>
        <p:spPr>
          <a:xfrm>
            <a:off x="4531050" y="2992650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2"/>
                </a:solidFill>
              </a:rPr>
              <a:t>Bài viết - Bình luận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364" name="Google Shape;364;p47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Công cụ </a:t>
            </a:r>
            <a:endParaRPr/>
          </a:p>
        </p:txBody>
      </p:sp>
      <p:sp>
        <p:nvSpPr>
          <p:cNvPr id="370" name="Google Shape;370;p48"/>
          <p:cNvSpPr txBox="1"/>
          <p:nvPr>
            <p:ph idx="1" type="subTitle"/>
          </p:nvPr>
        </p:nvSpPr>
        <p:spPr>
          <a:xfrm>
            <a:off x="788088" y="2986713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Request Module</a:t>
            </a:r>
            <a:endParaRPr/>
          </a:p>
        </p:txBody>
      </p:sp>
      <p:sp>
        <p:nvSpPr>
          <p:cNvPr id="371" name="Google Shape;371;p48"/>
          <p:cNvSpPr txBox="1"/>
          <p:nvPr>
            <p:ph idx="2" type="subTitle"/>
          </p:nvPr>
        </p:nvSpPr>
        <p:spPr>
          <a:xfrm>
            <a:off x="788100" y="3414025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Dùng để gửi HTTP request và để lấy được dữ liệu trả về.</a:t>
            </a:r>
            <a:endParaRPr/>
          </a:p>
        </p:txBody>
      </p:sp>
      <p:sp>
        <p:nvSpPr>
          <p:cNvPr id="372" name="Google Shape;372;p48"/>
          <p:cNvSpPr txBox="1"/>
          <p:nvPr>
            <p:ph idx="3" type="subTitle"/>
          </p:nvPr>
        </p:nvSpPr>
        <p:spPr>
          <a:xfrm>
            <a:off x="3399413" y="298672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Beautiful Soup </a:t>
            </a:r>
            <a:endParaRPr/>
          </a:p>
        </p:txBody>
      </p:sp>
      <p:sp>
        <p:nvSpPr>
          <p:cNvPr id="373" name="Google Shape;373;p48"/>
          <p:cNvSpPr txBox="1"/>
          <p:nvPr>
            <p:ph idx="4" type="subTitle"/>
          </p:nvPr>
        </p:nvSpPr>
        <p:spPr>
          <a:xfrm>
            <a:off x="6041350" y="3414025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Định dạng dữ liệu, dễ dàng để đọc và viết.</a:t>
            </a:r>
            <a:endParaRPr/>
          </a:p>
        </p:txBody>
      </p:sp>
      <p:pic>
        <p:nvPicPr>
          <p:cNvPr id="374" name="Google Shape;3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925" y="1311329"/>
            <a:ext cx="1362025" cy="17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500" y="1825500"/>
            <a:ext cx="2709525" cy="11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8175" y="1311325"/>
            <a:ext cx="1505225" cy="15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8"/>
          <p:cNvSpPr txBox="1"/>
          <p:nvPr/>
        </p:nvSpPr>
        <p:spPr>
          <a:xfrm>
            <a:off x="5570788" y="2960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071888" y="33603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Phân tích dữ liệu HTML hay XML  thành dữ liệu cây, truy xuất dữ liệu dễ dàng hơn.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Thực hiện</a:t>
            </a:r>
            <a:endParaRPr/>
          </a:p>
        </p:txBody>
      </p:sp>
      <p:grpSp>
        <p:nvGrpSpPr>
          <p:cNvPr id="384" name="Google Shape;384;p49"/>
          <p:cNvGrpSpPr/>
          <p:nvPr/>
        </p:nvGrpSpPr>
        <p:grpSpPr>
          <a:xfrm>
            <a:off x="3185710" y="1274617"/>
            <a:ext cx="2772397" cy="499999"/>
            <a:chOff x="4411970" y="2468674"/>
            <a:chExt cx="747317" cy="167425"/>
          </a:xfrm>
        </p:grpSpPr>
        <p:sp>
          <p:nvSpPr>
            <p:cNvPr id="385" name="Google Shape;385;p49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386" name="Google Shape;386;p49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0000"/>
                </a:highlight>
              </a:endParaRPr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3185810" y="2266467"/>
            <a:ext cx="2772397" cy="499999"/>
            <a:chOff x="4411970" y="2468674"/>
            <a:chExt cx="747317" cy="167425"/>
          </a:xfrm>
        </p:grpSpPr>
        <p:sp>
          <p:nvSpPr>
            <p:cNvPr id="388" name="Google Shape;388;p49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49"/>
          <p:cNvGrpSpPr/>
          <p:nvPr/>
        </p:nvGrpSpPr>
        <p:grpSpPr>
          <a:xfrm>
            <a:off x="3185710" y="3340817"/>
            <a:ext cx="2772397" cy="499999"/>
            <a:chOff x="4411970" y="2468674"/>
            <a:chExt cx="747317" cy="167425"/>
          </a:xfrm>
        </p:grpSpPr>
        <p:sp>
          <p:nvSpPr>
            <p:cNvPr id="391" name="Google Shape;391;p49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49"/>
          <p:cNvSpPr txBox="1"/>
          <p:nvPr/>
        </p:nvSpPr>
        <p:spPr>
          <a:xfrm>
            <a:off x="3293025" y="1293775"/>
            <a:ext cx="92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/>
          </a:p>
        </p:txBody>
      </p:sp>
      <p:sp>
        <p:nvSpPr>
          <p:cNvPr id="394" name="Google Shape;394;p49"/>
          <p:cNvSpPr txBox="1"/>
          <p:nvPr/>
        </p:nvSpPr>
        <p:spPr>
          <a:xfrm>
            <a:off x="3293025" y="2244575"/>
            <a:ext cx="4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49"/>
          <p:cNvSpPr txBox="1"/>
          <p:nvPr/>
        </p:nvSpPr>
        <p:spPr>
          <a:xfrm>
            <a:off x="3185700" y="3359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49"/>
          <p:cNvSpPr txBox="1"/>
          <p:nvPr/>
        </p:nvSpPr>
        <p:spPr>
          <a:xfrm>
            <a:off x="3374325" y="13321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Cài đặt module</a:t>
            </a:r>
            <a:endParaRPr sz="700"/>
          </a:p>
        </p:txBody>
      </p:sp>
      <p:sp>
        <p:nvSpPr>
          <p:cNvPr id="397" name="Google Shape;397;p49"/>
          <p:cNvSpPr txBox="1"/>
          <p:nvPr/>
        </p:nvSpPr>
        <p:spPr>
          <a:xfrm>
            <a:off x="3374325" y="22084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Lấy đường dẫn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các bài viết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3374325" y="32848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Lấy dữ liệu chi tiết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từng bài viết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pic>
        <p:nvPicPr>
          <p:cNvPr id="404" name="Google Shape;4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13" y="1084100"/>
            <a:ext cx="8766975" cy="35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Vấn đề</a:t>
            </a:r>
            <a:endParaRPr/>
          </a:p>
        </p:txBody>
      </p:sp>
      <p:sp>
        <p:nvSpPr>
          <p:cNvPr id="410" name="Google Shape;410;p51"/>
          <p:cNvSpPr txBox="1"/>
          <p:nvPr/>
        </p:nvSpPr>
        <p:spPr>
          <a:xfrm>
            <a:off x="861750" y="1622550"/>
            <a:ext cx="74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Chưa thu thập được bình luận của bài viết.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 txBox="1"/>
          <p:nvPr>
            <p:ph type="title"/>
          </p:nvPr>
        </p:nvSpPr>
        <p:spPr>
          <a:xfrm>
            <a:off x="2845200" y="2150850"/>
            <a:ext cx="620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  <p:sp>
        <p:nvSpPr>
          <p:cNvPr id="416" name="Google Shape;416;p52"/>
          <p:cNvSpPr txBox="1"/>
          <p:nvPr>
            <p:ph idx="1" type="subTitle"/>
          </p:nvPr>
        </p:nvSpPr>
        <p:spPr>
          <a:xfrm>
            <a:off x="4531050" y="2992650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2"/>
                </a:solidFill>
              </a:rPr>
              <a:t>Hình ảnh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417" name="Google Shape;417;p52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Công cụ</a:t>
            </a:r>
            <a:r>
              <a:rPr lang="en"/>
              <a:t> </a:t>
            </a:r>
            <a:endParaRPr/>
          </a:p>
        </p:txBody>
      </p:sp>
      <p:sp>
        <p:nvSpPr>
          <p:cNvPr id="423" name="Google Shape;423;p53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Selenium</a:t>
            </a:r>
            <a:endParaRPr/>
          </a:p>
        </p:txBody>
      </p:sp>
      <p:sp>
        <p:nvSpPr>
          <p:cNvPr id="424" name="Google Shape;424;p53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Selenium là một công cụ tự động hoá dựa trên web mã nguồn mở. Có thể được sử dụng để quét web.</a:t>
            </a:r>
            <a:endParaRPr/>
          </a:p>
        </p:txBody>
      </p:sp>
      <p:sp>
        <p:nvSpPr>
          <p:cNvPr id="425" name="Google Shape;425;p53"/>
          <p:cNvSpPr txBox="1"/>
          <p:nvPr>
            <p:ph idx="3" type="subTitle"/>
          </p:nvPr>
        </p:nvSpPr>
        <p:spPr>
          <a:xfrm>
            <a:off x="6010725" y="257812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Chrome Driver</a:t>
            </a:r>
            <a:endParaRPr/>
          </a:p>
        </p:txBody>
      </p:sp>
      <p:sp>
        <p:nvSpPr>
          <p:cNvPr id="426" name="Google Shape;426;p53"/>
          <p:cNvSpPr txBox="1"/>
          <p:nvPr>
            <p:ph idx="4" type="subTitle"/>
          </p:nvPr>
        </p:nvSpPr>
        <p:spPr>
          <a:xfrm>
            <a:off x="6010725" y="2953575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Webdriver điều khiển trình duyệt một cách nguyên bản.</a:t>
            </a:r>
            <a:endParaRPr/>
          </a:p>
        </p:txBody>
      </p:sp>
      <p:pic>
        <p:nvPicPr>
          <p:cNvPr id="427" name="Google Shape;4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00" y="1334646"/>
            <a:ext cx="1162900" cy="10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375" y="1337974"/>
            <a:ext cx="1052401" cy="10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Thực hiện</a:t>
            </a:r>
            <a:endParaRPr/>
          </a:p>
        </p:txBody>
      </p:sp>
      <p:sp>
        <p:nvSpPr>
          <p:cNvPr id="434" name="Google Shape;434;p54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4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54"/>
          <p:cNvGrpSpPr/>
          <p:nvPr/>
        </p:nvGrpSpPr>
        <p:grpSpPr>
          <a:xfrm>
            <a:off x="1338985" y="1319467"/>
            <a:ext cx="2772397" cy="499999"/>
            <a:chOff x="4411970" y="2468674"/>
            <a:chExt cx="747317" cy="167425"/>
          </a:xfrm>
        </p:grpSpPr>
        <p:sp>
          <p:nvSpPr>
            <p:cNvPr id="437" name="Google Shape;437;p54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0000"/>
                </a:highlight>
              </a:endParaRPr>
            </a:p>
          </p:txBody>
        </p:sp>
      </p:grpSp>
      <p:grpSp>
        <p:nvGrpSpPr>
          <p:cNvPr id="439" name="Google Shape;439;p54"/>
          <p:cNvGrpSpPr/>
          <p:nvPr/>
        </p:nvGrpSpPr>
        <p:grpSpPr>
          <a:xfrm>
            <a:off x="5146260" y="1319467"/>
            <a:ext cx="2772397" cy="499999"/>
            <a:chOff x="4411970" y="2468674"/>
            <a:chExt cx="747317" cy="167425"/>
          </a:xfrm>
        </p:grpSpPr>
        <p:sp>
          <p:nvSpPr>
            <p:cNvPr id="440" name="Google Shape;440;p54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54"/>
          <p:cNvGrpSpPr/>
          <p:nvPr/>
        </p:nvGrpSpPr>
        <p:grpSpPr>
          <a:xfrm>
            <a:off x="1338985" y="2282517"/>
            <a:ext cx="2772397" cy="499999"/>
            <a:chOff x="4411970" y="2468674"/>
            <a:chExt cx="747317" cy="167425"/>
          </a:xfrm>
        </p:grpSpPr>
        <p:sp>
          <p:nvSpPr>
            <p:cNvPr id="443" name="Google Shape;443;p54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54"/>
          <p:cNvGrpSpPr/>
          <p:nvPr/>
        </p:nvGrpSpPr>
        <p:grpSpPr>
          <a:xfrm>
            <a:off x="5146260" y="2288892"/>
            <a:ext cx="2772397" cy="499999"/>
            <a:chOff x="4411970" y="2468674"/>
            <a:chExt cx="747317" cy="167425"/>
          </a:xfrm>
        </p:grpSpPr>
        <p:sp>
          <p:nvSpPr>
            <p:cNvPr id="446" name="Google Shape;446;p54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54"/>
          <p:cNvGrpSpPr/>
          <p:nvPr/>
        </p:nvGrpSpPr>
        <p:grpSpPr>
          <a:xfrm>
            <a:off x="1338985" y="3207142"/>
            <a:ext cx="2772397" cy="499999"/>
            <a:chOff x="4411970" y="2468674"/>
            <a:chExt cx="747317" cy="167425"/>
          </a:xfrm>
        </p:grpSpPr>
        <p:sp>
          <p:nvSpPr>
            <p:cNvPr id="449" name="Google Shape;449;p54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54"/>
          <p:cNvGrpSpPr/>
          <p:nvPr/>
        </p:nvGrpSpPr>
        <p:grpSpPr>
          <a:xfrm>
            <a:off x="5146260" y="3207142"/>
            <a:ext cx="2772397" cy="499999"/>
            <a:chOff x="4411970" y="2468674"/>
            <a:chExt cx="747317" cy="167425"/>
          </a:xfrm>
        </p:grpSpPr>
        <p:sp>
          <p:nvSpPr>
            <p:cNvPr id="452" name="Google Shape;452;p54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54"/>
          <p:cNvGrpSpPr/>
          <p:nvPr/>
        </p:nvGrpSpPr>
        <p:grpSpPr>
          <a:xfrm>
            <a:off x="3185710" y="4020704"/>
            <a:ext cx="2772397" cy="499999"/>
            <a:chOff x="4411970" y="2468674"/>
            <a:chExt cx="747317" cy="167425"/>
          </a:xfrm>
        </p:grpSpPr>
        <p:sp>
          <p:nvSpPr>
            <p:cNvPr id="455" name="Google Shape;455;p54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4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54"/>
          <p:cNvSpPr txBox="1"/>
          <p:nvPr/>
        </p:nvSpPr>
        <p:spPr>
          <a:xfrm>
            <a:off x="1420300" y="1338625"/>
            <a:ext cx="92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B1</a:t>
            </a:r>
            <a:endParaRPr/>
          </a:p>
        </p:txBody>
      </p:sp>
      <p:sp>
        <p:nvSpPr>
          <p:cNvPr id="458" name="Google Shape;458;p54"/>
          <p:cNvSpPr txBox="1"/>
          <p:nvPr/>
        </p:nvSpPr>
        <p:spPr>
          <a:xfrm>
            <a:off x="5227575" y="1338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9" name="Google Shape;459;p54"/>
          <p:cNvSpPr txBox="1"/>
          <p:nvPr/>
        </p:nvSpPr>
        <p:spPr>
          <a:xfrm>
            <a:off x="1420300" y="2282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5227575" y="2220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1420300" y="3245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" name="Google Shape;462;p54"/>
          <p:cNvSpPr txBox="1"/>
          <p:nvPr/>
        </p:nvSpPr>
        <p:spPr>
          <a:xfrm>
            <a:off x="5227575" y="3226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3" name="Google Shape;463;p54"/>
          <p:cNvSpPr txBox="1"/>
          <p:nvPr/>
        </p:nvSpPr>
        <p:spPr>
          <a:xfrm>
            <a:off x="3293025" y="4039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54"/>
          <p:cNvSpPr txBox="1"/>
          <p:nvPr/>
        </p:nvSpPr>
        <p:spPr>
          <a:xfrm>
            <a:off x="1572050" y="14005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Cài đặt thư viện</a:t>
            </a:r>
            <a:endParaRPr sz="700"/>
          </a:p>
        </p:txBody>
      </p:sp>
      <p:sp>
        <p:nvSpPr>
          <p:cNvPr id="465" name="Google Shape;465;p54"/>
          <p:cNvSpPr txBox="1"/>
          <p:nvPr/>
        </p:nvSpPr>
        <p:spPr>
          <a:xfrm>
            <a:off x="5276675" y="13770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Cài đặt Driver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6" name="Google Shape;466;p54"/>
          <p:cNvSpPr txBox="1"/>
          <p:nvPr/>
        </p:nvSpPr>
        <p:spPr>
          <a:xfrm>
            <a:off x="1643150" y="23400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Chỉ định URL tìm kiếm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54"/>
          <p:cNvSpPr txBox="1"/>
          <p:nvPr/>
        </p:nvSpPr>
        <p:spPr>
          <a:xfrm>
            <a:off x="5426000" y="23208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Scroll đến cuối trang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1572050" y="3252025"/>
            <a:ext cx="3000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Xác định hình ảnh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trích xuất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69" name="Google Shape;469;p54"/>
          <p:cNvSpPr txBox="1"/>
          <p:nvPr/>
        </p:nvSpPr>
        <p:spPr>
          <a:xfrm>
            <a:off x="5358000" y="3258325"/>
            <a:ext cx="3000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Click chọn từng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hình ảnh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70" name="Google Shape;470;p54"/>
          <p:cNvSpPr txBox="1"/>
          <p:nvPr/>
        </p:nvSpPr>
        <p:spPr>
          <a:xfrm>
            <a:off x="3374325" y="40750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Tải và lưu ảnh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71" name="Google Shape;471;p54"/>
          <p:cNvSpPr/>
          <p:nvPr/>
        </p:nvSpPr>
        <p:spPr>
          <a:xfrm>
            <a:off x="4111375" y="1504425"/>
            <a:ext cx="1034874" cy="121977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4"/>
          <p:cNvSpPr/>
          <p:nvPr/>
        </p:nvSpPr>
        <p:spPr>
          <a:xfrm rot="8391730">
            <a:off x="4003483" y="2001789"/>
            <a:ext cx="1250660" cy="121975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4"/>
          <p:cNvSpPr/>
          <p:nvPr/>
        </p:nvSpPr>
        <p:spPr>
          <a:xfrm>
            <a:off x="4111375" y="2474763"/>
            <a:ext cx="1034874" cy="121977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4"/>
          <p:cNvSpPr/>
          <p:nvPr/>
        </p:nvSpPr>
        <p:spPr>
          <a:xfrm>
            <a:off x="4111375" y="3438650"/>
            <a:ext cx="1034874" cy="121977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4"/>
          <p:cNvSpPr/>
          <p:nvPr/>
        </p:nvSpPr>
        <p:spPr>
          <a:xfrm rot="8439849">
            <a:off x="4003484" y="2985483"/>
            <a:ext cx="1250658" cy="121978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 rot="7964231">
            <a:off x="4535127" y="3723102"/>
            <a:ext cx="647121" cy="121974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482" name="Google Shape;482;p55"/>
          <p:cNvSpPr/>
          <p:nvPr/>
        </p:nvSpPr>
        <p:spPr>
          <a:xfrm>
            <a:off x="2054400" y="1909135"/>
            <a:ext cx="50352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Dữ liệu thu được  là một khối lượng lớn các  hình ảnh được trả về từ Google khi sử dụng một từ khoá.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Tự động thu thập hình ảnh một cách dễ dàng trong một khung thời gian tương đối ngắn.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55"/>
          <p:cNvSpPr/>
          <p:nvPr/>
        </p:nvSpPr>
        <p:spPr>
          <a:xfrm>
            <a:off x="2054400" y="1332074"/>
            <a:ext cx="5035200" cy="57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Crawler thu thập hình ảnh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pic>
        <p:nvPicPr>
          <p:cNvPr id="489" name="Google Shape;4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8175"/>
            <a:ext cx="8839199" cy="286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2845200" y="2150850"/>
            <a:ext cx="620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</a:t>
            </a:r>
            <a:endParaRPr/>
          </a:p>
        </p:txBody>
      </p:sp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Crawling</a:t>
            </a:r>
            <a:r>
              <a:rPr lang="en">
                <a:solidFill>
                  <a:schemeClr val="accent2"/>
                </a:solidFill>
              </a:rPr>
              <a:t> data in ACM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6" name="Google Shape;206;p3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7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pic>
        <p:nvPicPr>
          <p:cNvPr id="495" name="Google Shape;4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575" y="982000"/>
            <a:ext cx="6868849" cy="35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Vấn đề</a:t>
            </a:r>
            <a:endParaRPr/>
          </a:p>
        </p:txBody>
      </p:sp>
      <p:sp>
        <p:nvSpPr>
          <p:cNvPr id="501" name="Google Shape;501;p58"/>
          <p:cNvSpPr txBox="1"/>
          <p:nvPr/>
        </p:nvSpPr>
        <p:spPr>
          <a:xfrm>
            <a:off x="861750" y="1622550"/>
            <a:ext cx="74205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Chưa thu thập được toàn bộ hình ảnh trả về với từ khoá được tìm kiếm.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Một số trường hợp hình ảnh mắc lỗi </a:t>
            </a: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cannot identify image file &lt;_io.BytesIO object at 0x00C37820&gt;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chưa giải quyết được.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type="title"/>
          </p:nvPr>
        </p:nvSpPr>
        <p:spPr>
          <a:xfrm>
            <a:off x="621600" y="1256450"/>
            <a:ext cx="6053100" cy="23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Cảm ơn!</a:t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Thầy và các bạn đã theo dõi</a:t>
            </a:r>
            <a:endParaRPr b="0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2889775" y="2142600"/>
            <a:ext cx="5160000" cy="23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Lấy các tiêu đề bài báo và tổng quan bài báo của một tác giả mà ở đây là tác giả Prem Kumar Kalra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sử dụng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13200" y="1367500"/>
            <a:ext cx="7520100" cy="3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Selenium IDE (Integrated Development Environment)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là một công cụ cho phép chúng ta Record/Playback một test script. Đây là một add-on hỗ trợ cho FireFox. Chúng ta chỉ có thể Record trên trình duyệt FireFox, nhưng bù lại, chúng ta có thể Playback trên các trình duyện khác như là IE, Chrome….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Selenium Gird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là một hệ thống hỗ trợ người dùng thực thi test script trên nhiều trình duyệt một cách song song mà không cần phải chỉnh sửa test script.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Selenium RC, Selenium WebDriver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là một thư viện cho phép chúng ta lập trình (scripting) test script trên các ngôn ngữ lập trình khác nhau như Python, Java, C#, Ruby.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Cài đặt thêm Chrome Driver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670725" y="1367500"/>
            <a:ext cx="55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Truy cập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https://chromedriver.chromium.org/downloads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821400" y="2100325"/>
            <a:ext cx="45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2100325"/>
            <a:ext cx="6758424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hàm sử dụng trong bài toán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717800" y="1442825"/>
            <a:ext cx="8082600" cy="138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find_element(By.XPATH(</a:t>
            </a:r>
            <a:r>
              <a:rPr lang="en" sz="16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"fullXPATH"</a:t>
            </a:r>
            <a:r>
              <a:rPr lang="en" sz="16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Sử dụng để lấy phần tử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Click(): để click vào một button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-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 : để lấy dữ liệu từ thẻ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Sơ đồ cách thực hiện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136525" y="1394875"/>
            <a:ext cx="19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170775" y="1420200"/>
            <a:ext cx="1965600" cy="6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Truy cập https://dl.acm.org/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3129475" y="1346950"/>
            <a:ext cx="1863000" cy="6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kiếm ô tìm kiếm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5711500" y="1367500"/>
            <a:ext cx="1965600" cy="6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tên tác giả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2287075" y="1614050"/>
            <a:ext cx="6402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5101950" y="1600350"/>
            <a:ext cx="5070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5711525" y="2750950"/>
            <a:ext cx="1965600" cy="6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Lấy dữ liệu tiêu đề và intro các bài báo</a:t>
            </a: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6540200" y="2189350"/>
            <a:ext cx="3357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3129475" y="2744125"/>
            <a:ext cx="1863000" cy="6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Lưu dữ liệu về file CSV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5098500" y="2931100"/>
            <a:ext cx="507000" cy="260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Hạn chế của nhóm</a:t>
            </a:r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369375" y="1264750"/>
            <a:ext cx="80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Chưa lấy được dữ liệu đầy đủ của bài báo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