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ka Tembo" userId="73965ad4-6c65-4f04-a340-ad64db6e5869" providerId="ADAL" clId="{6E45A68F-0CCF-4997-99F6-9FAA9CEEB1D7}"/>
    <pc:docChg chg="addSld">
      <pc:chgData name="Tanaka Tembo" userId="73965ad4-6c65-4f04-a340-ad64db6e5869" providerId="ADAL" clId="{6E45A68F-0CCF-4997-99F6-9FAA9CEEB1D7}" dt="2023-07-20T16:42:26.944" v="2" actId="680"/>
      <pc:docMkLst>
        <pc:docMk/>
      </pc:docMkLst>
      <pc:sldChg chg="new">
        <pc:chgData name="Tanaka Tembo" userId="73965ad4-6c65-4f04-a340-ad64db6e5869" providerId="ADAL" clId="{6E45A68F-0CCF-4997-99F6-9FAA9CEEB1D7}" dt="2023-07-20T16:42:23.684" v="0" actId="680"/>
        <pc:sldMkLst>
          <pc:docMk/>
          <pc:sldMk cId="319218961" sldId="256"/>
        </pc:sldMkLst>
      </pc:sldChg>
      <pc:sldChg chg="new">
        <pc:chgData name="Tanaka Tembo" userId="73965ad4-6c65-4f04-a340-ad64db6e5869" providerId="ADAL" clId="{6E45A68F-0CCF-4997-99F6-9FAA9CEEB1D7}" dt="2023-07-20T16:42:26.522" v="1" actId="680"/>
        <pc:sldMkLst>
          <pc:docMk/>
          <pc:sldMk cId="4232938987" sldId="257"/>
        </pc:sldMkLst>
      </pc:sldChg>
      <pc:sldChg chg="new">
        <pc:chgData name="Tanaka Tembo" userId="73965ad4-6c65-4f04-a340-ad64db6e5869" providerId="ADAL" clId="{6E45A68F-0CCF-4997-99F6-9FAA9CEEB1D7}" dt="2023-07-20T16:42:26.944" v="2" actId="680"/>
        <pc:sldMkLst>
          <pc:docMk/>
          <pc:sldMk cId="1594357268" sldId="258"/>
        </pc:sldMkLst>
      </pc:sldChg>
    </pc:docChg>
  </pc:docChgLst>
  <pc:docChgLst>
    <pc:chgData name="Tanaka Tembo" userId="73965ad4-6c65-4f04-a340-ad64db6e5869" providerId="ADAL" clId="{F38D7B2A-8161-4638-864F-BC5699F2EE6A}"/>
    <pc:docChg chg="custSel modSld">
      <pc:chgData name="Tanaka Tembo" userId="73965ad4-6c65-4f04-a340-ad64db6e5869" providerId="ADAL" clId="{F38D7B2A-8161-4638-864F-BC5699F2EE6A}" dt="2023-08-20T10:53:51.812" v="551" actId="20577"/>
      <pc:docMkLst>
        <pc:docMk/>
      </pc:docMkLst>
      <pc:sldChg chg="delSp modSp mod">
        <pc:chgData name="Tanaka Tembo" userId="73965ad4-6c65-4f04-a340-ad64db6e5869" providerId="ADAL" clId="{F38D7B2A-8161-4638-864F-BC5699F2EE6A}" dt="2023-08-20T10:52:22.182" v="502" actId="27636"/>
        <pc:sldMkLst>
          <pc:docMk/>
          <pc:sldMk cId="319218961" sldId="256"/>
        </pc:sldMkLst>
        <pc:spChg chg="mod">
          <ac:chgData name="Tanaka Tembo" userId="73965ad4-6c65-4f04-a340-ad64db6e5869" providerId="ADAL" clId="{F38D7B2A-8161-4638-864F-BC5699F2EE6A}" dt="2023-08-20T10:52:22.182" v="502" actId="27636"/>
          <ac:spMkLst>
            <pc:docMk/>
            <pc:sldMk cId="319218961" sldId="256"/>
            <ac:spMk id="2" creationId="{70657843-6073-54D4-5428-5B83E7BDA413}"/>
          </ac:spMkLst>
        </pc:spChg>
        <pc:spChg chg="del mod">
          <ac:chgData name="Tanaka Tembo" userId="73965ad4-6c65-4f04-a340-ad64db6e5869" providerId="ADAL" clId="{F38D7B2A-8161-4638-864F-BC5699F2EE6A}" dt="2023-08-20T10:52:19.103" v="500" actId="478"/>
          <ac:spMkLst>
            <pc:docMk/>
            <pc:sldMk cId="319218961" sldId="256"/>
            <ac:spMk id="3" creationId="{983D4CF5-C938-5957-8278-736EBFE8883E}"/>
          </ac:spMkLst>
        </pc:spChg>
      </pc:sldChg>
      <pc:sldChg chg="modSp mod">
        <pc:chgData name="Tanaka Tembo" userId="73965ad4-6c65-4f04-a340-ad64db6e5869" providerId="ADAL" clId="{F38D7B2A-8161-4638-864F-BC5699F2EE6A}" dt="2023-08-20T10:53:51.812" v="551" actId="20577"/>
        <pc:sldMkLst>
          <pc:docMk/>
          <pc:sldMk cId="4232938987" sldId="257"/>
        </pc:sldMkLst>
        <pc:spChg chg="mod">
          <ac:chgData name="Tanaka Tembo" userId="73965ad4-6c65-4f04-a340-ad64db6e5869" providerId="ADAL" clId="{F38D7B2A-8161-4638-864F-BC5699F2EE6A}" dt="2023-08-20T10:48:20.470" v="71" actId="20577"/>
          <ac:spMkLst>
            <pc:docMk/>
            <pc:sldMk cId="4232938987" sldId="257"/>
            <ac:spMk id="2" creationId="{2924B085-4BCE-EC5F-5AC4-B5D367EA0A50}"/>
          </ac:spMkLst>
        </pc:spChg>
        <pc:spChg chg="mod">
          <ac:chgData name="Tanaka Tembo" userId="73965ad4-6c65-4f04-a340-ad64db6e5869" providerId="ADAL" clId="{F38D7B2A-8161-4638-864F-BC5699F2EE6A}" dt="2023-08-20T10:53:51.812" v="551" actId="20577"/>
          <ac:spMkLst>
            <pc:docMk/>
            <pc:sldMk cId="4232938987" sldId="257"/>
            <ac:spMk id="3" creationId="{E2EC4C5E-A563-CCA3-CB24-510A243208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5581-F95B-9200-B077-34EA404D5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EFBCC-BDAC-0B1A-0876-744557EC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DADE-2745-E067-F59F-FEBD069D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7974-0E9E-837D-E839-94BF518A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90951-322C-2D11-DB3F-08CD120E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78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BAB3-3F98-E3D9-1ABF-6BEED3C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81F0-8C18-6CDB-0203-26F911FD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1206-AB40-F991-A91C-AB38D07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18B5-1525-FF87-6DAC-6A93DB7B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D440-CC6E-4CF7-5EC0-F2227796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08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29EEF-9EDC-7732-8FE9-B2D600BC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DFDA-B3D8-D78C-BA3D-8E95C54E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7A38F-85ED-1280-C2C7-940AA382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511C-57AD-B6FD-4672-0512F86B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647F-7239-8BEB-72AC-0209F398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076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BC7F-2D79-C2E3-7F71-40C84672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CED5-DEA2-B583-3056-4CE47D35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F853-1AD8-FD9D-F5A7-CA6EC355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BDE6-5B9B-DE8E-614E-FC03AC1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97ED-C173-320E-6F37-F2150146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852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0B4E-BBDA-AE89-415B-C4A25055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645B-90B0-3D27-59EA-209229A5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D92A-A045-1622-336A-0F3B174B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1020-76C3-59D1-C7D7-B39B659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D488-03D2-E9C6-F8D4-39A1CA4F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51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8388-81FB-F076-E440-44FD2C7C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FDF6-3E03-3AFB-E6BE-5CCD9976A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A8FB9-0C2E-FF26-1A91-7369B0082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18D1-5A35-BB15-1633-7003F03D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64EC-7E67-1D21-799F-04CB12E2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6518-810A-91BE-2274-7EE1FFA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350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955C-A44D-C531-9449-F3BFCA1F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ECD1D-2DFE-1846-0DEF-5F75D8CE4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E7C29-D5C7-C7D4-7170-8662BABB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11C02-2562-7A54-C815-11B06D7B5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7C38E-1156-6881-8EF2-3C656ADCB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C2899-430B-B095-61F5-49331BB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41D45-3D3F-5C37-5128-4376A705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3F582-2801-D95D-33A5-29717141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811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8D9-CE69-374A-AE85-BEBD9039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1C815-1C16-CCF9-E978-AC8EF0DB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93DAF-0422-7EDB-A1E1-289F7BB8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ED33B-97B3-E8D1-654D-84C2618F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5B96E-72CC-5BB9-2868-4A54E14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52BCE-45FF-12AE-EAB9-52015887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43AB-CF6E-8E28-65D0-C171ACB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894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444-7C95-3720-5E89-B0143FCB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4F6B-D7F2-9C71-7EB9-E4BF325BC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5793A-2EFD-A6E8-2984-EEF45CC4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5501E-5159-37A3-403C-3A357EE6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970A-44DB-C06A-4A8F-D6C7CF0A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249A1-0A17-C742-822D-3F48C7B4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869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E6F5-00EC-6A90-A9FD-5037EE8F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C8EB-8975-6AAD-24E4-B1354AC7A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CEF9-E254-8DB8-2540-F250B8F6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DE73-E835-4FB3-2155-DEE081A0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9C362-FEA9-8FB6-539B-5732C777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9CCD-DAC3-57ED-CF2B-88FB3C4D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167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6063-D399-45CC-5929-E04849D4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E16-B038-A097-2D25-C7C38B943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6AAC-291E-7F02-7D99-C13E1343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1780-B0B1-4F33-9D34-DAF9A753ADFB}" type="datetimeFigureOut">
              <a:rPr lang="en-ZA" smtClean="0"/>
              <a:t>2023/08/20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3789-38A5-EC46-8DC2-E95C2CAF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7A539-F2A9-20B5-8020-D64F30DB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CE11-D0DA-45A3-BFD9-894C9036A16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441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843-6073-54D4-5428-5B83E7BDA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08398"/>
          </a:xfrm>
        </p:spPr>
        <p:txBody>
          <a:bodyPr>
            <a:normAutofit/>
          </a:bodyPr>
          <a:lstStyle/>
          <a:p>
            <a:r>
              <a:rPr lang="en-ZA" dirty="0"/>
              <a:t>Modelling Gen-Heath claims on predicting the price of an Insurance claim</a:t>
            </a:r>
          </a:p>
        </p:txBody>
      </p:sp>
    </p:spTree>
    <p:extLst>
      <p:ext uri="{BB962C8B-B14F-4D97-AF65-F5344CB8AC3E}">
        <p14:creationId xmlns:p14="http://schemas.microsoft.com/office/powerpoint/2010/main" val="31921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B085-4BCE-EC5F-5AC4-B5D367E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4C5E-A563-CCA3-CB24-510A2432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project analysis was based on modelling Generation Health claims </a:t>
            </a:r>
            <a:r>
              <a:rPr lang="en-ZA" dirty="0" err="1"/>
              <a:t>frequested</a:t>
            </a:r>
            <a:r>
              <a:rPr lang="en-ZA" dirty="0"/>
              <a:t> on the </a:t>
            </a:r>
            <a:r>
              <a:rPr lang="en-ZA" dirty="0" err="1"/>
              <a:t>Forecated</a:t>
            </a:r>
            <a:r>
              <a:rPr lang="en-ZA" dirty="0"/>
              <a:t> data for the Year 2023</a:t>
            </a:r>
          </a:p>
          <a:p>
            <a:r>
              <a:rPr lang="en-ZA" dirty="0"/>
              <a:t>Data was provided from the Company’s Database </a:t>
            </a:r>
          </a:p>
          <a:p>
            <a:pPr marL="0" indent="0">
              <a:buNone/>
            </a:pPr>
            <a:r>
              <a:rPr lang="en-ZA" dirty="0"/>
              <a:t> and confidentiality of it is guaranteed </a:t>
            </a:r>
          </a:p>
          <a:p>
            <a:pPr marL="0" indent="0">
              <a:buNone/>
            </a:pPr>
            <a:r>
              <a:rPr lang="en-ZA" dirty="0"/>
              <a:t>- Data was </a:t>
            </a:r>
            <a:r>
              <a:rPr lang="en-ZA" dirty="0" err="1"/>
              <a:t>imprted</a:t>
            </a:r>
            <a:r>
              <a:rPr lang="en-ZA" dirty="0"/>
              <a:t> to </a:t>
            </a:r>
            <a:r>
              <a:rPr lang="en-ZA" dirty="0" err="1"/>
              <a:t>Jupyeted</a:t>
            </a:r>
            <a:r>
              <a:rPr lang="en-ZA" dirty="0"/>
              <a:t> and EDA was done 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293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98B9-E581-5540-5E1F-5A88431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8C0D-7EA6-95FD-26A0-8844B95E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435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Modelling Gen-Heath claims on predicting the price of an Insurance claim</vt:lpstr>
      <vt:lpstr>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Tanaka Tembo</dc:creator>
  <cp:lastModifiedBy>Tanaka Tembo</cp:lastModifiedBy>
  <cp:revision>1</cp:revision>
  <dcterms:created xsi:type="dcterms:W3CDTF">2023-07-20T16:42:13Z</dcterms:created>
  <dcterms:modified xsi:type="dcterms:W3CDTF">2023-08-20T10:54:47Z</dcterms:modified>
</cp:coreProperties>
</file>