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92D050"/>
    <a:srgbClr val="00B0F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836A3-FB83-49BF-8F1A-C722FB3117D1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0ABD3-81A6-4018-8EAD-795273EA3B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52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3AA81-8B0B-2169-264A-34E2298B1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F654B25-26D3-2B79-7CFB-63D886C43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BA45C-607A-F5F4-E705-1E957773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68B0-B0E1-480E-A8EB-18546DAACE6A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FC93D0-C366-4DAE-9DCF-82B99DA7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D29F47-7B4A-608B-4140-5067001B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08D5-D50C-4851-8F07-B7130242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53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5C88A-5FE0-F037-7771-B22B05DE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DEA8F0-601C-080B-8243-81E5D1F53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FEE31C-C467-BADC-0B52-653DC4B8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68B0-B0E1-480E-A8EB-18546DAACE6A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8F3B55-A2E5-CAB2-43E5-DA056225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20AD39-BD5D-0929-A4A9-EC7A692E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08D5-D50C-4851-8F07-B7130242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83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A752D64-53E6-5FC6-25CE-E873C0062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32C0FF-D6ED-B229-1B32-80D0C4615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4E4E0B-F8EE-C3D7-6938-CE413F06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68B0-B0E1-480E-A8EB-18546DAACE6A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7F74C7-1FDC-D66C-19DC-07AAF911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178FF1-9B53-2D27-366F-B1AB7421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08D5-D50C-4851-8F07-B7130242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41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5BA8D7-A15D-5D4C-597E-D41F4B89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AC7638-E7F4-28E7-F5A1-40EB64C6F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9ED0F5-6429-745B-4B0C-4453647B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68B0-B0E1-480E-A8EB-18546DAACE6A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464E21-5C61-27CC-7EDC-EBCAD170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54EAEE-3DE4-C29A-70A2-48080BBF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08D5-D50C-4851-8F07-B7130242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8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DF51A8-0D6D-6C4A-668A-2E4AFFC9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355FA5-50C3-8732-9EBA-7F198F907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C7A488-0BA0-78FC-D892-20D097A1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68B0-B0E1-480E-A8EB-18546DAACE6A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925F87-E898-E6EE-79F0-36A7B97F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288C4-066C-DDB3-DB82-5E346F64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08D5-D50C-4851-8F07-B7130242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67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857F8-EBB2-8091-E599-6C17548F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FFD69A-072F-8CD5-4720-9A53DD073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178BEA-AE72-74BA-028A-81D335583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A8F08E-3475-1847-DCB0-60E6D671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68B0-B0E1-480E-A8EB-18546DAACE6A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059A47-CE27-CA1A-B7CE-3C9E16B1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BA7F9F-EB2A-6F4A-859D-7B0349BE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08D5-D50C-4851-8F07-B7130242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59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FA9A2-24DB-DF98-8F76-C3816675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0933CF-3DC7-0CE8-86FD-B7F0A9434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09F628-7152-F2D5-5649-CD909E8C6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B3A7F6-38E0-A4D8-6428-DB9EE90F4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B57CB4-1142-7C9F-1848-42874192E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52F192-FA45-C9B7-1DC2-50AF343B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68B0-B0E1-480E-A8EB-18546DAACE6A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A1B13B-74F4-9E4A-BD42-EAAF6EBA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A91C50-FDE2-3DDD-1895-500658C7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08D5-D50C-4851-8F07-B7130242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3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866C22-A9A2-A264-FF05-492ED34D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B98E8A-C031-3C5D-2018-38739324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68B0-B0E1-480E-A8EB-18546DAACE6A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F2BED8-053E-8B9A-1DB5-6F330B66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79B795-4E2D-1EB5-7965-AF8E0EB1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08D5-D50C-4851-8F07-B7130242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25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C1B908-FB1C-CBED-8F2F-22253B38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68B0-B0E1-480E-A8EB-18546DAACE6A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4DA7C0-0BCB-2592-15DA-833DBD7C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279475-D8FE-B70C-8B19-0046B7A6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08D5-D50C-4851-8F07-B7130242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88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92747B-2625-A252-BBBC-57710B47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9F42C2-00DE-E77F-3D9C-FADCEB77A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63793E-F297-6EED-189F-A095E54EC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357FC8-B30F-0439-28AE-B6E793068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68B0-B0E1-480E-A8EB-18546DAACE6A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499855-07C9-8B92-C70D-607B8F18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9679E4-2BB4-1640-4DA8-5032451A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08D5-D50C-4851-8F07-B7130242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04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BF887-061C-0E94-5968-431F61C0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A4B473-0A96-C2C8-793A-407627938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870008-A309-3DD0-CB2C-B2629EEEE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BD0ACF-781A-F454-9402-DCB9096C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068B0-B0E1-480E-A8EB-18546DAACE6A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6F67DE-843F-8E02-6703-AF229CED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A91C32-139B-8354-CBF9-A9AB6673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F08D5-D50C-4851-8F07-B7130242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20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9F30776-8330-7C72-B2AB-D1248D09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5C96E3-237D-837E-5589-0789F31EE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F62584-9635-162A-9DE0-700681461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068B0-B0E1-480E-A8EB-18546DAACE6A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802D59-A3B8-8E90-1BA8-6033A91DF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A765A7-624D-C79B-72D9-BC5CEE40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5F08D5-D50C-4851-8F07-B7130242A0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1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12018AFE-1384-8334-9845-AF2468C44E57}"/>
              </a:ext>
            </a:extLst>
          </p:cNvPr>
          <p:cNvSpPr/>
          <p:nvPr/>
        </p:nvSpPr>
        <p:spPr>
          <a:xfrm>
            <a:off x="3994408" y="2594711"/>
            <a:ext cx="877246" cy="884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58B0362B-7E1C-A222-DD03-57718A26BD2F}"/>
              </a:ext>
            </a:extLst>
          </p:cNvPr>
          <p:cNvSpPr/>
          <p:nvPr/>
        </p:nvSpPr>
        <p:spPr>
          <a:xfrm>
            <a:off x="4048651" y="2648954"/>
            <a:ext cx="877246" cy="884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19EA7B5-468D-EC33-EF88-A072B50BF76B}"/>
              </a:ext>
            </a:extLst>
          </p:cNvPr>
          <p:cNvSpPr/>
          <p:nvPr/>
        </p:nvSpPr>
        <p:spPr>
          <a:xfrm>
            <a:off x="4105481" y="2705409"/>
            <a:ext cx="877246" cy="884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BA9377C6-BA37-67CA-5CD5-DA907581D2F4}"/>
              </a:ext>
            </a:extLst>
          </p:cNvPr>
          <p:cNvSpPr/>
          <p:nvPr/>
        </p:nvSpPr>
        <p:spPr>
          <a:xfrm>
            <a:off x="4159727" y="2759842"/>
            <a:ext cx="877246" cy="884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EA208AAD-FC93-DB7C-3954-93B05A1EBD6A}"/>
              </a:ext>
            </a:extLst>
          </p:cNvPr>
          <p:cNvSpPr/>
          <p:nvPr/>
        </p:nvSpPr>
        <p:spPr>
          <a:xfrm>
            <a:off x="4215606" y="2806336"/>
            <a:ext cx="877246" cy="884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213ECC26-41C7-76C9-9501-EAE65CF37E52}"/>
              </a:ext>
            </a:extLst>
          </p:cNvPr>
          <p:cNvSpPr/>
          <p:nvPr/>
        </p:nvSpPr>
        <p:spPr>
          <a:xfrm>
            <a:off x="4269849" y="2860579"/>
            <a:ext cx="877246" cy="884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27DAE31-B4CE-EC85-27B0-26218132A9B6}"/>
              </a:ext>
            </a:extLst>
          </p:cNvPr>
          <p:cNvSpPr/>
          <p:nvPr/>
        </p:nvSpPr>
        <p:spPr>
          <a:xfrm>
            <a:off x="4326679" y="2917034"/>
            <a:ext cx="877246" cy="884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E409CD6-5D4C-22DC-3050-7795150B707F}"/>
              </a:ext>
            </a:extLst>
          </p:cNvPr>
          <p:cNvSpPr/>
          <p:nvPr/>
        </p:nvSpPr>
        <p:spPr>
          <a:xfrm>
            <a:off x="4380925" y="2971467"/>
            <a:ext cx="877246" cy="884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BF7A9E3-489C-C2BA-04E7-6166D34027FE}"/>
              </a:ext>
            </a:extLst>
          </p:cNvPr>
          <p:cNvSpPr/>
          <p:nvPr/>
        </p:nvSpPr>
        <p:spPr>
          <a:xfrm>
            <a:off x="4432942" y="3025715"/>
            <a:ext cx="877246" cy="884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08FDDBB1-BCD2-E65A-543A-CB829A4BCF53}"/>
              </a:ext>
            </a:extLst>
          </p:cNvPr>
          <p:cNvSpPr/>
          <p:nvPr/>
        </p:nvSpPr>
        <p:spPr>
          <a:xfrm>
            <a:off x="4487185" y="3079958"/>
            <a:ext cx="877246" cy="884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07927ADE-BF10-126B-A865-EF053D3B48BD}"/>
              </a:ext>
            </a:extLst>
          </p:cNvPr>
          <p:cNvSpPr/>
          <p:nvPr/>
        </p:nvSpPr>
        <p:spPr>
          <a:xfrm>
            <a:off x="4544015" y="3136413"/>
            <a:ext cx="877246" cy="884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522F7523-0205-443A-54D5-8F759CE1F1E9}"/>
              </a:ext>
            </a:extLst>
          </p:cNvPr>
          <p:cNvSpPr/>
          <p:nvPr/>
        </p:nvSpPr>
        <p:spPr>
          <a:xfrm>
            <a:off x="4598261" y="3190846"/>
            <a:ext cx="877246" cy="884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BCE2C297-6F34-9166-8EDE-99D1BA6831EE}"/>
              </a:ext>
            </a:extLst>
          </p:cNvPr>
          <p:cNvSpPr/>
          <p:nvPr/>
        </p:nvSpPr>
        <p:spPr>
          <a:xfrm>
            <a:off x="4654140" y="3237340"/>
            <a:ext cx="877246" cy="884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7DA3F239-0D45-A7C6-454F-8081246E97BB}"/>
              </a:ext>
            </a:extLst>
          </p:cNvPr>
          <p:cNvSpPr/>
          <p:nvPr/>
        </p:nvSpPr>
        <p:spPr>
          <a:xfrm>
            <a:off x="4708383" y="3291583"/>
            <a:ext cx="877246" cy="884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0D3D04EC-F382-C1B4-07CD-5B672E7B16E4}"/>
              </a:ext>
            </a:extLst>
          </p:cNvPr>
          <p:cNvSpPr/>
          <p:nvPr/>
        </p:nvSpPr>
        <p:spPr>
          <a:xfrm>
            <a:off x="4765213" y="3348038"/>
            <a:ext cx="877246" cy="884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B33548EE-DC73-8D9E-91C3-214659CA1707}"/>
              </a:ext>
            </a:extLst>
          </p:cNvPr>
          <p:cNvSpPr/>
          <p:nvPr/>
        </p:nvSpPr>
        <p:spPr>
          <a:xfrm>
            <a:off x="4819459" y="3402471"/>
            <a:ext cx="877246" cy="8848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>
                  <a:lumMod val="50000"/>
                  <a:lumOff val="50000"/>
                </a:schemeClr>
              </a:solidFill>
              <a:highlight>
                <a:srgbClr val="008080"/>
              </a:highlight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8397FE2-4146-6C11-6D5C-1F344687ECA7}"/>
              </a:ext>
            </a:extLst>
          </p:cNvPr>
          <p:cNvSpPr/>
          <p:nvPr/>
        </p:nvSpPr>
        <p:spPr>
          <a:xfrm>
            <a:off x="1682669" y="2460966"/>
            <a:ext cx="1315871" cy="12301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5FE4BDE5-0D0C-12A9-D1DF-731B40DB996A}"/>
              </a:ext>
            </a:extLst>
          </p:cNvPr>
          <p:cNvSpPr/>
          <p:nvPr/>
        </p:nvSpPr>
        <p:spPr>
          <a:xfrm>
            <a:off x="1736912" y="2515209"/>
            <a:ext cx="1315871" cy="12301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00F88140-A615-CBED-2544-B7DF233E71E6}"/>
              </a:ext>
            </a:extLst>
          </p:cNvPr>
          <p:cNvSpPr/>
          <p:nvPr/>
        </p:nvSpPr>
        <p:spPr>
          <a:xfrm>
            <a:off x="1793742" y="2571664"/>
            <a:ext cx="1315871" cy="12301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5538EB32-497F-029A-8505-1A66E87A16A0}"/>
              </a:ext>
            </a:extLst>
          </p:cNvPr>
          <p:cNvSpPr/>
          <p:nvPr/>
        </p:nvSpPr>
        <p:spPr>
          <a:xfrm>
            <a:off x="1847988" y="2626097"/>
            <a:ext cx="1315871" cy="12301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0D72275C-BE20-A1F4-EE9C-BD55C0C456CE}"/>
              </a:ext>
            </a:extLst>
          </p:cNvPr>
          <p:cNvSpPr/>
          <p:nvPr/>
        </p:nvSpPr>
        <p:spPr>
          <a:xfrm>
            <a:off x="1903867" y="2672591"/>
            <a:ext cx="1315871" cy="12301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3BF8D2A7-DB2C-CB52-B7D0-FFE80FACCB94}"/>
              </a:ext>
            </a:extLst>
          </p:cNvPr>
          <p:cNvSpPr/>
          <p:nvPr/>
        </p:nvSpPr>
        <p:spPr>
          <a:xfrm>
            <a:off x="1958110" y="2726834"/>
            <a:ext cx="1315871" cy="12301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21AFFAF5-32F3-010C-BEA5-DEBDD1E0AF3C}"/>
              </a:ext>
            </a:extLst>
          </p:cNvPr>
          <p:cNvSpPr/>
          <p:nvPr/>
        </p:nvSpPr>
        <p:spPr>
          <a:xfrm>
            <a:off x="2014940" y="2783289"/>
            <a:ext cx="1315871" cy="12301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B29502A8-2443-A939-CB95-C101CCDD9702}"/>
              </a:ext>
            </a:extLst>
          </p:cNvPr>
          <p:cNvSpPr/>
          <p:nvPr/>
        </p:nvSpPr>
        <p:spPr>
          <a:xfrm>
            <a:off x="2069186" y="2837722"/>
            <a:ext cx="1315871" cy="12301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06995D34-3EF3-6D8A-87FF-F4E5413433ED}"/>
              </a:ext>
            </a:extLst>
          </p:cNvPr>
          <p:cNvSpPr/>
          <p:nvPr/>
        </p:nvSpPr>
        <p:spPr>
          <a:xfrm>
            <a:off x="2121203" y="2891970"/>
            <a:ext cx="1315871" cy="12301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E07C5F96-33DD-132C-559F-E3F219C960D3}"/>
              </a:ext>
            </a:extLst>
          </p:cNvPr>
          <p:cNvSpPr/>
          <p:nvPr/>
        </p:nvSpPr>
        <p:spPr>
          <a:xfrm>
            <a:off x="2175446" y="2946213"/>
            <a:ext cx="1315871" cy="12301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4210848A-6EB9-3895-64D8-9E917BC81D64}"/>
              </a:ext>
            </a:extLst>
          </p:cNvPr>
          <p:cNvSpPr/>
          <p:nvPr/>
        </p:nvSpPr>
        <p:spPr>
          <a:xfrm>
            <a:off x="2232276" y="3002668"/>
            <a:ext cx="1315871" cy="12301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0A716244-66B2-3CF0-0C4D-03A1C82F8C86}"/>
              </a:ext>
            </a:extLst>
          </p:cNvPr>
          <p:cNvSpPr/>
          <p:nvPr/>
        </p:nvSpPr>
        <p:spPr>
          <a:xfrm>
            <a:off x="2286522" y="3057101"/>
            <a:ext cx="1315871" cy="12301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DF3024DE-67E1-FC92-7283-360D7B11C5BB}"/>
              </a:ext>
            </a:extLst>
          </p:cNvPr>
          <p:cNvSpPr/>
          <p:nvPr/>
        </p:nvSpPr>
        <p:spPr>
          <a:xfrm>
            <a:off x="2342401" y="3103595"/>
            <a:ext cx="1315871" cy="12301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D1510510-6017-0B8D-9AF3-4089D29A4DD4}"/>
              </a:ext>
            </a:extLst>
          </p:cNvPr>
          <p:cNvSpPr/>
          <p:nvPr/>
        </p:nvSpPr>
        <p:spPr>
          <a:xfrm>
            <a:off x="2396644" y="3157838"/>
            <a:ext cx="1315871" cy="12301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6B6C616D-92F3-B76C-54CF-F4554C138621}"/>
              </a:ext>
            </a:extLst>
          </p:cNvPr>
          <p:cNvSpPr/>
          <p:nvPr/>
        </p:nvSpPr>
        <p:spPr>
          <a:xfrm>
            <a:off x="2453474" y="3214293"/>
            <a:ext cx="1315871" cy="12301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8A7FC4ED-C028-77D0-8C4F-D32BDA964AD5}"/>
              </a:ext>
            </a:extLst>
          </p:cNvPr>
          <p:cNvSpPr/>
          <p:nvPr/>
        </p:nvSpPr>
        <p:spPr>
          <a:xfrm>
            <a:off x="2507720" y="3268726"/>
            <a:ext cx="1315871" cy="12301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4C41D76-4DA0-63B2-477D-5D63CB36B881}"/>
              </a:ext>
            </a:extLst>
          </p:cNvPr>
          <p:cNvGrpSpPr/>
          <p:nvPr/>
        </p:nvGrpSpPr>
        <p:grpSpPr>
          <a:xfrm>
            <a:off x="-3460" y="2106348"/>
            <a:ext cx="11268042" cy="2223932"/>
            <a:chOff x="745934" y="2129940"/>
            <a:chExt cx="10789602" cy="2277833"/>
          </a:xfrm>
        </p:grpSpPr>
        <p:pic>
          <p:nvPicPr>
            <p:cNvPr id="6" name="図 5" descr="海の上にある岩&#10;&#10;中程度の精度で自動的に生成された説明">
              <a:extLst>
                <a:ext uri="{FF2B5EF4-FFF2-40B4-BE49-F238E27FC236}">
                  <a16:creationId xmlns:a16="http://schemas.microsoft.com/office/drawing/2014/main" id="{415F626E-8E76-15EA-AB0A-2A1175D6D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254" y="2709000"/>
              <a:ext cx="1440000" cy="1440000"/>
            </a:xfrm>
            <a:prstGeom prst="rect">
              <a:avLst/>
            </a:prstGeom>
          </p:spPr>
        </p:pic>
        <p:sp>
          <p:nvSpPr>
            <p:cNvPr id="22" name="直方体 21">
              <a:extLst>
                <a:ext uri="{FF2B5EF4-FFF2-40B4-BE49-F238E27FC236}">
                  <a16:creationId xmlns:a16="http://schemas.microsoft.com/office/drawing/2014/main" id="{AF7E69D2-55CA-63EF-C1AC-CFAEB7A0C053}"/>
                </a:ext>
              </a:extLst>
            </p:cNvPr>
            <p:cNvSpPr/>
            <p:nvPr/>
          </p:nvSpPr>
          <p:spPr>
            <a:xfrm flipH="1">
              <a:off x="9853767" y="2556164"/>
              <a:ext cx="1681769" cy="1808614"/>
            </a:xfrm>
            <a:prstGeom prst="cube">
              <a:avLst>
                <a:gd name="adj" fmla="val 91090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44E28BD5-F7FD-1F65-6C0A-416B997B0C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3232" y="3467578"/>
              <a:ext cx="414349" cy="12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1EC829D-4D8C-57AB-237C-CF71D1109DE9}"/>
                </a:ext>
              </a:extLst>
            </p:cNvPr>
            <p:cNvSpPr txBox="1"/>
            <p:nvPr/>
          </p:nvSpPr>
          <p:spPr>
            <a:xfrm>
              <a:off x="11133691" y="3205515"/>
              <a:ext cx="173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dirty="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DD8E7030-264F-9A04-AC5E-3F5D36DAEEC6}"/>
                </a:ext>
              </a:extLst>
            </p:cNvPr>
            <p:cNvCxnSpPr>
              <a:cxnSpLocks/>
            </p:cNvCxnSpPr>
            <p:nvPr/>
          </p:nvCxnSpPr>
          <p:spPr>
            <a:xfrm>
              <a:off x="6398891" y="3475053"/>
              <a:ext cx="38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B11037A-E579-B339-D7AC-ED135EF49E3F}"/>
                </a:ext>
              </a:extLst>
            </p:cNvPr>
            <p:cNvCxnSpPr>
              <a:cxnSpLocks/>
            </p:cNvCxnSpPr>
            <p:nvPr/>
          </p:nvCxnSpPr>
          <p:spPr>
            <a:xfrm>
              <a:off x="9940597" y="3455266"/>
              <a:ext cx="267358" cy="25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332116C-C927-CDF6-3771-0F16DAF6EAEF}"/>
                </a:ext>
              </a:extLst>
            </p:cNvPr>
            <p:cNvSpPr/>
            <p:nvPr/>
          </p:nvSpPr>
          <p:spPr>
            <a:xfrm>
              <a:off x="1853932" y="3804181"/>
              <a:ext cx="216000" cy="216000"/>
            </a:xfrm>
            <a:prstGeom prst="rect">
              <a:avLst/>
            </a:prstGeom>
            <a:solidFill>
              <a:srgbClr val="E8E8E8">
                <a:alpha val="34118"/>
              </a:srgbClr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872D496-F491-53A7-3CB0-14AD2C36AFDD}"/>
                </a:ext>
              </a:extLst>
            </p:cNvPr>
            <p:cNvSpPr/>
            <p:nvPr/>
          </p:nvSpPr>
          <p:spPr>
            <a:xfrm>
              <a:off x="4088458" y="4335773"/>
              <a:ext cx="72000" cy="72000"/>
            </a:xfrm>
            <a:prstGeom prst="rect">
              <a:avLst/>
            </a:prstGeom>
            <a:solidFill>
              <a:srgbClr val="E8E8E8">
                <a:alpha val="34118"/>
              </a:srgbClr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9EEE89C-80E6-5BF1-EF76-72CF9E6F3D57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2056524" y="3804181"/>
              <a:ext cx="2067934" cy="531592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E1514556-FB69-2CA2-7F69-06841C71FC49}"/>
                </a:ext>
              </a:extLst>
            </p:cNvPr>
            <p:cNvCxnSpPr>
              <a:cxnSpLocks/>
            </p:cNvCxnSpPr>
            <p:nvPr/>
          </p:nvCxnSpPr>
          <p:spPr>
            <a:xfrm>
              <a:off x="2059362" y="4004299"/>
              <a:ext cx="2018620" cy="395683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FC6E98FA-792D-7076-6D15-596E73D637EC}"/>
                </a:ext>
              </a:extLst>
            </p:cNvPr>
            <p:cNvSpPr/>
            <p:nvPr/>
          </p:nvSpPr>
          <p:spPr>
            <a:xfrm>
              <a:off x="4149974" y="3652565"/>
              <a:ext cx="216000" cy="216000"/>
            </a:xfrm>
            <a:prstGeom prst="rect">
              <a:avLst/>
            </a:prstGeom>
            <a:solidFill>
              <a:srgbClr val="E8E8E8">
                <a:alpha val="34118"/>
              </a:srgbClr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A0A32B4D-493C-E202-6F42-ADCA0BD79894}"/>
                </a:ext>
              </a:extLst>
            </p:cNvPr>
            <p:cNvSpPr/>
            <p:nvPr/>
          </p:nvSpPr>
          <p:spPr>
            <a:xfrm>
              <a:off x="6079213" y="3741025"/>
              <a:ext cx="72000" cy="72000"/>
            </a:xfrm>
            <a:prstGeom prst="rect">
              <a:avLst/>
            </a:prstGeom>
            <a:solidFill>
              <a:srgbClr val="E8E8E8">
                <a:alpha val="34118"/>
              </a:srgbClr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E9E699D2-C4F6-E977-AA06-083C782A1196}"/>
                </a:ext>
              </a:extLst>
            </p:cNvPr>
            <p:cNvCxnSpPr>
              <a:cxnSpLocks/>
              <a:stCxn id="38" idx="0"/>
              <a:endCxn id="39" idx="0"/>
            </p:cNvCxnSpPr>
            <p:nvPr/>
          </p:nvCxnSpPr>
          <p:spPr>
            <a:xfrm>
              <a:off x="4257974" y="3652565"/>
              <a:ext cx="1857239" cy="8846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5B6732CC-B1E1-4372-F4DF-637DBA978011}"/>
                </a:ext>
              </a:extLst>
            </p:cNvPr>
            <p:cNvCxnSpPr>
              <a:cxnSpLocks/>
              <a:stCxn id="38" idx="2"/>
              <a:endCxn id="39" idx="2"/>
            </p:cNvCxnSpPr>
            <p:nvPr/>
          </p:nvCxnSpPr>
          <p:spPr>
            <a:xfrm flipV="1">
              <a:off x="4257974" y="3813025"/>
              <a:ext cx="1857239" cy="5554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80FCE9D5-01D8-9826-B7EF-F774037F6679}"/>
                </a:ext>
              </a:extLst>
            </p:cNvPr>
            <p:cNvSpPr txBox="1"/>
            <p:nvPr/>
          </p:nvSpPr>
          <p:spPr>
            <a:xfrm>
              <a:off x="745934" y="2129940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256×256×3</a:t>
              </a:r>
              <a:endParaRPr kumimoji="1" lang="ja-JP" altLang="en-US" dirty="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04A1D501-FF8E-5FB4-B48E-84AA2E7DE8FA}"/>
                </a:ext>
              </a:extLst>
            </p:cNvPr>
            <p:cNvSpPr txBox="1"/>
            <p:nvPr/>
          </p:nvSpPr>
          <p:spPr>
            <a:xfrm>
              <a:off x="2210760" y="2147375"/>
              <a:ext cx="173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128× 128×16</a:t>
              </a:r>
              <a:endParaRPr kumimoji="1" lang="ja-JP" altLang="en-US" dirty="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79F2D35E-043D-9385-436C-013CBE875438}"/>
                </a:ext>
              </a:extLst>
            </p:cNvPr>
            <p:cNvSpPr txBox="1"/>
            <p:nvPr/>
          </p:nvSpPr>
          <p:spPr>
            <a:xfrm>
              <a:off x="4301905" y="2133865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64</a:t>
              </a:r>
              <a:r>
                <a:rPr kumimoji="1" lang="en-US" altLang="ja-JP" dirty="0"/>
                <a:t>×64×16</a:t>
              </a:r>
              <a:endParaRPr kumimoji="1" lang="ja-JP" altLang="en-US" dirty="0"/>
            </a:p>
          </p:txBody>
        </p:sp>
      </p:grp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8B0ACAD-23C3-24DF-7A3B-A35AA8D9D358}"/>
              </a:ext>
            </a:extLst>
          </p:cNvPr>
          <p:cNvSpPr txBox="1"/>
          <p:nvPr/>
        </p:nvSpPr>
        <p:spPr>
          <a:xfrm>
            <a:off x="91109" y="4890748"/>
            <a:ext cx="121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入力画像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24A1425-1BFA-6A97-9019-A3ED2E19D748}"/>
              </a:ext>
            </a:extLst>
          </p:cNvPr>
          <p:cNvSpPr txBox="1"/>
          <p:nvPr/>
        </p:nvSpPr>
        <p:spPr>
          <a:xfrm>
            <a:off x="2068865" y="4890748"/>
            <a:ext cx="153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畳み込み層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C43FA3E-FAF2-2827-CA06-93D63A9209C8}"/>
              </a:ext>
            </a:extLst>
          </p:cNvPr>
          <p:cNvSpPr txBox="1"/>
          <p:nvPr/>
        </p:nvSpPr>
        <p:spPr>
          <a:xfrm>
            <a:off x="4468716" y="4890748"/>
            <a:ext cx="168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プーリング層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F75CBB-724E-1B34-3A02-CE88631A19F7}"/>
              </a:ext>
            </a:extLst>
          </p:cNvPr>
          <p:cNvSpPr txBox="1"/>
          <p:nvPr/>
        </p:nvSpPr>
        <p:spPr>
          <a:xfrm>
            <a:off x="5706555" y="2107930"/>
            <a:ext cx="153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32× 32×32</a:t>
            </a:r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8A678B1-CE45-BB44-0030-D6D59FC7A03B}"/>
              </a:ext>
            </a:extLst>
          </p:cNvPr>
          <p:cNvSpPr txBox="1"/>
          <p:nvPr/>
        </p:nvSpPr>
        <p:spPr>
          <a:xfrm>
            <a:off x="7426715" y="2103222"/>
            <a:ext cx="14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16×16×32</a:t>
            </a:r>
            <a:endParaRPr kumimoji="1" lang="ja-JP" altLang="en-US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962860B-4EED-7705-061A-AA4840BDF293}"/>
              </a:ext>
            </a:extLst>
          </p:cNvPr>
          <p:cNvSpPr txBox="1"/>
          <p:nvPr/>
        </p:nvSpPr>
        <p:spPr>
          <a:xfrm>
            <a:off x="10518915" y="4890748"/>
            <a:ext cx="112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全結合層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D25B780-7FA3-A256-5BD0-3830C884B596}"/>
              </a:ext>
            </a:extLst>
          </p:cNvPr>
          <p:cNvSpPr txBox="1"/>
          <p:nvPr/>
        </p:nvSpPr>
        <p:spPr>
          <a:xfrm>
            <a:off x="9050711" y="2106029"/>
            <a:ext cx="108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256×1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D4E0148-4DFD-19BA-825B-73ED85D85C3C}"/>
              </a:ext>
            </a:extLst>
          </p:cNvPr>
          <p:cNvSpPr txBox="1"/>
          <p:nvPr/>
        </p:nvSpPr>
        <p:spPr>
          <a:xfrm>
            <a:off x="10966826" y="2103222"/>
            <a:ext cx="9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分類数</a:t>
            </a:r>
            <a:endParaRPr kumimoji="1" lang="ja-JP" altLang="en-US" dirty="0"/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3910D72A-C5FC-5B30-DCFC-E3E3254152D9}"/>
              </a:ext>
            </a:extLst>
          </p:cNvPr>
          <p:cNvSpPr/>
          <p:nvPr/>
        </p:nvSpPr>
        <p:spPr>
          <a:xfrm>
            <a:off x="6157021" y="2485173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1D9F99FE-F98A-8274-2649-5DAD08A8DF0C}"/>
              </a:ext>
            </a:extLst>
          </p:cNvPr>
          <p:cNvSpPr/>
          <p:nvPr/>
        </p:nvSpPr>
        <p:spPr>
          <a:xfrm>
            <a:off x="6211264" y="2539416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654F32CB-EE90-3B92-964D-A58D82516BB1}"/>
              </a:ext>
            </a:extLst>
          </p:cNvPr>
          <p:cNvSpPr/>
          <p:nvPr/>
        </p:nvSpPr>
        <p:spPr>
          <a:xfrm>
            <a:off x="6268094" y="2595871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59F6E620-E85E-8D00-9951-4E80A3137C18}"/>
              </a:ext>
            </a:extLst>
          </p:cNvPr>
          <p:cNvSpPr/>
          <p:nvPr/>
        </p:nvSpPr>
        <p:spPr>
          <a:xfrm>
            <a:off x="6322340" y="2650304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EF875FDB-DF70-3A82-6763-FD1D891CEA83}"/>
              </a:ext>
            </a:extLst>
          </p:cNvPr>
          <p:cNvSpPr/>
          <p:nvPr/>
        </p:nvSpPr>
        <p:spPr>
          <a:xfrm>
            <a:off x="6378219" y="2696798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7FB6D699-52D9-7BB7-9E2A-A42F13BD2128}"/>
              </a:ext>
            </a:extLst>
          </p:cNvPr>
          <p:cNvSpPr/>
          <p:nvPr/>
        </p:nvSpPr>
        <p:spPr>
          <a:xfrm>
            <a:off x="6432462" y="2751041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C6102047-4A4B-7CFF-CB05-D8F305B6550A}"/>
              </a:ext>
            </a:extLst>
          </p:cNvPr>
          <p:cNvSpPr/>
          <p:nvPr/>
        </p:nvSpPr>
        <p:spPr>
          <a:xfrm>
            <a:off x="6489292" y="2807496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FBF314C6-E9EF-761C-A0F1-B054C503EC68}"/>
              </a:ext>
            </a:extLst>
          </p:cNvPr>
          <p:cNvSpPr/>
          <p:nvPr/>
        </p:nvSpPr>
        <p:spPr>
          <a:xfrm>
            <a:off x="6543538" y="2861929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1FF5007E-624E-82D8-6E53-BC2B73AFB8D4}"/>
              </a:ext>
            </a:extLst>
          </p:cNvPr>
          <p:cNvSpPr/>
          <p:nvPr/>
        </p:nvSpPr>
        <p:spPr>
          <a:xfrm>
            <a:off x="6595555" y="2916177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4EF9A412-29F2-4007-DA80-20D2DC12D4D1}"/>
              </a:ext>
            </a:extLst>
          </p:cNvPr>
          <p:cNvSpPr/>
          <p:nvPr/>
        </p:nvSpPr>
        <p:spPr>
          <a:xfrm>
            <a:off x="6649798" y="2970420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139E1463-CB4E-FDAB-3C4C-65EA220FBE59}"/>
              </a:ext>
            </a:extLst>
          </p:cNvPr>
          <p:cNvSpPr/>
          <p:nvPr/>
        </p:nvSpPr>
        <p:spPr>
          <a:xfrm>
            <a:off x="6706628" y="3026875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2B280B0A-A6F1-07EE-C876-EDAA95833B92}"/>
              </a:ext>
            </a:extLst>
          </p:cNvPr>
          <p:cNvSpPr/>
          <p:nvPr/>
        </p:nvSpPr>
        <p:spPr>
          <a:xfrm>
            <a:off x="6760874" y="3081308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AF5EE57E-DA67-4300-4463-6C51B4F07257}"/>
              </a:ext>
            </a:extLst>
          </p:cNvPr>
          <p:cNvSpPr/>
          <p:nvPr/>
        </p:nvSpPr>
        <p:spPr>
          <a:xfrm>
            <a:off x="6816753" y="3127802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BE231C06-77CC-25DC-4EEF-6275E295C6FA}"/>
              </a:ext>
            </a:extLst>
          </p:cNvPr>
          <p:cNvSpPr/>
          <p:nvPr/>
        </p:nvSpPr>
        <p:spPr>
          <a:xfrm>
            <a:off x="6870996" y="3182045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C70FA02C-B295-CA19-6894-D46D7E154300}"/>
              </a:ext>
            </a:extLst>
          </p:cNvPr>
          <p:cNvSpPr/>
          <p:nvPr/>
        </p:nvSpPr>
        <p:spPr>
          <a:xfrm>
            <a:off x="6927826" y="3238500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144FD660-2E68-E7E0-E299-42FA1E837724}"/>
              </a:ext>
            </a:extLst>
          </p:cNvPr>
          <p:cNvSpPr/>
          <p:nvPr/>
        </p:nvSpPr>
        <p:spPr>
          <a:xfrm>
            <a:off x="6982072" y="3292933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C8C00BB8-FEDB-7098-E17C-ECF89CDDFBF1}"/>
              </a:ext>
            </a:extLst>
          </p:cNvPr>
          <p:cNvSpPr/>
          <p:nvPr/>
        </p:nvSpPr>
        <p:spPr>
          <a:xfrm>
            <a:off x="7035196" y="3342963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80F0CCF2-FF2B-6FBE-F5A4-31DF2EDD04A0}"/>
              </a:ext>
            </a:extLst>
          </p:cNvPr>
          <p:cNvSpPr/>
          <p:nvPr/>
        </p:nvSpPr>
        <p:spPr>
          <a:xfrm>
            <a:off x="7089439" y="3397206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0146ECCE-2DD5-7758-2C02-3580C1A1C36B}"/>
              </a:ext>
            </a:extLst>
          </p:cNvPr>
          <p:cNvSpPr/>
          <p:nvPr/>
        </p:nvSpPr>
        <p:spPr>
          <a:xfrm>
            <a:off x="7146269" y="3453661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666A09AC-18D8-8E12-55DF-E753C35D8BBA}"/>
              </a:ext>
            </a:extLst>
          </p:cNvPr>
          <p:cNvSpPr/>
          <p:nvPr/>
        </p:nvSpPr>
        <p:spPr>
          <a:xfrm>
            <a:off x="7200515" y="3508094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1E8807D2-FEFA-97D5-A1D6-90D4FAC7713E}"/>
              </a:ext>
            </a:extLst>
          </p:cNvPr>
          <p:cNvSpPr/>
          <p:nvPr/>
        </p:nvSpPr>
        <p:spPr>
          <a:xfrm>
            <a:off x="7256394" y="3554588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B4A0117B-DF7E-9C48-35C9-4AC6DD5E458F}"/>
              </a:ext>
            </a:extLst>
          </p:cNvPr>
          <p:cNvSpPr/>
          <p:nvPr/>
        </p:nvSpPr>
        <p:spPr>
          <a:xfrm>
            <a:off x="7310637" y="3608831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884E3EDF-D168-AF1D-F0C8-DD173860A516}"/>
              </a:ext>
            </a:extLst>
          </p:cNvPr>
          <p:cNvSpPr/>
          <p:nvPr/>
        </p:nvSpPr>
        <p:spPr>
          <a:xfrm>
            <a:off x="7367467" y="3665286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D06B7F29-518B-BA8D-37F7-CECC77993427}"/>
              </a:ext>
            </a:extLst>
          </p:cNvPr>
          <p:cNvSpPr/>
          <p:nvPr/>
        </p:nvSpPr>
        <p:spPr>
          <a:xfrm>
            <a:off x="7421713" y="3719719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4A1810C9-2B69-B9CE-7C31-B4113D4C783C}"/>
              </a:ext>
            </a:extLst>
          </p:cNvPr>
          <p:cNvSpPr/>
          <p:nvPr/>
        </p:nvSpPr>
        <p:spPr>
          <a:xfrm>
            <a:off x="7473730" y="3773967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2FC796D0-F331-CC29-C40F-A5408D65C612}"/>
              </a:ext>
            </a:extLst>
          </p:cNvPr>
          <p:cNvSpPr/>
          <p:nvPr/>
        </p:nvSpPr>
        <p:spPr>
          <a:xfrm>
            <a:off x="7527973" y="3828210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81752D27-4865-559F-49BC-C4D1424B1A79}"/>
              </a:ext>
            </a:extLst>
          </p:cNvPr>
          <p:cNvSpPr/>
          <p:nvPr/>
        </p:nvSpPr>
        <p:spPr>
          <a:xfrm>
            <a:off x="7584803" y="3884665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9CA60068-3ADF-1B47-8ACF-D7A18283D6C1}"/>
              </a:ext>
            </a:extLst>
          </p:cNvPr>
          <p:cNvSpPr/>
          <p:nvPr/>
        </p:nvSpPr>
        <p:spPr>
          <a:xfrm>
            <a:off x="7639049" y="3939098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5A7CF158-A3B5-C617-F6CE-594BA37E6025}"/>
              </a:ext>
            </a:extLst>
          </p:cNvPr>
          <p:cNvSpPr/>
          <p:nvPr/>
        </p:nvSpPr>
        <p:spPr>
          <a:xfrm>
            <a:off x="7694928" y="3985592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E9820514-2E02-06FE-59EC-7AEB0BAE2043}"/>
              </a:ext>
            </a:extLst>
          </p:cNvPr>
          <p:cNvSpPr/>
          <p:nvPr/>
        </p:nvSpPr>
        <p:spPr>
          <a:xfrm>
            <a:off x="7749171" y="4039835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A866CB84-F9F6-EAF1-0463-478775A7D3CC}"/>
              </a:ext>
            </a:extLst>
          </p:cNvPr>
          <p:cNvSpPr/>
          <p:nvPr/>
        </p:nvSpPr>
        <p:spPr>
          <a:xfrm>
            <a:off x="7806001" y="4096290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E453C519-8E95-EA58-520A-B7066B6EFED8}"/>
              </a:ext>
            </a:extLst>
          </p:cNvPr>
          <p:cNvSpPr/>
          <p:nvPr/>
        </p:nvSpPr>
        <p:spPr>
          <a:xfrm>
            <a:off x="7860247" y="4150723"/>
            <a:ext cx="589384" cy="5714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46551C72-2088-D278-6879-58941E3104B7}"/>
              </a:ext>
            </a:extLst>
          </p:cNvPr>
          <p:cNvSpPr/>
          <p:nvPr/>
        </p:nvSpPr>
        <p:spPr>
          <a:xfrm>
            <a:off x="8090788" y="2477262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EB8892B9-8DFC-B1C3-DAC7-9EEADC9E5167}"/>
              </a:ext>
            </a:extLst>
          </p:cNvPr>
          <p:cNvSpPr/>
          <p:nvPr/>
        </p:nvSpPr>
        <p:spPr>
          <a:xfrm>
            <a:off x="8145031" y="2531505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60EDBA9C-16D4-D4D4-726F-EB07591ADEA8}"/>
              </a:ext>
            </a:extLst>
          </p:cNvPr>
          <p:cNvSpPr/>
          <p:nvPr/>
        </p:nvSpPr>
        <p:spPr>
          <a:xfrm>
            <a:off x="8201861" y="2587960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B65AC685-FD88-A9EA-B07F-7C49464EEC07}"/>
              </a:ext>
            </a:extLst>
          </p:cNvPr>
          <p:cNvSpPr/>
          <p:nvPr/>
        </p:nvSpPr>
        <p:spPr>
          <a:xfrm>
            <a:off x="8256107" y="2642393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57E438B3-4F91-77A4-6D41-8CB10A923049}"/>
              </a:ext>
            </a:extLst>
          </p:cNvPr>
          <p:cNvSpPr/>
          <p:nvPr/>
        </p:nvSpPr>
        <p:spPr>
          <a:xfrm>
            <a:off x="8311986" y="2688887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C5BF2CB2-32EF-308E-E1D4-E3625F9D6E2D}"/>
              </a:ext>
            </a:extLst>
          </p:cNvPr>
          <p:cNvSpPr/>
          <p:nvPr/>
        </p:nvSpPr>
        <p:spPr>
          <a:xfrm>
            <a:off x="8366229" y="2743130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D8715816-7379-E9C0-5E0F-B2812365125E}"/>
              </a:ext>
            </a:extLst>
          </p:cNvPr>
          <p:cNvSpPr/>
          <p:nvPr/>
        </p:nvSpPr>
        <p:spPr>
          <a:xfrm>
            <a:off x="8423059" y="2799585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444C9B6A-AC31-FF36-91A8-1A11B0FDE5E4}"/>
              </a:ext>
            </a:extLst>
          </p:cNvPr>
          <p:cNvSpPr/>
          <p:nvPr/>
        </p:nvSpPr>
        <p:spPr>
          <a:xfrm>
            <a:off x="8477305" y="2854018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1" name="正方形/長方形 200">
            <a:extLst>
              <a:ext uri="{FF2B5EF4-FFF2-40B4-BE49-F238E27FC236}">
                <a16:creationId xmlns:a16="http://schemas.microsoft.com/office/drawing/2014/main" id="{C2C6C537-D986-1887-7D93-CEA3AE62683A}"/>
              </a:ext>
            </a:extLst>
          </p:cNvPr>
          <p:cNvSpPr/>
          <p:nvPr/>
        </p:nvSpPr>
        <p:spPr>
          <a:xfrm>
            <a:off x="8529322" y="2908266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D5FB974D-8A78-E38F-2382-6C5AB7536B2A}"/>
              </a:ext>
            </a:extLst>
          </p:cNvPr>
          <p:cNvSpPr/>
          <p:nvPr/>
        </p:nvSpPr>
        <p:spPr>
          <a:xfrm>
            <a:off x="8583565" y="2962509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EA66B1C7-47BC-FFA3-F5E6-36526ACAAEE8}"/>
              </a:ext>
            </a:extLst>
          </p:cNvPr>
          <p:cNvSpPr/>
          <p:nvPr/>
        </p:nvSpPr>
        <p:spPr>
          <a:xfrm>
            <a:off x="8640395" y="3018964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8AE9161C-2178-D52A-8C7F-DB722DACDD81}"/>
              </a:ext>
            </a:extLst>
          </p:cNvPr>
          <p:cNvSpPr/>
          <p:nvPr/>
        </p:nvSpPr>
        <p:spPr>
          <a:xfrm>
            <a:off x="8694641" y="3073397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91123D67-7CC9-17C7-E9EF-46808A8AC0AD}"/>
              </a:ext>
            </a:extLst>
          </p:cNvPr>
          <p:cNvSpPr/>
          <p:nvPr/>
        </p:nvSpPr>
        <p:spPr>
          <a:xfrm>
            <a:off x="8750520" y="3119891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D93EA226-A116-F397-94CF-173D74163C79}"/>
              </a:ext>
            </a:extLst>
          </p:cNvPr>
          <p:cNvSpPr/>
          <p:nvPr/>
        </p:nvSpPr>
        <p:spPr>
          <a:xfrm>
            <a:off x="8804763" y="3174134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028FA604-D805-CD43-2C4F-0EE7B78F333B}"/>
              </a:ext>
            </a:extLst>
          </p:cNvPr>
          <p:cNvSpPr/>
          <p:nvPr/>
        </p:nvSpPr>
        <p:spPr>
          <a:xfrm>
            <a:off x="8861593" y="3230589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522CD957-54CB-B6D3-A527-033ED1F410F5}"/>
              </a:ext>
            </a:extLst>
          </p:cNvPr>
          <p:cNvSpPr/>
          <p:nvPr/>
        </p:nvSpPr>
        <p:spPr>
          <a:xfrm>
            <a:off x="8915839" y="3285022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F252339E-A92A-17C3-0E8F-D4E9C646E809}"/>
              </a:ext>
            </a:extLst>
          </p:cNvPr>
          <p:cNvSpPr/>
          <p:nvPr/>
        </p:nvSpPr>
        <p:spPr>
          <a:xfrm>
            <a:off x="8968963" y="3335052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FCB2C032-5931-78FA-AD56-68019C278A0C}"/>
              </a:ext>
            </a:extLst>
          </p:cNvPr>
          <p:cNvSpPr/>
          <p:nvPr/>
        </p:nvSpPr>
        <p:spPr>
          <a:xfrm>
            <a:off x="9023206" y="3389295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6AD79EB8-608E-1833-2656-9294165718F2}"/>
              </a:ext>
            </a:extLst>
          </p:cNvPr>
          <p:cNvSpPr/>
          <p:nvPr/>
        </p:nvSpPr>
        <p:spPr>
          <a:xfrm>
            <a:off x="9080036" y="3445750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8E2DF02B-EC14-86DF-BC0F-796D811357F3}"/>
              </a:ext>
            </a:extLst>
          </p:cNvPr>
          <p:cNvSpPr/>
          <p:nvPr/>
        </p:nvSpPr>
        <p:spPr>
          <a:xfrm>
            <a:off x="9134282" y="3500183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50D19CD5-D6E2-5E0D-55FD-B04A0D14F38B}"/>
              </a:ext>
            </a:extLst>
          </p:cNvPr>
          <p:cNvSpPr/>
          <p:nvPr/>
        </p:nvSpPr>
        <p:spPr>
          <a:xfrm>
            <a:off x="9190161" y="3546677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39614FB1-D539-6E5D-1846-4CCAAD4B275C}"/>
              </a:ext>
            </a:extLst>
          </p:cNvPr>
          <p:cNvSpPr/>
          <p:nvPr/>
        </p:nvSpPr>
        <p:spPr>
          <a:xfrm>
            <a:off x="9244404" y="3600920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5" name="正方形/長方形 214">
            <a:extLst>
              <a:ext uri="{FF2B5EF4-FFF2-40B4-BE49-F238E27FC236}">
                <a16:creationId xmlns:a16="http://schemas.microsoft.com/office/drawing/2014/main" id="{3DB32D07-143C-E2AB-FF53-5EBD910D4A49}"/>
              </a:ext>
            </a:extLst>
          </p:cNvPr>
          <p:cNvSpPr/>
          <p:nvPr/>
        </p:nvSpPr>
        <p:spPr>
          <a:xfrm>
            <a:off x="9301234" y="3657375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0FFF0048-93B6-EBB7-9137-ACE95B35A00E}"/>
              </a:ext>
            </a:extLst>
          </p:cNvPr>
          <p:cNvSpPr/>
          <p:nvPr/>
        </p:nvSpPr>
        <p:spPr>
          <a:xfrm>
            <a:off x="9355480" y="3711808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E86935EF-A21A-5E09-FC79-2309F3808AD1}"/>
              </a:ext>
            </a:extLst>
          </p:cNvPr>
          <p:cNvSpPr/>
          <p:nvPr/>
        </p:nvSpPr>
        <p:spPr>
          <a:xfrm>
            <a:off x="9407497" y="3766056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3EE21451-B737-8944-578E-EFA98B2B1BC1}"/>
              </a:ext>
            </a:extLst>
          </p:cNvPr>
          <p:cNvSpPr/>
          <p:nvPr/>
        </p:nvSpPr>
        <p:spPr>
          <a:xfrm>
            <a:off x="9461740" y="3820299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C0FE64A6-B150-FAA1-44A4-ED7C13A5062C}"/>
              </a:ext>
            </a:extLst>
          </p:cNvPr>
          <p:cNvSpPr/>
          <p:nvPr/>
        </p:nvSpPr>
        <p:spPr>
          <a:xfrm>
            <a:off x="9518570" y="3876754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B1990256-F1E0-AAF7-B13D-76E4C8E111BF}"/>
              </a:ext>
            </a:extLst>
          </p:cNvPr>
          <p:cNvSpPr/>
          <p:nvPr/>
        </p:nvSpPr>
        <p:spPr>
          <a:xfrm>
            <a:off x="9572816" y="3931187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517111E6-C0EB-5C11-4EAF-B8104961F951}"/>
              </a:ext>
            </a:extLst>
          </p:cNvPr>
          <p:cNvSpPr/>
          <p:nvPr/>
        </p:nvSpPr>
        <p:spPr>
          <a:xfrm>
            <a:off x="9628695" y="3977681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AD06E6B6-9258-EFE8-7671-67CD739FA8D4}"/>
              </a:ext>
            </a:extLst>
          </p:cNvPr>
          <p:cNvSpPr/>
          <p:nvPr/>
        </p:nvSpPr>
        <p:spPr>
          <a:xfrm>
            <a:off x="9682938" y="4031924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83CDB7D5-E6E1-21D9-BA9A-9C18DCE251CC}"/>
              </a:ext>
            </a:extLst>
          </p:cNvPr>
          <p:cNvSpPr/>
          <p:nvPr/>
        </p:nvSpPr>
        <p:spPr>
          <a:xfrm>
            <a:off x="9739768" y="4088379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1C72441D-AE1E-5CFC-D843-58390849FCC8}"/>
              </a:ext>
            </a:extLst>
          </p:cNvPr>
          <p:cNvSpPr/>
          <p:nvPr/>
        </p:nvSpPr>
        <p:spPr>
          <a:xfrm>
            <a:off x="9794014" y="4142812"/>
            <a:ext cx="270651" cy="245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924A4B70-6593-1525-E39D-DC9DC12C8D67}"/>
              </a:ext>
            </a:extLst>
          </p:cNvPr>
          <p:cNvCxnSpPr>
            <a:cxnSpLocks/>
          </p:cNvCxnSpPr>
          <p:nvPr/>
        </p:nvCxnSpPr>
        <p:spPr>
          <a:xfrm>
            <a:off x="8023719" y="3410972"/>
            <a:ext cx="367713" cy="2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828D640A-D0EF-8222-33BF-D381A5A30AE7}"/>
              </a:ext>
            </a:extLst>
          </p:cNvPr>
          <p:cNvSpPr txBox="1"/>
          <p:nvPr/>
        </p:nvSpPr>
        <p:spPr>
          <a:xfrm>
            <a:off x="6813744" y="4892387"/>
            <a:ext cx="149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畳み込み層</a:t>
            </a: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E6417DC7-AB7C-07B1-FD3B-9D9507336DD6}"/>
              </a:ext>
            </a:extLst>
          </p:cNvPr>
          <p:cNvSpPr txBox="1"/>
          <p:nvPr/>
        </p:nvSpPr>
        <p:spPr>
          <a:xfrm>
            <a:off x="8847498" y="4890748"/>
            <a:ext cx="167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プーリング層</a:t>
            </a:r>
          </a:p>
        </p:txBody>
      </p:sp>
      <p:sp>
        <p:nvSpPr>
          <p:cNvPr id="231" name="楕円 230">
            <a:extLst>
              <a:ext uri="{FF2B5EF4-FFF2-40B4-BE49-F238E27FC236}">
                <a16:creationId xmlns:a16="http://schemas.microsoft.com/office/drawing/2014/main" id="{CC2A5C1A-93DD-F135-81C3-2C0C9C27FB8C}"/>
              </a:ext>
            </a:extLst>
          </p:cNvPr>
          <p:cNvSpPr/>
          <p:nvPr/>
        </p:nvSpPr>
        <p:spPr>
          <a:xfrm>
            <a:off x="11321937" y="3108764"/>
            <a:ext cx="166955" cy="1510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楕円 231">
            <a:extLst>
              <a:ext uri="{FF2B5EF4-FFF2-40B4-BE49-F238E27FC236}">
                <a16:creationId xmlns:a16="http://schemas.microsoft.com/office/drawing/2014/main" id="{9C87DD70-F868-3410-1B38-083F7B999822}"/>
              </a:ext>
            </a:extLst>
          </p:cNvPr>
          <p:cNvSpPr/>
          <p:nvPr/>
        </p:nvSpPr>
        <p:spPr>
          <a:xfrm>
            <a:off x="11474337" y="3261164"/>
            <a:ext cx="166955" cy="1510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楕円 232">
            <a:extLst>
              <a:ext uri="{FF2B5EF4-FFF2-40B4-BE49-F238E27FC236}">
                <a16:creationId xmlns:a16="http://schemas.microsoft.com/office/drawing/2014/main" id="{738A3BC4-C366-DE4C-6EAC-D918C497B4A6}"/>
              </a:ext>
            </a:extLst>
          </p:cNvPr>
          <p:cNvSpPr/>
          <p:nvPr/>
        </p:nvSpPr>
        <p:spPr>
          <a:xfrm>
            <a:off x="11626737" y="3413564"/>
            <a:ext cx="166955" cy="15100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40DABC75-913A-653B-336C-E4F3672E10BE}"/>
              </a:ext>
            </a:extLst>
          </p:cNvPr>
          <p:cNvSpPr txBox="1"/>
          <p:nvPr/>
        </p:nvSpPr>
        <p:spPr>
          <a:xfrm>
            <a:off x="11384001" y="3743597"/>
            <a:ext cx="67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063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22048</TotalTime>
  <Words>19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前島　明英</dc:creator>
  <cp:lastModifiedBy>theemperor06660@gmail.com</cp:lastModifiedBy>
  <cp:revision>125</cp:revision>
  <dcterms:created xsi:type="dcterms:W3CDTF">2024-12-27T07:41:47Z</dcterms:created>
  <dcterms:modified xsi:type="dcterms:W3CDTF">2025-03-07T07:51:37Z</dcterms:modified>
</cp:coreProperties>
</file>