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534FD-ADCF-4614-B5DB-B9F24E0148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5A2A3C1-AE33-4BF2-BAD7-CCBC31CB513E}">
      <dgm:prSet/>
      <dgm:spPr/>
      <dgm:t>
        <a:bodyPr/>
        <a:lstStyle/>
        <a:p>
          <a:r>
            <a:rPr lang="en-US" dirty="0"/>
            <a:t>The need to have an ecommerce stems from the inconsiderable loss of revenue the client has incurred from not being in the digital space</a:t>
          </a:r>
        </a:p>
      </dgm:t>
    </dgm:pt>
    <dgm:pt modelId="{CE36303C-1E45-4F7D-A7FA-E1680B9C403F}" type="parTrans" cxnId="{913051EE-742D-4B6E-AF39-2DD012ADD8C4}">
      <dgm:prSet/>
      <dgm:spPr/>
      <dgm:t>
        <a:bodyPr/>
        <a:lstStyle/>
        <a:p>
          <a:endParaRPr lang="en-US"/>
        </a:p>
      </dgm:t>
    </dgm:pt>
    <dgm:pt modelId="{7C6E88E1-8051-436B-B46B-DBE7B9D83FE3}" type="sibTrans" cxnId="{913051EE-742D-4B6E-AF39-2DD012ADD8C4}">
      <dgm:prSet/>
      <dgm:spPr/>
      <dgm:t>
        <a:bodyPr/>
        <a:lstStyle/>
        <a:p>
          <a:endParaRPr lang="en-US"/>
        </a:p>
      </dgm:t>
    </dgm:pt>
    <dgm:pt modelId="{808D0E02-C70C-46C8-B0FF-374EC3B02BF6}">
      <dgm:prSet/>
      <dgm:spPr/>
      <dgm:t>
        <a:bodyPr/>
        <a:lstStyle/>
        <a:p>
          <a:r>
            <a:rPr lang="en-US" dirty="0"/>
            <a:t>Another motivation for my client to have an ecommerce site is the times we living in; a digital world, my client feels that he has to be innovative and move with the times</a:t>
          </a:r>
        </a:p>
      </dgm:t>
    </dgm:pt>
    <dgm:pt modelId="{49BF4AC5-07FC-4F17-8A73-CD458367946E}" type="parTrans" cxnId="{9866FDD2-3D97-4811-82D1-32D816301EEF}">
      <dgm:prSet/>
      <dgm:spPr/>
      <dgm:t>
        <a:bodyPr/>
        <a:lstStyle/>
        <a:p>
          <a:endParaRPr lang="en-US"/>
        </a:p>
      </dgm:t>
    </dgm:pt>
    <dgm:pt modelId="{C8801C5C-172F-4F6D-AC12-7847D3F84FEA}" type="sibTrans" cxnId="{9866FDD2-3D97-4811-82D1-32D816301EEF}">
      <dgm:prSet/>
      <dgm:spPr/>
      <dgm:t>
        <a:bodyPr/>
        <a:lstStyle/>
        <a:p>
          <a:endParaRPr lang="en-US"/>
        </a:p>
      </dgm:t>
    </dgm:pt>
    <dgm:pt modelId="{A9413867-E78B-4D45-A60C-1354E37BD5E2}" type="pres">
      <dgm:prSet presAssocID="{752534FD-ADCF-4614-B5DB-B9F24E01483E}" presName="root" presStyleCnt="0">
        <dgm:presLayoutVars>
          <dgm:dir/>
          <dgm:resizeHandles val="exact"/>
        </dgm:presLayoutVars>
      </dgm:prSet>
      <dgm:spPr/>
    </dgm:pt>
    <dgm:pt modelId="{56F4A3D7-7016-4590-9B1A-89150141937F}" type="pres">
      <dgm:prSet presAssocID="{85A2A3C1-AE33-4BF2-BAD7-CCBC31CB513E}" presName="compNode" presStyleCnt="0"/>
      <dgm:spPr/>
    </dgm:pt>
    <dgm:pt modelId="{51C5C4EE-CF2C-4035-B7BC-4695E01278E1}" type="pres">
      <dgm:prSet presAssocID="{85A2A3C1-AE33-4BF2-BAD7-CCBC31CB513E}" presName="bgRect" presStyleLbl="bgShp" presStyleIdx="0" presStyleCnt="2"/>
      <dgm:spPr/>
    </dgm:pt>
    <dgm:pt modelId="{939BE807-D380-4C58-B8BE-C9EF5BDB6E61}" type="pres">
      <dgm:prSet presAssocID="{85A2A3C1-AE33-4BF2-BAD7-CCBC31CB51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EFE1334-4893-4EFF-B530-CFC916EAF1C5}" type="pres">
      <dgm:prSet presAssocID="{85A2A3C1-AE33-4BF2-BAD7-CCBC31CB513E}" presName="spaceRect" presStyleCnt="0"/>
      <dgm:spPr/>
    </dgm:pt>
    <dgm:pt modelId="{C04CE7E0-A137-461E-9376-A8527C808892}" type="pres">
      <dgm:prSet presAssocID="{85A2A3C1-AE33-4BF2-BAD7-CCBC31CB513E}" presName="parTx" presStyleLbl="revTx" presStyleIdx="0" presStyleCnt="2">
        <dgm:presLayoutVars>
          <dgm:chMax val="0"/>
          <dgm:chPref val="0"/>
        </dgm:presLayoutVars>
      </dgm:prSet>
      <dgm:spPr/>
    </dgm:pt>
    <dgm:pt modelId="{4BDEF38D-8A2A-4950-9226-5142912706D4}" type="pres">
      <dgm:prSet presAssocID="{7C6E88E1-8051-436B-B46B-DBE7B9D83FE3}" presName="sibTrans" presStyleCnt="0"/>
      <dgm:spPr/>
    </dgm:pt>
    <dgm:pt modelId="{992D62C2-6669-48D5-B884-9991190A092A}" type="pres">
      <dgm:prSet presAssocID="{808D0E02-C70C-46C8-B0FF-374EC3B02BF6}" presName="compNode" presStyleCnt="0"/>
      <dgm:spPr/>
    </dgm:pt>
    <dgm:pt modelId="{AA2AFA93-44A8-4716-B6BC-DC09F4016F2C}" type="pres">
      <dgm:prSet presAssocID="{808D0E02-C70C-46C8-B0FF-374EC3B02BF6}" presName="bgRect" presStyleLbl="bgShp" presStyleIdx="1" presStyleCnt="2"/>
      <dgm:spPr/>
    </dgm:pt>
    <dgm:pt modelId="{99D977D7-3DB3-45F1-B918-A25454460293}" type="pres">
      <dgm:prSet presAssocID="{808D0E02-C70C-46C8-B0FF-374EC3B02B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AB7FBF0-0C9D-4128-ACFE-FBC14BBE71AA}" type="pres">
      <dgm:prSet presAssocID="{808D0E02-C70C-46C8-B0FF-374EC3B02BF6}" presName="spaceRect" presStyleCnt="0"/>
      <dgm:spPr/>
    </dgm:pt>
    <dgm:pt modelId="{635E218C-1836-4B86-9E10-18B7A962F831}" type="pres">
      <dgm:prSet presAssocID="{808D0E02-C70C-46C8-B0FF-374EC3B02BF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86FA245-0D1A-451B-86AB-6E9B11FCD7FA}" type="presOf" srcId="{752534FD-ADCF-4614-B5DB-B9F24E01483E}" destId="{A9413867-E78B-4D45-A60C-1354E37BD5E2}" srcOrd="0" destOrd="0" presId="urn:microsoft.com/office/officeart/2018/2/layout/IconVerticalSolidList"/>
    <dgm:cxn modelId="{9866FDD2-3D97-4811-82D1-32D816301EEF}" srcId="{752534FD-ADCF-4614-B5DB-B9F24E01483E}" destId="{808D0E02-C70C-46C8-B0FF-374EC3B02BF6}" srcOrd="1" destOrd="0" parTransId="{49BF4AC5-07FC-4F17-8A73-CD458367946E}" sibTransId="{C8801C5C-172F-4F6D-AC12-7847D3F84FEA}"/>
    <dgm:cxn modelId="{4D1856DF-1D68-41FD-A929-373B2975C081}" type="presOf" srcId="{85A2A3C1-AE33-4BF2-BAD7-CCBC31CB513E}" destId="{C04CE7E0-A137-461E-9376-A8527C808892}" srcOrd="0" destOrd="0" presId="urn:microsoft.com/office/officeart/2018/2/layout/IconVerticalSolidList"/>
    <dgm:cxn modelId="{913051EE-742D-4B6E-AF39-2DD012ADD8C4}" srcId="{752534FD-ADCF-4614-B5DB-B9F24E01483E}" destId="{85A2A3C1-AE33-4BF2-BAD7-CCBC31CB513E}" srcOrd="0" destOrd="0" parTransId="{CE36303C-1E45-4F7D-A7FA-E1680B9C403F}" sibTransId="{7C6E88E1-8051-436B-B46B-DBE7B9D83FE3}"/>
    <dgm:cxn modelId="{E3D6E4F9-B018-43C7-8C7A-93E18A773DE9}" type="presOf" srcId="{808D0E02-C70C-46C8-B0FF-374EC3B02BF6}" destId="{635E218C-1836-4B86-9E10-18B7A962F831}" srcOrd="0" destOrd="0" presId="urn:microsoft.com/office/officeart/2018/2/layout/IconVerticalSolidList"/>
    <dgm:cxn modelId="{853A70B3-C8E2-4D5E-BFC5-19F9431B6408}" type="presParOf" srcId="{A9413867-E78B-4D45-A60C-1354E37BD5E2}" destId="{56F4A3D7-7016-4590-9B1A-89150141937F}" srcOrd="0" destOrd="0" presId="urn:microsoft.com/office/officeart/2018/2/layout/IconVerticalSolidList"/>
    <dgm:cxn modelId="{07DDE1CE-ABF1-45FD-A7D0-BEAF1128BFAB}" type="presParOf" srcId="{56F4A3D7-7016-4590-9B1A-89150141937F}" destId="{51C5C4EE-CF2C-4035-B7BC-4695E01278E1}" srcOrd="0" destOrd="0" presId="urn:microsoft.com/office/officeart/2018/2/layout/IconVerticalSolidList"/>
    <dgm:cxn modelId="{EF743238-4719-409D-B48B-509BC3B5418C}" type="presParOf" srcId="{56F4A3D7-7016-4590-9B1A-89150141937F}" destId="{939BE807-D380-4C58-B8BE-C9EF5BDB6E61}" srcOrd="1" destOrd="0" presId="urn:microsoft.com/office/officeart/2018/2/layout/IconVerticalSolidList"/>
    <dgm:cxn modelId="{B82F8362-F887-49D7-8488-03F27DCAC32A}" type="presParOf" srcId="{56F4A3D7-7016-4590-9B1A-89150141937F}" destId="{4EFE1334-4893-4EFF-B530-CFC916EAF1C5}" srcOrd="2" destOrd="0" presId="urn:microsoft.com/office/officeart/2018/2/layout/IconVerticalSolidList"/>
    <dgm:cxn modelId="{4AC07EE9-983C-475F-B0FA-F92439074A1E}" type="presParOf" srcId="{56F4A3D7-7016-4590-9B1A-89150141937F}" destId="{C04CE7E0-A137-461E-9376-A8527C808892}" srcOrd="3" destOrd="0" presId="urn:microsoft.com/office/officeart/2018/2/layout/IconVerticalSolidList"/>
    <dgm:cxn modelId="{0AF4D35B-8309-4892-AE33-45B687E98976}" type="presParOf" srcId="{A9413867-E78B-4D45-A60C-1354E37BD5E2}" destId="{4BDEF38D-8A2A-4950-9226-5142912706D4}" srcOrd="1" destOrd="0" presId="urn:microsoft.com/office/officeart/2018/2/layout/IconVerticalSolidList"/>
    <dgm:cxn modelId="{12DC73F5-0E37-4BB5-8C10-04C5510FDD27}" type="presParOf" srcId="{A9413867-E78B-4D45-A60C-1354E37BD5E2}" destId="{992D62C2-6669-48D5-B884-9991190A092A}" srcOrd="2" destOrd="0" presId="urn:microsoft.com/office/officeart/2018/2/layout/IconVerticalSolidList"/>
    <dgm:cxn modelId="{0A001842-833B-4A67-951F-4D42D5CC6D03}" type="presParOf" srcId="{992D62C2-6669-48D5-B884-9991190A092A}" destId="{AA2AFA93-44A8-4716-B6BC-DC09F4016F2C}" srcOrd="0" destOrd="0" presId="urn:microsoft.com/office/officeart/2018/2/layout/IconVerticalSolidList"/>
    <dgm:cxn modelId="{3E550A05-10BD-4BAC-BCF8-EE5781D04BD3}" type="presParOf" srcId="{992D62C2-6669-48D5-B884-9991190A092A}" destId="{99D977D7-3DB3-45F1-B918-A25454460293}" srcOrd="1" destOrd="0" presId="urn:microsoft.com/office/officeart/2018/2/layout/IconVerticalSolidList"/>
    <dgm:cxn modelId="{E14231B8-3CC4-4AD5-BB6D-F0036C118FD2}" type="presParOf" srcId="{992D62C2-6669-48D5-B884-9991190A092A}" destId="{2AB7FBF0-0C9D-4128-ACFE-FBC14BBE71AA}" srcOrd="2" destOrd="0" presId="urn:microsoft.com/office/officeart/2018/2/layout/IconVerticalSolidList"/>
    <dgm:cxn modelId="{7BC14C90-4EF8-4C70-8A3A-E443F98E5DAD}" type="presParOf" srcId="{992D62C2-6669-48D5-B884-9991190A092A}" destId="{635E218C-1836-4B86-9E10-18B7A962F8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AD2B3-0553-4182-8A46-F5239C04E7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562BA0-4818-45C1-A275-46074A3B9E2B}">
      <dgm:prSet/>
      <dgm:spPr/>
      <dgm:t>
        <a:bodyPr/>
        <a:lstStyle/>
        <a:p>
          <a:r>
            <a:rPr lang="en-US" dirty="0"/>
            <a:t>Loss of income from not being a player in the digital arena</a:t>
          </a:r>
        </a:p>
      </dgm:t>
    </dgm:pt>
    <dgm:pt modelId="{CAD62297-E799-4BFA-996A-7C0AFC27D35C}" type="parTrans" cxnId="{D498081D-E91D-4D57-A698-B25F4F12691A}">
      <dgm:prSet/>
      <dgm:spPr/>
      <dgm:t>
        <a:bodyPr/>
        <a:lstStyle/>
        <a:p>
          <a:endParaRPr lang="en-US"/>
        </a:p>
      </dgm:t>
    </dgm:pt>
    <dgm:pt modelId="{58AD5E1D-F6D3-47DC-89D4-3920A40D8162}" type="sibTrans" cxnId="{D498081D-E91D-4D57-A698-B25F4F12691A}">
      <dgm:prSet/>
      <dgm:spPr/>
      <dgm:t>
        <a:bodyPr/>
        <a:lstStyle/>
        <a:p>
          <a:endParaRPr lang="en-US"/>
        </a:p>
      </dgm:t>
    </dgm:pt>
    <dgm:pt modelId="{9EEC8074-64FE-4A88-9D5B-54E5B6317C8B}">
      <dgm:prSet/>
      <dgm:spPr/>
      <dgm:t>
        <a:bodyPr/>
        <a:lstStyle/>
        <a:p>
          <a:r>
            <a:rPr lang="en-US" dirty="0"/>
            <a:t>Lack of customer loyalty, my client advertises his artwork on social media but he is not active as he should be resulting in loss of revenue</a:t>
          </a:r>
        </a:p>
      </dgm:t>
    </dgm:pt>
    <dgm:pt modelId="{7D41AD58-99BC-4284-AFC0-7AB74F93FE7F}" type="parTrans" cxnId="{B618B7C5-D4C0-4E77-9D14-35E62C02C8A9}">
      <dgm:prSet/>
      <dgm:spPr/>
      <dgm:t>
        <a:bodyPr/>
        <a:lstStyle/>
        <a:p>
          <a:endParaRPr lang="en-US"/>
        </a:p>
      </dgm:t>
    </dgm:pt>
    <dgm:pt modelId="{09503BBD-8197-4A32-8DC6-E365C35DA444}" type="sibTrans" cxnId="{B618B7C5-D4C0-4E77-9D14-35E62C02C8A9}">
      <dgm:prSet/>
      <dgm:spPr/>
      <dgm:t>
        <a:bodyPr/>
        <a:lstStyle/>
        <a:p>
          <a:endParaRPr lang="en-US"/>
        </a:p>
      </dgm:t>
    </dgm:pt>
    <dgm:pt modelId="{C940FA55-287B-47A3-9D0B-CCE5B78351ED}">
      <dgm:prSet/>
      <dgm:spPr/>
      <dgm:t>
        <a:bodyPr/>
        <a:lstStyle/>
        <a:p>
          <a:r>
            <a:rPr lang="en-US" dirty="0"/>
            <a:t>Automation-the client wants to increase sells and aims to automate the whole purchasing products to allow large volumes of transactions</a:t>
          </a:r>
        </a:p>
      </dgm:t>
    </dgm:pt>
    <dgm:pt modelId="{AFD09AF1-D175-4574-BDE8-332B15E30353}" type="parTrans" cxnId="{D4CBA7F9-7D0A-4E53-8CBE-46A72D17B14E}">
      <dgm:prSet/>
      <dgm:spPr/>
      <dgm:t>
        <a:bodyPr/>
        <a:lstStyle/>
        <a:p>
          <a:endParaRPr lang="en-US"/>
        </a:p>
      </dgm:t>
    </dgm:pt>
    <dgm:pt modelId="{E33330C0-0446-48FA-BDF0-004D638B930F}" type="sibTrans" cxnId="{D4CBA7F9-7D0A-4E53-8CBE-46A72D17B14E}">
      <dgm:prSet/>
      <dgm:spPr/>
      <dgm:t>
        <a:bodyPr/>
        <a:lstStyle/>
        <a:p>
          <a:endParaRPr lang="en-US"/>
        </a:p>
      </dgm:t>
    </dgm:pt>
    <dgm:pt modelId="{6D6E8400-6215-48CC-BD0B-56FABB87E65E}" type="pres">
      <dgm:prSet presAssocID="{11CAD2B3-0553-4182-8A46-F5239C04E7E9}" presName="root" presStyleCnt="0">
        <dgm:presLayoutVars>
          <dgm:dir/>
          <dgm:resizeHandles val="exact"/>
        </dgm:presLayoutVars>
      </dgm:prSet>
      <dgm:spPr/>
    </dgm:pt>
    <dgm:pt modelId="{069DB789-4AD1-42AD-B696-BA1A20E4E3C7}" type="pres">
      <dgm:prSet presAssocID="{A5562BA0-4818-45C1-A275-46074A3B9E2B}" presName="compNode" presStyleCnt="0"/>
      <dgm:spPr/>
    </dgm:pt>
    <dgm:pt modelId="{CCC647BB-A2D4-43C8-8254-51A02AA36062}" type="pres">
      <dgm:prSet presAssocID="{A5562BA0-4818-45C1-A275-46074A3B9E2B}" presName="bgRect" presStyleLbl="bgShp" presStyleIdx="0" presStyleCnt="3"/>
      <dgm:spPr/>
    </dgm:pt>
    <dgm:pt modelId="{4A570455-AAEF-4E52-8CE5-6206D06C4B84}" type="pres">
      <dgm:prSet presAssocID="{A5562BA0-4818-45C1-A275-46074A3B9E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B19B8E7-2AC9-4AC7-A10D-B2BDF570EF7C}" type="pres">
      <dgm:prSet presAssocID="{A5562BA0-4818-45C1-A275-46074A3B9E2B}" presName="spaceRect" presStyleCnt="0"/>
      <dgm:spPr/>
    </dgm:pt>
    <dgm:pt modelId="{78C79EC3-C82A-43F9-93BB-560546C4323D}" type="pres">
      <dgm:prSet presAssocID="{A5562BA0-4818-45C1-A275-46074A3B9E2B}" presName="parTx" presStyleLbl="revTx" presStyleIdx="0" presStyleCnt="3">
        <dgm:presLayoutVars>
          <dgm:chMax val="0"/>
          <dgm:chPref val="0"/>
        </dgm:presLayoutVars>
      </dgm:prSet>
      <dgm:spPr/>
    </dgm:pt>
    <dgm:pt modelId="{F9429A99-E037-4936-88E5-35FD34F0EBF8}" type="pres">
      <dgm:prSet presAssocID="{58AD5E1D-F6D3-47DC-89D4-3920A40D8162}" presName="sibTrans" presStyleCnt="0"/>
      <dgm:spPr/>
    </dgm:pt>
    <dgm:pt modelId="{5D824D8C-7299-4DF3-BCE8-3A195176752E}" type="pres">
      <dgm:prSet presAssocID="{9EEC8074-64FE-4A88-9D5B-54E5B6317C8B}" presName="compNode" presStyleCnt="0"/>
      <dgm:spPr/>
    </dgm:pt>
    <dgm:pt modelId="{269A2A26-596F-4851-A3ED-09551C9D00A3}" type="pres">
      <dgm:prSet presAssocID="{9EEC8074-64FE-4A88-9D5B-54E5B6317C8B}" presName="bgRect" presStyleLbl="bgShp" presStyleIdx="1" presStyleCnt="3"/>
      <dgm:spPr/>
    </dgm:pt>
    <dgm:pt modelId="{156F01F5-5648-42DF-8353-21661D1902F1}" type="pres">
      <dgm:prSet presAssocID="{9EEC8074-64FE-4A88-9D5B-54E5B6317C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F7D63C0D-35D3-42A2-B030-24D58AED806E}" type="pres">
      <dgm:prSet presAssocID="{9EEC8074-64FE-4A88-9D5B-54E5B6317C8B}" presName="spaceRect" presStyleCnt="0"/>
      <dgm:spPr/>
    </dgm:pt>
    <dgm:pt modelId="{514DFB59-77B4-4B35-9A70-135421E0ADF3}" type="pres">
      <dgm:prSet presAssocID="{9EEC8074-64FE-4A88-9D5B-54E5B6317C8B}" presName="parTx" presStyleLbl="revTx" presStyleIdx="1" presStyleCnt="3">
        <dgm:presLayoutVars>
          <dgm:chMax val="0"/>
          <dgm:chPref val="0"/>
        </dgm:presLayoutVars>
      </dgm:prSet>
      <dgm:spPr/>
    </dgm:pt>
    <dgm:pt modelId="{F87E5771-0577-4E77-8D3B-6448E3CAFD0B}" type="pres">
      <dgm:prSet presAssocID="{09503BBD-8197-4A32-8DC6-E365C35DA444}" presName="sibTrans" presStyleCnt="0"/>
      <dgm:spPr/>
    </dgm:pt>
    <dgm:pt modelId="{87134943-7408-48A6-BA8B-80C7418C7052}" type="pres">
      <dgm:prSet presAssocID="{C940FA55-287B-47A3-9D0B-CCE5B78351ED}" presName="compNode" presStyleCnt="0"/>
      <dgm:spPr/>
    </dgm:pt>
    <dgm:pt modelId="{F8C70B07-D0A7-4702-A46E-135591908DB0}" type="pres">
      <dgm:prSet presAssocID="{C940FA55-287B-47A3-9D0B-CCE5B78351ED}" presName="bgRect" presStyleLbl="bgShp" presStyleIdx="2" presStyleCnt="3"/>
      <dgm:spPr/>
    </dgm:pt>
    <dgm:pt modelId="{706FADB3-3D25-4D97-9CBD-49D496516C89}" type="pres">
      <dgm:prSet presAssocID="{C940FA55-287B-47A3-9D0B-CCE5B78351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479BF84-1C71-4AF2-901C-E2699848CEA2}" type="pres">
      <dgm:prSet presAssocID="{C940FA55-287B-47A3-9D0B-CCE5B78351ED}" presName="spaceRect" presStyleCnt="0"/>
      <dgm:spPr/>
    </dgm:pt>
    <dgm:pt modelId="{B8108CDE-032E-4BD8-8D46-E7B4A46FB62D}" type="pres">
      <dgm:prSet presAssocID="{C940FA55-287B-47A3-9D0B-CCE5B78351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98081D-E91D-4D57-A698-B25F4F12691A}" srcId="{11CAD2B3-0553-4182-8A46-F5239C04E7E9}" destId="{A5562BA0-4818-45C1-A275-46074A3B9E2B}" srcOrd="0" destOrd="0" parTransId="{CAD62297-E799-4BFA-996A-7C0AFC27D35C}" sibTransId="{58AD5E1D-F6D3-47DC-89D4-3920A40D8162}"/>
    <dgm:cxn modelId="{FC7D531E-5FBE-447D-BB36-E67651B6F74E}" type="presOf" srcId="{A5562BA0-4818-45C1-A275-46074A3B9E2B}" destId="{78C79EC3-C82A-43F9-93BB-560546C4323D}" srcOrd="0" destOrd="0" presId="urn:microsoft.com/office/officeart/2018/2/layout/IconVerticalSolidList"/>
    <dgm:cxn modelId="{E4B97DB7-972B-4BF5-9946-B341F3E87AC4}" type="presOf" srcId="{C940FA55-287B-47A3-9D0B-CCE5B78351ED}" destId="{B8108CDE-032E-4BD8-8D46-E7B4A46FB62D}" srcOrd="0" destOrd="0" presId="urn:microsoft.com/office/officeart/2018/2/layout/IconVerticalSolidList"/>
    <dgm:cxn modelId="{B618B7C5-D4C0-4E77-9D14-35E62C02C8A9}" srcId="{11CAD2B3-0553-4182-8A46-F5239C04E7E9}" destId="{9EEC8074-64FE-4A88-9D5B-54E5B6317C8B}" srcOrd="1" destOrd="0" parTransId="{7D41AD58-99BC-4284-AFC0-7AB74F93FE7F}" sibTransId="{09503BBD-8197-4A32-8DC6-E365C35DA444}"/>
    <dgm:cxn modelId="{1B1F6EDC-AD55-4939-B34D-9E62197650A4}" type="presOf" srcId="{11CAD2B3-0553-4182-8A46-F5239C04E7E9}" destId="{6D6E8400-6215-48CC-BD0B-56FABB87E65E}" srcOrd="0" destOrd="0" presId="urn:microsoft.com/office/officeart/2018/2/layout/IconVerticalSolidList"/>
    <dgm:cxn modelId="{72B771F6-79A2-4FA7-9AC8-D10E8CDA1809}" type="presOf" srcId="{9EEC8074-64FE-4A88-9D5B-54E5B6317C8B}" destId="{514DFB59-77B4-4B35-9A70-135421E0ADF3}" srcOrd="0" destOrd="0" presId="urn:microsoft.com/office/officeart/2018/2/layout/IconVerticalSolidList"/>
    <dgm:cxn modelId="{D4CBA7F9-7D0A-4E53-8CBE-46A72D17B14E}" srcId="{11CAD2B3-0553-4182-8A46-F5239C04E7E9}" destId="{C940FA55-287B-47A3-9D0B-CCE5B78351ED}" srcOrd="2" destOrd="0" parTransId="{AFD09AF1-D175-4574-BDE8-332B15E30353}" sibTransId="{E33330C0-0446-48FA-BDF0-004D638B930F}"/>
    <dgm:cxn modelId="{397EF83F-3A3A-47E4-9C72-419B02948028}" type="presParOf" srcId="{6D6E8400-6215-48CC-BD0B-56FABB87E65E}" destId="{069DB789-4AD1-42AD-B696-BA1A20E4E3C7}" srcOrd="0" destOrd="0" presId="urn:microsoft.com/office/officeart/2018/2/layout/IconVerticalSolidList"/>
    <dgm:cxn modelId="{8214E90B-6F73-4850-A7CD-2FC0F766A4AD}" type="presParOf" srcId="{069DB789-4AD1-42AD-B696-BA1A20E4E3C7}" destId="{CCC647BB-A2D4-43C8-8254-51A02AA36062}" srcOrd="0" destOrd="0" presId="urn:microsoft.com/office/officeart/2018/2/layout/IconVerticalSolidList"/>
    <dgm:cxn modelId="{FB5E3722-F537-4781-B1E4-F908B3FEF7D6}" type="presParOf" srcId="{069DB789-4AD1-42AD-B696-BA1A20E4E3C7}" destId="{4A570455-AAEF-4E52-8CE5-6206D06C4B84}" srcOrd="1" destOrd="0" presId="urn:microsoft.com/office/officeart/2018/2/layout/IconVerticalSolidList"/>
    <dgm:cxn modelId="{6877FF8B-29EF-4F87-948F-AAD9C9574A44}" type="presParOf" srcId="{069DB789-4AD1-42AD-B696-BA1A20E4E3C7}" destId="{6B19B8E7-2AC9-4AC7-A10D-B2BDF570EF7C}" srcOrd="2" destOrd="0" presId="urn:microsoft.com/office/officeart/2018/2/layout/IconVerticalSolidList"/>
    <dgm:cxn modelId="{026B279F-F318-4CD8-B1EF-4D3BF309120C}" type="presParOf" srcId="{069DB789-4AD1-42AD-B696-BA1A20E4E3C7}" destId="{78C79EC3-C82A-43F9-93BB-560546C4323D}" srcOrd="3" destOrd="0" presId="urn:microsoft.com/office/officeart/2018/2/layout/IconVerticalSolidList"/>
    <dgm:cxn modelId="{9AC3F4AE-002E-4958-864B-0FDFD3419EA9}" type="presParOf" srcId="{6D6E8400-6215-48CC-BD0B-56FABB87E65E}" destId="{F9429A99-E037-4936-88E5-35FD34F0EBF8}" srcOrd="1" destOrd="0" presId="urn:microsoft.com/office/officeart/2018/2/layout/IconVerticalSolidList"/>
    <dgm:cxn modelId="{41332772-3A21-433B-89F2-93BE65EA4A3F}" type="presParOf" srcId="{6D6E8400-6215-48CC-BD0B-56FABB87E65E}" destId="{5D824D8C-7299-4DF3-BCE8-3A195176752E}" srcOrd="2" destOrd="0" presId="urn:microsoft.com/office/officeart/2018/2/layout/IconVerticalSolidList"/>
    <dgm:cxn modelId="{3FEAA63F-8BFC-4EC9-806F-46A5F8EFA062}" type="presParOf" srcId="{5D824D8C-7299-4DF3-BCE8-3A195176752E}" destId="{269A2A26-596F-4851-A3ED-09551C9D00A3}" srcOrd="0" destOrd="0" presId="urn:microsoft.com/office/officeart/2018/2/layout/IconVerticalSolidList"/>
    <dgm:cxn modelId="{F9BB6EE3-78E3-43E9-A0E3-A3F320D9CC06}" type="presParOf" srcId="{5D824D8C-7299-4DF3-BCE8-3A195176752E}" destId="{156F01F5-5648-42DF-8353-21661D1902F1}" srcOrd="1" destOrd="0" presId="urn:microsoft.com/office/officeart/2018/2/layout/IconVerticalSolidList"/>
    <dgm:cxn modelId="{6A4D5A42-A65C-414D-8D91-121007173896}" type="presParOf" srcId="{5D824D8C-7299-4DF3-BCE8-3A195176752E}" destId="{F7D63C0D-35D3-42A2-B030-24D58AED806E}" srcOrd="2" destOrd="0" presId="urn:microsoft.com/office/officeart/2018/2/layout/IconVerticalSolidList"/>
    <dgm:cxn modelId="{39B10863-23CB-4C11-AC7F-04F50777FFAD}" type="presParOf" srcId="{5D824D8C-7299-4DF3-BCE8-3A195176752E}" destId="{514DFB59-77B4-4B35-9A70-135421E0ADF3}" srcOrd="3" destOrd="0" presId="urn:microsoft.com/office/officeart/2018/2/layout/IconVerticalSolidList"/>
    <dgm:cxn modelId="{3868E0A0-A779-4A6A-B65F-D0E1CB4CBCAD}" type="presParOf" srcId="{6D6E8400-6215-48CC-BD0B-56FABB87E65E}" destId="{F87E5771-0577-4E77-8D3B-6448E3CAFD0B}" srcOrd="3" destOrd="0" presId="urn:microsoft.com/office/officeart/2018/2/layout/IconVerticalSolidList"/>
    <dgm:cxn modelId="{B2F59A97-0666-4CB4-85D0-AB10B4981E05}" type="presParOf" srcId="{6D6E8400-6215-48CC-BD0B-56FABB87E65E}" destId="{87134943-7408-48A6-BA8B-80C7418C7052}" srcOrd="4" destOrd="0" presId="urn:microsoft.com/office/officeart/2018/2/layout/IconVerticalSolidList"/>
    <dgm:cxn modelId="{2AADC905-01B1-46BC-AC72-26980E2D914C}" type="presParOf" srcId="{87134943-7408-48A6-BA8B-80C7418C7052}" destId="{F8C70B07-D0A7-4702-A46E-135591908DB0}" srcOrd="0" destOrd="0" presId="urn:microsoft.com/office/officeart/2018/2/layout/IconVerticalSolidList"/>
    <dgm:cxn modelId="{9EA08BCD-8FE1-45A0-B98F-1E1016637932}" type="presParOf" srcId="{87134943-7408-48A6-BA8B-80C7418C7052}" destId="{706FADB3-3D25-4D97-9CBD-49D496516C89}" srcOrd="1" destOrd="0" presId="urn:microsoft.com/office/officeart/2018/2/layout/IconVerticalSolidList"/>
    <dgm:cxn modelId="{C2FC32B6-E759-440D-8151-947D0FE7993A}" type="presParOf" srcId="{87134943-7408-48A6-BA8B-80C7418C7052}" destId="{0479BF84-1C71-4AF2-901C-E2699848CEA2}" srcOrd="2" destOrd="0" presId="urn:microsoft.com/office/officeart/2018/2/layout/IconVerticalSolidList"/>
    <dgm:cxn modelId="{806EC0DE-0929-41C7-9B0A-9DB4649E590A}" type="presParOf" srcId="{87134943-7408-48A6-BA8B-80C7418C7052}" destId="{B8108CDE-032E-4BD8-8D46-E7B4A46FB6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D59951-700D-4683-ACD7-51D58324CB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885BD8-C69D-424C-9ABF-20653F535D93}">
      <dgm:prSet custT="1"/>
      <dgm:spPr/>
      <dgm:t>
        <a:bodyPr/>
        <a:lstStyle/>
        <a:p>
          <a:r>
            <a:rPr lang="en-US" sz="1600" dirty="0"/>
            <a:t>Ensure the site increases revenue in a significant way.</a:t>
          </a:r>
        </a:p>
      </dgm:t>
    </dgm:pt>
    <dgm:pt modelId="{4DD539BF-01AB-4F45-BD0B-EA9A35260C1E}" type="parTrans" cxnId="{D2EA8940-EE04-4B20-A7A2-EBE2D5787851}">
      <dgm:prSet/>
      <dgm:spPr/>
      <dgm:t>
        <a:bodyPr/>
        <a:lstStyle/>
        <a:p>
          <a:endParaRPr lang="en-US"/>
        </a:p>
      </dgm:t>
    </dgm:pt>
    <dgm:pt modelId="{934EBEB5-D2F4-4910-99AB-C0271C12A41F}" type="sibTrans" cxnId="{D2EA8940-EE04-4B20-A7A2-EBE2D5787851}">
      <dgm:prSet/>
      <dgm:spPr/>
      <dgm:t>
        <a:bodyPr/>
        <a:lstStyle/>
        <a:p>
          <a:endParaRPr lang="en-US"/>
        </a:p>
      </dgm:t>
    </dgm:pt>
    <dgm:pt modelId="{2C653BBA-CF9D-4F37-B302-8ADA475A96F1}">
      <dgm:prSet custT="1"/>
      <dgm:spPr/>
      <dgm:t>
        <a:bodyPr/>
        <a:lstStyle/>
        <a:p>
          <a:r>
            <a:rPr lang="en-US" sz="1600" dirty="0"/>
            <a:t>Secure online transactions</a:t>
          </a:r>
        </a:p>
      </dgm:t>
    </dgm:pt>
    <dgm:pt modelId="{E6D05943-0600-428C-93F2-7E3DD2F66257}" type="parTrans" cxnId="{6129FB11-3D44-4A1A-BDAB-0E030F890D40}">
      <dgm:prSet/>
      <dgm:spPr/>
      <dgm:t>
        <a:bodyPr/>
        <a:lstStyle/>
        <a:p>
          <a:endParaRPr lang="en-US"/>
        </a:p>
      </dgm:t>
    </dgm:pt>
    <dgm:pt modelId="{FD4A93B3-6653-44FC-B972-98C3D22B6A7E}" type="sibTrans" cxnId="{6129FB11-3D44-4A1A-BDAB-0E030F890D40}">
      <dgm:prSet/>
      <dgm:spPr/>
      <dgm:t>
        <a:bodyPr/>
        <a:lstStyle/>
        <a:p>
          <a:endParaRPr lang="en-US"/>
        </a:p>
      </dgm:t>
    </dgm:pt>
    <dgm:pt modelId="{720AF6FB-FB03-4B7D-82E8-33230634AAF3}">
      <dgm:prSet custT="1"/>
      <dgm:spPr/>
      <dgm:t>
        <a:bodyPr/>
        <a:lstStyle/>
        <a:p>
          <a:r>
            <a:rPr lang="en-US" sz="1600" dirty="0"/>
            <a:t>Scalability-the site must be able to handle any kind of traffics. Heavy or low traffic; the site must be still be functional</a:t>
          </a:r>
        </a:p>
      </dgm:t>
    </dgm:pt>
    <dgm:pt modelId="{34A9365B-3702-41E0-8E9F-DC688397D4C2}" type="parTrans" cxnId="{A4D66D96-0B76-4AEF-9DCA-772BA842A523}">
      <dgm:prSet/>
      <dgm:spPr/>
      <dgm:t>
        <a:bodyPr/>
        <a:lstStyle/>
        <a:p>
          <a:endParaRPr lang="en-US"/>
        </a:p>
      </dgm:t>
    </dgm:pt>
    <dgm:pt modelId="{E40365D2-3547-4338-977B-7EB7B40B9843}" type="sibTrans" cxnId="{A4D66D96-0B76-4AEF-9DCA-772BA842A523}">
      <dgm:prSet/>
      <dgm:spPr/>
      <dgm:t>
        <a:bodyPr/>
        <a:lstStyle/>
        <a:p>
          <a:endParaRPr lang="en-US"/>
        </a:p>
      </dgm:t>
    </dgm:pt>
    <dgm:pt modelId="{9AC9F755-7F01-41F8-918C-7AB4FBCC10A8}">
      <dgm:prSet custT="1"/>
      <dgm:spPr/>
      <dgm:t>
        <a:bodyPr/>
        <a:lstStyle/>
        <a:p>
          <a:r>
            <a:rPr lang="en-US" sz="1600" dirty="0"/>
            <a:t>Improve the reputation of the business by providing a section on the website for customers to communicate with the business and provide their feedback.</a:t>
          </a:r>
        </a:p>
      </dgm:t>
    </dgm:pt>
    <dgm:pt modelId="{C7CE2425-DD1F-4098-A986-A54E9578F717}" type="parTrans" cxnId="{0EB5B0ED-EE26-453F-B48A-BBE90F5798EE}">
      <dgm:prSet/>
      <dgm:spPr/>
      <dgm:t>
        <a:bodyPr/>
        <a:lstStyle/>
        <a:p>
          <a:endParaRPr lang="en-US"/>
        </a:p>
      </dgm:t>
    </dgm:pt>
    <dgm:pt modelId="{90795B7E-B552-4F7D-A003-1073B6C2ADE4}" type="sibTrans" cxnId="{0EB5B0ED-EE26-453F-B48A-BBE90F5798EE}">
      <dgm:prSet/>
      <dgm:spPr/>
      <dgm:t>
        <a:bodyPr/>
        <a:lstStyle/>
        <a:p>
          <a:endParaRPr lang="en-US"/>
        </a:p>
      </dgm:t>
    </dgm:pt>
    <dgm:pt modelId="{067D5C9D-CBD6-4EF9-B697-9B90ACB5031D}" type="pres">
      <dgm:prSet presAssocID="{C5D59951-700D-4683-ACD7-51D58324CB30}" presName="root" presStyleCnt="0">
        <dgm:presLayoutVars>
          <dgm:dir/>
          <dgm:resizeHandles val="exact"/>
        </dgm:presLayoutVars>
      </dgm:prSet>
      <dgm:spPr/>
    </dgm:pt>
    <dgm:pt modelId="{520EC3FA-6499-486E-B339-A75845B87AB6}" type="pres">
      <dgm:prSet presAssocID="{BF885BD8-C69D-424C-9ABF-20653F535D93}" presName="compNode" presStyleCnt="0"/>
      <dgm:spPr/>
    </dgm:pt>
    <dgm:pt modelId="{88B63E9F-8775-4B7F-9E7D-EFEC9045C13C}" type="pres">
      <dgm:prSet presAssocID="{BF885BD8-C69D-424C-9ABF-20653F535D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CEC78595-8BC4-4E72-9832-DAF547B2D5E7}" type="pres">
      <dgm:prSet presAssocID="{BF885BD8-C69D-424C-9ABF-20653F535D93}" presName="spaceRect" presStyleCnt="0"/>
      <dgm:spPr/>
    </dgm:pt>
    <dgm:pt modelId="{91EE90A2-6A9D-41F4-9B9C-700EB9E03EB3}" type="pres">
      <dgm:prSet presAssocID="{BF885BD8-C69D-424C-9ABF-20653F535D93}" presName="textRect" presStyleLbl="revTx" presStyleIdx="0" presStyleCnt="4">
        <dgm:presLayoutVars>
          <dgm:chMax val="1"/>
          <dgm:chPref val="1"/>
        </dgm:presLayoutVars>
      </dgm:prSet>
      <dgm:spPr/>
    </dgm:pt>
    <dgm:pt modelId="{556DBC13-1165-4B17-B2F9-8784F0D98230}" type="pres">
      <dgm:prSet presAssocID="{934EBEB5-D2F4-4910-99AB-C0271C12A41F}" presName="sibTrans" presStyleCnt="0"/>
      <dgm:spPr/>
    </dgm:pt>
    <dgm:pt modelId="{A00C3164-4C01-4EE7-9320-A7844BE48865}" type="pres">
      <dgm:prSet presAssocID="{2C653BBA-CF9D-4F37-B302-8ADA475A96F1}" presName="compNode" presStyleCnt="0"/>
      <dgm:spPr/>
    </dgm:pt>
    <dgm:pt modelId="{A413EEC8-63D2-4188-AC9B-EDC30C070732}" type="pres">
      <dgm:prSet presAssocID="{2C653BBA-CF9D-4F37-B302-8ADA475A96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D9D8C0C-3903-4F5E-BD1F-B110280A1945}" type="pres">
      <dgm:prSet presAssocID="{2C653BBA-CF9D-4F37-B302-8ADA475A96F1}" presName="spaceRect" presStyleCnt="0"/>
      <dgm:spPr/>
    </dgm:pt>
    <dgm:pt modelId="{63173484-7BE3-4C05-85B5-AFEA27830EC2}" type="pres">
      <dgm:prSet presAssocID="{2C653BBA-CF9D-4F37-B302-8ADA475A96F1}" presName="textRect" presStyleLbl="revTx" presStyleIdx="1" presStyleCnt="4">
        <dgm:presLayoutVars>
          <dgm:chMax val="1"/>
          <dgm:chPref val="1"/>
        </dgm:presLayoutVars>
      </dgm:prSet>
      <dgm:spPr/>
    </dgm:pt>
    <dgm:pt modelId="{098124A9-9D63-4D18-AE5B-A9F61E12F1C8}" type="pres">
      <dgm:prSet presAssocID="{FD4A93B3-6653-44FC-B972-98C3D22B6A7E}" presName="sibTrans" presStyleCnt="0"/>
      <dgm:spPr/>
    </dgm:pt>
    <dgm:pt modelId="{05392FC0-7EE1-4A5B-B51E-EB9718F4327C}" type="pres">
      <dgm:prSet presAssocID="{720AF6FB-FB03-4B7D-82E8-33230634AAF3}" presName="compNode" presStyleCnt="0"/>
      <dgm:spPr/>
    </dgm:pt>
    <dgm:pt modelId="{432E40D8-B7FB-44E7-AA60-370015C5E3E7}" type="pres">
      <dgm:prSet presAssocID="{720AF6FB-FB03-4B7D-82E8-33230634AA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468445BB-AFB0-4F0D-ABF9-51B0B1A01159}" type="pres">
      <dgm:prSet presAssocID="{720AF6FB-FB03-4B7D-82E8-33230634AAF3}" presName="spaceRect" presStyleCnt="0"/>
      <dgm:spPr/>
    </dgm:pt>
    <dgm:pt modelId="{E8F2278C-DFED-4163-9B82-054E127B5886}" type="pres">
      <dgm:prSet presAssocID="{720AF6FB-FB03-4B7D-82E8-33230634AAF3}" presName="textRect" presStyleLbl="revTx" presStyleIdx="2" presStyleCnt="4">
        <dgm:presLayoutVars>
          <dgm:chMax val="1"/>
          <dgm:chPref val="1"/>
        </dgm:presLayoutVars>
      </dgm:prSet>
      <dgm:spPr/>
    </dgm:pt>
    <dgm:pt modelId="{0A2C85E3-F573-4142-818E-55BCDB85F236}" type="pres">
      <dgm:prSet presAssocID="{E40365D2-3547-4338-977B-7EB7B40B9843}" presName="sibTrans" presStyleCnt="0"/>
      <dgm:spPr/>
    </dgm:pt>
    <dgm:pt modelId="{EC818B6A-764A-41E0-B8D2-4F37BEFDCAEA}" type="pres">
      <dgm:prSet presAssocID="{9AC9F755-7F01-41F8-918C-7AB4FBCC10A8}" presName="compNode" presStyleCnt="0"/>
      <dgm:spPr/>
    </dgm:pt>
    <dgm:pt modelId="{43A3DB61-52A1-452B-8615-A4CAC498ECD8}" type="pres">
      <dgm:prSet presAssocID="{9AC9F755-7F01-41F8-918C-7AB4FBCC10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3203E6F-A9B5-4739-AA17-4D215132834A}" type="pres">
      <dgm:prSet presAssocID="{9AC9F755-7F01-41F8-918C-7AB4FBCC10A8}" presName="spaceRect" presStyleCnt="0"/>
      <dgm:spPr/>
    </dgm:pt>
    <dgm:pt modelId="{9AA25134-57DD-4BA4-9E23-F43FA4D6A5CC}" type="pres">
      <dgm:prSet presAssocID="{9AC9F755-7F01-41F8-918C-7AB4FBCC10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29FB11-3D44-4A1A-BDAB-0E030F890D40}" srcId="{C5D59951-700D-4683-ACD7-51D58324CB30}" destId="{2C653BBA-CF9D-4F37-B302-8ADA475A96F1}" srcOrd="1" destOrd="0" parTransId="{E6D05943-0600-428C-93F2-7E3DD2F66257}" sibTransId="{FD4A93B3-6653-44FC-B972-98C3D22B6A7E}"/>
    <dgm:cxn modelId="{E5505F2E-D336-4D70-ADA7-5831CCB9E60B}" type="presOf" srcId="{720AF6FB-FB03-4B7D-82E8-33230634AAF3}" destId="{E8F2278C-DFED-4163-9B82-054E127B5886}" srcOrd="0" destOrd="0" presId="urn:microsoft.com/office/officeart/2018/2/layout/IconLabelList"/>
    <dgm:cxn modelId="{D2EA8940-EE04-4B20-A7A2-EBE2D5787851}" srcId="{C5D59951-700D-4683-ACD7-51D58324CB30}" destId="{BF885BD8-C69D-424C-9ABF-20653F535D93}" srcOrd="0" destOrd="0" parTransId="{4DD539BF-01AB-4F45-BD0B-EA9A35260C1E}" sibTransId="{934EBEB5-D2F4-4910-99AB-C0271C12A41F}"/>
    <dgm:cxn modelId="{69EBC048-CF36-44FE-BBFE-0D46E87A8EC0}" type="presOf" srcId="{9AC9F755-7F01-41F8-918C-7AB4FBCC10A8}" destId="{9AA25134-57DD-4BA4-9E23-F43FA4D6A5CC}" srcOrd="0" destOrd="0" presId="urn:microsoft.com/office/officeart/2018/2/layout/IconLabelList"/>
    <dgm:cxn modelId="{A4D66D96-0B76-4AEF-9DCA-772BA842A523}" srcId="{C5D59951-700D-4683-ACD7-51D58324CB30}" destId="{720AF6FB-FB03-4B7D-82E8-33230634AAF3}" srcOrd="2" destOrd="0" parTransId="{34A9365B-3702-41E0-8E9F-DC688397D4C2}" sibTransId="{E40365D2-3547-4338-977B-7EB7B40B9843}"/>
    <dgm:cxn modelId="{03827AA2-E441-42C5-8743-47EF9F1165D6}" type="presOf" srcId="{C5D59951-700D-4683-ACD7-51D58324CB30}" destId="{067D5C9D-CBD6-4EF9-B697-9B90ACB5031D}" srcOrd="0" destOrd="0" presId="urn:microsoft.com/office/officeart/2018/2/layout/IconLabelList"/>
    <dgm:cxn modelId="{6579C4A9-49C9-4F0A-A8E7-A137863D6BF5}" type="presOf" srcId="{BF885BD8-C69D-424C-9ABF-20653F535D93}" destId="{91EE90A2-6A9D-41F4-9B9C-700EB9E03EB3}" srcOrd="0" destOrd="0" presId="urn:microsoft.com/office/officeart/2018/2/layout/IconLabelList"/>
    <dgm:cxn modelId="{0EB5B0ED-EE26-453F-B48A-BBE90F5798EE}" srcId="{C5D59951-700D-4683-ACD7-51D58324CB30}" destId="{9AC9F755-7F01-41F8-918C-7AB4FBCC10A8}" srcOrd="3" destOrd="0" parTransId="{C7CE2425-DD1F-4098-A986-A54E9578F717}" sibTransId="{90795B7E-B552-4F7D-A003-1073B6C2ADE4}"/>
    <dgm:cxn modelId="{23A1E1F1-39B6-4DB6-97A5-A0FEB1710F0B}" type="presOf" srcId="{2C653BBA-CF9D-4F37-B302-8ADA475A96F1}" destId="{63173484-7BE3-4C05-85B5-AFEA27830EC2}" srcOrd="0" destOrd="0" presId="urn:microsoft.com/office/officeart/2018/2/layout/IconLabelList"/>
    <dgm:cxn modelId="{537137EE-EC32-4CF2-AFA1-1DCFB9A52EAC}" type="presParOf" srcId="{067D5C9D-CBD6-4EF9-B697-9B90ACB5031D}" destId="{520EC3FA-6499-486E-B339-A75845B87AB6}" srcOrd="0" destOrd="0" presId="urn:microsoft.com/office/officeart/2018/2/layout/IconLabelList"/>
    <dgm:cxn modelId="{61FED71B-F7C9-4151-BBAD-12624E066EEA}" type="presParOf" srcId="{520EC3FA-6499-486E-B339-A75845B87AB6}" destId="{88B63E9F-8775-4B7F-9E7D-EFEC9045C13C}" srcOrd="0" destOrd="0" presId="urn:microsoft.com/office/officeart/2018/2/layout/IconLabelList"/>
    <dgm:cxn modelId="{4AE47F53-FB98-4B9D-BA38-CA0149A58A88}" type="presParOf" srcId="{520EC3FA-6499-486E-B339-A75845B87AB6}" destId="{CEC78595-8BC4-4E72-9832-DAF547B2D5E7}" srcOrd="1" destOrd="0" presId="urn:microsoft.com/office/officeart/2018/2/layout/IconLabelList"/>
    <dgm:cxn modelId="{F998D0B0-4C32-41A9-809A-8E7430ADC8DF}" type="presParOf" srcId="{520EC3FA-6499-486E-B339-A75845B87AB6}" destId="{91EE90A2-6A9D-41F4-9B9C-700EB9E03EB3}" srcOrd="2" destOrd="0" presId="urn:microsoft.com/office/officeart/2018/2/layout/IconLabelList"/>
    <dgm:cxn modelId="{769E2778-CCEE-4C3C-9575-8A9D4E9357BF}" type="presParOf" srcId="{067D5C9D-CBD6-4EF9-B697-9B90ACB5031D}" destId="{556DBC13-1165-4B17-B2F9-8784F0D98230}" srcOrd="1" destOrd="0" presId="urn:microsoft.com/office/officeart/2018/2/layout/IconLabelList"/>
    <dgm:cxn modelId="{22C565F3-5B32-4776-B1C9-AEBC5F33FF7C}" type="presParOf" srcId="{067D5C9D-CBD6-4EF9-B697-9B90ACB5031D}" destId="{A00C3164-4C01-4EE7-9320-A7844BE48865}" srcOrd="2" destOrd="0" presId="urn:microsoft.com/office/officeart/2018/2/layout/IconLabelList"/>
    <dgm:cxn modelId="{C7DEF6DB-13B6-40E6-B1FD-F06138F95DB8}" type="presParOf" srcId="{A00C3164-4C01-4EE7-9320-A7844BE48865}" destId="{A413EEC8-63D2-4188-AC9B-EDC30C070732}" srcOrd="0" destOrd="0" presId="urn:microsoft.com/office/officeart/2018/2/layout/IconLabelList"/>
    <dgm:cxn modelId="{BC610419-D5FD-4510-B337-8960457BBCCF}" type="presParOf" srcId="{A00C3164-4C01-4EE7-9320-A7844BE48865}" destId="{1D9D8C0C-3903-4F5E-BD1F-B110280A1945}" srcOrd="1" destOrd="0" presId="urn:microsoft.com/office/officeart/2018/2/layout/IconLabelList"/>
    <dgm:cxn modelId="{88646A35-32FB-477F-ABD0-E42AB96697C2}" type="presParOf" srcId="{A00C3164-4C01-4EE7-9320-A7844BE48865}" destId="{63173484-7BE3-4C05-85B5-AFEA27830EC2}" srcOrd="2" destOrd="0" presId="urn:microsoft.com/office/officeart/2018/2/layout/IconLabelList"/>
    <dgm:cxn modelId="{2BA9F73F-FA1E-44C9-8F5C-5C40EF28E823}" type="presParOf" srcId="{067D5C9D-CBD6-4EF9-B697-9B90ACB5031D}" destId="{098124A9-9D63-4D18-AE5B-A9F61E12F1C8}" srcOrd="3" destOrd="0" presId="urn:microsoft.com/office/officeart/2018/2/layout/IconLabelList"/>
    <dgm:cxn modelId="{5FF7CFDE-4264-421E-9E99-43F2D8C0C299}" type="presParOf" srcId="{067D5C9D-CBD6-4EF9-B697-9B90ACB5031D}" destId="{05392FC0-7EE1-4A5B-B51E-EB9718F4327C}" srcOrd="4" destOrd="0" presId="urn:microsoft.com/office/officeart/2018/2/layout/IconLabelList"/>
    <dgm:cxn modelId="{D92475C8-8C4E-4DFF-ABA2-BBE2887ED75C}" type="presParOf" srcId="{05392FC0-7EE1-4A5B-B51E-EB9718F4327C}" destId="{432E40D8-B7FB-44E7-AA60-370015C5E3E7}" srcOrd="0" destOrd="0" presId="urn:microsoft.com/office/officeart/2018/2/layout/IconLabelList"/>
    <dgm:cxn modelId="{9DD25FA7-B4D5-4D8F-A102-3D2B80958FB4}" type="presParOf" srcId="{05392FC0-7EE1-4A5B-B51E-EB9718F4327C}" destId="{468445BB-AFB0-4F0D-ABF9-51B0B1A01159}" srcOrd="1" destOrd="0" presId="urn:microsoft.com/office/officeart/2018/2/layout/IconLabelList"/>
    <dgm:cxn modelId="{2DA6EA7E-86C4-4715-8E30-2507C5561813}" type="presParOf" srcId="{05392FC0-7EE1-4A5B-B51E-EB9718F4327C}" destId="{E8F2278C-DFED-4163-9B82-054E127B5886}" srcOrd="2" destOrd="0" presId="urn:microsoft.com/office/officeart/2018/2/layout/IconLabelList"/>
    <dgm:cxn modelId="{723F0E77-78CB-447F-9894-ACCF72683B1D}" type="presParOf" srcId="{067D5C9D-CBD6-4EF9-B697-9B90ACB5031D}" destId="{0A2C85E3-F573-4142-818E-55BCDB85F236}" srcOrd="5" destOrd="0" presId="urn:microsoft.com/office/officeart/2018/2/layout/IconLabelList"/>
    <dgm:cxn modelId="{CCCBE474-40D6-48BF-B835-8CD9473B4695}" type="presParOf" srcId="{067D5C9D-CBD6-4EF9-B697-9B90ACB5031D}" destId="{EC818B6A-764A-41E0-B8D2-4F37BEFDCAEA}" srcOrd="6" destOrd="0" presId="urn:microsoft.com/office/officeart/2018/2/layout/IconLabelList"/>
    <dgm:cxn modelId="{BE889108-1424-45E5-9B2B-55F8AF72C176}" type="presParOf" srcId="{EC818B6A-764A-41E0-B8D2-4F37BEFDCAEA}" destId="{43A3DB61-52A1-452B-8615-A4CAC498ECD8}" srcOrd="0" destOrd="0" presId="urn:microsoft.com/office/officeart/2018/2/layout/IconLabelList"/>
    <dgm:cxn modelId="{14442818-1448-4D0B-8182-46851B3C8C8A}" type="presParOf" srcId="{EC818B6A-764A-41E0-B8D2-4F37BEFDCAEA}" destId="{83203E6F-A9B5-4739-AA17-4D215132834A}" srcOrd="1" destOrd="0" presId="urn:microsoft.com/office/officeart/2018/2/layout/IconLabelList"/>
    <dgm:cxn modelId="{BD0446F1-D095-44A8-A38A-0C68B3667178}" type="presParOf" srcId="{EC818B6A-764A-41E0-B8D2-4F37BEFDCAEA}" destId="{9AA25134-57DD-4BA4-9E23-F43FA4D6A5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6BEB42-4B9E-471C-A093-D978486539C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66B22E-4113-4493-983C-9787E04C67EB}">
      <dgm:prSet/>
      <dgm:spPr/>
      <dgm:t>
        <a:bodyPr/>
        <a:lstStyle/>
        <a:p>
          <a:r>
            <a:rPr lang="en-US" dirty="0"/>
            <a:t>The project was successful because the needs outlined in Deliverable 1 were fulfilled.</a:t>
          </a:r>
        </a:p>
      </dgm:t>
    </dgm:pt>
    <dgm:pt modelId="{41EA0AA8-F9AC-486F-A2B2-67C30ADD9D39}" type="parTrans" cxnId="{50CBFBF8-A8A6-4933-A824-FCE6B5030909}">
      <dgm:prSet/>
      <dgm:spPr/>
      <dgm:t>
        <a:bodyPr/>
        <a:lstStyle/>
        <a:p>
          <a:endParaRPr lang="en-US"/>
        </a:p>
      </dgm:t>
    </dgm:pt>
    <dgm:pt modelId="{21F8988D-0DCB-43D5-AE04-1DC86E40A724}" type="sibTrans" cxnId="{50CBFBF8-A8A6-4933-A824-FCE6B5030909}">
      <dgm:prSet/>
      <dgm:spPr/>
      <dgm:t>
        <a:bodyPr/>
        <a:lstStyle/>
        <a:p>
          <a:endParaRPr lang="en-US"/>
        </a:p>
      </dgm:t>
    </dgm:pt>
    <dgm:pt modelId="{C669A22F-E54C-4011-A4D4-DAD55791B5B9}">
      <dgm:prSet/>
      <dgm:spPr/>
      <dgm:t>
        <a:bodyPr/>
        <a:lstStyle/>
        <a:p>
          <a:r>
            <a:rPr lang="en-US" dirty="0"/>
            <a:t>I was able to create a database driven ecommerce site that has the following capabilities</a:t>
          </a:r>
        </a:p>
      </dgm:t>
    </dgm:pt>
    <dgm:pt modelId="{16AC5950-B571-45DD-8849-DB2498D6128D}" type="parTrans" cxnId="{3FFFFEBB-205E-43CC-B357-0E4C6DB4F57F}">
      <dgm:prSet/>
      <dgm:spPr/>
      <dgm:t>
        <a:bodyPr/>
        <a:lstStyle/>
        <a:p>
          <a:endParaRPr lang="en-US"/>
        </a:p>
      </dgm:t>
    </dgm:pt>
    <dgm:pt modelId="{E20FA5C6-F040-4286-97C8-695AB437EBD2}" type="sibTrans" cxnId="{3FFFFEBB-205E-43CC-B357-0E4C6DB4F57F}">
      <dgm:prSet/>
      <dgm:spPr/>
      <dgm:t>
        <a:bodyPr/>
        <a:lstStyle/>
        <a:p>
          <a:endParaRPr lang="en-US"/>
        </a:p>
      </dgm:t>
    </dgm:pt>
    <dgm:pt modelId="{C81502C8-CD77-428E-A554-0F3783364C5E}">
      <dgm:prSet/>
      <dgm:spPr/>
      <dgm:t>
        <a:bodyPr/>
        <a:lstStyle/>
        <a:p>
          <a:r>
            <a:rPr lang="en-US" dirty="0"/>
            <a:t>Secure online transaction</a:t>
          </a:r>
        </a:p>
      </dgm:t>
    </dgm:pt>
    <dgm:pt modelId="{DD53AF6D-9944-4C29-A822-0EA4490FFD73}" type="parTrans" cxnId="{48C4125F-B62E-40DD-BD4F-32A00207FB97}">
      <dgm:prSet/>
      <dgm:spPr/>
      <dgm:t>
        <a:bodyPr/>
        <a:lstStyle/>
        <a:p>
          <a:endParaRPr lang="en-US"/>
        </a:p>
      </dgm:t>
    </dgm:pt>
    <dgm:pt modelId="{A26D1733-68DE-4486-8B97-9F155BADDC2E}" type="sibTrans" cxnId="{48C4125F-B62E-40DD-BD4F-32A00207FB97}">
      <dgm:prSet/>
      <dgm:spPr/>
      <dgm:t>
        <a:bodyPr/>
        <a:lstStyle/>
        <a:p>
          <a:endParaRPr lang="en-US"/>
        </a:p>
      </dgm:t>
    </dgm:pt>
    <dgm:pt modelId="{989125F9-016F-43E7-A8D0-6ACB9ADA06EA}">
      <dgm:prSet/>
      <dgm:spPr/>
      <dgm:t>
        <a:bodyPr/>
        <a:lstStyle/>
        <a:p>
          <a:r>
            <a:rPr lang="en-US" dirty="0"/>
            <a:t>An administrator's page that can add, delete and fulfil orders</a:t>
          </a:r>
        </a:p>
      </dgm:t>
    </dgm:pt>
    <dgm:pt modelId="{81C93887-889F-4A0A-8C21-DE55DD6FBE94}" type="parTrans" cxnId="{5D9C3C0C-7DB7-4658-AAE8-7A7C7A5A022F}">
      <dgm:prSet/>
      <dgm:spPr/>
      <dgm:t>
        <a:bodyPr/>
        <a:lstStyle/>
        <a:p>
          <a:endParaRPr lang="en-US"/>
        </a:p>
      </dgm:t>
    </dgm:pt>
    <dgm:pt modelId="{4256675A-0328-4A40-B2A2-19A7B8F459CE}" type="sibTrans" cxnId="{5D9C3C0C-7DB7-4658-AAE8-7A7C7A5A022F}">
      <dgm:prSet/>
      <dgm:spPr/>
      <dgm:t>
        <a:bodyPr/>
        <a:lstStyle/>
        <a:p>
          <a:endParaRPr lang="en-US"/>
        </a:p>
      </dgm:t>
    </dgm:pt>
    <dgm:pt modelId="{3A7CADE3-CB69-4804-8F28-AAD57450C35A}">
      <dgm:prSet/>
      <dgm:spPr/>
      <dgm:t>
        <a:bodyPr/>
        <a:lstStyle/>
        <a:p>
          <a:r>
            <a:rPr lang="en-US" dirty="0"/>
            <a:t>Ability to fulfil orders automatically</a:t>
          </a:r>
        </a:p>
      </dgm:t>
    </dgm:pt>
    <dgm:pt modelId="{ACA63FEF-FD39-46CB-9D1A-6A6904CA822F}" type="parTrans" cxnId="{511B36CF-9895-41C5-831C-BD0D173266BE}">
      <dgm:prSet/>
      <dgm:spPr/>
      <dgm:t>
        <a:bodyPr/>
        <a:lstStyle/>
        <a:p>
          <a:endParaRPr lang="en-US"/>
        </a:p>
      </dgm:t>
    </dgm:pt>
    <dgm:pt modelId="{43D59522-9833-44EA-9472-378EB56E4A48}" type="sibTrans" cxnId="{511B36CF-9895-41C5-831C-BD0D173266BE}">
      <dgm:prSet/>
      <dgm:spPr/>
      <dgm:t>
        <a:bodyPr/>
        <a:lstStyle/>
        <a:p>
          <a:endParaRPr lang="en-US"/>
        </a:p>
      </dgm:t>
    </dgm:pt>
    <dgm:pt modelId="{21CA5787-2740-452A-ACDD-1E6EACFD6AC5}">
      <dgm:prSet/>
      <dgm:spPr/>
      <dgm:t>
        <a:bodyPr/>
        <a:lstStyle/>
        <a:p>
          <a:r>
            <a:rPr lang="en-US" dirty="0"/>
            <a:t>Gain revenue</a:t>
          </a:r>
        </a:p>
      </dgm:t>
    </dgm:pt>
    <dgm:pt modelId="{54A5AB7B-D893-4269-A7B0-7627B00A6DEB}" type="parTrans" cxnId="{955096F4-4D31-4DA0-9DCC-575B900FAAD7}">
      <dgm:prSet/>
      <dgm:spPr/>
      <dgm:t>
        <a:bodyPr/>
        <a:lstStyle/>
        <a:p>
          <a:endParaRPr lang="en-US"/>
        </a:p>
      </dgm:t>
    </dgm:pt>
    <dgm:pt modelId="{B03A4EC7-D7A9-4317-ADCB-06E5395CFFA0}" type="sibTrans" cxnId="{955096F4-4D31-4DA0-9DCC-575B900FAAD7}">
      <dgm:prSet/>
      <dgm:spPr/>
      <dgm:t>
        <a:bodyPr/>
        <a:lstStyle/>
        <a:p>
          <a:endParaRPr lang="en-US"/>
        </a:p>
      </dgm:t>
    </dgm:pt>
    <dgm:pt modelId="{3A0F97C6-3896-44B4-B066-64C6995DAC68}">
      <dgm:prSet/>
      <dgm:spPr/>
      <dgm:t>
        <a:bodyPr/>
        <a:lstStyle/>
        <a:p>
          <a:r>
            <a:rPr lang="en-US" dirty="0"/>
            <a:t>Track web statistics</a:t>
          </a:r>
        </a:p>
      </dgm:t>
    </dgm:pt>
    <dgm:pt modelId="{3BBFAED1-2524-4889-B40D-F2B4498E9990}" type="parTrans" cxnId="{428C7091-BCF5-4F12-8883-E6BF384AC1B7}">
      <dgm:prSet/>
      <dgm:spPr/>
      <dgm:t>
        <a:bodyPr/>
        <a:lstStyle/>
        <a:p>
          <a:endParaRPr lang="en-US"/>
        </a:p>
      </dgm:t>
    </dgm:pt>
    <dgm:pt modelId="{AC0F4ADA-D010-4EDC-B787-2823BC5E974D}" type="sibTrans" cxnId="{428C7091-BCF5-4F12-8883-E6BF384AC1B7}">
      <dgm:prSet/>
      <dgm:spPr/>
      <dgm:t>
        <a:bodyPr/>
        <a:lstStyle/>
        <a:p>
          <a:endParaRPr lang="en-US"/>
        </a:p>
      </dgm:t>
    </dgm:pt>
    <dgm:pt modelId="{411B12D2-EEE5-4AFB-90D4-B6363BACD0EB}" type="pres">
      <dgm:prSet presAssocID="{CC6BEB42-4B9E-471C-A093-D978486539C1}" presName="Name0" presStyleCnt="0">
        <dgm:presLayoutVars>
          <dgm:dir/>
          <dgm:animLvl val="lvl"/>
          <dgm:resizeHandles val="exact"/>
        </dgm:presLayoutVars>
      </dgm:prSet>
      <dgm:spPr/>
    </dgm:pt>
    <dgm:pt modelId="{125CB46D-7187-40D0-B659-AE3CE95E47CB}" type="pres">
      <dgm:prSet presAssocID="{5A66B22E-4113-4493-983C-9787E04C67EB}" presName="composite" presStyleCnt="0"/>
      <dgm:spPr/>
    </dgm:pt>
    <dgm:pt modelId="{8E9EA4DB-A7ED-4963-A78E-A099214A4A8F}" type="pres">
      <dgm:prSet presAssocID="{5A66B22E-4113-4493-983C-9787E04C67E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1EECA8B-1A91-4C2B-BE8A-D5E02C417B31}" type="pres">
      <dgm:prSet presAssocID="{5A66B22E-4113-4493-983C-9787E04C67EB}" presName="desTx" presStyleLbl="alignAccFollowNode1" presStyleIdx="0" presStyleCnt="2">
        <dgm:presLayoutVars>
          <dgm:bulletEnabled val="1"/>
        </dgm:presLayoutVars>
      </dgm:prSet>
      <dgm:spPr/>
    </dgm:pt>
    <dgm:pt modelId="{82415B05-DD52-406F-9128-8F7E100EF9FA}" type="pres">
      <dgm:prSet presAssocID="{21F8988D-0DCB-43D5-AE04-1DC86E40A724}" presName="space" presStyleCnt="0"/>
      <dgm:spPr/>
    </dgm:pt>
    <dgm:pt modelId="{B29726A2-6DBD-41F0-807C-0ADFD651B9CE}" type="pres">
      <dgm:prSet presAssocID="{C669A22F-E54C-4011-A4D4-DAD55791B5B9}" presName="composite" presStyleCnt="0"/>
      <dgm:spPr/>
    </dgm:pt>
    <dgm:pt modelId="{74D3B51F-6BAB-4B98-80F3-0C978F82F50A}" type="pres">
      <dgm:prSet presAssocID="{C669A22F-E54C-4011-A4D4-DAD55791B5B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D44379C-C56A-48A3-BACA-8CCB34B5D99F}" type="pres">
      <dgm:prSet presAssocID="{C669A22F-E54C-4011-A4D4-DAD55791B5B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BE2AE0A-424C-4B2B-A8E0-6FD7F51E6CAF}" type="presOf" srcId="{5A66B22E-4113-4493-983C-9787E04C67EB}" destId="{8E9EA4DB-A7ED-4963-A78E-A099214A4A8F}" srcOrd="0" destOrd="0" presId="urn:microsoft.com/office/officeart/2005/8/layout/hList1"/>
    <dgm:cxn modelId="{5D9C3C0C-7DB7-4658-AAE8-7A7C7A5A022F}" srcId="{C669A22F-E54C-4011-A4D4-DAD55791B5B9}" destId="{989125F9-016F-43E7-A8D0-6ACB9ADA06EA}" srcOrd="1" destOrd="0" parTransId="{81C93887-889F-4A0A-8C21-DE55DD6FBE94}" sibTransId="{4256675A-0328-4A40-B2A2-19A7B8F459CE}"/>
    <dgm:cxn modelId="{9CE55B0F-C20E-4D99-A799-2BE7836B4D5C}" type="presOf" srcId="{989125F9-016F-43E7-A8D0-6ACB9ADA06EA}" destId="{6D44379C-C56A-48A3-BACA-8CCB34B5D99F}" srcOrd="0" destOrd="1" presId="urn:microsoft.com/office/officeart/2005/8/layout/hList1"/>
    <dgm:cxn modelId="{48C4125F-B62E-40DD-BD4F-32A00207FB97}" srcId="{C669A22F-E54C-4011-A4D4-DAD55791B5B9}" destId="{C81502C8-CD77-428E-A554-0F3783364C5E}" srcOrd="0" destOrd="0" parTransId="{DD53AF6D-9944-4C29-A822-0EA4490FFD73}" sibTransId="{A26D1733-68DE-4486-8B97-9F155BADDC2E}"/>
    <dgm:cxn modelId="{555DC343-B7A1-4FEB-8164-220A8159D074}" type="presOf" srcId="{CC6BEB42-4B9E-471C-A093-D978486539C1}" destId="{411B12D2-EEE5-4AFB-90D4-B6363BACD0EB}" srcOrd="0" destOrd="0" presId="urn:microsoft.com/office/officeart/2005/8/layout/hList1"/>
    <dgm:cxn modelId="{205B434C-D654-437B-8865-D854E37BDDC1}" type="presOf" srcId="{3A7CADE3-CB69-4804-8F28-AAD57450C35A}" destId="{6D44379C-C56A-48A3-BACA-8CCB34B5D99F}" srcOrd="0" destOrd="2" presId="urn:microsoft.com/office/officeart/2005/8/layout/hList1"/>
    <dgm:cxn modelId="{28AA5A8F-8D43-488C-91B1-D1E6F749811A}" type="presOf" srcId="{3A0F97C6-3896-44B4-B066-64C6995DAC68}" destId="{6D44379C-C56A-48A3-BACA-8CCB34B5D99F}" srcOrd="0" destOrd="4" presId="urn:microsoft.com/office/officeart/2005/8/layout/hList1"/>
    <dgm:cxn modelId="{9E574290-BBD9-41E1-A493-100C32D63874}" type="presOf" srcId="{C81502C8-CD77-428E-A554-0F3783364C5E}" destId="{6D44379C-C56A-48A3-BACA-8CCB34B5D99F}" srcOrd="0" destOrd="0" presId="urn:microsoft.com/office/officeart/2005/8/layout/hList1"/>
    <dgm:cxn modelId="{428C7091-BCF5-4F12-8883-E6BF384AC1B7}" srcId="{C669A22F-E54C-4011-A4D4-DAD55791B5B9}" destId="{3A0F97C6-3896-44B4-B066-64C6995DAC68}" srcOrd="4" destOrd="0" parTransId="{3BBFAED1-2524-4889-B40D-F2B4498E9990}" sibTransId="{AC0F4ADA-D010-4EDC-B787-2823BC5E974D}"/>
    <dgm:cxn modelId="{3FFFFEBB-205E-43CC-B357-0E4C6DB4F57F}" srcId="{CC6BEB42-4B9E-471C-A093-D978486539C1}" destId="{C669A22F-E54C-4011-A4D4-DAD55791B5B9}" srcOrd="1" destOrd="0" parTransId="{16AC5950-B571-45DD-8849-DB2498D6128D}" sibTransId="{E20FA5C6-F040-4286-97C8-695AB437EBD2}"/>
    <dgm:cxn modelId="{BEE527CC-423D-4240-BFA3-73A8CD02778C}" type="presOf" srcId="{21CA5787-2740-452A-ACDD-1E6EACFD6AC5}" destId="{6D44379C-C56A-48A3-BACA-8CCB34B5D99F}" srcOrd="0" destOrd="3" presId="urn:microsoft.com/office/officeart/2005/8/layout/hList1"/>
    <dgm:cxn modelId="{511B36CF-9895-41C5-831C-BD0D173266BE}" srcId="{C669A22F-E54C-4011-A4D4-DAD55791B5B9}" destId="{3A7CADE3-CB69-4804-8F28-AAD57450C35A}" srcOrd="2" destOrd="0" parTransId="{ACA63FEF-FD39-46CB-9D1A-6A6904CA822F}" sibTransId="{43D59522-9833-44EA-9472-378EB56E4A48}"/>
    <dgm:cxn modelId="{A44A77D0-4F78-4D79-8BEB-5460F83F7B89}" type="presOf" srcId="{C669A22F-E54C-4011-A4D4-DAD55791B5B9}" destId="{74D3B51F-6BAB-4B98-80F3-0C978F82F50A}" srcOrd="0" destOrd="0" presId="urn:microsoft.com/office/officeart/2005/8/layout/hList1"/>
    <dgm:cxn modelId="{955096F4-4D31-4DA0-9DCC-575B900FAAD7}" srcId="{C669A22F-E54C-4011-A4D4-DAD55791B5B9}" destId="{21CA5787-2740-452A-ACDD-1E6EACFD6AC5}" srcOrd="3" destOrd="0" parTransId="{54A5AB7B-D893-4269-A7B0-7627B00A6DEB}" sibTransId="{B03A4EC7-D7A9-4317-ADCB-06E5395CFFA0}"/>
    <dgm:cxn modelId="{50CBFBF8-A8A6-4933-A824-FCE6B5030909}" srcId="{CC6BEB42-4B9E-471C-A093-D978486539C1}" destId="{5A66B22E-4113-4493-983C-9787E04C67EB}" srcOrd="0" destOrd="0" parTransId="{41EA0AA8-F9AC-486F-A2B2-67C30ADD9D39}" sibTransId="{21F8988D-0DCB-43D5-AE04-1DC86E40A724}"/>
    <dgm:cxn modelId="{BC4F7163-0515-4683-A282-BA0B9C1598C4}" type="presParOf" srcId="{411B12D2-EEE5-4AFB-90D4-B6363BACD0EB}" destId="{125CB46D-7187-40D0-B659-AE3CE95E47CB}" srcOrd="0" destOrd="0" presId="urn:microsoft.com/office/officeart/2005/8/layout/hList1"/>
    <dgm:cxn modelId="{8C3C1302-FAC9-49B9-B84D-0D0ED8C46665}" type="presParOf" srcId="{125CB46D-7187-40D0-B659-AE3CE95E47CB}" destId="{8E9EA4DB-A7ED-4963-A78E-A099214A4A8F}" srcOrd="0" destOrd="0" presId="urn:microsoft.com/office/officeart/2005/8/layout/hList1"/>
    <dgm:cxn modelId="{5125A48D-F156-4E36-AC9F-C449DF60318F}" type="presParOf" srcId="{125CB46D-7187-40D0-B659-AE3CE95E47CB}" destId="{31EECA8B-1A91-4C2B-BE8A-D5E02C417B31}" srcOrd="1" destOrd="0" presId="urn:microsoft.com/office/officeart/2005/8/layout/hList1"/>
    <dgm:cxn modelId="{7BA032FE-25DA-47A6-A176-5D28DAEFE8D8}" type="presParOf" srcId="{411B12D2-EEE5-4AFB-90D4-B6363BACD0EB}" destId="{82415B05-DD52-406F-9128-8F7E100EF9FA}" srcOrd="1" destOrd="0" presId="urn:microsoft.com/office/officeart/2005/8/layout/hList1"/>
    <dgm:cxn modelId="{8890A222-9407-4970-9797-C97B4904DD92}" type="presParOf" srcId="{411B12D2-EEE5-4AFB-90D4-B6363BACD0EB}" destId="{B29726A2-6DBD-41F0-807C-0ADFD651B9CE}" srcOrd="2" destOrd="0" presId="urn:microsoft.com/office/officeart/2005/8/layout/hList1"/>
    <dgm:cxn modelId="{DA291ED4-A0DD-4CAE-AE2E-F2A5337C4742}" type="presParOf" srcId="{B29726A2-6DBD-41F0-807C-0ADFD651B9CE}" destId="{74D3B51F-6BAB-4B98-80F3-0C978F82F50A}" srcOrd="0" destOrd="0" presId="urn:microsoft.com/office/officeart/2005/8/layout/hList1"/>
    <dgm:cxn modelId="{D291F268-3D75-42B7-AF16-181D2BA5FE04}" type="presParOf" srcId="{B29726A2-6DBD-41F0-807C-0ADFD651B9CE}" destId="{6D44379C-C56A-48A3-BACA-8CCB34B5D9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5C4EE-CF2C-4035-B7BC-4695E01278E1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BE807-D380-4C58-B8BE-C9EF5BDB6E6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CE7E0-A137-461E-9376-A8527C80889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need to have an ecommerce stems from the inconsiderable loss of revenue the client has incurred from not being in the digital space</a:t>
          </a:r>
        </a:p>
      </dsp:txBody>
      <dsp:txXfrm>
        <a:off x="1507738" y="707092"/>
        <a:ext cx="9007861" cy="1305401"/>
      </dsp:txXfrm>
    </dsp:sp>
    <dsp:sp modelId="{AA2AFA93-44A8-4716-B6BC-DC09F4016F2C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977D7-3DB3-45F1-B918-A2545446029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E218C-1836-4B86-9E10-18B7A962F831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Another motivation for my client to have an ecommerce site is the times we living in; a digital world, my client feels that he has to be innovative and move with the times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647BB-A2D4-43C8-8254-51A02AA3606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70455-AAEF-4E52-8CE5-6206D06C4B8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79EC3-C82A-43F9-93BB-560546C4323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Loss of income from not being a player in the digital arena</a:t>
          </a:r>
        </a:p>
      </dsp:txBody>
      <dsp:txXfrm>
        <a:off x="1435590" y="531"/>
        <a:ext cx="9080009" cy="1242935"/>
      </dsp:txXfrm>
    </dsp:sp>
    <dsp:sp modelId="{269A2A26-596F-4851-A3ED-09551C9D00A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F01F5-5648-42DF-8353-21661D1902F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DFB59-77B4-4B35-9A70-135421E0ADF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Lack of customer loyalty, my client advertises his artwork on social media but he is not active as he should be resulting in loss of revenue</a:t>
          </a:r>
        </a:p>
      </dsp:txBody>
      <dsp:txXfrm>
        <a:off x="1435590" y="1554201"/>
        <a:ext cx="9080009" cy="1242935"/>
      </dsp:txXfrm>
    </dsp:sp>
    <dsp:sp modelId="{F8C70B07-D0A7-4702-A46E-135591908DB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FADB3-3D25-4D97-9CBD-49D496516C8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08CDE-032E-4BD8-8D46-E7B4A46FB62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Automation-the client wants to increase sells and aims to automate the whole purchasing products to allow large volumes of transactions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63E9F-8775-4B7F-9E7D-EFEC9045C13C}">
      <dsp:nvSpPr>
        <dsp:cNvPr id="0" name=""/>
        <dsp:cNvSpPr/>
      </dsp:nvSpPr>
      <dsp:spPr>
        <a:xfrm>
          <a:off x="1138979" y="568514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E90A2-6A9D-41F4-9B9C-700EB9E03EB3}">
      <dsp:nvSpPr>
        <dsp:cNvPr id="0" name=""/>
        <dsp:cNvSpPr/>
      </dsp:nvSpPr>
      <dsp:spPr>
        <a:xfrm>
          <a:off x="569079" y="1983262"/>
          <a:ext cx="2072362" cy="179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Ensure the site increases revenue in a significant way.</a:t>
          </a:r>
        </a:p>
      </dsp:txBody>
      <dsp:txXfrm>
        <a:off x="569079" y="1983262"/>
        <a:ext cx="2072362" cy="1799560"/>
      </dsp:txXfrm>
    </dsp:sp>
    <dsp:sp modelId="{A413EEC8-63D2-4188-AC9B-EDC30C070732}">
      <dsp:nvSpPr>
        <dsp:cNvPr id="0" name=""/>
        <dsp:cNvSpPr/>
      </dsp:nvSpPr>
      <dsp:spPr>
        <a:xfrm>
          <a:off x="3574005" y="56851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3484-7BE3-4C05-85B5-AFEA27830EC2}">
      <dsp:nvSpPr>
        <dsp:cNvPr id="0" name=""/>
        <dsp:cNvSpPr/>
      </dsp:nvSpPr>
      <dsp:spPr>
        <a:xfrm>
          <a:off x="3004105" y="1983262"/>
          <a:ext cx="2072362" cy="179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Secure online transactions</a:t>
          </a:r>
        </a:p>
      </dsp:txBody>
      <dsp:txXfrm>
        <a:off x="3004105" y="1983262"/>
        <a:ext cx="2072362" cy="1799560"/>
      </dsp:txXfrm>
    </dsp:sp>
    <dsp:sp modelId="{432E40D8-B7FB-44E7-AA60-370015C5E3E7}">
      <dsp:nvSpPr>
        <dsp:cNvPr id="0" name=""/>
        <dsp:cNvSpPr/>
      </dsp:nvSpPr>
      <dsp:spPr>
        <a:xfrm>
          <a:off x="6009031" y="568514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2278C-DFED-4163-9B82-054E127B5886}">
      <dsp:nvSpPr>
        <dsp:cNvPr id="0" name=""/>
        <dsp:cNvSpPr/>
      </dsp:nvSpPr>
      <dsp:spPr>
        <a:xfrm>
          <a:off x="5439131" y="1983262"/>
          <a:ext cx="2072362" cy="179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Scalability-the site must be able to handle any kind of traffics. Heavy or low traffic; the site must be still be functional</a:t>
          </a:r>
        </a:p>
      </dsp:txBody>
      <dsp:txXfrm>
        <a:off x="5439131" y="1983262"/>
        <a:ext cx="2072362" cy="1799560"/>
      </dsp:txXfrm>
    </dsp:sp>
    <dsp:sp modelId="{43A3DB61-52A1-452B-8615-A4CAC498ECD8}">
      <dsp:nvSpPr>
        <dsp:cNvPr id="0" name=""/>
        <dsp:cNvSpPr/>
      </dsp:nvSpPr>
      <dsp:spPr>
        <a:xfrm>
          <a:off x="8444057" y="568514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25134-57DD-4BA4-9E23-F43FA4D6A5CC}">
      <dsp:nvSpPr>
        <dsp:cNvPr id="0" name=""/>
        <dsp:cNvSpPr/>
      </dsp:nvSpPr>
      <dsp:spPr>
        <a:xfrm>
          <a:off x="7874157" y="1983262"/>
          <a:ext cx="2072362" cy="179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Improve the reputation of the business by providing a section on the website for customers to communicate with the business and provide their feedback.</a:t>
          </a:r>
        </a:p>
      </dsp:txBody>
      <dsp:txXfrm>
        <a:off x="7874157" y="1983262"/>
        <a:ext cx="2072362" cy="1799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EA4DB-A7ED-4963-A78E-A099214A4A8F}">
      <dsp:nvSpPr>
        <dsp:cNvPr id="0" name=""/>
        <dsp:cNvSpPr/>
      </dsp:nvSpPr>
      <dsp:spPr>
        <a:xfrm>
          <a:off x="51" y="33462"/>
          <a:ext cx="4913783" cy="1264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project was successful because the needs outlined in Deliverable 1 were fulfilled.</a:t>
          </a:r>
        </a:p>
      </dsp:txBody>
      <dsp:txXfrm>
        <a:off x="51" y="33462"/>
        <a:ext cx="4913783" cy="1264912"/>
      </dsp:txXfrm>
    </dsp:sp>
    <dsp:sp modelId="{31EECA8B-1A91-4C2B-BE8A-D5E02C417B31}">
      <dsp:nvSpPr>
        <dsp:cNvPr id="0" name=""/>
        <dsp:cNvSpPr/>
      </dsp:nvSpPr>
      <dsp:spPr>
        <a:xfrm>
          <a:off x="51" y="1298375"/>
          <a:ext cx="4913783" cy="30195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3B51F-6BAB-4B98-80F3-0C978F82F50A}">
      <dsp:nvSpPr>
        <dsp:cNvPr id="0" name=""/>
        <dsp:cNvSpPr/>
      </dsp:nvSpPr>
      <dsp:spPr>
        <a:xfrm>
          <a:off x="5601764" y="33462"/>
          <a:ext cx="4913783" cy="126491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was able to create a database driven ecommerce site that has the following capabilities</a:t>
          </a:r>
        </a:p>
      </dsp:txBody>
      <dsp:txXfrm>
        <a:off x="5601764" y="33462"/>
        <a:ext cx="4913783" cy="1264912"/>
      </dsp:txXfrm>
    </dsp:sp>
    <dsp:sp modelId="{6D44379C-C56A-48A3-BACA-8CCB34B5D99F}">
      <dsp:nvSpPr>
        <dsp:cNvPr id="0" name=""/>
        <dsp:cNvSpPr/>
      </dsp:nvSpPr>
      <dsp:spPr>
        <a:xfrm>
          <a:off x="5601764" y="1298375"/>
          <a:ext cx="4913783" cy="301950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Secure online transaction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An administrator's page that can add, delete and fulfil orders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Ability to fulfil orders automatically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Gain revenue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Track web statistics</a:t>
          </a:r>
        </a:p>
      </dsp:txBody>
      <dsp:txXfrm>
        <a:off x="5601764" y="1298375"/>
        <a:ext cx="4913783" cy="301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D93C-5333-A882-B357-B309BEC69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BF87A-355C-5796-E7A7-AB5F377D7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3D90-40CD-5C82-D9BE-2E66AC48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F31-633E-486D-ADFF-9AAFB885B2DA}" type="datetimeFigureOut">
              <a:rPr lang="en-ZA" smtClean="0"/>
              <a:t>2024/06/27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9C46-07BD-D94D-AFE7-FBCBB356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42D87-DF91-02B7-0093-31276AEF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089-994E-41B0-A69B-4EF3EE588D7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82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0498-9C75-AF05-357A-545767D2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A55F5-3AA5-E331-E6B2-EAE3FD9DB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2901-AA79-A47A-DDA7-873291C0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F31-633E-486D-ADFF-9AAFB885B2DA}" type="datetimeFigureOut">
              <a:rPr lang="en-ZA" smtClean="0"/>
              <a:t>2024/06/27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CC0AD-7CA8-0133-BA78-EC1CC7C7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7DB8-5172-C9CC-3949-6F5B92A2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089-994E-41B0-A69B-4EF3EE588D7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90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C3AB6-54DB-6B8A-A8E7-CACDD6D82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5B788-C49A-3216-23DA-6A4A5F36A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B0715-0428-73B2-A25B-8B05C7ED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F31-633E-486D-ADFF-9AAFB885B2DA}" type="datetimeFigureOut">
              <a:rPr lang="en-ZA" smtClean="0"/>
              <a:t>2024/06/27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381A-8E65-7D59-5BBB-CA3087EF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4472-48B1-3A9D-4633-ACA3C3CC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089-994E-41B0-A69B-4EF3EE588D7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458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E917-CB12-75FA-FBD4-C28B13C3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25B8-6A32-B48D-F078-0497A320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D6E6-FA07-E89D-2472-A30193D8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F31-633E-486D-ADFF-9AAFB885B2DA}" type="datetimeFigureOut">
              <a:rPr lang="en-ZA" smtClean="0"/>
              <a:t>2024/06/27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DDA3-BC8B-8F9B-97E2-390FBE9A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4885-B5C6-09F1-11EC-7B9A7721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089-994E-41B0-A69B-4EF3EE588D7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549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A3A0-AF5A-254D-94E8-2A368F8C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3E02-37A2-2034-ED92-0479C182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D9A31-175A-215B-28E2-E2CC09B6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F31-633E-486D-ADFF-9AAFB885B2DA}" type="datetimeFigureOut">
              <a:rPr lang="en-ZA" smtClean="0"/>
              <a:t>2024/06/27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7071-3BF8-6332-51D8-CAEA464E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6DE37-8737-255E-A74B-5E286CD3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089-994E-41B0-A69B-4EF3EE588D7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10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CD1-3C9D-A5B7-7AA8-FF59EF8D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CC63E-CA75-7B18-D3E7-97496EF4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9AF21-5B38-187B-644F-B8781ABE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58625-0C19-2AD4-F9FE-0779D934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F31-633E-486D-ADFF-9AAFB885B2DA}" type="datetimeFigureOut">
              <a:rPr lang="en-ZA" smtClean="0"/>
              <a:t>2024/06/27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DCD0-308C-5292-7988-7FD7121A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7632-4A8C-490E-83D3-F236D8D4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089-994E-41B0-A69B-4EF3EE588D7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4617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8807-C9B7-D00C-9C71-476A503B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0EB5-410F-1DDE-9132-DD37D64B3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A1840-5773-7F40-51ED-3098ACCE3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BDD85-2B89-AEFB-7906-111115098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C0920-AEE5-AF0A-7A60-74174B677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CE8A0-CAAE-A155-F18C-245500E0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F31-633E-486D-ADFF-9AAFB885B2DA}" type="datetimeFigureOut">
              <a:rPr lang="en-ZA" smtClean="0"/>
              <a:t>2024/06/27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DE240-5115-F210-76FF-38A8AB7B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06560-A73F-47E5-95DC-20E3DE09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089-994E-41B0-A69B-4EF3EE588D7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881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E2BF-BE91-B878-6612-C00EE188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75A22-F79A-014D-E8E5-7C8F3160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F31-633E-486D-ADFF-9AAFB885B2DA}" type="datetimeFigureOut">
              <a:rPr lang="en-ZA" smtClean="0"/>
              <a:t>2024/06/27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95094-F57D-A6D1-0AAF-06EFB7B0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16046-49E7-6286-BA2E-13B92D42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089-994E-41B0-A69B-4EF3EE588D7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616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0A5F5-6ECE-0CB9-777B-11AE2059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F31-633E-486D-ADFF-9AAFB885B2DA}" type="datetimeFigureOut">
              <a:rPr lang="en-ZA" smtClean="0"/>
              <a:t>2024/06/27</a:t>
            </a:fld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E0C40-B6E3-34BA-2EE1-674D801A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C851E-4E38-E7A4-4F8C-5E3E366F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089-994E-41B0-A69B-4EF3EE588D7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06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7057-DB9A-646F-1979-1FE16BF2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7A38-48CA-2C59-C2B1-3058600B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E531F-2A50-BD0C-AA33-D94CD683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35DBE-49F0-13D7-D7D0-89D11EB7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F31-633E-486D-ADFF-9AAFB885B2DA}" type="datetimeFigureOut">
              <a:rPr lang="en-ZA" smtClean="0"/>
              <a:t>2024/06/27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630-1983-B5F3-AC6D-0A9528E0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B03AC-EFF1-8B79-AA88-8D0BCCFB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089-994E-41B0-A69B-4EF3EE588D7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402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E318-862D-6F7E-E167-BA5FCF42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1F5C9-9AF2-9B29-D1EA-DBF5D4A56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BF042-B883-9461-DD61-9D5191A1B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65943-F160-4716-42FF-D672A464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F31-633E-486D-ADFF-9AAFB885B2DA}" type="datetimeFigureOut">
              <a:rPr lang="en-ZA" smtClean="0"/>
              <a:t>2024/06/27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1E400-3FAB-D98E-803E-FEFD672C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C3BB-5DAE-54FA-F936-155020B7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089-994E-41B0-A69B-4EF3EE588D7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7821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20371-F1E1-D581-A5FB-2EF72CDE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46197-4623-1436-11A5-634C1F214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429B-EED8-7392-6C13-15471AE63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E1F31-633E-486D-ADFF-9AAFB885B2DA}" type="datetimeFigureOut">
              <a:rPr lang="en-ZA" smtClean="0"/>
              <a:t>2024/06/27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F905-550D-6A69-507E-5031ABF8B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17365-8DAF-FC3C-0EEA-C5B04ABF7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15089-994E-41B0-A69B-4EF3EE588D7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97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AE585-D80E-EC4D-CF8F-54EFA6B01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ITECA PRESENTATION</a:t>
            </a:r>
            <a:endParaRPr lang="en-ZA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1B2E9-1FF8-9E27-7B08-FBEE7F02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Deli. Aslan</a:t>
            </a:r>
            <a:endParaRPr lang="en-ZA" sz="2000" dirty="0">
              <a:solidFill>
                <a:srgbClr val="FFFFFF"/>
              </a:solidFill>
            </a:endParaRPr>
          </a:p>
        </p:txBody>
      </p:sp>
      <p:sp>
        <p:nvSpPr>
          <p:cNvPr id="2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9F8F9-5101-CB18-D4B1-CD6F645D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Introduction</a:t>
            </a:r>
            <a:endParaRPr lang="en-ZA" sz="28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B98F3-259C-E1E6-7AB0-30FBE5BB8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r>
              <a:rPr lang="en-US" sz="2000" dirty="0"/>
              <a:t>The site was for an artist based out of  Eastern Cape called Lukhanyo Ngxeke</a:t>
            </a:r>
          </a:p>
          <a:p>
            <a:r>
              <a:rPr lang="en-US" sz="2000" dirty="0"/>
              <a:t>The site is an ecommerce that sells art designed by the client themselves</a:t>
            </a:r>
          </a:p>
          <a:p>
            <a:r>
              <a:rPr lang="en-US" sz="2000" dirty="0"/>
              <a:t>The clients advertised his art on Instagram, another stream of advertising was the traditional word of mouth</a:t>
            </a:r>
          </a:p>
          <a:p>
            <a:endParaRPr lang="en-ZA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18D10-03D4-60AC-3CCA-3B6799A7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Desire outcome</a:t>
            </a:r>
          </a:p>
          <a:p>
            <a:r>
              <a:rPr lang="en-US" sz="2000" dirty="0"/>
              <a:t>The client would like to move the enterprise online, in the form of an ecommerce site and use social media sites as advertising platforms only and not as a mode of monetary transactions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63463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18CD1-4370-3602-80E8-4FC9C5D4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 dirty="0"/>
              <a:t>Needs</a:t>
            </a:r>
            <a:endParaRPr lang="en-ZA" sz="5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EFDA37-7EC7-3254-C69A-4A0122C79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191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8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24B58-15DC-D173-FC23-3FF623B7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 dirty="0"/>
              <a:t>Problems</a:t>
            </a:r>
            <a:endParaRPr lang="en-ZA" sz="5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12C361-AEC4-B1C8-7C70-C71B6AEDF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556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96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6265-358B-22A5-A487-9FFE024A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 dirty="0"/>
              <a:t>Goals/Objectives</a:t>
            </a:r>
            <a:endParaRPr lang="en-ZA" sz="5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71CB13-5B93-ED5C-FE64-AACD58EBE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6066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89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8B21B-D48F-6563-488F-1963E3A6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 dirty="0"/>
              <a:t>Conclusion</a:t>
            </a:r>
            <a:endParaRPr lang="en-ZA" sz="5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E53F0ADE-D2B1-2850-4D64-544B3056E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7714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17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ITECA PRESENTATION</vt:lpstr>
      <vt:lpstr>Introduction</vt:lpstr>
      <vt:lpstr>Needs</vt:lpstr>
      <vt:lpstr>Problems</vt:lpstr>
      <vt:lpstr>Goals/Objectives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Tanaka Augustine Zuze</dc:creator>
  <cp:lastModifiedBy>Tanaka Augustine Zuze</cp:lastModifiedBy>
  <cp:revision>2</cp:revision>
  <dcterms:created xsi:type="dcterms:W3CDTF">2024-06-27T21:27:01Z</dcterms:created>
  <dcterms:modified xsi:type="dcterms:W3CDTF">2024-06-27T22:27:12Z</dcterms:modified>
</cp:coreProperties>
</file>