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13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05/07/59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กลุ่ม 111"/>
          <p:cNvGrpSpPr/>
          <p:nvPr/>
        </p:nvGrpSpPr>
        <p:grpSpPr>
          <a:xfrm>
            <a:off x="251520" y="548680"/>
            <a:ext cx="8568952" cy="6264696"/>
            <a:chOff x="251520" y="548680"/>
            <a:chExt cx="8568952" cy="6264696"/>
          </a:xfrm>
        </p:grpSpPr>
        <p:sp>
          <p:nvSpPr>
            <p:cNvPr id="4" name="วงรี 3"/>
            <p:cNvSpPr/>
            <p:nvPr/>
          </p:nvSpPr>
          <p:spPr>
            <a:xfrm>
              <a:off x="3635896" y="548680"/>
              <a:ext cx="1008112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เข้าสู่ระบบ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395536" y="342900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บันทึกสมุดบัญชีประจำวัน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6060818" y="3757896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ค้นหารายงานที่ต้องการ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สี่เหลี่ยมผืนผ้า 7"/>
            <p:cNvSpPr/>
            <p:nvPr/>
          </p:nvSpPr>
          <p:spPr>
            <a:xfrm>
              <a:off x="2123728" y="342900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เพิ่มประเภทบัญชี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สี่เหลี่ยมด้านขนาน 10"/>
            <p:cNvSpPr/>
            <p:nvPr/>
          </p:nvSpPr>
          <p:spPr>
            <a:xfrm>
              <a:off x="576760" y="2132856"/>
              <a:ext cx="1368152" cy="648072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ข้อมูลรายการ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ทางบัญชี 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เดบิต/เครดิต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สี่เหลี่ยมด้านขนาน 11"/>
            <p:cNvSpPr/>
            <p:nvPr/>
          </p:nvSpPr>
          <p:spPr>
            <a:xfrm>
              <a:off x="2040721" y="2133454"/>
              <a:ext cx="1739191" cy="792088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เลขที่บัญชี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ชื่อบัญชี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หมวดบัญชี</a:t>
              </a:r>
            </a:p>
          </p:txBody>
        </p:sp>
        <p:sp>
          <p:nvSpPr>
            <p:cNvPr id="14" name="สี่เหลี่ยมด้านขนาน 13"/>
            <p:cNvSpPr/>
            <p:nvPr/>
          </p:nvSpPr>
          <p:spPr>
            <a:xfrm>
              <a:off x="6045133" y="2141295"/>
              <a:ext cx="1844777" cy="134143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ค้นหา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เลขที่บัญชี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ชื่อบัญชี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หมวดบัญชี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วัน/เดือน/ปี</a:t>
              </a:r>
            </a:p>
            <a:p>
              <a:pPr marL="285750" indent="-285750">
                <a:buFontTx/>
                <a:buChar char="-"/>
              </a:pPr>
              <a:r>
                <a:rPr lang="th-TH" sz="1100" dirty="0" smtClean="0">
                  <a:solidFill>
                    <a:schemeClr val="tx1"/>
                  </a:solidFill>
                </a:rPr>
                <a:t>รายงานที่ต้องการดู</a:t>
              </a:r>
            </a:p>
          </p:txBody>
        </p:sp>
        <p:sp>
          <p:nvSpPr>
            <p:cNvPr id="15" name="แผนผังลำดับงาน: จอภาพ 14"/>
            <p:cNvSpPr/>
            <p:nvPr/>
          </p:nvSpPr>
          <p:spPr>
            <a:xfrm>
              <a:off x="3419872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แสดงรายละเอียด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บัญชีแยกประเภท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แผนผังลำดับงาน: จอภาพ 17"/>
            <p:cNvSpPr/>
            <p:nvPr/>
          </p:nvSpPr>
          <p:spPr>
            <a:xfrm>
              <a:off x="4788024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แสดงรายงาน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งบทดลอง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แผนผังลำดับงาน: จอภาพ 18"/>
            <p:cNvSpPr/>
            <p:nvPr/>
          </p:nvSpPr>
          <p:spPr>
            <a:xfrm>
              <a:off x="6140019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แสดงรายงาน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งบกำไรขาดทุน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แผนผังลำดับงาน: จอภาพ 19"/>
            <p:cNvSpPr/>
            <p:nvPr/>
          </p:nvSpPr>
          <p:spPr>
            <a:xfrm>
              <a:off x="7508171" y="4509120"/>
              <a:ext cx="1312301" cy="290430"/>
            </a:xfrm>
            <a:prstGeom prst="flowChartDisplay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แสดงรายงาน</a:t>
              </a:r>
              <a:br>
                <a:rPr lang="th-TH" sz="1100" dirty="0" smtClean="0">
                  <a:solidFill>
                    <a:schemeClr val="tx1"/>
                  </a:solidFill>
                </a:rPr>
              </a:br>
              <a:r>
                <a:rPr lang="th-TH" sz="1100" dirty="0" smtClean="0">
                  <a:solidFill>
                    <a:schemeClr val="tx1"/>
                  </a:solidFill>
                </a:rPr>
                <a:t>งบกระแสเงินสด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แผนผังลำดับงาน: ดิสก์แม่เหล็ก 20"/>
            <p:cNvSpPr/>
            <p:nvPr/>
          </p:nvSpPr>
          <p:spPr>
            <a:xfrm>
              <a:off x="4211960" y="3181832"/>
              <a:ext cx="792088" cy="108012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ฐานข้อมูล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แผนผังลำดับงาน: ตัวเชื่อมต่อ 21"/>
            <p:cNvSpPr/>
            <p:nvPr/>
          </p:nvSpPr>
          <p:spPr>
            <a:xfrm>
              <a:off x="4003390" y="5301208"/>
              <a:ext cx="196177" cy="216024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ข้าวหลามตัด 22"/>
            <p:cNvSpPr/>
            <p:nvPr/>
          </p:nvSpPr>
          <p:spPr>
            <a:xfrm>
              <a:off x="3995936" y="5771095"/>
              <a:ext cx="249457" cy="21137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000"/>
            </a:p>
          </p:txBody>
        </p:sp>
        <p:cxnSp>
          <p:nvCxnSpPr>
            <p:cNvPr id="25" name="ตัวเชื่อมต่อตรง 24"/>
            <p:cNvCxnSpPr/>
            <p:nvPr/>
          </p:nvCxnSpPr>
          <p:spPr>
            <a:xfrm>
              <a:off x="251520" y="1548101"/>
              <a:ext cx="0" cy="4328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ตัวเชื่อมต่อตรง 27"/>
            <p:cNvCxnSpPr/>
            <p:nvPr/>
          </p:nvCxnSpPr>
          <p:spPr>
            <a:xfrm>
              <a:off x="4101478" y="5085184"/>
              <a:ext cx="4062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ตัวเชื่อมต่อตรง 28"/>
            <p:cNvCxnSpPr/>
            <p:nvPr/>
          </p:nvCxnSpPr>
          <p:spPr>
            <a:xfrm>
              <a:off x="4109557" y="4365104"/>
              <a:ext cx="4062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ลูกศรเชื่อมต่อแบบตรง 30"/>
            <p:cNvCxnSpPr>
              <a:stCxn id="11" idx="3"/>
            </p:cNvCxnSpPr>
            <p:nvPr/>
          </p:nvCxnSpPr>
          <p:spPr>
            <a:xfrm>
              <a:off x="1179827" y="2780928"/>
              <a:ext cx="7797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/>
            <p:cNvCxnSpPr>
              <a:endCxn id="8" idx="0"/>
            </p:cNvCxnSpPr>
            <p:nvPr/>
          </p:nvCxnSpPr>
          <p:spPr>
            <a:xfrm>
              <a:off x="2839909" y="2925542"/>
              <a:ext cx="3899" cy="5034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ลูกศรเชื่อมต่อแบบตรง 35"/>
            <p:cNvCxnSpPr/>
            <p:nvPr/>
          </p:nvCxnSpPr>
          <p:spPr>
            <a:xfrm>
              <a:off x="6796169" y="3482732"/>
              <a:ext cx="0" cy="296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ลูกศรเชื่อมต่อแบบตรง 37"/>
            <p:cNvCxnSpPr/>
            <p:nvPr/>
          </p:nvCxnSpPr>
          <p:spPr>
            <a:xfrm>
              <a:off x="1187624" y="1772816"/>
              <a:ext cx="5873" cy="33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ลูกศรเชื่อมต่อแบบตรง 38"/>
            <p:cNvCxnSpPr/>
            <p:nvPr/>
          </p:nvCxnSpPr>
          <p:spPr>
            <a:xfrm>
              <a:off x="2839909" y="1772816"/>
              <a:ext cx="1" cy="33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/>
            <p:cNvCxnSpPr/>
            <p:nvPr/>
          </p:nvCxnSpPr>
          <p:spPr>
            <a:xfrm>
              <a:off x="6802042" y="1772816"/>
              <a:ext cx="0" cy="38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ตัวเชื่อมต่อตรง 41"/>
            <p:cNvCxnSpPr/>
            <p:nvPr/>
          </p:nvCxnSpPr>
          <p:spPr>
            <a:xfrm>
              <a:off x="1193497" y="1772816"/>
              <a:ext cx="5608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ข้าวหลามตัด 5"/>
            <p:cNvSpPr/>
            <p:nvPr/>
          </p:nvSpPr>
          <p:spPr>
            <a:xfrm>
              <a:off x="3976751" y="1442412"/>
              <a:ext cx="249457" cy="211379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000"/>
            </a:p>
          </p:txBody>
        </p:sp>
        <p:cxnSp>
          <p:nvCxnSpPr>
            <p:cNvPr id="52" name="ตัวเชื่อมต่อตรง 51"/>
            <p:cNvCxnSpPr>
              <a:stCxn id="6" idx="2"/>
            </p:cNvCxnSpPr>
            <p:nvPr/>
          </p:nvCxnSpPr>
          <p:spPr>
            <a:xfrm flipH="1">
              <a:off x="4101479" y="1653791"/>
              <a:ext cx="1" cy="119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ตัวเชื่อมต่อตรง 53"/>
            <p:cNvCxnSpPr>
              <a:stCxn id="6" idx="3"/>
            </p:cNvCxnSpPr>
            <p:nvPr/>
          </p:nvCxnSpPr>
          <p:spPr>
            <a:xfrm flipV="1">
              <a:off x="4226208" y="1548101"/>
              <a:ext cx="84984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ตัวเชื่อมต่อตรง 55"/>
            <p:cNvCxnSpPr/>
            <p:nvPr/>
          </p:nvCxnSpPr>
          <p:spPr>
            <a:xfrm flipV="1">
              <a:off x="5076056" y="800708"/>
              <a:ext cx="0" cy="747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ลูกศรเชื่อมต่อแบบตรง 57"/>
            <p:cNvCxnSpPr>
              <a:endCxn id="4" idx="6"/>
            </p:cNvCxnSpPr>
            <p:nvPr/>
          </p:nvCxnSpPr>
          <p:spPr>
            <a:xfrm flipH="1">
              <a:off x="4644008" y="800708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วงรี 58"/>
            <p:cNvSpPr/>
            <p:nvPr/>
          </p:nvSpPr>
          <p:spPr>
            <a:xfrm>
              <a:off x="3635896" y="6309320"/>
              <a:ext cx="1008112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100" dirty="0" smtClean="0">
                  <a:solidFill>
                    <a:schemeClr val="tx1"/>
                  </a:solidFill>
                </a:rPr>
                <a:t>ออกจากระบบ</a:t>
              </a:r>
              <a:endParaRPr lang="th-TH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ลูกศรเชื่อมต่อแบบตรง 59"/>
            <p:cNvCxnSpPr/>
            <p:nvPr/>
          </p:nvCxnSpPr>
          <p:spPr>
            <a:xfrm>
              <a:off x="4111774" y="5982474"/>
              <a:ext cx="0" cy="3268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ลูกศรเชื่อมต่อแบบตรง 63"/>
            <p:cNvCxnSpPr/>
            <p:nvPr/>
          </p:nvCxnSpPr>
          <p:spPr>
            <a:xfrm>
              <a:off x="4104666" y="4799550"/>
              <a:ext cx="3899" cy="5034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ลูกศรเชื่อมต่อแบบตรง 64"/>
            <p:cNvCxnSpPr>
              <a:stCxn id="22" idx="4"/>
            </p:cNvCxnSpPr>
            <p:nvPr/>
          </p:nvCxnSpPr>
          <p:spPr>
            <a:xfrm>
              <a:off x="4101479" y="5517232"/>
              <a:ext cx="5136" cy="262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ลูกศรเชื่อมต่อแบบตรง 68"/>
            <p:cNvCxnSpPr/>
            <p:nvPr/>
          </p:nvCxnSpPr>
          <p:spPr>
            <a:xfrm flipH="1">
              <a:off x="4112610" y="4365104"/>
              <a:ext cx="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ลูกศรเชื่อมต่อแบบตรง 75"/>
            <p:cNvCxnSpPr/>
            <p:nvPr/>
          </p:nvCxnSpPr>
          <p:spPr>
            <a:xfrm flipH="1">
              <a:off x="5445159" y="4373488"/>
              <a:ext cx="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ลูกศรเชื่อมต่อแบบตรง 76"/>
            <p:cNvCxnSpPr/>
            <p:nvPr/>
          </p:nvCxnSpPr>
          <p:spPr>
            <a:xfrm flipH="1">
              <a:off x="6803027" y="4365104"/>
              <a:ext cx="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ลูกศรเชื่อมต่อแบบตรง 77"/>
            <p:cNvCxnSpPr/>
            <p:nvPr/>
          </p:nvCxnSpPr>
          <p:spPr>
            <a:xfrm flipH="1">
              <a:off x="8172400" y="4365104"/>
              <a:ext cx="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ตัวเชื่อมต่อตรง 79"/>
            <p:cNvCxnSpPr>
              <a:endCxn id="18" idx="2"/>
            </p:cNvCxnSpPr>
            <p:nvPr/>
          </p:nvCxnSpPr>
          <p:spPr>
            <a:xfrm flipH="1" flipV="1">
              <a:off x="5444175" y="4799550"/>
              <a:ext cx="984" cy="285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ตัวเชื่อมต่อตรง 80"/>
            <p:cNvCxnSpPr/>
            <p:nvPr/>
          </p:nvCxnSpPr>
          <p:spPr>
            <a:xfrm flipH="1" flipV="1">
              <a:off x="6804248" y="4799550"/>
              <a:ext cx="984" cy="285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ตัวเชื่อมต่อตรง 81"/>
            <p:cNvCxnSpPr/>
            <p:nvPr/>
          </p:nvCxnSpPr>
          <p:spPr>
            <a:xfrm flipH="1" flipV="1">
              <a:off x="8172435" y="4809133"/>
              <a:ext cx="984" cy="285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ลูกศรเชื่อมต่อแบบตรง 83"/>
            <p:cNvCxnSpPr>
              <a:stCxn id="8" idx="3"/>
            </p:cNvCxnSpPr>
            <p:nvPr/>
          </p:nvCxnSpPr>
          <p:spPr>
            <a:xfrm>
              <a:off x="3563888" y="3681028"/>
              <a:ext cx="63567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ลูกศรเชื่อมต่อแบบตรง 87"/>
            <p:cNvCxnSpPr/>
            <p:nvPr/>
          </p:nvCxnSpPr>
          <p:spPr>
            <a:xfrm>
              <a:off x="5004048" y="3933056"/>
              <a:ext cx="104108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ลูกศรเชื่อมต่อแบบตรง 92"/>
            <p:cNvCxnSpPr/>
            <p:nvPr/>
          </p:nvCxnSpPr>
          <p:spPr>
            <a:xfrm>
              <a:off x="2051720" y="4083539"/>
              <a:ext cx="21853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ตัวเชื่อมต่อตรง 95"/>
            <p:cNvCxnSpPr/>
            <p:nvPr/>
          </p:nvCxnSpPr>
          <p:spPr>
            <a:xfrm flipV="1">
              <a:off x="2051720" y="3779148"/>
              <a:ext cx="0" cy="304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ลูกศรเชื่อมต่อแบบตรง 97"/>
            <p:cNvCxnSpPr/>
            <p:nvPr/>
          </p:nvCxnSpPr>
          <p:spPr>
            <a:xfrm flipH="1">
              <a:off x="1835697" y="3779148"/>
              <a:ext cx="2160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ตัวเชื่อมต่อตรง 103"/>
            <p:cNvCxnSpPr>
              <a:stCxn id="8" idx="2"/>
            </p:cNvCxnSpPr>
            <p:nvPr/>
          </p:nvCxnSpPr>
          <p:spPr>
            <a:xfrm>
              <a:off x="2843808" y="3933056"/>
              <a:ext cx="0" cy="1161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ตัวเชื่อมต่อตรง 104"/>
            <p:cNvCxnSpPr/>
            <p:nvPr/>
          </p:nvCxnSpPr>
          <p:spPr>
            <a:xfrm>
              <a:off x="1178835" y="3933056"/>
              <a:ext cx="0" cy="1161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ตัวเชื่อมต่อตรง 106"/>
            <p:cNvCxnSpPr/>
            <p:nvPr/>
          </p:nvCxnSpPr>
          <p:spPr>
            <a:xfrm>
              <a:off x="1178835" y="5085184"/>
              <a:ext cx="29226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ตัวเชื่อมต่อตรง 108"/>
            <p:cNvCxnSpPr>
              <a:stCxn id="23" idx="1"/>
            </p:cNvCxnSpPr>
            <p:nvPr/>
          </p:nvCxnSpPr>
          <p:spPr>
            <a:xfrm flipH="1" flipV="1">
              <a:off x="251520" y="5876784"/>
              <a:ext cx="374441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ลูกศรเชื่อมต่อแบบตรง 110"/>
            <p:cNvCxnSpPr>
              <a:endCxn id="6" idx="1"/>
            </p:cNvCxnSpPr>
            <p:nvPr/>
          </p:nvCxnSpPr>
          <p:spPr>
            <a:xfrm>
              <a:off x="251520" y="1548102"/>
              <a:ext cx="37252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8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</Words>
  <Application>Microsoft Office PowerPoint</Application>
  <PresentationFormat>นำเสนอทางหน้าจอ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Tanandara</dc:creator>
  <cp:lastModifiedBy>Tanandara</cp:lastModifiedBy>
  <cp:revision>12</cp:revision>
  <dcterms:created xsi:type="dcterms:W3CDTF">2016-07-04T19:25:58Z</dcterms:created>
  <dcterms:modified xsi:type="dcterms:W3CDTF">2016-07-04T20:33:02Z</dcterms:modified>
</cp:coreProperties>
</file>