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4"/>
  </p:notesMasterIdLst>
  <p:sldIdLst>
    <p:sldId id="256" r:id="rId2"/>
    <p:sldId id="357" r:id="rId3"/>
    <p:sldId id="358" r:id="rId4"/>
    <p:sldId id="359" r:id="rId5"/>
    <p:sldId id="376" r:id="rId6"/>
    <p:sldId id="380" r:id="rId7"/>
    <p:sldId id="361" r:id="rId8"/>
    <p:sldId id="362" r:id="rId9"/>
    <p:sldId id="363" r:id="rId10"/>
    <p:sldId id="381" r:id="rId11"/>
    <p:sldId id="372" r:id="rId12"/>
    <p:sldId id="364" r:id="rId13"/>
    <p:sldId id="360" r:id="rId14"/>
    <p:sldId id="375" r:id="rId15"/>
    <p:sldId id="377" r:id="rId16"/>
    <p:sldId id="379" r:id="rId17"/>
    <p:sldId id="365" r:id="rId18"/>
    <p:sldId id="366" r:id="rId19"/>
    <p:sldId id="340" r:id="rId20"/>
    <p:sldId id="373" r:id="rId21"/>
    <p:sldId id="336" r:id="rId22"/>
    <p:sldId id="374" r:id="rId23"/>
  </p:sldIdLst>
  <p:sldSz cx="9144000" cy="6858000" type="screen4x3"/>
  <p:notesSz cx="6796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3728" autoAdjust="0"/>
  </p:normalViewPr>
  <p:slideViewPr>
    <p:cSldViewPr>
      <p:cViewPr varScale="1">
        <p:scale>
          <a:sx n="113" d="100"/>
          <a:sy n="113" d="100"/>
        </p:scale>
        <p:origin x="15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9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6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B494-5345-4DEA-A038-15243A4CF90D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154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6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C648-A055-4D23-9AEC-7BD2458B6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3C648-A055-4D23-9AEC-7BD2458B68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anandara2014@gmail.com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8093"/>
            <a:ext cx="1448436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5" y="413266"/>
            <a:ext cx="1357907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14000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โปรแกรมสำเร็จรูปทางการบัญชี ศึกษากรณี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วิทยาลัยนวัตกรรมการจัดการ มหาวิทยาลัยเทคโนโลยีราชมงคล รัตนโกสินทร์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35136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ฐานันดร์  เกตุแก้ว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3571050072102 รุ่นที่ 8.1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พื้นที่บพิตรพิมุข จักรวรรดิ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100" y="4953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อีเมล์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  <a:hlinkClick r:id="rId5"/>
              </a:rPr>
              <a:t>tanandara2014@gmail.com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หมายเลขโทรศัพท์ 0870236879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ดร.พรชัย  นฤดมกุล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3295"/>
              </p:ext>
            </p:extLst>
          </p:nvPr>
        </p:nvGraphicFramePr>
        <p:xfrm>
          <a:off x="320512" y="992227"/>
          <a:ext cx="8515640" cy="5346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3579"/>
                <a:gridCol w="2814491"/>
                <a:gridCol w="2887570"/>
              </a:tblGrid>
              <a:tr h="630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ปัจจัย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พัฒนาใช้เอง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ซื้อโปรแกรม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สำเร็จรูป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Package 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69717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คุณภาพ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มั่นใจในคุณภาพ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ความสามารถของโปรแกรมอาจไม่ตรงกับลักษณะของธุรกิจ ทำให้ไม่ได้คุณภาพตามต้องการ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การฝึกอบรมและบำรุงรักษา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ต้องจ้างโปรแกรมเมอร์มาเขียนโปรแกรม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บริษัทผู้ขายจัดฝึกอบรมและบำรุงรักษา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โปรแกรมเมอร์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ต้องจ้างโปรแกรมเมอร์มาเขียนโปรแกรม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ไม่ต้องจ้างโปรแกรมเมอร์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ตรงตามความต้องการ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ละเอียด ตรงตามความต้องการ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เป็นมาตรฐาน อาจต้องมีการแก้ไข ความละเอียดขึ้นอยู่กับราคา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ต้นทุนสูงและยากในการประมาณการล่วงหน้า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ต้นทุนต่ำและประมาณการล่วงหน้าได้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23239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ระยะเวลา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ใช้เวลาในการพัฒนานาน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ซื้อเมื่อต้องการ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เข้ากันได้กับระบบงาน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ออกแบบเพื่อให้เข้ากับระบบงานได้ดี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ต้องเลือกประเภทและชนิดที่เข้ากับระบบงานได้มากที่สุด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หาได้ในท้องตลาด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ไม่มีจำหน่ายในท้องตลาด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มีจำหน่ายในท้องตลาด ราคาอยู่ในระดับที่สามารถซื้อขายได้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Ryan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Comingdeer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Chief technology officer (CTO)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ของบริษัท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Five Talent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ได้กล่าวเปรียบเทียบข้อดี ข้อเสียของการเลือกซอฟต์แวร์ไว้ดังนี้</a:t>
            </a:r>
            <a:endParaRPr lang="th-TH" sz="2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01502"/>
              </p:ext>
            </p:extLst>
          </p:nvPr>
        </p:nvGraphicFramePr>
        <p:xfrm>
          <a:off x="228600" y="2362201"/>
          <a:ext cx="8686801" cy="426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348"/>
                <a:gridCol w="3393124"/>
                <a:gridCol w="3115329"/>
              </a:tblGrid>
              <a:tr h="329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ตัวเลือก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ข้อดี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ข้อเสีย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9747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จ้างพัฒนาซอฟต์แวร์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ช่วยให้ได้ซอฟต์แวร์ที่ต้องการและเหมาะสม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สามารถเพิ่มเติมสิ่งที่ต้องการเข้าไปได้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ปรับสิทธ์การใช้งานต่าง ๆ ได้เหมาะสมตามที่ต้องการ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ค่าใช้จ่ายที่สูง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ใช้เวลาพัฒนานาน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ต้องเข้าใจกระบวนการทำงานของระบบที่จะต้องการพัฒนา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ต้องมีการดูแลระบบอย่างต่อเนื่องจากพนักงานหรือผู้ขายซอฟต์แวร์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963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ซื้อซอฟต์แวร์สำเร็จรูป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มีหลากหลายราคาให้เลือก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ต้องปรับวิธีการดำเนินงานให้เข้ากับตัวซอฟต์แวร์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มีบริการหลังการขาย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ไม่ยึดหยุ่น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มีค่าใช้จ่ายในการปรับแต่งซอฟต์แวร์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การนำข้อมูลออกมีความยุ่งยาก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ข้อมูลการส่งออกจะยุ่งและมีราคาแพง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อาจมีฟังค์ชั่นการทำงานที่ไม่ได้ใช้งาน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งานวิจัยที่เกี่ยวข้อง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ปรียนันท์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วรรณ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เมธี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2554:11)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ได้สรุปผลเกี่ยวกับปัจจัยที่มีผลต่อการซื้อโปรแกรมสำเร็จรูปทางการบัญชีว่า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ปัจจัยที่มีผลต่อการซื้อโปรแกรมสำเร็จรูปทางการบัญชี คือ ด้านผลิตภัณฑ์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Product)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ให้ความสำคัญมาก คำนึงถึงการออกแบบ รองรับได้ทั้งภาษาไทยและภาษาอังกฤษ ทำงานบน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ได้สามารถจัดทำงบการเงิน และรายงานเฉพาะในแต่ละระบบบัญชีที่ผู้บริหาร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th-TH" sz="2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1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สมมติฐานของการวิจัย (ถ้ามี)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600" dirty="0" smtClean="0">
                <a:latin typeface="TH Sarabun New" panose="020B0500040200020003" pitchFamily="34" charset="-34"/>
                <a:ea typeface="Calibri"/>
                <a:cs typeface="TH Sarabun New" panose="020B0500040200020003" pitchFamily="34" charset="-34"/>
              </a:rPr>
              <a:t>คุณสมบัติต่างๆของ</a:t>
            </a:r>
            <a:r>
              <a:rPr lang="th-TH" sz="2600" dirty="0">
                <a:latin typeface="TH Sarabun New" panose="020B0500040200020003" pitchFamily="34" charset="-34"/>
                <a:ea typeface="Calibri"/>
                <a:cs typeface="TH Sarabun New" panose="020B0500040200020003" pitchFamily="34" charset="-34"/>
              </a:rPr>
              <a:t>ซอฟแวร์โปรแกรม</a:t>
            </a:r>
            <a:r>
              <a:rPr lang="th-TH" sz="2600" dirty="0" smtClean="0">
                <a:latin typeface="TH Sarabun New" panose="020B0500040200020003" pitchFamily="34" charset="-34"/>
                <a:ea typeface="Calibri"/>
                <a:cs typeface="TH Sarabun New" panose="020B0500040200020003" pitchFamily="34" charset="-34"/>
              </a:rPr>
              <a:t>บัญชี ฟังค์ชั่นการทำงาน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ใช้งานง่ายของโปรแกรมบัญชี มีผลต่อการตัดสินใจที่จะใช้งานโปรแกรมบัญชี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ความเหมาะสมและลักษณะ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การทำงานของโปรแกรม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มีผลต่อการตัดสินใจที่จะใช้งานโปรแกรมบัญชี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600" dirty="0">
                <a:latin typeface="TH Sarabun New" panose="020B0500040200020003" pitchFamily="34" charset="-34"/>
                <a:ea typeface="Calibri"/>
                <a:cs typeface="TH Sarabun New" panose="020B0500040200020003" pitchFamily="34" charset="-34"/>
              </a:rPr>
              <a:t>ราคาและความคุ้มค่าในการ</a:t>
            </a:r>
            <a:r>
              <a:rPr lang="th-TH" sz="2600" dirty="0" smtClean="0">
                <a:latin typeface="TH Sarabun New" panose="020B0500040200020003" pitchFamily="34" charset="-34"/>
                <a:ea typeface="Calibri"/>
                <a:cs typeface="TH Sarabun New" panose="020B0500040200020003" pitchFamily="34" charset="-34"/>
              </a:rPr>
              <a:t>ลงทุน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ผลต่อการตัดสินใจที่จะใช้งานโปรแกรมบัญชี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ความปลอดภัยของข้อมูล มีผลต่อการตัดสินใจที่จะใช้งานโปรแกรมบัญชี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1114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กรอบแนวคิดการวิจัย</a:t>
            </a:r>
          </a:p>
        </p:txBody>
      </p:sp>
      <p:grpSp>
        <p:nvGrpSpPr>
          <p:cNvPr id="11" name="กลุ่ม 5"/>
          <p:cNvGrpSpPr/>
          <p:nvPr/>
        </p:nvGrpSpPr>
        <p:grpSpPr>
          <a:xfrm>
            <a:off x="533398" y="2362200"/>
            <a:ext cx="8153401" cy="3161826"/>
            <a:chOff x="-42528" y="0"/>
            <a:chExt cx="4550393" cy="2003425"/>
          </a:xfrm>
        </p:grpSpPr>
        <p:sp>
          <p:nvSpPr>
            <p:cNvPr id="12" name="สี่เหลี่ยมผืนผ้า 3"/>
            <p:cNvSpPr/>
            <p:nvPr/>
          </p:nvSpPr>
          <p:spPr>
            <a:xfrm>
              <a:off x="-42528" y="0"/>
              <a:ext cx="1979289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b="1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คุณลักษณะของซอฟต์แวร์บัญชีที่ดี</a:t>
              </a:r>
              <a:endParaRPr lang="en-US" sz="14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1 คุณสมบัติของซอฟแวร์โปรแกรมบัญชี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2 ความเหมาะสมกับองค์กร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3 ราคาและความคุ้มค่าในการลงทุน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4 ความปลอดภัยและการสำรองข้อมูล (บทที่ 2 : 3 )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</p:txBody>
        </p:sp>
        <p:sp>
          <p:nvSpPr>
            <p:cNvPr id="13" name="สี่เหลี่ยมผืนผ้า 2"/>
            <p:cNvSpPr/>
            <p:nvPr/>
          </p:nvSpPr>
          <p:spPr>
            <a:xfrm>
              <a:off x="2838450" y="0"/>
              <a:ext cx="1669415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th-TH" b="1" dirty="0" smtClean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b="1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โปรแกรม</a:t>
              </a:r>
              <a:r>
                <a:rPr lang="th-TH" b="1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สำเร็จรูปทางการบัญชี</a:t>
              </a:r>
              <a:endParaRPr lang="en-US" sz="14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1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บัญชี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รายวันทั่วไป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2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บัญชี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แยกประเภท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3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ทดลอง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4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ดุล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5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ทดลอง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</p:txBody>
        </p:sp>
        <p:sp>
          <p:nvSpPr>
            <p:cNvPr id="14" name="ลูกศรขวา 4"/>
            <p:cNvSpPr/>
            <p:nvPr/>
          </p:nvSpPr>
          <p:spPr>
            <a:xfrm>
              <a:off x="2096009" y="946150"/>
              <a:ext cx="583194" cy="67783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90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1114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กรอบแนวคิดการวิจัย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14400" y="1752600"/>
            <a:ext cx="7620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ปรียนันท์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วรรณ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เมธี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(2554:11)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ได้กล่าวเกี่ยวกับ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ปัจจัยที่มีผลต่อการซื้อโปรแกรมสำเร็จรูปทางการบัญชีว่า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ปัจจัยที่มีผลต่อการซื้อโปรแกรมสำเร็จรูปทางการบัญชี คือ ด้านผลิตภัณฑ์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Product)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ให้ความสำคัญมาก คำนึงถึงการออกแบบ รองรับได้ทั้งภาษาไทยและภาษาอังกฤษ ทำงานบน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ได้สามารถจัดทำงบการเงิน และรายงานเฉพาะในแต่ละระบบบัญชีที่ผู้บริหารต้องการ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ได้มาก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ที่สุด นอกจากนี้ ยังคำนึงถึงคุณลักษณะ มีบัญชีแยกประเภทและสมุดรายวันครบถ้วน และเหมาะกับขนาดและประเภทของ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กิจการและมีระบบที่รองรับ การผ่านรายการที่กิจการสามารถเลือกใช้ให้เหมาะสมกับรายการบัญชีนั้น ๆ มีหลักฐานในการตรวจสอบ การบันทึกบัญชี มีระบบควบคุมการนำเข้า การระมวลผล และผลลัพธ์เพื่อให้สารสนเทศทางการบัญชีมีความถูกต้องครบถ้วนเชื่อถือได้ มีการป้องกันการเข้าถึงข้อมูลและสำรองข้อมูลเมื่อคอมพิวเตอร์ขัดข้อง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820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1114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กรอบแนวคิดการวิจัย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33450" y="1981200"/>
            <a:ext cx="7620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จารุณี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อภิวัฒน์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ไพศาล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(2554:14)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ได้กล่าวถึงปัจจัย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เลือกซื้อซอฟแวร์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โปรแกรมบัญชีว่า 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ในการเลือกซื้อควรเปรียบเทียบระหว่างประโยชน์ที่จะได้รับกับต้นทุนที่คาดว่าที่เสียไป ในด้านกำลังการผลิตที่เพิ่มขึ้นระยะเวลาในการตอบสนองความต้องการของผู้ใช้งานความผิดพลาดที่ลดลง ระยะเวลาในการคืนทุน การเลือกโปรแกรมที่ไม่มีคุณภาพจะเพิ่มค่าใช้จ่ายในระยะยาวแต่ไม่ควรซื้อโปรแกรมโดยตัดสินใจที่ราคาเป็นสำคัญเพราะโปรแกรมราคาถูกอาจไม่คุ้มค่ากับเงินที่ลงทุนไปและสำหรับโปรแกรมที่ราคาแพงก็ไม่ได้หมายความว่าจะดีเสมอไป ดังนั้น ผู้ซื้อควรคำนึงถึงคุณภาพของโปรแกรม และความสามารถในการตอบสนองความต้องการใช้งาน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963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algn="thaiDist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ศึกษาที่มาและความสำคัญของ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โครงงานวิจัย</a:t>
            </a:r>
            <a:endParaRPr lang="en-US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algn="thaiDist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ค้นหาและทบทวนงานวิจัยและวรรณกรรมที่เกี่ยวข้อง </a:t>
            </a:r>
            <a:endParaRPr lang="en-US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algn="thaiDist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 ขอบเขตของงานวิจัยและเครื่องมือที่ใช้ในการวิจัย</a:t>
            </a:r>
            <a:endParaRPr lang="en-US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algn="thaiDist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ทำการเก็บข้อมูลโดยจะใช้การสัมภาษณ์ เมื่อได้ข้อมูลจากสัมภาษณ์กลุ่มตัวอย่างเสร็จแล้ว จึงนำมา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</a:t>
            </a:r>
            <a:endParaRPr lang="en-US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algn="thaiDist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ออกแบบพัฒนาโปรแกรมที่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เหมาะสม</a:t>
            </a:r>
            <a:endParaRPr lang="en-US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algn="thaiDist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สรุป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ผลการวิจัย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074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เครื่องมือในการวิจัย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ครั้งนี้ใช้วิธีการวิจัยเชิงคุณภาพ ซึ่งใช้การสัมภาษณ์แบบตัวต่อตัว (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face to face interview 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เป็นการรวบรวมข้อมูลโดยการสนทนา สอบถามปากเปล่า โดยมีการบันทึกข้อมูลในแบบสัมภาษณ์ ซึ่งควรต้องกำหนดประเด็นการสัมภาษณ์ไว้ล่วงหน้า ข้อมูลที่ได้เป็นข้อมูลเชิงคุณภาพ โดยที่ผู้ถูกสัมภาษณ์จะเป็นพนักงานของวิทยาลัยนวัตกรรมที่จำเป็นและต้องการใช้ซอฟแวร์โปรแกรมบัญชีในการทำงานให้มีประสิทธิภาพมากยิ่งขึ้น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319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ข้อมูลที่ทราบจากกระบวนการทำงาน นำไปพัฒนาซอฟต์แวร์โปรแกรมบัญชีและนำเทคโนโลยีที่เหมาะสมมาใช้กับระบบบัญชีของวิทยาลัยนวัตกรรมการ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บริหารระบบบัญชีของวิทยาลัยนวัตกรรมจะมีประสิทธิภาพมากขึ้น เช่น ความถูกต้องแม่นยำของข้อมูล และความสะดวกรวดเร็วในการทำบัญชี</a:t>
            </a:r>
          </a:p>
          <a:p>
            <a:pPr lvl="0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ปัจจัยที่เหมาะสม โปรแกรมบัญชีที่เหมาะสมกับวิทยาลัยนวัตกรรมการจัดการและนำมาพัฒนาโปรแกรมบัญชี</a:t>
            </a:r>
          </a:p>
          <a:p>
            <a:endParaRPr lang="en-US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343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ความเป็นมา และความสำคัญของปัญหา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ก่อนหน้าที่จะมีโปรแกรมคอมพิวเตอร์นั้น นักบัญชีจัดทำบัญชีด้วยมือ อาจจะทำให้มีการผิดพลาด มีความล่าช้า ดังนั้นรูปแบบการจัดทำบัญชีในสมัยนี้เลยมีการนำเอาเทคโนโลยีสารสนเทศเข้ามาช่วย นั่นคือโปรแกรมคอมพิวเตอร์ทางการบัญชี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3248025" cy="98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shop.thaiware.com/upload_misc/shop/2014_08/images/1942_140808162020h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27776"/>
            <a:ext cx="365385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rosoft.co.th/images/image/WINs9-im-startu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3172552" cy="183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sg.co.th/esg/Image/content_img/2012051410-52-07-00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02" y="3896402"/>
            <a:ext cx="2240943" cy="296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4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บทสรุป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>
                <a:latin typeface="CordiaUPC" pitchFamily="34" charset="-34"/>
                <a:cs typeface="CordiaUPC" pitchFamily="34" charset="-34"/>
              </a:rPr>
              <a:t>ผลการวิจัยสามารถนำไปประยุกต์ใช้ในการสร้างซอฟต์แวร์บัญชีที่มีคุณภาพ เหมาะสมสำหรับวิทยาลัยนวัตกรรมการจัดการได้ โดยนำข้อมูลต่างๆที่ได้จากการสัมภาษณ์ไปวิเคราะห์และออกแบบพัฒนาโปรแกรม และได้ศึกษากระบวนการทำบัญชีเพื่อนำไปสร้างเป็นรายงานต่างๆเช่น งบทดลอง งบดุล และงบกำไรขาดทุน ในส่วนของการออกแบบหน้าจอผู้ใช้งาน (</a:t>
            </a:r>
            <a:r>
              <a:rPr lang="en-US" sz="2600" dirty="0">
                <a:latin typeface="CordiaUPC" pitchFamily="34" charset="-34"/>
                <a:cs typeface="CordiaUPC" pitchFamily="34" charset="-34"/>
              </a:rPr>
              <a:t>User Interface) 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นั้นได้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</a:t>
            </a:r>
            <a:r>
              <a:rPr lang="th-TH" sz="2600" dirty="0">
                <a:latin typeface="CordiaUPC" pitchFamily="34" charset="-34"/>
                <a:cs typeface="CordiaUPC" pitchFamily="34" charset="-34"/>
              </a:rPr>
              <a:t>ให้มีรูปแบบที่ใช้งานง่ายมากที่สุดสำหรับนักบัญชี สามารถจัดทำรายการบัญชี หรือค้นหารายการบัญชีที่ต้องการได้อย่างสะดวกรวดเร็ว และมีระบบจัดการสิทธิ์ผู้ใช้งาน โดยตัวระบบนั้นจะเป็นแบบออนไลน์สามารถเข้าใช้งานได้ผ่านโปรแกรมประเภทเว็บเบราว์เซอร์</a:t>
            </a:r>
          </a:p>
        </p:txBody>
      </p:sp>
    </p:spTree>
    <p:extLst>
      <p:ext uri="{BB962C8B-B14F-4D97-AF65-F5344CB8AC3E}">
        <p14:creationId xmlns:p14="http://schemas.microsoft.com/office/powerpoint/2010/main" val="365900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โครงการสารานุกรมไทยฯ </a:t>
            </a:r>
            <a:r>
              <a:rPr lang="th-TH" sz="26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การใช้คอมพิวเตอร์ในด้านบัญชี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22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มีนาคม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2557 . http://kanchanapisek.or.th/kp6/sub/book/book.php?book=11&amp;chap=4&amp;page=t11-4-infodetail04.html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ซอฟท์บิส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พลัส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จำกัด . </a:t>
            </a:r>
            <a:r>
              <a:rPr lang="th-TH" sz="26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การใช้คอมพิวเตอร์ในการจัดทำและตรวจสอบบัญชี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22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มีนาคม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2557 . http://www.softbizplus.com/accounting-principles/394-the-use-of-computers-in-the-preparation-and-auditing</a:t>
            </a:r>
          </a:p>
          <a:p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อุษณา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ภัทรมนตรี .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2558). </a:t>
            </a:r>
            <a:r>
              <a:rPr lang="th-TH" sz="26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การตรวจสอบและการควบคุมด้านคอมพิวเตอร์ทางบัญชี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กรุงเทพมหานคร:บริษัท จามจุรี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โปรดักส์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จำกัด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ปรียนันท์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วรรณ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เมธี. 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(2554).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ปัจจัยที่มีผลต่อการซื้อโปรแกรม</a:t>
            </a:r>
            <a:r>
              <a:rPr lang="th-TH" sz="2600" i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สําเร็จรูป</a:t>
            </a:r>
            <a:r>
              <a:rPr lang="th-TH" sz="2600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ทางการบัญชีของอุตสาหกรรมการผลิตในเขตกรุงเทพมหานคร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ปริญญาโท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</a:t>
            </a:r>
            <a:r>
              <a:rPr lang="th-TH" sz="26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ราชพฤกษ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นนทบุรี.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เอกสารอ้างอิง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จารุณี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อภิวัฒน์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ไพศาล. (2554). การเลือกใช้โปรแกรมสำเร็จรูปทางการบัญชีให้เหมาะสมสำหรับธุรกิจ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SMEs ,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มหาวิทยาลัยศิลปากร. กรุงเทพมหานคร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นภาพร ลิขิตวงศ์ขจร และไพลิน ตรงเมธีรัตน์. (2551). ปัจจัยที่มีผลต่อการตัดสินใจใช้ซอฟต์แวร์ทางการบัญชีของหน่วยธุรกิจในจังหวัดขอนแก่น. วารสารวิชาการ มหาวิทยาลัยหอการค้าไทย 28(1):33-47.</a:t>
            </a:r>
          </a:p>
          <a:p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588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วิทยาลัยนวัตกรรมการจัดการ มหาวิทยาลัยเทคโนโลยีราชมงคลรัตนโกสินทร์ (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RCIM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 ต้องการ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ขยายหลักสูตร จึงต้องมีการปรับปรุงระบบบัญชี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เพราะปัจจุบันวิทยาลัยไม่มีระบบบัญชี จึงทำให้เกิดความล่าช้าค้นหาข้อมูลต่างๆ ทำให้วิทยาลัยบริหารงานได้ไม่เต็มประสิทธิภาพ ดังนั้นวิทยาลัยจึงต้องการมีระบบบัญชีที่เหมาะสมกับกระบวนการทำงานของวิทยาลัยรองรับต่อไปใน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อนาคต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038600"/>
            <a:ext cx="17043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ทำงานของระบบบัญชีของวิทยาลัยนวัตกรรมมีขั้นตอนการทำงานอย่างไร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ใดบ้างที่เหมาะสมและควรนำมาใช้กับกระบวนการทำงานและระบบบัญชีของวิทยาลัยนวัตกรรม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บัญชีที่วิทยาลัยนวัตกรรมการจัดการต้องการนั้นเป็นอย่างไร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กระบวนการทำงานของระบบบัญชีที่วิทยาลัยนวัตกรรมการจัดการ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วิเคราะห์และเลือกเทคโนโลยีสารสนเทศที่เหมาะสมกับวิทยาลัยนวัตกรรมการจัดการ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ปัจจัยในการจัดหาโปรแกรมบัญชีที่เหมาะสมกับวิทยาลัยนวัตกรรมการจัดการ</a:t>
            </a:r>
          </a:p>
          <a:p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49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ประชากร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ผู้บริหาร เจ้าหน้าที่ทั้งหมด ที่เกี่ยวข้องทั้งหมดของวิทยาลัยนวัตกรรมการจัดการ</a:t>
            </a:r>
          </a:p>
          <a:p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: ใช้วิธีการเลือกแบบเฉพาะเจาะจงจำนวน 12 คน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80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ที่ได้รับจากการวิจัย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ข้อมูลที่ทราบจากกระบวนการทำงาน นำไปพัฒนาซอฟต์แวร์โปรแกรมบัญชีและนำเทคโนโลยีที่เหมาะสมมาใช้กับระบบบัญชีของ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บริหารระบบบัญชีของวิทยาลัยนวัตกรรมจะมีประสิทธิภาพมากขึ้น เช่น ความถูกต้องแม่นยำของข้อมูล และความสะดวกรวดเร็วในการทำบัญชี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ปัจจัยที่เหมาะสม โปรแกรมบัญชีที่เหมาะสมกับวิทยาลัยนวัตกรรมการจัดการและนำมาพัฒนาโปรแกรมบัญชี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นิยามศัพท์ (ถ้ามี)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โปรแกรมสำเร็จรูปทางการบัญชี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หมายถึง โปรแกรมคอมพิวเตอร์ที่ได้มีการพัฒนาขึ้นเพื่อใช้สำหรับงานทางด้านบัญชี </a:t>
            </a:r>
            <a:endParaRPr lang="th-TH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ระบบปฏิบัติการ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คือซอฟต์แวร์ที่ทำหน้าที่เป็นตัวกลางระหว่างฮาร์ดแวร์และซอฟต์แวร์ประยุกต์ทั่วไป </a:t>
            </a:r>
            <a:endParaRPr lang="th-TH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จัดการฐานข้อมูล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คือระบบที่ประกอบด้วยซอฟต์แวร์ที่ใช้ในการจัดการฐานข้อมูล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จัดเตรียมพื้นที่ในการเก็บ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ระบบรักษาความปลอดภัย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สำรองข้อมูล และสิ่งอำนวยความสะดวก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74" name="Picture 2" descr="http://www.msdnet.de/images/windows.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1000126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telegiz.com/data/images/full/3068/mac-os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6" y="3414713"/>
            <a:ext cx="743416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xtremetech.com/wp-content/uploads/2012/01/linu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1"/>
            <a:ext cx="89599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wooworld.net/images/logo_andro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38527"/>
            <a:ext cx="1166812" cy="6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thebigboss.org/wp-content/uploads/2014/ios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38480"/>
            <a:ext cx="676321" cy="67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nginx-com-uploads.s3.amazonaws.com/wp-content/uploads/2014/12/mysql_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371600" cy="8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4thoughtmarketing.com/news/wp-content/uploads/2012/04/sqlserver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05" y="5532829"/>
            <a:ext cx="924242" cy="7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https://xebialabs.com/assets/files/plugins/oracle-db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92" name="Picture 20" descr="https://xebialabs.com/assets/files/plugins/oracle-d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04" y="5426273"/>
            <a:ext cx="1231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slashdb.com/wp-content/gallery/logos/logo-ibm-db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558374"/>
            <a:ext cx="1835196" cy="73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4" descr="https://www.freebsdnews.com/wp-content/uploads/postgresql-logo.png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98" name="Picture 26" descr="https://www.freebsdnews.com/wp-content/uploads/postgresql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289" y="5638800"/>
            <a:ext cx="149406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s://camo.githubusercontent.com/fdb448bf9ea66b949990df448d6fcc3e091670d9/687474703a2f2f6261646765732e6d6172696164622e6f72672f6c6f676f2f4d6172696164622d7365616c2d7368616465642d62726f776e746578742e706e6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98" y="5763772"/>
            <a:ext cx="1395412" cy="4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5048" cy="4568952"/>
          </a:xfrm>
        </p:spPr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ทฤษฏีต่าง ๆ ที่เกี่ยวข้องกับการวิจัย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4488" indent="-344488" algn="thaiDist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Forward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Mangaement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Services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Co.,Ltd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พบว่า องค์กรแต่ละแห่งสามารถพัฒนาโปรแกรมทางการบัญชีขึ้นมาเองหรือจะซื้อโปรแกรมสำเร็จรูปจากบริษัทผู้ผลิตโปรแกรมโดยเฉพาะก็เป็นได้ ทั้งนี้ขึ้นอยู่กับความเหมาะสมและทรัพยากรที่มีอยู่ของแต่ละองค์กร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1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13561</TotalTime>
  <Words>1928</Words>
  <Application>Microsoft Office PowerPoint</Application>
  <PresentationFormat>On-screen Show (4:3)</PresentationFormat>
  <Paragraphs>173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Angsana New</vt:lpstr>
      <vt:lpstr>Calibri</vt:lpstr>
      <vt:lpstr>CordiaUPC</vt:lpstr>
      <vt:lpstr>Georgia</vt:lpstr>
      <vt:lpstr>TH Sarabun New</vt:lpstr>
      <vt:lpstr>Wingdings</vt:lpstr>
      <vt:lpstr>Wingdings 2</vt:lpstr>
      <vt:lpstr>Civic</vt:lpstr>
      <vt:lpstr>PowerPoint Presentation</vt:lpstr>
      <vt:lpstr>บทนำ</vt:lpstr>
      <vt:lpstr>บทนำ</vt:lpstr>
      <vt:lpstr>บทนำ</vt:lpstr>
      <vt:lpstr>บทนำ</vt:lpstr>
      <vt:lpstr>บทนำ</vt:lpstr>
      <vt:lpstr>บทนำ</vt:lpstr>
      <vt:lpstr>บทนำ</vt:lpstr>
      <vt:lpstr>การทบทวนวรรณกรรม</vt:lpstr>
      <vt:lpstr>การทบทวนวรรณกรรม</vt:lpstr>
      <vt:lpstr>การทบทวนวรรณกรรม</vt:lpstr>
      <vt:lpstr>การทบทวนวรรณกรรม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ระเบียบวิธีวิจัย</vt:lpstr>
      <vt:lpstr>ผลที่คาดว่าจะได้รับจากการวิจัย</vt:lpstr>
      <vt:lpstr>บทสรุป</vt:lpstr>
      <vt:lpstr>เอกสารอ้างอิง</vt:lpstr>
      <vt:lpstr>เอกสารอ้างอิง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capital structure under corporate and personal taxation.</dc:title>
  <dc:creator>somo</dc:creator>
  <cp:lastModifiedBy>Tanandara</cp:lastModifiedBy>
  <cp:revision>942</cp:revision>
  <dcterms:created xsi:type="dcterms:W3CDTF">2006-08-16T00:00:00Z</dcterms:created>
  <dcterms:modified xsi:type="dcterms:W3CDTF">2017-05-18T21:42:45Z</dcterms:modified>
</cp:coreProperties>
</file>