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AA45A4-10EC-C94C-B096-C815315BC6A6}">
          <p14:sldIdLst>
            <p14:sldId id="256"/>
          </p14:sldIdLst>
        </p14:section>
        <p14:section name="Untitled Section" id="{DEE78C12-97CE-DA4E-9F18-C164B1211B0B}">
          <p14:sldIdLst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5"/>
    <p:restoredTop sz="94674"/>
  </p:normalViewPr>
  <p:slideViewPr>
    <p:cSldViewPr snapToGrid="0" snapToObjects="1">
      <p:cViewPr>
        <p:scale>
          <a:sx n="123" d="100"/>
          <a:sy n="123" d="100"/>
        </p:scale>
        <p:origin x="11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70CD-EDDF-A548-BDBF-C07B8844034A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4D39-36DE-0547-B6F0-BB66FBF6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1DD0-D915-234A-9C42-91D8F17FCD9C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FD09-F361-1341-90B8-8F225AB477C3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1AF1-120E-2E44-A369-44321F7669C4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71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AE9B-FE5B-1648-9FFA-68BB24BA24BB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8F81-AD47-6C4B-8B19-33B518D89467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79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74ADD-09BB-C249-A254-E4B71589E394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2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39-A13B-3F4C-BEB3-BA07E1FBE6C6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2B6F-A6F6-7546-AFB6-030F9A8ACEF6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344-D0CB-A349-9EA8-845E7B8F3A4A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6B7F-FFF0-9B4F-801B-A248774D7726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AC7F-7F97-1340-A51A-BBB3E4F1F00D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D369-E5E2-5F4D-A9C3-2914EC553354}" type="datetime1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8F17-9EB7-A641-B3D5-209C52E2AC7E}" type="datetime1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B2B-0A83-454D-BF61-ADBCD8A61485}" type="datetime1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647D-D36D-1441-8240-59DE355D191E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34EB-0F15-C446-A0A8-1644F880D7D8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Conduit Vizsgaremek - Tánczos Anikó Kornélia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1F07-1CB7-6744-A255-37BB0CE1F0F8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Conduit Vizsgaremek - Tánczos Anikó Kornélia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9155057-55A3-E641-8403-261BC2D6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nduitapp.progmasters.hu:1667/#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Tananiko/conduit" TargetMode="External"/><Relationship Id="rId7" Type="http://schemas.openxmlformats.org/officeDocument/2006/relationships/hyperlink" Target="https://tananiko.github.io/condui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ananiko/conduit/actions/workflows/conduit_remek.yml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Tananiko/conduit/tree/master/docs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github.com/Tananiko/conduit/tree/master/test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ananiko.github.io/conduit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0AE-DDB1-7546-B9C7-06308CD7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56920"/>
            <a:ext cx="8915399" cy="287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100" b="1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Junior automata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tesztelő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képzés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 – QTC </a:t>
            </a:r>
            <a:r>
              <a:rPr lang="en-US" sz="2800" b="1" dirty="0" err="1">
                <a:solidFill>
                  <a:schemeClr val="accent3">
                    <a:lumMod val="50000"/>
                  </a:schemeClr>
                </a:solidFill>
              </a:rPr>
              <a:t>Kft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VIZSGAREMEK VÉDÉS </a:t>
            </a:r>
            <a:br>
              <a:rPr lang="en-US" sz="36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B427C-5258-AC4A-A7FC-F427162F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80561"/>
            <a:ext cx="8915399" cy="142310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sz="30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3">
                    <a:lumMod val="50000"/>
                  </a:schemeClr>
                </a:solidFill>
              </a:rPr>
              <a:t>tesztelése</a:t>
            </a:r>
            <a:endParaRPr lang="en-US" sz="30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Pytest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keretrendszer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- GitHub Actions- Allure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vezetői</a:t>
            </a:r>
            <a:r>
              <a:rPr lang="en-US" sz="15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3">
                    <a:lumMod val="50000"/>
                  </a:schemeClr>
                </a:solidFill>
              </a:rPr>
              <a:t>tesztjelentés</a:t>
            </a:r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5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2021.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szeptember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6.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DE31E-55CD-6440-881D-95AC2F098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7344"/>
            <a:ext cx="2033270" cy="1480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CDA9E-0170-EB41-83D2-C49C077F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4004"/>
            <a:ext cx="2033270" cy="9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5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FD22-FC4B-F743-A080-06C71C15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794" y="624109"/>
            <a:ext cx="8911687" cy="205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weboldal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blogbejegyzések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megosztására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került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létrehozásra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nyílt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forráskódú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>
                <a:hlinkClick r:id="rId2"/>
              </a:rPr>
              <a:t>http://conduitapp.progmasters.hu:1667/#/</a:t>
            </a:r>
            <a:br>
              <a:rPr lang="en-US" sz="1600" dirty="0"/>
            </a:br>
            <a:br>
              <a:rPr lang="en-US" sz="1600" dirty="0"/>
            </a:b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ProgMasters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3">
                    <a:lumMod val="50000"/>
                  </a:schemeClr>
                </a:solidFill>
              </a:rPr>
              <a:t>Hostolásában</a:t>
            </a:r>
            <a:r>
              <a:rPr lang="en-US" sz="13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E6F21-9731-FD42-A88B-D554695FE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1002890" cy="7303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C0B29-B115-C645-BD5A-FA044C18C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68" y="2842248"/>
            <a:ext cx="8643094" cy="349463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346A5D5-9C91-9247-9300-CC284936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8324" y="6501250"/>
            <a:ext cx="2833676" cy="365125"/>
          </a:xfrm>
        </p:spPr>
        <p:txBody>
          <a:bodyPr/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Conduit Vizsgaremek - Tánczos Anikó Kornélia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B461CB-6649-D34B-840D-DDF999D4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4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325" y="624109"/>
            <a:ext cx="9908287" cy="80236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br>
              <a:rPr lang="en-US" sz="2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Használt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alkalmazások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módszer,dokumentációk,elérési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útvonalak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92777" cy="7230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86252" y="6424184"/>
            <a:ext cx="2805748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31F19-D958-7044-937A-5353DEAF5610}"/>
              </a:ext>
            </a:extLst>
          </p:cNvPr>
          <p:cNvSpPr txBox="1"/>
          <p:nvPr/>
        </p:nvSpPr>
        <p:spPr>
          <a:xfrm flipH="1">
            <a:off x="1136385" y="1575459"/>
            <a:ext cx="105940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Pycharm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-&gt; Selenium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Webdriver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–&gt;Google Chrome  Browser -&gt;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Pytest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keretrendszer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Githubon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megosztva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–&gt; Allure Report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generálásával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 Conduit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alkalmazás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forráskódja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: </a:t>
            </a:r>
            <a:r>
              <a:rPr lang="en-US" sz="1400" dirty="0">
                <a:hlinkClick r:id="rId3"/>
              </a:rPr>
              <a:t>https://github.com/Tananiko/conduit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futtatott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tesztek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forráskódja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400" dirty="0">
                <a:hlinkClick r:id="rId4"/>
              </a:rPr>
              <a:t>https://github.com/Tananiko/conduit/tree/master/test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Teszt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dokumentáció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400" dirty="0">
                <a:hlinkClick r:id="rId5"/>
              </a:rPr>
              <a:t>https://github.com/Tananiko/conduit/tree/master/docs</a:t>
            </a:r>
            <a:endParaRPr lang="en-US" sz="1400" dirty="0"/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manuális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tesztelési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jegyzőkönyv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(.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docx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16573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Az automata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tesztelési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jegyzőkönyv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(.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xls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Tesztciklus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elindítása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:</a:t>
            </a:r>
            <a:r>
              <a:rPr lang="en-US" sz="1400" dirty="0"/>
              <a:t> </a:t>
            </a:r>
            <a:r>
              <a:rPr lang="en-US" sz="1400" dirty="0">
                <a:hlinkClick r:id="rId6"/>
              </a:rPr>
              <a:t>https://github.com/Tananiko/conduit/actions/workflows/conduit_remek.yml</a:t>
            </a:r>
            <a:endParaRPr lang="en-US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Allure report: </a:t>
            </a:r>
            <a:r>
              <a:rPr lang="en-US" sz="1400" dirty="0">
                <a:hlinkClick r:id="rId7"/>
              </a:rPr>
              <a:t>https://tananiko.github.io/conduit/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881CD6-20F0-EF47-A0A6-77E514066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0595" y="6032295"/>
            <a:ext cx="2264734" cy="757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B0F40-2190-CB41-B15D-B586AB3EF4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5329" y="6030215"/>
            <a:ext cx="821916" cy="7590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914F78-5886-674A-A70A-B9629DF105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7245" y="6030215"/>
            <a:ext cx="821916" cy="7523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8BEE2B-28E7-EA45-A7B9-FB514201BA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9161" y="6032294"/>
            <a:ext cx="741407" cy="7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607" y="624110"/>
            <a:ext cx="9924006" cy="5868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lefuttatott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tesztek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és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eredmények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 1. – Allure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63561" cy="7017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1495" y="6492875"/>
            <a:ext cx="2820505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522A32-47F0-9D47-8D0D-D9BCC987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53" y="1296991"/>
            <a:ext cx="4608296" cy="3061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2CAB6-E6CF-654C-9323-C0B1A2242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641" y="3499763"/>
            <a:ext cx="4881708" cy="306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7BCAD5-8544-2E4A-B845-5C36D2E54B88}"/>
              </a:ext>
            </a:extLst>
          </p:cNvPr>
          <p:cNvSpPr txBox="1"/>
          <p:nvPr/>
        </p:nvSpPr>
        <p:spPr>
          <a:xfrm>
            <a:off x="6345572" y="1539547"/>
            <a:ext cx="42566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100 %-ban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hibamentes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futás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13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teszt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eset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Env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: URL   </a:t>
            </a:r>
            <a:r>
              <a:rPr lang="en-US" sz="1400" dirty="0">
                <a:hlinkClick r:id="rId5"/>
              </a:rPr>
              <a:t>https://Tananiko.github.io/conduit</a:t>
            </a:r>
            <a:endParaRPr lang="en-US" sz="1400" dirty="0"/>
          </a:p>
          <a:p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D7DCECE3-A289-D442-932B-DC4CF63898AC}"/>
              </a:ext>
            </a:extLst>
          </p:cNvPr>
          <p:cNvSpPr/>
          <p:nvPr/>
        </p:nvSpPr>
        <p:spPr>
          <a:xfrm>
            <a:off x="5912776" y="1967695"/>
            <a:ext cx="273269" cy="375052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27738A3-BC10-4340-B1C7-25C2070F939F}"/>
              </a:ext>
            </a:extLst>
          </p:cNvPr>
          <p:cNvSpPr/>
          <p:nvPr/>
        </p:nvSpPr>
        <p:spPr>
          <a:xfrm>
            <a:off x="6069341" y="5070367"/>
            <a:ext cx="325821" cy="34684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914A-1E12-EB45-935E-5FE5F23F9BF7}"/>
              </a:ext>
            </a:extLst>
          </p:cNvPr>
          <p:cNvSpPr txBox="1"/>
          <p:nvPr/>
        </p:nvSpPr>
        <p:spPr>
          <a:xfrm>
            <a:off x="2645935" y="4832433"/>
            <a:ext cx="31838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Gyors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áttekintés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a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tesztek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futásáról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Státusz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Futási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sebesség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2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607" y="624110"/>
            <a:ext cx="9924006" cy="5868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lefuttatott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tesztek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és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eredmények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 2.  – Allure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63561" cy="7017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1495" y="6492875"/>
            <a:ext cx="2820505" cy="365125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CC4C-AAC7-8C44-A06B-78A51E4654E9}"/>
              </a:ext>
            </a:extLst>
          </p:cNvPr>
          <p:cNvSpPr txBox="1"/>
          <p:nvPr/>
        </p:nvSpPr>
        <p:spPr>
          <a:xfrm>
            <a:off x="6687485" y="1424290"/>
            <a:ext cx="3655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Kivonat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az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automata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jegyzőkönyvből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9DDB5A-16F6-5E43-8BA1-53FDE5A4D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610" y="2524953"/>
            <a:ext cx="5356061" cy="3967922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AF9FDB-3A4F-EA4B-B013-DDF3C34AA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34960"/>
              </p:ext>
            </p:extLst>
          </p:nvPr>
        </p:nvGraphicFramePr>
        <p:xfrm>
          <a:off x="2429583" y="1152907"/>
          <a:ext cx="3408926" cy="23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5" imgW="4660900" imgH="3238500" progId="Excel.Sheet.12">
                  <p:embed/>
                </p:oleObj>
              </mc:Choice>
              <mc:Fallback>
                <p:oleObj name="Worksheet" r:id="rId5" imgW="4660900" imgH="323850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5AF9FDB-3A4F-EA4B-B013-DDF3C34AA0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9583" y="1152907"/>
                        <a:ext cx="3408926" cy="23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ft Arrow 10">
            <a:extLst>
              <a:ext uri="{FF2B5EF4-FFF2-40B4-BE49-F238E27FC236}">
                <a16:creationId xmlns:a16="http://schemas.microsoft.com/office/drawing/2014/main" id="{DEF5237E-4E39-D242-903A-AEFC2C3BCAB4}"/>
              </a:ext>
            </a:extLst>
          </p:cNvPr>
          <p:cNvSpPr/>
          <p:nvPr/>
        </p:nvSpPr>
        <p:spPr>
          <a:xfrm>
            <a:off x="6204756" y="1621483"/>
            <a:ext cx="273269" cy="375052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C9C4F8C-D02A-A143-BC3A-226384113C10}"/>
              </a:ext>
            </a:extLst>
          </p:cNvPr>
          <p:cNvSpPr/>
          <p:nvPr/>
        </p:nvSpPr>
        <p:spPr>
          <a:xfrm>
            <a:off x="5855698" y="4698218"/>
            <a:ext cx="325821" cy="34684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F2D8F-E277-9145-BB21-07ADAB71A21D}"/>
              </a:ext>
            </a:extLst>
          </p:cNvPr>
          <p:cNvSpPr txBox="1"/>
          <p:nvPr/>
        </p:nvSpPr>
        <p:spPr>
          <a:xfrm>
            <a:off x="3028674" y="4352562"/>
            <a:ext cx="2809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Testsuite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-ok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áttekintése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Interaktív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felület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különböző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nézetek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26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5135-7BAE-6147-BF7C-9B73C0C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02363"/>
            <a:ext cx="8911687" cy="83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3AFD19-C43A-3644-AEF4-EB566824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973394" cy="7089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DC508-BAA6-1B48-898F-8962F84AC823}"/>
              </a:ext>
            </a:extLst>
          </p:cNvPr>
          <p:cNvSpPr txBox="1"/>
          <p:nvPr/>
        </p:nvSpPr>
        <p:spPr>
          <a:xfrm>
            <a:off x="432486" y="67097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    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54E01-67D1-3A47-9867-C8A19ADF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2561" y="6449317"/>
            <a:ext cx="2949439" cy="40868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Conduit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Vizsgaremek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Tánczos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Anikó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Kornélia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E4EDAD-C8A4-114D-8095-4E6FA18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55057-55A3-E641-8403-261BC2D65623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FDE5E-8AC2-DE44-8BC8-D9BD34852E0F}"/>
              </a:ext>
            </a:extLst>
          </p:cNvPr>
          <p:cNvSpPr txBox="1"/>
          <p:nvPr/>
        </p:nvSpPr>
        <p:spPr>
          <a:xfrm>
            <a:off x="5857103" y="2730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D13A8-38FC-3E46-A5FF-84910A714BC8}"/>
              </a:ext>
            </a:extLst>
          </p:cNvPr>
          <p:cNvSpPr txBox="1"/>
          <p:nvPr/>
        </p:nvSpPr>
        <p:spPr>
          <a:xfrm>
            <a:off x="3714019" y="3033748"/>
            <a:ext cx="5370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Köszönöm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a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figyelmet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590E5D-CCDB-364B-B831-7CD0C434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28" y="708915"/>
            <a:ext cx="1701761" cy="764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797458-6C66-7A4B-9502-BA0B12337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266" y="5896644"/>
            <a:ext cx="2264734" cy="757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4AFDC7-CD89-6945-8C61-CBBA5C17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000" y="5895990"/>
            <a:ext cx="821916" cy="7590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F29B00-E84E-B543-A467-7981A532B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900" y="5895990"/>
            <a:ext cx="827013" cy="757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F1710D-A35D-FE4F-BE57-99A8AA003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5816" y="5895989"/>
            <a:ext cx="741407" cy="7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77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{E903050D-2973-9C4A-89ED-1AC6F7C3D6E9}tf10001069</Template>
  <TotalTime>400</TotalTime>
  <Words>297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Worksheet</vt:lpstr>
      <vt:lpstr>Tánczos Anikó Kornélia   Junior automata tesztelő képzés – QTC Kft.   VIZSGAREMEK VÉDÉS  </vt:lpstr>
      <vt:lpstr>Conduit alkalmazás  A weboldal blogbejegyzések megosztására került létrehozásra – nyílt forráskódú alkalmazás   http://conduitapp.progmasters.hu:1667/#/  ProgMasters Hostolásában </vt:lpstr>
      <vt:lpstr>Conduit alkalmazás Használt alkalmazások, módszer,dokumentációk,elérési útvonalak </vt:lpstr>
      <vt:lpstr>A lefuttatott tesztek és eredmények  1. – Allure Report</vt:lpstr>
      <vt:lpstr>A lefuttatott tesztek és eredmények 2.  – Allure Report</vt:lpstr>
      <vt:lpstr> 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Tánczos Anikó Kornélia   Junior automata tesztelő képzés – QTZ Kft.  VIZSGAREMEK VÉDÉS  </dc:title>
  <dc:creator>tarjanyi bela</dc:creator>
  <cp:lastModifiedBy>tarjanyi bela</cp:lastModifiedBy>
  <cp:revision>32</cp:revision>
  <cp:lastPrinted>2021-08-13T07:42:29Z</cp:lastPrinted>
  <dcterms:created xsi:type="dcterms:W3CDTF">2021-08-12T21:12:18Z</dcterms:created>
  <dcterms:modified xsi:type="dcterms:W3CDTF">2021-08-20T16:27:07Z</dcterms:modified>
</cp:coreProperties>
</file>