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9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99"/>
    <p:restoredTop sz="94674"/>
  </p:normalViewPr>
  <p:slideViewPr>
    <p:cSldViewPr snapToGrid="0" snapToObjects="1">
      <p:cViewPr varScale="1">
        <p:scale>
          <a:sx n="122" d="100"/>
          <a:sy n="122" d="100"/>
        </p:scale>
        <p:origin x="22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A70CD-EDDF-A548-BDBF-C07B8844034A}" type="datetimeFigureOut">
              <a:rPr lang="en-US" smtClean="0"/>
              <a:t>8/13/21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E4D39-36DE-0547-B6F0-BB66FBF69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1DD0-D915-234A-9C42-91D8F17FCD9C}" type="datetime1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FD09-F361-1341-90B8-8F225AB477C3}" type="datetime1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1AF1-120E-2E44-A369-44321F7669C4}" type="datetime1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8710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AE9B-FE5B-1648-9FFA-68BB24BA24BB}" type="datetime1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41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8F81-AD47-6C4B-8B19-33B518D89467}" type="datetime1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8795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4ADD-09BB-C249-A254-E4B71589E394}" type="datetime1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21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7939-A13B-3F4C-BEB3-BA07E1FBE6C6}" type="datetime1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18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2B6F-A6F6-7546-AFB6-030F9A8ACEF6}" type="datetime1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3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B344-D0CB-A349-9EA8-845E7B8F3A4A}" type="datetime1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9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6B7F-FFF0-9B4F-801B-A248774D7726}" type="datetime1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3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AC7F-7F97-1340-A51A-BBB3E4F1F00D}" type="datetime1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3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D369-E5E2-5F4D-A9C3-2914EC553354}" type="datetime1">
              <a:rPr lang="en-US" smtClean="0"/>
              <a:t>8/13/21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8F17-9EB7-A641-B3D5-209C52E2AC7E}" type="datetime1">
              <a:rPr lang="en-US" smtClean="0"/>
              <a:t>8/13/21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7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8B2B-0A83-454D-BF61-ADBCD8A61485}" type="datetime1">
              <a:rPr lang="en-US" smtClean="0"/>
              <a:t>8/13/21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3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647D-D36D-1441-8240-59DE355D191E}" type="datetime1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3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34EB-0F15-C446-A0A8-1644F880D7D8}" type="datetime1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9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71F07-1CB7-6744-A255-37BB0CE1F0F8}" type="datetime1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Conduit Vizsgaremek - Tánczos Anikó Kornélia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1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onduitapp.progmasters.hu:1667/#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github.com/Tananiko/conduit" TargetMode="External"/><Relationship Id="rId7" Type="http://schemas.openxmlformats.org/officeDocument/2006/relationships/hyperlink" Target="https://tananiko.github.io/condui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ananiko/conduit/actions/workflows/conduit_remek.yml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github.com/Tananiko/conduit/tree/master/docs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github.com/Tananiko/conduit/tree/master/test" TargetMode="Externa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1.png"/><Relationship Id="rId7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90AE-DDB1-7546-B9C7-06308CD76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756920"/>
            <a:ext cx="8915399" cy="28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dirty="0" err="1">
                <a:solidFill>
                  <a:schemeClr val="accent3">
                    <a:lumMod val="50000"/>
                  </a:schemeClr>
                </a:solidFill>
              </a:rPr>
              <a:t>Tánczos</a:t>
            </a:r>
            <a:r>
              <a:rPr lang="en-US" sz="31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100" b="1" dirty="0" err="1">
                <a:solidFill>
                  <a:schemeClr val="accent3">
                    <a:lumMod val="50000"/>
                  </a:schemeClr>
                </a:solidFill>
              </a:rPr>
              <a:t>Anikó</a:t>
            </a:r>
            <a:r>
              <a:rPr lang="en-US" sz="31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100" b="1" dirty="0" err="1">
                <a:solidFill>
                  <a:schemeClr val="accent3">
                    <a:lumMod val="50000"/>
                  </a:schemeClr>
                </a:solidFill>
              </a:rPr>
              <a:t>Kornélia</a:t>
            </a:r>
            <a:r>
              <a:rPr lang="en-US" sz="31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b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Junior automata </a:t>
            </a:r>
            <a:r>
              <a:rPr lang="en-US" sz="2800" b="1" dirty="0" err="1">
                <a:solidFill>
                  <a:schemeClr val="accent3">
                    <a:lumMod val="50000"/>
                  </a:schemeClr>
                </a:solidFill>
              </a:rPr>
              <a:t>tesztelő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3">
                    <a:lumMod val="50000"/>
                  </a:schemeClr>
                </a:solidFill>
              </a:rPr>
              <a:t>képzés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 – QTC </a:t>
            </a:r>
            <a:r>
              <a:rPr lang="en-US" sz="2800" b="1" dirty="0" err="1">
                <a:solidFill>
                  <a:schemeClr val="accent3">
                    <a:lumMod val="50000"/>
                  </a:schemeClr>
                </a:solidFill>
              </a:rPr>
              <a:t>Kft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. </a:t>
            </a:r>
            <a:br>
              <a:rPr lang="en-US" sz="36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36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VIZSGAREMEK VÉDÉS </a:t>
            </a:r>
            <a:br>
              <a:rPr lang="en-US" sz="3600" dirty="0">
                <a:solidFill>
                  <a:schemeClr val="accent3">
                    <a:lumMod val="50000"/>
                  </a:schemeClr>
                </a:solidFill>
              </a:rPr>
            </a:b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B427C-5258-AC4A-A7FC-F427162F5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480561"/>
            <a:ext cx="8915399" cy="1423102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Conduit </a:t>
            </a:r>
            <a:r>
              <a:rPr lang="en-US" sz="3000" dirty="0" err="1">
                <a:solidFill>
                  <a:schemeClr val="accent3">
                    <a:lumMod val="50000"/>
                  </a:schemeClr>
                </a:solidFill>
              </a:rPr>
              <a:t>alkalmazás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accent3">
                    <a:lumMod val="50000"/>
                  </a:schemeClr>
                </a:solidFill>
              </a:rPr>
              <a:t>tesztelése</a:t>
            </a:r>
            <a:endParaRPr lang="en-US" sz="3000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</a:rPr>
              <a:t>Pytest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</a:rPr>
              <a:t>keretrendszer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</a:rPr>
              <a:t>- GitHub Actions- Allure 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</a:rPr>
              <a:t>vezetői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</a:rPr>
              <a:t>tesztjelentés</a:t>
            </a:r>
            <a:endParaRPr lang="en-US" sz="1500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endParaRPr lang="en-US" sz="1500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2021.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szeptember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6.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DE31E-55CD-6440-881D-95AC2F098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7344"/>
            <a:ext cx="2033270" cy="148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5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9FD22-FC4B-F743-A080-06C71C15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205377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Conduit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alkalmazás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br>
              <a:rPr lang="en-US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A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</a:rPr>
              <a:t>weboldal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</a:rPr>
              <a:t>blogbejegyzések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</a:rPr>
              <a:t>megosztására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</a:rPr>
              <a:t>került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</a:rPr>
              <a:t>létrehozásra</a:t>
            </a:r>
            <a:br>
              <a:rPr lang="en-US" sz="16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16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1600" dirty="0">
                <a:hlinkClick r:id="rId2"/>
              </a:rPr>
              <a:t>http://conduitapp.progmasters.hu:1667/#/</a:t>
            </a:r>
            <a:br>
              <a:rPr lang="en-US" sz="1600" dirty="0"/>
            </a:br>
            <a:br>
              <a:rPr lang="en-US" sz="1600" dirty="0"/>
            </a:br>
            <a:r>
              <a:rPr lang="en-US" sz="1300" dirty="0" err="1">
                <a:solidFill>
                  <a:schemeClr val="accent3">
                    <a:lumMod val="50000"/>
                  </a:schemeClr>
                </a:solidFill>
              </a:rPr>
              <a:t>ProgMasters</a:t>
            </a:r>
            <a:r>
              <a:rPr lang="en-US" sz="13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3">
                    <a:lumMod val="50000"/>
                  </a:schemeClr>
                </a:solidFill>
              </a:rPr>
              <a:t>Hostolásában</a:t>
            </a:r>
            <a:r>
              <a:rPr lang="en-US" sz="13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5E6F21-9731-FD42-A88B-D554695FE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0"/>
            <a:ext cx="1002890" cy="7303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5C0B29-B115-C645-BD5A-FA044C18C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592" y="2860766"/>
            <a:ext cx="9003020" cy="3640167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346A5D5-9C91-9247-9300-CC284936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8324" y="6501250"/>
            <a:ext cx="2833676" cy="365125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Conduit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Vizsgaremek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-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Tánczos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Anikó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Kornélia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1B461CB-6649-D34B-840D-DDF999D44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5057-55A3-E641-8403-261BC2D656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4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5135-7BAE-6147-BF7C-9B73C0C85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80236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Conduit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alkalmazás</a:t>
            </a:r>
            <a:br>
              <a:rPr lang="en-US" sz="28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</a:rPr>
              <a:t>Használt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</a:rPr>
              <a:t>alkalmazások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</a:rPr>
              <a:t>módszer,dokumentációk,elérési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</a:rPr>
              <a:t>útvonalak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3AFD19-C43A-3644-AEF4-EB5668246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992777" cy="7230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1DC508-BAA6-1B48-898F-8962F84AC823}"/>
              </a:ext>
            </a:extLst>
          </p:cNvPr>
          <p:cNvSpPr txBox="1"/>
          <p:nvPr/>
        </p:nvSpPr>
        <p:spPr>
          <a:xfrm>
            <a:off x="432486" y="670971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3">
                    <a:lumMod val="50000"/>
                  </a:schemeClr>
                </a:solidFill>
              </a:rPr>
              <a:t>    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E154E01-67D1-3A47-9867-C8A19ADF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86252" y="6424184"/>
            <a:ext cx="2805748" cy="365125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Conduit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Vizsgaremek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-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Tánczos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Anikó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Kornélia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EE4EDAD-C8A4-114D-8095-4E6FA186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5057-55A3-E641-8403-261BC2D65623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31F19-D958-7044-937A-5353DEAF5610}"/>
              </a:ext>
            </a:extLst>
          </p:cNvPr>
          <p:cNvSpPr txBox="1"/>
          <p:nvPr/>
        </p:nvSpPr>
        <p:spPr>
          <a:xfrm flipH="1">
            <a:off x="1136385" y="1575459"/>
            <a:ext cx="1059406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Pycharm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-&gt; Selenium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Webdriver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–&gt;Google Chrome  Browser -&gt;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Pytest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keretrendszer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Githubon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megosztva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–&gt; Allure Report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generálásával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  <a:p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 Conduit </a:t>
            </a:r>
            <a:r>
              <a:rPr lang="en-US" sz="1400" dirty="0" err="1"/>
              <a:t>alkalmazás</a:t>
            </a:r>
            <a:r>
              <a:rPr lang="en-US" sz="1400" dirty="0"/>
              <a:t> </a:t>
            </a:r>
            <a:r>
              <a:rPr lang="en-US" sz="1400" dirty="0" err="1"/>
              <a:t>forráskódja</a:t>
            </a:r>
            <a:r>
              <a:rPr lang="en-US" sz="1400" dirty="0"/>
              <a:t> : </a:t>
            </a:r>
            <a:r>
              <a:rPr lang="en-US" sz="1400" dirty="0">
                <a:hlinkClick r:id="rId3"/>
              </a:rPr>
              <a:t>https://github.com/Tananiko/conduit</a:t>
            </a:r>
            <a:endParaRPr lang="en-US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 </a:t>
            </a:r>
            <a:r>
              <a:rPr lang="en-US" sz="1400" dirty="0" err="1"/>
              <a:t>futtatott</a:t>
            </a:r>
            <a:r>
              <a:rPr lang="en-US" sz="1400" dirty="0"/>
              <a:t> </a:t>
            </a:r>
            <a:r>
              <a:rPr lang="en-US" sz="1400" dirty="0" err="1"/>
              <a:t>tesztek</a:t>
            </a:r>
            <a:r>
              <a:rPr lang="en-US" sz="1400" dirty="0"/>
              <a:t> </a:t>
            </a:r>
            <a:r>
              <a:rPr lang="en-US" sz="1400" dirty="0" err="1"/>
              <a:t>forráskódja</a:t>
            </a:r>
            <a:r>
              <a:rPr lang="en-US" sz="1400" dirty="0"/>
              <a:t>: </a:t>
            </a:r>
            <a:r>
              <a:rPr lang="en-US" sz="1400" dirty="0">
                <a:hlinkClick r:id="rId4"/>
              </a:rPr>
              <a:t>https://github.com/Tananiko/conduit/tree/master/test</a:t>
            </a:r>
            <a:endParaRPr lang="en-US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Teszt</a:t>
            </a:r>
            <a:r>
              <a:rPr lang="en-US" sz="1400" dirty="0"/>
              <a:t> </a:t>
            </a:r>
            <a:r>
              <a:rPr lang="en-US" sz="1400" dirty="0" err="1"/>
              <a:t>dokumentáció</a:t>
            </a:r>
            <a:r>
              <a:rPr lang="en-US" sz="1400" dirty="0"/>
              <a:t>: </a:t>
            </a:r>
            <a:r>
              <a:rPr lang="en-US" sz="1400" dirty="0">
                <a:hlinkClick r:id="rId5"/>
              </a:rPr>
              <a:t>https://github.com/Tananiko/conduit/tree/master/docs</a:t>
            </a:r>
            <a:endParaRPr lang="en-US" sz="1400" dirty="0"/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 </a:t>
            </a:r>
            <a:r>
              <a:rPr lang="en-US" sz="1400" dirty="0" err="1"/>
              <a:t>manuális</a:t>
            </a:r>
            <a:r>
              <a:rPr lang="en-US" sz="1400" dirty="0"/>
              <a:t> </a:t>
            </a:r>
            <a:r>
              <a:rPr lang="en-US" sz="1400" dirty="0" err="1"/>
              <a:t>tesztelési</a:t>
            </a:r>
            <a:r>
              <a:rPr lang="en-US" sz="1400" dirty="0"/>
              <a:t> </a:t>
            </a:r>
            <a:r>
              <a:rPr lang="en-US" sz="1400" dirty="0" err="1"/>
              <a:t>jegyzőkönyv</a:t>
            </a:r>
            <a:r>
              <a:rPr lang="en-US" sz="1400" dirty="0"/>
              <a:t>(.</a:t>
            </a:r>
            <a:r>
              <a:rPr lang="en-US" sz="1400" dirty="0" err="1"/>
              <a:t>docx</a:t>
            </a:r>
            <a:r>
              <a:rPr lang="en-US" sz="1400" dirty="0"/>
              <a:t>)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Az automata </a:t>
            </a:r>
            <a:r>
              <a:rPr lang="en-US" sz="1400" dirty="0" err="1"/>
              <a:t>tesztelési</a:t>
            </a:r>
            <a:r>
              <a:rPr lang="en-US" sz="1400" dirty="0"/>
              <a:t> </a:t>
            </a:r>
            <a:r>
              <a:rPr lang="en-US" sz="1400" dirty="0" err="1"/>
              <a:t>jegyzőkönyv</a:t>
            </a:r>
            <a:r>
              <a:rPr lang="en-US" sz="1400" dirty="0"/>
              <a:t> (.</a:t>
            </a:r>
            <a:r>
              <a:rPr lang="en-US" sz="1400" dirty="0" err="1"/>
              <a:t>xls</a:t>
            </a:r>
            <a:r>
              <a:rPr lang="en-US" sz="1400" dirty="0"/>
              <a:t>)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Védés</a:t>
            </a:r>
            <a:r>
              <a:rPr lang="en-US" sz="1400" dirty="0"/>
              <a:t> – </a:t>
            </a:r>
            <a:r>
              <a:rPr lang="en-US" sz="1400" dirty="0" err="1"/>
              <a:t>prezentáció</a:t>
            </a:r>
            <a:r>
              <a:rPr lang="en-US" sz="1400" dirty="0"/>
              <a:t>(.ppt </a:t>
            </a:r>
            <a:r>
              <a:rPr lang="en-US" sz="1400" dirty="0" err="1"/>
              <a:t>és</a:t>
            </a:r>
            <a:r>
              <a:rPr lang="en-US" sz="1400" dirty="0"/>
              <a:t> .pdf)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Tesztciklus</a:t>
            </a:r>
            <a:r>
              <a:rPr lang="en-US" sz="1400" dirty="0"/>
              <a:t> </a:t>
            </a:r>
            <a:r>
              <a:rPr lang="en-US" sz="1400" dirty="0" err="1"/>
              <a:t>elindítása</a:t>
            </a:r>
            <a:r>
              <a:rPr lang="en-US" sz="1400" dirty="0"/>
              <a:t>: </a:t>
            </a:r>
            <a:r>
              <a:rPr lang="en-US" sz="1400" dirty="0">
                <a:hlinkClick r:id="rId6"/>
              </a:rPr>
              <a:t>https://github.com/Tananiko/conduit/actions/workflows/conduit_remek.yml</a:t>
            </a:r>
            <a:endParaRPr lang="en-US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Allure report: </a:t>
            </a:r>
            <a:r>
              <a:rPr lang="en-US" sz="1400" dirty="0">
                <a:hlinkClick r:id="rId7"/>
              </a:rPr>
              <a:t>https://tananiko.github.io/conduit/</a:t>
            </a:r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D4B59B-517E-A446-8C42-85E7F0B77D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5240" y="5912313"/>
            <a:ext cx="899522" cy="8233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CB85B9-5C71-DD4D-B83F-33D12C559A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96276" y="5901580"/>
            <a:ext cx="2524696" cy="8439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63DDF43-C8A2-DD4C-83E8-233298EF87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24664" y="5911369"/>
            <a:ext cx="892552" cy="8243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DE385CF-8C48-BA48-BEF3-72644F43E91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04762" y="5939949"/>
            <a:ext cx="779344" cy="79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6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5135-7BAE-6147-BF7C-9B73C0C85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607" y="624110"/>
            <a:ext cx="9924006" cy="58685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A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lefuttatott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tesztek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és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eredmények</a:t>
            </a: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3AFD19-C43A-3644-AEF4-EB5668246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63561" cy="7017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1DC508-BAA6-1B48-898F-8962F84AC823}"/>
              </a:ext>
            </a:extLst>
          </p:cNvPr>
          <p:cNvSpPr txBox="1"/>
          <p:nvPr/>
        </p:nvSpPr>
        <p:spPr>
          <a:xfrm>
            <a:off x="432486" y="670971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3">
                    <a:lumMod val="50000"/>
                  </a:schemeClr>
                </a:solidFill>
              </a:rPr>
              <a:t>    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E154E01-67D1-3A47-9867-C8A19ADF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1495" y="6492875"/>
            <a:ext cx="2820505" cy="365125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Conduit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Vizsgaremek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-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Tánczos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Anikó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Kornélia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EE4EDAD-C8A4-114D-8095-4E6FA186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5057-55A3-E641-8403-261BC2D65623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CC4C-AAC7-8C44-A06B-78A51E4654E9}"/>
              </a:ext>
            </a:extLst>
          </p:cNvPr>
          <p:cNvSpPr txBox="1"/>
          <p:nvPr/>
        </p:nvSpPr>
        <p:spPr>
          <a:xfrm>
            <a:off x="2589212" y="841630"/>
            <a:ext cx="32274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 err="1"/>
              <a:t>Kivonat</a:t>
            </a:r>
            <a:r>
              <a:rPr lang="en-US" sz="1200" dirty="0"/>
              <a:t> </a:t>
            </a:r>
            <a:r>
              <a:rPr lang="en-US" sz="1200" dirty="0" err="1"/>
              <a:t>az</a:t>
            </a:r>
            <a:r>
              <a:rPr lang="en-US" sz="1200" dirty="0"/>
              <a:t> automata </a:t>
            </a:r>
            <a:r>
              <a:rPr lang="en-US" sz="1200" dirty="0" err="1"/>
              <a:t>jegyzőkönyvből</a:t>
            </a:r>
            <a:endParaRPr lang="en-US" sz="1200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522A32-47F0-9D47-8D0D-D9BCC987E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575" y="1196956"/>
            <a:ext cx="3774322" cy="25076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9DDB5A-16F6-5E43-8BA1-53FDE5A4D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7774" y="3759075"/>
            <a:ext cx="3590363" cy="26598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A2CAB6-E6CF-654C-9323-C0B1A2242F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7510" y="3860250"/>
            <a:ext cx="4201702" cy="2635272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5AF9FDB-3A4F-EA4B-B013-DDF3C34AA0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571549"/>
              </p:ext>
            </p:extLst>
          </p:nvPr>
        </p:nvGraphicFramePr>
        <p:xfrm>
          <a:off x="2498493" y="1336028"/>
          <a:ext cx="3408926" cy="23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Worksheet" r:id="rId7" imgW="4660900" imgH="3238500" progId="Excel.Sheet.12">
                  <p:embed/>
                </p:oleObj>
              </mc:Choice>
              <mc:Fallback>
                <p:oleObj name="Worksheet" r:id="rId7" imgW="4660900" imgH="3238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98493" y="1336028"/>
                        <a:ext cx="3408926" cy="23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329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5135-7BAE-6147-BF7C-9B73C0C85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367" y="602363"/>
            <a:ext cx="8911687" cy="831064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Conduit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alkalmazás</a:t>
            </a:r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3AFD19-C43A-3644-AEF4-EB5668246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"/>
            <a:ext cx="973394" cy="7089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1DC508-BAA6-1B48-898F-8962F84AC823}"/>
              </a:ext>
            </a:extLst>
          </p:cNvPr>
          <p:cNvSpPr txBox="1"/>
          <p:nvPr/>
        </p:nvSpPr>
        <p:spPr>
          <a:xfrm>
            <a:off x="432486" y="670971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3">
                    <a:lumMod val="50000"/>
                  </a:schemeClr>
                </a:solidFill>
              </a:rPr>
              <a:t>    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E154E01-67D1-3A47-9867-C8A19ADF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2561" y="6449317"/>
            <a:ext cx="2949439" cy="408683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Conduit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Vizsgaremek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-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Tánczos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Anikó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Kornélia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EE4EDAD-C8A4-114D-8095-4E6FA186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5057-55A3-E641-8403-261BC2D65623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6FDE5E-8AC2-DE44-8BC8-D9BD34852E0F}"/>
              </a:ext>
            </a:extLst>
          </p:cNvPr>
          <p:cNvSpPr txBox="1"/>
          <p:nvPr/>
        </p:nvSpPr>
        <p:spPr>
          <a:xfrm>
            <a:off x="5857103" y="27308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D13A8-38FC-3E46-A5FF-84910A714BC8}"/>
              </a:ext>
            </a:extLst>
          </p:cNvPr>
          <p:cNvSpPr txBox="1"/>
          <p:nvPr/>
        </p:nvSpPr>
        <p:spPr>
          <a:xfrm>
            <a:off x="3573928" y="2638510"/>
            <a:ext cx="5370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sz="3600" dirty="0"/>
              <a:t> </a:t>
            </a:r>
            <a:r>
              <a:rPr lang="en-US" sz="3600" dirty="0" err="1"/>
              <a:t>Köszönöm</a:t>
            </a:r>
            <a:r>
              <a:rPr lang="en-US" sz="3600" dirty="0"/>
              <a:t> a </a:t>
            </a:r>
            <a:r>
              <a:rPr lang="en-US" sz="3600" dirty="0" err="1"/>
              <a:t>figyelmet</a:t>
            </a:r>
            <a:r>
              <a:rPr lang="en-US" sz="3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530077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{E903050D-2973-9C4A-89ED-1AC6F7C3D6E9}tf10001069</Template>
  <TotalTime>198</TotalTime>
  <Words>245</Words>
  <Application>Microsoft Macintosh PowerPoint</Application>
  <PresentationFormat>Widescreen</PresentationFormat>
  <Paragraphs>34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Wisp</vt:lpstr>
      <vt:lpstr>Worksheet</vt:lpstr>
      <vt:lpstr>Tánczos Anikó Kornélia   Junior automata tesztelő képzés – QTC Kft.   VIZSGAREMEK VÉDÉS  </vt:lpstr>
      <vt:lpstr>Conduit alkalmazás  A weboldal blogbejegyzések megosztására került létrehozásra  http://conduitapp.progmasters.hu:1667/#/  ProgMasters Hostolásában </vt:lpstr>
      <vt:lpstr>Conduit alkalmazás Használt alkalmazások, módszer,dokumentációk,elérési útvonalak </vt:lpstr>
      <vt:lpstr>A lefuttatott tesztek és eredmények</vt:lpstr>
      <vt:lpstr>Conduit alkalmazás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Tánczos Anikó Kornélia   Junior automata tesztelő képzés – QTZ Kft.  VIZSGAREMEK VÉDÉS  </dc:title>
  <dc:creator>tarjanyi bela</dc:creator>
  <cp:lastModifiedBy>tarjanyi bela</cp:lastModifiedBy>
  <cp:revision>22</cp:revision>
  <cp:lastPrinted>2021-08-13T07:42:29Z</cp:lastPrinted>
  <dcterms:created xsi:type="dcterms:W3CDTF">2021-08-12T21:12:18Z</dcterms:created>
  <dcterms:modified xsi:type="dcterms:W3CDTF">2021-08-13T11:00:14Z</dcterms:modified>
</cp:coreProperties>
</file>