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19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23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87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23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64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650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06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8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630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823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51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6FE0-8360-465E-9B5E-6434F90CCD9A}" type="datetimeFigureOut">
              <a:rPr lang="th-TH" smtClean="0"/>
              <a:t>28/02/64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6D34-3A88-4A59-8713-9849655CBF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17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36626"/>
              </p:ext>
            </p:extLst>
          </p:nvPr>
        </p:nvGraphicFramePr>
        <p:xfrm>
          <a:off x="131544" y="116094"/>
          <a:ext cx="11927935" cy="6616009"/>
        </p:xfrm>
        <a:graphic>
          <a:graphicData uri="http://schemas.openxmlformats.org/drawingml/2006/table">
            <a:tbl>
              <a:tblPr/>
              <a:tblGrid>
                <a:gridCol w="1068723">
                  <a:extLst>
                    <a:ext uri="{9D8B030D-6E8A-4147-A177-3AD203B41FA5}">
                      <a16:colId xmlns:a16="http://schemas.microsoft.com/office/drawing/2014/main" val="3215744652"/>
                    </a:ext>
                  </a:extLst>
                </a:gridCol>
                <a:gridCol w="2714803">
                  <a:extLst>
                    <a:ext uri="{9D8B030D-6E8A-4147-A177-3AD203B41FA5}">
                      <a16:colId xmlns:a16="http://schemas.microsoft.com/office/drawing/2014/main" val="2094818857"/>
                    </a:ext>
                  </a:extLst>
                </a:gridCol>
                <a:gridCol w="2714803">
                  <a:extLst>
                    <a:ext uri="{9D8B030D-6E8A-4147-A177-3AD203B41FA5}">
                      <a16:colId xmlns:a16="http://schemas.microsoft.com/office/drawing/2014/main" val="2722436641"/>
                    </a:ext>
                  </a:extLst>
                </a:gridCol>
                <a:gridCol w="2714803">
                  <a:extLst>
                    <a:ext uri="{9D8B030D-6E8A-4147-A177-3AD203B41FA5}">
                      <a16:colId xmlns:a16="http://schemas.microsoft.com/office/drawing/2014/main" val="227052074"/>
                    </a:ext>
                  </a:extLst>
                </a:gridCol>
                <a:gridCol w="2714803">
                  <a:extLst>
                    <a:ext uri="{9D8B030D-6E8A-4147-A177-3AD203B41FA5}">
                      <a16:colId xmlns:a16="http://schemas.microsoft.com/office/drawing/2014/main" val="1260237404"/>
                    </a:ext>
                  </a:extLst>
                </a:gridCol>
              </a:tblGrid>
              <a:tr h="364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Channels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Interest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Purchase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Re-Purchase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20151"/>
                  </a:ext>
                </a:extLst>
              </a:tr>
              <a:tr h="8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Facebook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Saw video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Ink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Waruntorn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played vinyl record.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Find Facebook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vinyl page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45960"/>
                  </a:ext>
                </a:extLst>
              </a:tr>
              <a:tr h="8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Always request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tracking no.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626920"/>
                  </a:ext>
                </a:extLst>
              </a:tr>
              <a:tr h="8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Instagram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Saw picture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vinyl collection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of wjmind on IG.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552663"/>
                  </a:ext>
                </a:extLst>
              </a:tr>
              <a:tr h="1182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Website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Convenience to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buy and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use promotion.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Easy to find product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Don't know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what to buy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4230"/>
                  </a:ext>
                </a:extLst>
              </a:tr>
              <a:tr h="8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Google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Google to find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vinyl store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21365"/>
                  </a:ext>
                </a:extLst>
              </a:tr>
              <a:tr h="8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YouTube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Search to find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review of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Record player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74743"/>
                  </a:ext>
                </a:extLst>
              </a:tr>
              <a:tr h="8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E-mail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Received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promotion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code and news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0869"/>
                  </a:ext>
                </a:extLst>
              </a:tr>
            </a:tbl>
          </a:graphicData>
        </a:graphic>
      </p:graphicFrame>
      <p:pic>
        <p:nvPicPr>
          <p:cNvPr id="6" name="Picture 5" descr="Happy smile emoji emoticon icon - Transparent PNG &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26" y="650679"/>
            <a:ext cx="421822" cy="4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unglasses Png Source - Smiley Face Emoji | Transparent PNG Download #95652  - Vip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5167" r="13895" b="4787"/>
          <a:stretch/>
        </p:blipFill>
        <p:spPr bwMode="auto">
          <a:xfrm>
            <a:off x="1481454" y="693373"/>
            <a:ext cx="40844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002" y="1562296"/>
            <a:ext cx="415601" cy="415601"/>
          </a:xfrm>
          <a:prstGeom prst="rect">
            <a:avLst/>
          </a:prstGeom>
        </p:spPr>
      </p:pic>
      <p:pic>
        <p:nvPicPr>
          <p:cNvPr id="9" name="Picture 8" descr="Happy smile emoji emoticon icon - Transparent PNG &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26" y="4425558"/>
            <a:ext cx="421822" cy="4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appy smile emoji emoticon icon - Transparent PNG &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26" y="5293475"/>
            <a:ext cx="421822" cy="4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appy smile emoji emoticon icon - Transparent PNG &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81" y="3424098"/>
            <a:ext cx="421822" cy="4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unglasses Png Source - Smiley Face Emoji | Transparent PNG Download #95652  - Vip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5167" r="13895" b="4787"/>
          <a:stretch/>
        </p:blipFill>
        <p:spPr bwMode="auto">
          <a:xfrm>
            <a:off x="1481454" y="2431588"/>
            <a:ext cx="40844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ppy smile emoji emoticon icon - Transparent PNG &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641" y="3424098"/>
            <a:ext cx="421822" cy="4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unglasses Png Source - Smiley Face Emoji | Transparent PNG Download #95652  - Vip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5167" r="13895" b="4787"/>
          <a:stretch/>
        </p:blipFill>
        <p:spPr bwMode="auto">
          <a:xfrm>
            <a:off x="10000018" y="6111737"/>
            <a:ext cx="40844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cxnSpLocks/>
            <a:stCxn id="7" idx="2"/>
            <a:endCxn id="12" idx="0"/>
          </p:cNvCxnSpPr>
          <p:nvPr/>
        </p:nvCxnSpPr>
        <p:spPr>
          <a:xfrm>
            <a:off x="1685677" y="1074373"/>
            <a:ext cx="0" cy="135721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cxnSpLocks/>
            <a:stCxn id="7" idx="2"/>
            <a:endCxn id="6" idx="2"/>
          </p:cNvCxnSpPr>
          <p:nvPr/>
        </p:nvCxnSpPr>
        <p:spPr>
          <a:xfrm rot="16200000" flipH="1">
            <a:off x="3092020" y="-331970"/>
            <a:ext cx="475" cy="2813160"/>
          </a:xfrm>
          <a:prstGeom prst="curvedConnector3">
            <a:avLst>
              <a:gd name="adj1" fmla="val 12156210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cxnSpLocks/>
            <a:stCxn id="6" idx="3"/>
            <a:endCxn id="9" idx="1"/>
          </p:cNvCxnSpPr>
          <p:nvPr/>
        </p:nvCxnSpPr>
        <p:spPr>
          <a:xfrm flipH="1">
            <a:off x="4287926" y="862764"/>
            <a:ext cx="421822" cy="3774879"/>
          </a:xfrm>
          <a:prstGeom prst="curvedConnector5">
            <a:avLst>
              <a:gd name="adj1" fmla="val -54193"/>
              <a:gd name="adj2" fmla="val 50000"/>
              <a:gd name="adj3" fmla="val 1541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/>
          <p:cNvCxnSpPr>
            <a:cxnSpLocks/>
            <a:stCxn id="9" idx="3"/>
            <a:endCxn id="11" idx="1"/>
          </p:cNvCxnSpPr>
          <p:nvPr/>
        </p:nvCxnSpPr>
        <p:spPr>
          <a:xfrm flipV="1">
            <a:off x="4709748" y="3636183"/>
            <a:ext cx="2400033" cy="1001460"/>
          </a:xfrm>
          <a:prstGeom prst="curvedConnector3">
            <a:avLst>
              <a:gd name="adj1" fmla="val 131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9" idx="2"/>
            <a:endCxn id="10" idx="0"/>
          </p:cNvCxnSpPr>
          <p:nvPr/>
        </p:nvCxnSpPr>
        <p:spPr>
          <a:xfrm>
            <a:off x="4498837" y="4849727"/>
            <a:ext cx="0" cy="4437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/>
          <p:cNvCxnSpPr>
            <a:cxnSpLocks/>
            <a:stCxn id="11" idx="3"/>
            <a:endCxn id="8" idx="1"/>
          </p:cNvCxnSpPr>
          <p:nvPr/>
        </p:nvCxnSpPr>
        <p:spPr>
          <a:xfrm flipH="1" flipV="1">
            <a:off x="7116002" y="1770097"/>
            <a:ext cx="415601" cy="1866086"/>
          </a:xfrm>
          <a:prstGeom prst="curvedConnector5">
            <a:avLst>
              <a:gd name="adj1" fmla="val -55005"/>
              <a:gd name="adj2" fmla="val 31448"/>
              <a:gd name="adj3" fmla="val 15500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/>
          <p:cNvCxnSpPr>
            <a:cxnSpLocks/>
            <a:stCxn id="8" idx="0"/>
            <a:endCxn id="14" idx="1"/>
          </p:cNvCxnSpPr>
          <p:nvPr/>
        </p:nvCxnSpPr>
        <p:spPr>
          <a:xfrm rot="16200000" flipH="1">
            <a:off x="6291939" y="2594159"/>
            <a:ext cx="4739941" cy="2676215"/>
          </a:xfrm>
          <a:prstGeom prst="curvedConnector4">
            <a:avLst>
              <a:gd name="adj1" fmla="val -20440"/>
              <a:gd name="adj2" fmla="val 902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/>
          <p:cNvCxnSpPr>
            <a:cxnSpLocks/>
            <a:stCxn id="14" idx="3"/>
            <a:endCxn id="13" idx="2"/>
          </p:cNvCxnSpPr>
          <p:nvPr/>
        </p:nvCxnSpPr>
        <p:spPr>
          <a:xfrm flipH="1" flipV="1">
            <a:off x="10197552" y="3848267"/>
            <a:ext cx="210911" cy="2453970"/>
          </a:xfrm>
          <a:prstGeom prst="curvedConnector4">
            <a:avLst>
              <a:gd name="adj1" fmla="val -108387"/>
              <a:gd name="adj2" fmla="val 538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197551" y="4425558"/>
            <a:ext cx="1711409" cy="78291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Similarity Matching, </a:t>
            </a:r>
          </a:p>
          <a:p>
            <a:pPr algn="ctr"/>
            <a:r>
              <a:rPr lang="en-US" sz="1400" dirty="0"/>
              <a:t>Market Basket</a:t>
            </a:r>
            <a:endParaRPr lang="th-TH" sz="1400" dirty="0"/>
          </a:p>
        </p:txBody>
      </p:sp>
      <p:sp>
        <p:nvSpPr>
          <p:cNvPr id="54" name="Rectangle 53"/>
          <p:cNvSpPr/>
          <p:nvPr/>
        </p:nvSpPr>
        <p:spPr>
          <a:xfrm>
            <a:off x="2300819" y="1369883"/>
            <a:ext cx="1605953" cy="41472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Text analysis</a:t>
            </a:r>
            <a:endParaRPr lang="th-TH" sz="1400" dirty="0"/>
          </a:p>
        </p:txBody>
      </p:sp>
      <p:sp>
        <p:nvSpPr>
          <p:cNvPr id="55" name="Rectangle 54"/>
          <p:cNvSpPr/>
          <p:nvPr/>
        </p:nvSpPr>
        <p:spPr>
          <a:xfrm>
            <a:off x="4203022" y="2495776"/>
            <a:ext cx="1605953" cy="41472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Text analysis</a:t>
            </a:r>
            <a:endParaRPr lang="th-TH" sz="1400" dirty="0"/>
          </a:p>
        </p:txBody>
      </p:sp>
      <p:sp>
        <p:nvSpPr>
          <p:cNvPr id="56" name="Rectangle 55"/>
          <p:cNvSpPr/>
          <p:nvPr/>
        </p:nvSpPr>
        <p:spPr>
          <a:xfrm>
            <a:off x="6601049" y="2495776"/>
            <a:ext cx="1605953" cy="41472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Conversion Rate</a:t>
            </a:r>
            <a:endParaRPr lang="th-TH" sz="1400" dirty="0"/>
          </a:p>
        </p:txBody>
      </p:sp>
      <p:sp>
        <p:nvSpPr>
          <p:cNvPr id="57" name="Rectangle 56"/>
          <p:cNvSpPr/>
          <p:nvPr/>
        </p:nvSpPr>
        <p:spPr>
          <a:xfrm>
            <a:off x="7116002" y="906463"/>
            <a:ext cx="1605953" cy="41472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Chatbot</a:t>
            </a:r>
            <a:r>
              <a:rPr lang="en-US" sz="1400" dirty="0"/>
              <a:t> automation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392835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Arial Narrow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2021-02-28T04:25:20Z</dcterms:created>
  <dcterms:modified xsi:type="dcterms:W3CDTF">2021-02-28T04:28:05Z</dcterms:modified>
</cp:coreProperties>
</file>