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08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1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52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5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17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74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477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925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0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71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43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A1A-366D-4349-83ED-5E60864E6CB8}" type="datetimeFigureOut">
              <a:rPr lang="th-TH" smtClean="0"/>
              <a:t>12/04/64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CB64-787A-458E-BF68-569039BC19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995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86678" y="106017"/>
            <a:ext cx="9356034" cy="6612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Connector 7"/>
          <p:cNvCxnSpPr>
            <a:cxnSpLocks/>
            <a:stCxn id="6" idx="2"/>
            <a:endCxn id="6" idx="6"/>
          </p:cNvCxnSpPr>
          <p:nvPr/>
        </p:nvCxnSpPr>
        <p:spPr>
          <a:xfrm>
            <a:off x="1086678" y="3412435"/>
            <a:ext cx="935603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6" idx="7"/>
          </p:cNvCxnSpPr>
          <p:nvPr/>
        </p:nvCxnSpPr>
        <p:spPr>
          <a:xfrm flipV="1">
            <a:off x="5795896" y="1074444"/>
            <a:ext cx="3276657" cy="233799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6" idx="5"/>
          </p:cNvCxnSpPr>
          <p:nvPr/>
        </p:nvCxnSpPr>
        <p:spPr>
          <a:xfrm>
            <a:off x="5795896" y="3412435"/>
            <a:ext cx="3276657" cy="23379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0424" y="1104112"/>
            <a:ext cx="288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Gain:</a:t>
            </a:r>
          </a:p>
          <a:p>
            <a:r>
              <a:rPr lang="th-TH" sz="1800" dirty="0"/>
              <a:t>-รู้สึกสดชื่นในการทำงาน</a:t>
            </a:r>
          </a:p>
          <a:p>
            <a:r>
              <a:rPr lang="th-TH" sz="1800" dirty="0"/>
              <a:t>-ทำงานที่ได้รับมอบหมายได้เสร็จ และงานออกมาดี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0424" y="3412434"/>
            <a:ext cx="3653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Pain:</a:t>
            </a:r>
          </a:p>
          <a:p>
            <a:r>
              <a:rPr lang="en-US" sz="1800" dirty="0"/>
              <a:t>-</a:t>
            </a:r>
            <a:r>
              <a:rPr lang="th-TH" sz="1800" dirty="0"/>
              <a:t>หลับระหว่างทำงานทำให้ภาพลักษณ์ดูไม่ดี</a:t>
            </a:r>
          </a:p>
          <a:p>
            <a:r>
              <a:rPr lang="th-TH" sz="1800" dirty="0"/>
              <a:t>-ทำงานที่ได้รับมอบหมายไม่เสร็จตามเวลา ซึ่งอาจส่งผลให้ต้องนำงานมาทำต่อที่บ้าน</a:t>
            </a:r>
          </a:p>
          <a:p>
            <a:r>
              <a:rPr lang="th-TH" sz="1800" dirty="0"/>
              <a:t>-ผลที่ตามมาคือเวลาพักผ่อนน้อยลง ทำให้เกิดปัญหาสุขภาพตามมา</a:t>
            </a:r>
          </a:p>
          <a:p>
            <a:r>
              <a:rPr lang="th-TH" sz="1800" dirty="0"/>
              <a:t>-หมดแรงจูงใจในการทำงาน มีสิ่งเร้า </a:t>
            </a:r>
            <a:r>
              <a:rPr lang="en-US" sz="1800" dirty="0"/>
              <a:t>(</a:t>
            </a:r>
            <a:r>
              <a:rPr lang="th-TH" sz="1800" dirty="0"/>
              <a:t>ความง่วง</a:t>
            </a:r>
            <a:r>
              <a:rPr lang="en-US" sz="1800" dirty="0"/>
              <a:t>)</a:t>
            </a:r>
            <a:r>
              <a:rPr lang="th-TH" sz="1800" dirty="0"/>
              <a:t> เข้ามารบกวนสมาธิอยู่ตลอด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5795896" y="3412435"/>
            <a:ext cx="46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2901" y="2365438"/>
            <a:ext cx="2888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Job to be done:</a:t>
            </a:r>
          </a:p>
          <a:p>
            <a:r>
              <a:rPr lang="th-TH" sz="1800" dirty="0"/>
              <a:t>ลูกค้าต้องการอะไรบางอย่างในช่วงบ่ายที่จะสามารถช่วยให้ไม่ง่วง และมีพลังในการทำงานต่อจนถึงเลิกงาน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249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2021-02-16T08:31:38Z</dcterms:created>
  <dcterms:modified xsi:type="dcterms:W3CDTF">2021-04-12T07:37:26Z</dcterms:modified>
</cp:coreProperties>
</file>