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1" r:id="rId6"/>
    <p:sldId id="290" r:id="rId7"/>
    <p:sldId id="291" r:id="rId8"/>
    <p:sldId id="266" r:id="rId9"/>
    <p:sldId id="268" r:id="rId10"/>
    <p:sldId id="272" r:id="rId11"/>
    <p:sldId id="273" r:id="rId12"/>
  </p:sldIdLst>
  <p:sldSz cx="9144000" cy="5143500" type="screen16x9"/>
  <p:notesSz cx="6858000" cy="9144000"/>
  <p:embeddedFontLst>
    <p:embeddedFont>
      <p:font typeface="Just Another Hand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ordia New" panose="020B0304020202020204" pitchFamily="34" charset="-34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Freestyle Script" panose="030804020302050B0404" pitchFamily="66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E3D09E-77D5-4518-B97A-0D5F7D297BD3}">
  <a:tblStyle styleId="{34E3D09E-77D5-4518-B97A-0D5F7D297B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0f1f795cd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0f1f795cd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6ea6e0f06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6ea6e0f06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f1f79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0f1f79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48ec390c_6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48ec390c_6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8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48ec390c_6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48ec390c_6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8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48ec390c_6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48ec390c_6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0f1f795c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0f1f795c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34100" y="1835525"/>
            <a:ext cx="2075700" cy="16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1794675" y="-649108"/>
            <a:ext cx="9260933" cy="5856100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9" name="Google Shape;239;p33"/>
          <p:cNvSpPr/>
          <p:nvPr/>
        </p:nvSpPr>
        <p:spPr>
          <a:xfrm rot="10800000">
            <a:off x="-1660625" y="225659"/>
            <a:ext cx="9020975" cy="6265441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391151">
            <a:off x="5855051" y="-44364"/>
            <a:ext cx="3599018" cy="1290927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83849" y="48905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4425" y="1446325"/>
            <a:ext cx="79194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83849" y="48435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rot="-5400000">
            <a:off x="1623583" y="-933600"/>
            <a:ext cx="1382275" cy="26193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93125" y="1660350"/>
            <a:ext cx="34434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99025" y="2510350"/>
            <a:ext cx="3431400" cy="15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8069275" y="0"/>
            <a:ext cx="361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83750" y="2993926"/>
            <a:ext cx="5976600" cy="10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912600" y="3932900"/>
            <a:ext cx="33189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" name="Google Shape;47;p10"/>
          <p:cNvGrpSpPr/>
          <p:nvPr/>
        </p:nvGrpSpPr>
        <p:grpSpPr>
          <a:xfrm>
            <a:off x="-15825" y="-18425"/>
            <a:ext cx="9159925" cy="5166501"/>
            <a:chOff x="-15825" y="-18425"/>
            <a:chExt cx="9159925" cy="5166501"/>
          </a:xfrm>
        </p:grpSpPr>
        <p:sp>
          <p:nvSpPr>
            <p:cNvPr id="48" name="Google Shape;48;p10"/>
            <p:cNvSpPr/>
            <p:nvPr/>
          </p:nvSpPr>
          <p:spPr>
            <a:xfrm>
              <a:off x="-15825" y="4879276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-15825" y="-18425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 rot="5400000">
              <a:off x="-24298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5400000">
              <a:off x="64454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VS">
  <p:cSld name="CUSTOM_6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1236975" y="2571800"/>
            <a:ext cx="2784900" cy="1653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2"/>
          </p:nvPr>
        </p:nvSpPr>
        <p:spPr>
          <a:xfrm>
            <a:off x="5066000" y="2571800"/>
            <a:ext cx="2841000" cy="1653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278625" y="2661036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 idx="3"/>
          </p:nvPr>
        </p:nvSpPr>
        <p:spPr>
          <a:xfrm>
            <a:off x="5135850" y="2661036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4"/>
          </p:nvPr>
        </p:nvSpPr>
        <p:spPr>
          <a:xfrm>
            <a:off x="2069550" y="583337"/>
            <a:ext cx="49932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/>
          <p:nvPr/>
        </p:nvSpPr>
        <p:spPr>
          <a:xfrm rot="-7755445">
            <a:off x="542329" y="-557427"/>
            <a:ext cx="767809" cy="2562575"/>
          </a:xfrm>
          <a:custGeom>
            <a:avLst/>
            <a:gdLst/>
            <a:ahLst/>
            <a:cxnLst/>
            <a:rect l="l" t="t" r="r" b="b"/>
            <a:pathLst>
              <a:path w="8072" h="101882" extrusionOk="0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1" name="Google Shape;131;p19"/>
          <p:cNvSpPr/>
          <p:nvPr/>
        </p:nvSpPr>
        <p:spPr>
          <a:xfrm rot="10800000">
            <a:off x="8296782" y="-176062"/>
            <a:ext cx="983368" cy="2424737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06525" y="490123"/>
            <a:ext cx="791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2"/>
          </p:nvPr>
        </p:nvSpPr>
        <p:spPr>
          <a:xfrm>
            <a:off x="2169300" y="1709600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1"/>
          </p:nvPr>
        </p:nvSpPr>
        <p:spPr>
          <a:xfrm>
            <a:off x="2169300" y="2571751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 idx="3"/>
          </p:nvPr>
        </p:nvSpPr>
        <p:spPr>
          <a:xfrm>
            <a:off x="4852800" y="2287746"/>
            <a:ext cx="21219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4"/>
          </p:nvPr>
        </p:nvSpPr>
        <p:spPr>
          <a:xfrm>
            <a:off x="4852800" y="3145917"/>
            <a:ext cx="2121900" cy="1200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-190500" y="3736712"/>
            <a:ext cx="2476500" cy="1511575"/>
          </a:xfrm>
          <a:custGeom>
            <a:avLst/>
            <a:gdLst/>
            <a:ahLst/>
            <a:cxnLst/>
            <a:rect l="l" t="t" r="r" b="b"/>
            <a:pathLst>
              <a:path w="99060" h="60463" extrusionOk="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9" name="Google Shape;139;p20"/>
          <p:cNvSpPr/>
          <p:nvPr/>
        </p:nvSpPr>
        <p:spPr>
          <a:xfrm>
            <a:off x="7923645" y="990600"/>
            <a:ext cx="1382275" cy="26193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2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hasCustomPrompt="1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3" hasCustomPrompt="1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4" hasCustomPrompt="1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5" hasCustomPrompt="1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7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8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9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3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4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15"/>
          </p:nvPr>
        </p:nvSpPr>
        <p:spPr>
          <a:xfrm>
            <a:off x="583849" y="48500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/>
          <p:nvPr/>
        </p:nvSpPr>
        <p:spPr>
          <a:xfrm rot="395521">
            <a:off x="5106136" y="-114285"/>
            <a:ext cx="4323649" cy="2396077"/>
          </a:xfrm>
          <a:custGeom>
            <a:avLst/>
            <a:gdLst/>
            <a:ahLst/>
            <a:cxnLst/>
            <a:rect l="l" t="t" r="r" b="b"/>
            <a:pathLst>
              <a:path w="172944" h="95842" extrusionOk="0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68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-75" y="0"/>
            <a:ext cx="9144000" cy="5143500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36"/>
          <p:cNvGrpSpPr/>
          <p:nvPr/>
        </p:nvGrpSpPr>
        <p:grpSpPr>
          <a:xfrm>
            <a:off x="3112500" y="589053"/>
            <a:ext cx="2919000" cy="3319425"/>
            <a:chOff x="3112500" y="711850"/>
            <a:chExt cx="2919000" cy="3319425"/>
          </a:xfrm>
        </p:grpSpPr>
        <p:sp>
          <p:nvSpPr>
            <p:cNvPr id="250" name="Google Shape;250;p36"/>
            <p:cNvSpPr/>
            <p:nvPr/>
          </p:nvSpPr>
          <p:spPr>
            <a:xfrm>
              <a:off x="3112500" y="1112275"/>
              <a:ext cx="2919000" cy="291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3374231" y="1374006"/>
              <a:ext cx="2395500" cy="23955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36"/>
            <p:cNvCxnSpPr/>
            <p:nvPr/>
          </p:nvCxnSpPr>
          <p:spPr>
            <a:xfrm>
              <a:off x="38132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48493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54" name="Google Shape;254;p36"/>
            <p:cNvGrpSpPr/>
            <p:nvPr/>
          </p:nvGrpSpPr>
          <p:grpSpPr>
            <a:xfrm>
              <a:off x="4228025" y="711850"/>
              <a:ext cx="687750" cy="1012069"/>
              <a:chOff x="4228025" y="711850"/>
              <a:chExt cx="687750" cy="1012069"/>
            </a:xfrm>
          </p:grpSpPr>
          <p:sp>
            <p:nvSpPr>
              <p:cNvPr id="255" name="Google Shape;255;p36"/>
              <p:cNvSpPr/>
              <p:nvPr/>
            </p:nvSpPr>
            <p:spPr>
              <a:xfrm>
                <a:off x="4355750" y="828800"/>
                <a:ext cx="432300" cy="43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 flipH="1">
                <a:off x="4228025" y="711850"/>
                <a:ext cx="687750" cy="1012069"/>
              </a:xfrm>
              <a:custGeom>
                <a:avLst/>
                <a:gdLst/>
                <a:ahLst/>
                <a:cxnLst/>
                <a:rect l="l" t="t" r="r" b="b"/>
                <a:pathLst>
                  <a:path w="133027" h="195758" extrusionOk="0">
                    <a:moveTo>
                      <a:pt x="65846" y="26249"/>
                    </a:moveTo>
                    <a:cubicBezTo>
                      <a:pt x="87201" y="26249"/>
                      <a:pt x="104108" y="43156"/>
                      <a:pt x="104108" y="64511"/>
                    </a:cubicBezTo>
                    <a:cubicBezTo>
                      <a:pt x="104108" y="85422"/>
                      <a:pt x="87201" y="102328"/>
                      <a:pt x="65846" y="102328"/>
                    </a:cubicBezTo>
                    <a:cubicBezTo>
                      <a:pt x="44936" y="102328"/>
                      <a:pt x="28029" y="85422"/>
                      <a:pt x="28029" y="64511"/>
                    </a:cubicBezTo>
                    <a:cubicBezTo>
                      <a:pt x="28029" y="43156"/>
                      <a:pt x="44936" y="26249"/>
                      <a:pt x="65846" y="26249"/>
                    </a:cubicBezTo>
                    <a:close/>
                    <a:moveTo>
                      <a:pt x="66291" y="0"/>
                    </a:moveTo>
                    <a:cubicBezTo>
                      <a:pt x="29809" y="0"/>
                      <a:pt x="0" y="29809"/>
                      <a:pt x="0" y="66291"/>
                    </a:cubicBezTo>
                    <a:cubicBezTo>
                      <a:pt x="0" y="84977"/>
                      <a:pt x="18241" y="118345"/>
                      <a:pt x="18241" y="118345"/>
                    </a:cubicBezTo>
                    <a:lnTo>
                      <a:pt x="64066" y="195758"/>
                    </a:lnTo>
                    <a:lnTo>
                      <a:pt x="111671" y="119234"/>
                    </a:lnTo>
                    <a:cubicBezTo>
                      <a:pt x="111671" y="119234"/>
                      <a:pt x="133027" y="87201"/>
                      <a:pt x="133027" y="66291"/>
                    </a:cubicBezTo>
                    <a:cubicBezTo>
                      <a:pt x="133027" y="29809"/>
                      <a:pt x="103218" y="0"/>
                      <a:pt x="66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" name="Google Shape;257;p36"/>
          <p:cNvSpPr txBox="1">
            <a:spLocks noGrp="1"/>
          </p:cNvSpPr>
          <p:nvPr>
            <p:ph type="ctrTitle"/>
          </p:nvPr>
        </p:nvSpPr>
        <p:spPr>
          <a:xfrm>
            <a:off x="3534050" y="1538728"/>
            <a:ext cx="2075700" cy="16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Design Thinking Model</a:t>
            </a:r>
            <a:endParaRPr dirty="0"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eestyle Script" panose="030804020302050B0404" pitchFamily="66" charset="0"/>
              </a:rPr>
              <a:t>Travel is Life</a:t>
            </a:r>
            <a:endParaRPr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>
            <a:spLocks noGrp="1"/>
          </p:cNvSpPr>
          <p:nvPr>
            <p:ph type="title" idx="4"/>
          </p:nvPr>
        </p:nvSpPr>
        <p:spPr>
          <a:xfrm>
            <a:off x="2069550" y="1997467"/>
            <a:ext cx="49932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Road is Life</a:t>
            </a:r>
            <a:br>
              <a:rPr lang="en-US" sz="5400" dirty="0"/>
            </a:br>
            <a:r>
              <a:rPr lang="en-US" sz="5400" dirty="0"/>
              <a:t>-Jack Kerouac</a:t>
            </a:r>
            <a:endParaRPr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xfrm>
            <a:off x="1583750" y="2993926"/>
            <a:ext cx="5976600" cy="10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653" name="Google Shape;653;p53"/>
          <p:cNvSpPr/>
          <p:nvPr/>
        </p:nvSpPr>
        <p:spPr>
          <a:xfrm>
            <a:off x="567750" y="682225"/>
            <a:ext cx="3098425" cy="3962679"/>
          </a:xfrm>
          <a:custGeom>
            <a:avLst/>
            <a:gdLst/>
            <a:ahLst/>
            <a:cxnLst/>
            <a:rect l="l" t="t" r="r" b="b"/>
            <a:pathLst>
              <a:path w="123937" h="163460" extrusionOk="0">
                <a:moveTo>
                  <a:pt x="25719" y="1142"/>
                </a:moveTo>
                <a:cubicBezTo>
                  <a:pt x="22273" y="1142"/>
                  <a:pt x="17818" y="-1295"/>
                  <a:pt x="15381" y="1142"/>
                </a:cubicBezTo>
                <a:cubicBezTo>
                  <a:pt x="11511" y="5012"/>
                  <a:pt x="9784" y="10586"/>
                  <a:pt x="7627" y="15617"/>
                </a:cubicBezTo>
                <a:cubicBezTo>
                  <a:pt x="4630" y="22609"/>
                  <a:pt x="-540" y="30853"/>
                  <a:pt x="2457" y="37845"/>
                </a:cubicBezTo>
                <a:cubicBezTo>
                  <a:pt x="10107" y="55694"/>
                  <a:pt x="40710" y="62365"/>
                  <a:pt x="40710" y="81784"/>
                </a:cubicBezTo>
                <a:cubicBezTo>
                  <a:pt x="40710" y="93365"/>
                  <a:pt x="26566" y="100689"/>
                  <a:pt x="16931" y="107114"/>
                </a:cubicBezTo>
                <a:cubicBezTo>
                  <a:pt x="6708" y="113931"/>
                  <a:pt x="-5715" y="132543"/>
                  <a:pt x="2974" y="141232"/>
                </a:cubicBezTo>
                <a:cubicBezTo>
                  <a:pt x="12031" y="150289"/>
                  <a:pt x="27118" y="155117"/>
                  <a:pt x="39677" y="152604"/>
                </a:cubicBezTo>
                <a:cubicBezTo>
                  <a:pt x="47180" y="151103"/>
                  <a:pt x="54829" y="148554"/>
                  <a:pt x="62422" y="149503"/>
                </a:cubicBezTo>
                <a:cubicBezTo>
                  <a:pt x="71561" y="150645"/>
                  <a:pt x="79794" y="155776"/>
                  <a:pt x="88785" y="157774"/>
                </a:cubicBezTo>
                <a:cubicBezTo>
                  <a:pt x="100372" y="160349"/>
                  <a:pt x="123937" y="151590"/>
                  <a:pt x="123937" y="16346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ash"/>
            <a:round/>
            <a:headEnd type="oval" w="med" len="med"/>
            <a:tailEnd type="oval" w="med" len="med"/>
          </a:ln>
        </p:spPr>
      </p:sp>
      <p:sp>
        <p:nvSpPr>
          <p:cNvPr id="654" name="Google Shape;654;p53"/>
          <p:cNvSpPr/>
          <p:nvPr/>
        </p:nvSpPr>
        <p:spPr>
          <a:xfrm rot="1242899">
            <a:off x="7189373" y="1074852"/>
            <a:ext cx="1298328" cy="2448388"/>
          </a:xfrm>
          <a:custGeom>
            <a:avLst/>
            <a:gdLst/>
            <a:ahLst/>
            <a:cxnLst/>
            <a:rect l="l" t="t" r="r" b="b"/>
            <a:pathLst>
              <a:path w="51936" h="83458" extrusionOk="0">
                <a:moveTo>
                  <a:pt x="25392" y="0"/>
                </a:moveTo>
                <a:cubicBezTo>
                  <a:pt x="17647" y="3872"/>
                  <a:pt x="8706" y="6789"/>
                  <a:pt x="3163" y="13441"/>
                </a:cubicBezTo>
                <a:cubicBezTo>
                  <a:pt x="-712" y="18091"/>
                  <a:pt x="-635" y="25913"/>
                  <a:pt x="1613" y="31533"/>
                </a:cubicBezTo>
                <a:cubicBezTo>
                  <a:pt x="6153" y="42882"/>
                  <a:pt x="17717" y="52162"/>
                  <a:pt x="29527" y="55312"/>
                </a:cubicBezTo>
                <a:cubicBezTo>
                  <a:pt x="36353" y="57133"/>
                  <a:pt x="45209" y="54969"/>
                  <a:pt x="50205" y="59965"/>
                </a:cubicBezTo>
                <a:cubicBezTo>
                  <a:pt x="57369" y="67129"/>
                  <a:pt x="39106" y="87241"/>
                  <a:pt x="30044" y="8271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ash"/>
            <a:round/>
            <a:headEnd type="oval" w="med" len="med"/>
            <a:tailEnd type="oval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 idx="15"/>
          </p:nvPr>
        </p:nvSpPr>
        <p:spPr>
          <a:xfrm>
            <a:off x="583849" y="485000"/>
            <a:ext cx="20849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4115" y="1426274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3"/>
          </p:nvPr>
        </p:nvSpPr>
        <p:spPr>
          <a:xfrm>
            <a:off x="4877508" y="1458863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"/>
          </p:nvPr>
        </p:nvSpPr>
        <p:spPr>
          <a:xfrm>
            <a:off x="1577410" y="4033298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/>
              <a:t>นำเสนอไอเดีย</a:t>
            </a:r>
            <a:endParaRPr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type="subTitle" idx="7"/>
          </p:nvPr>
        </p:nvSpPr>
        <p:spPr>
          <a:xfrm>
            <a:off x="4378640" y="1905355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</a:t>
            </a:r>
            <a:endParaRPr dirty="0"/>
          </a:p>
        </p:txBody>
      </p:sp>
      <p:sp>
        <p:nvSpPr>
          <p:cNvPr id="282" name="Google Shape;282;p39"/>
          <p:cNvSpPr txBox="1">
            <a:spLocks noGrp="1"/>
          </p:cNvSpPr>
          <p:nvPr>
            <p:ph type="subTitle" idx="14"/>
          </p:nvPr>
        </p:nvSpPr>
        <p:spPr>
          <a:xfrm>
            <a:off x="1457140" y="3608048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Ideate</a:t>
            </a:r>
            <a:endParaRPr dirty="0"/>
          </a:p>
        </p:txBody>
      </p:sp>
      <p:sp>
        <p:nvSpPr>
          <p:cNvPr id="283" name="Google Shape;283;p39"/>
          <p:cNvSpPr txBox="1">
            <a:spLocks noGrp="1"/>
          </p:cNvSpPr>
          <p:nvPr>
            <p:ph type="subTitle" idx="2"/>
          </p:nvPr>
        </p:nvSpPr>
        <p:spPr>
          <a:xfrm>
            <a:off x="4466785" y="4033298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/>
              <a:t>ออกแบบ </a:t>
            </a:r>
            <a:r>
              <a:rPr lang="en-US" dirty="0"/>
              <a:t>Prototype </a:t>
            </a:r>
            <a:r>
              <a:rPr lang="th-TH" dirty="0"/>
              <a:t>และแนวทางการประเมิณผล</a:t>
            </a:r>
            <a:endParaRPr dirty="0"/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 idx="4"/>
          </p:nvPr>
        </p:nvSpPr>
        <p:spPr>
          <a:xfrm>
            <a:off x="1984358" y="3157492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85" name="Google Shape;285;p39"/>
          <p:cNvSpPr txBox="1">
            <a:spLocks noGrp="1"/>
          </p:cNvSpPr>
          <p:nvPr>
            <p:ph type="title" idx="5"/>
          </p:nvPr>
        </p:nvSpPr>
        <p:spPr>
          <a:xfrm>
            <a:off x="4877751" y="3157492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6"/>
          </p:nvPr>
        </p:nvSpPr>
        <p:spPr>
          <a:xfrm>
            <a:off x="1458140" y="1905355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Empathize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subTitle" idx="8"/>
          </p:nvPr>
        </p:nvSpPr>
        <p:spPr>
          <a:xfrm>
            <a:off x="4355065" y="3608048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3"/>
          </p:nvPr>
        </p:nvSpPr>
        <p:spPr>
          <a:xfrm>
            <a:off x="4470785" y="232767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dirty="0"/>
              <a:t>หาปัญหา และแนวทางแก้ไข</a:t>
            </a:r>
            <a:endParaRPr dirty="0"/>
          </a:p>
        </p:txBody>
      </p:sp>
      <p:grpSp>
        <p:nvGrpSpPr>
          <p:cNvPr id="289" name="Google Shape;289;p39"/>
          <p:cNvGrpSpPr/>
          <p:nvPr/>
        </p:nvGrpSpPr>
        <p:grpSpPr>
          <a:xfrm rot="1230688">
            <a:off x="-688768" y="3409230"/>
            <a:ext cx="2380396" cy="2380396"/>
            <a:chOff x="-146650" y="2998550"/>
            <a:chExt cx="1719750" cy="1719750"/>
          </a:xfrm>
        </p:grpSpPr>
        <p:sp>
          <p:nvSpPr>
            <p:cNvPr id="290" name="Google Shape;290;p39"/>
            <p:cNvSpPr/>
            <p:nvPr/>
          </p:nvSpPr>
          <p:spPr>
            <a:xfrm>
              <a:off x="681875" y="2998550"/>
              <a:ext cx="62175" cy="271575"/>
            </a:xfrm>
            <a:custGeom>
              <a:avLst/>
              <a:gdLst/>
              <a:ahLst/>
              <a:cxnLst/>
              <a:rect l="l" t="t" r="r" b="b"/>
              <a:pathLst>
                <a:path w="2487" h="10863" extrusionOk="0">
                  <a:moveTo>
                    <a:pt x="1254" y="1"/>
                  </a:moveTo>
                  <a:cubicBezTo>
                    <a:pt x="557" y="1"/>
                    <a:pt x="0" y="558"/>
                    <a:pt x="0" y="1234"/>
                  </a:cubicBezTo>
                  <a:lnTo>
                    <a:pt x="0" y="10862"/>
                  </a:lnTo>
                  <a:lnTo>
                    <a:pt x="2487" y="10862"/>
                  </a:lnTo>
                  <a:lnTo>
                    <a:pt x="2487" y="1234"/>
                  </a:lnTo>
                  <a:cubicBezTo>
                    <a:pt x="2487" y="558"/>
                    <a:pt x="1930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-146650" y="3825100"/>
              <a:ext cx="271550" cy="62200"/>
            </a:xfrm>
            <a:custGeom>
              <a:avLst/>
              <a:gdLst/>
              <a:ahLst/>
              <a:cxnLst/>
              <a:rect l="l" t="t" r="r" b="b"/>
              <a:pathLst>
                <a:path w="10862" h="2488" extrusionOk="0">
                  <a:moveTo>
                    <a:pt x="1234" y="0"/>
                  </a:moveTo>
                  <a:cubicBezTo>
                    <a:pt x="557" y="0"/>
                    <a:pt x="0" y="557"/>
                    <a:pt x="0" y="1254"/>
                  </a:cubicBezTo>
                  <a:cubicBezTo>
                    <a:pt x="0" y="1930"/>
                    <a:pt x="557" y="2487"/>
                    <a:pt x="1234" y="2487"/>
                  </a:cubicBezTo>
                  <a:lnTo>
                    <a:pt x="10862" y="2487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81875" y="4446750"/>
              <a:ext cx="62175" cy="271550"/>
            </a:xfrm>
            <a:custGeom>
              <a:avLst/>
              <a:gdLst/>
              <a:ahLst/>
              <a:cxnLst/>
              <a:rect l="l" t="t" r="r" b="b"/>
              <a:pathLst>
                <a:path w="2487" h="10862" extrusionOk="0">
                  <a:moveTo>
                    <a:pt x="0" y="0"/>
                  </a:moveTo>
                  <a:lnTo>
                    <a:pt x="0" y="9628"/>
                  </a:lnTo>
                  <a:cubicBezTo>
                    <a:pt x="0" y="10305"/>
                    <a:pt x="557" y="10862"/>
                    <a:pt x="1254" y="10862"/>
                  </a:cubicBezTo>
                  <a:cubicBezTo>
                    <a:pt x="1930" y="10862"/>
                    <a:pt x="2487" y="10305"/>
                    <a:pt x="2487" y="9628"/>
                  </a:cubicBezTo>
                  <a:lnTo>
                    <a:pt x="2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1301525" y="3825100"/>
              <a:ext cx="271575" cy="62200"/>
            </a:xfrm>
            <a:custGeom>
              <a:avLst/>
              <a:gdLst/>
              <a:ahLst/>
              <a:cxnLst/>
              <a:rect l="l" t="t" r="r" b="b"/>
              <a:pathLst>
                <a:path w="10863" h="2488" extrusionOk="0">
                  <a:moveTo>
                    <a:pt x="1" y="0"/>
                  </a:moveTo>
                  <a:lnTo>
                    <a:pt x="1" y="2487"/>
                  </a:lnTo>
                  <a:lnTo>
                    <a:pt x="9629" y="2487"/>
                  </a:lnTo>
                  <a:cubicBezTo>
                    <a:pt x="10305" y="2487"/>
                    <a:pt x="10862" y="1930"/>
                    <a:pt x="10862" y="1254"/>
                  </a:cubicBezTo>
                  <a:cubicBezTo>
                    <a:pt x="10862" y="557"/>
                    <a:pt x="1030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-32775" y="3112450"/>
              <a:ext cx="1491975" cy="1491975"/>
            </a:xfrm>
            <a:custGeom>
              <a:avLst/>
              <a:gdLst/>
              <a:ahLst/>
              <a:cxnLst/>
              <a:rect l="l" t="t" r="r" b="b"/>
              <a:pathLst>
                <a:path w="59679" h="59679" extrusionOk="0">
                  <a:moveTo>
                    <a:pt x="29840" y="0"/>
                  </a:moveTo>
                  <a:cubicBezTo>
                    <a:pt x="13349" y="0"/>
                    <a:pt x="1" y="13348"/>
                    <a:pt x="1" y="29839"/>
                  </a:cubicBezTo>
                  <a:cubicBezTo>
                    <a:pt x="1" y="46310"/>
                    <a:pt x="13349" y="59678"/>
                    <a:pt x="29840" y="59678"/>
                  </a:cubicBezTo>
                  <a:cubicBezTo>
                    <a:pt x="46311" y="59678"/>
                    <a:pt x="59679" y="46310"/>
                    <a:pt x="59679" y="29839"/>
                  </a:cubicBezTo>
                  <a:cubicBezTo>
                    <a:pt x="59679" y="13348"/>
                    <a:pt x="46311" y="0"/>
                    <a:pt x="29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22900" y="3268100"/>
              <a:ext cx="1180650" cy="1180650"/>
            </a:xfrm>
            <a:custGeom>
              <a:avLst/>
              <a:gdLst/>
              <a:ahLst/>
              <a:cxnLst/>
              <a:rect l="l" t="t" r="r" b="b"/>
              <a:pathLst>
                <a:path w="47226" h="47226" extrusionOk="0">
                  <a:moveTo>
                    <a:pt x="23613" y="1"/>
                  </a:moveTo>
                  <a:cubicBezTo>
                    <a:pt x="10583" y="1"/>
                    <a:pt x="0" y="10584"/>
                    <a:pt x="0" y="23613"/>
                  </a:cubicBezTo>
                  <a:cubicBezTo>
                    <a:pt x="0" y="36623"/>
                    <a:pt x="10583" y="47226"/>
                    <a:pt x="23613" y="47226"/>
                  </a:cubicBezTo>
                  <a:cubicBezTo>
                    <a:pt x="36622" y="47226"/>
                    <a:pt x="47225" y="36623"/>
                    <a:pt x="47225" y="23613"/>
                  </a:cubicBezTo>
                  <a:cubicBezTo>
                    <a:pt x="47225" y="10584"/>
                    <a:pt x="36622" y="1"/>
                    <a:pt x="23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610750" y="33307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25205" y="0"/>
                  </a:moveTo>
                  <a:lnTo>
                    <a:pt x="4377" y="15318"/>
                  </a:lnTo>
                  <a:cubicBezTo>
                    <a:pt x="4279" y="15313"/>
                    <a:pt x="4181" y="15310"/>
                    <a:pt x="4082" y="15310"/>
                  </a:cubicBezTo>
                  <a:cubicBezTo>
                    <a:pt x="2606" y="15310"/>
                    <a:pt x="1120" y="15871"/>
                    <a:pt x="1" y="17008"/>
                  </a:cubicBezTo>
                  <a:lnTo>
                    <a:pt x="777" y="24428"/>
                  </a:lnTo>
                  <a:lnTo>
                    <a:pt x="8197" y="25204"/>
                  </a:lnTo>
                  <a:cubicBezTo>
                    <a:pt x="9410" y="24011"/>
                    <a:pt x="9967" y="22399"/>
                    <a:pt x="9887" y="20828"/>
                  </a:cubicBezTo>
                  <a:lnTo>
                    <a:pt x="2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85550" y="37559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17009" y="0"/>
                  </a:moveTo>
                  <a:cubicBezTo>
                    <a:pt x="15795" y="1194"/>
                    <a:pt x="15238" y="2805"/>
                    <a:pt x="15318" y="4377"/>
                  </a:cubicBezTo>
                  <a:lnTo>
                    <a:pt x="1" y="25204"/>
                  </a:lnTo>
                  <a:lnTo>
                    <a:pt x="20828" y="9887"/>
                  </a:lnTo>
                  <a:cubicBezTo>
                    <a:pt x="20926" y="9892"/>
                    <a:pt x="21025" y="9895"/>
                    <a:pt x="21123" y="9895"/>
                  </a:cubicBezTo>
                  <a:cubicBezTo>
                    <a:pt x="22599" y="9895"/>
                    <a:pt x="24086" y="9334"/>
                    <a:pt x="25205" y="8196"/>
                  </a:cubicBezTo>
                  <a:lnTo>
                    <a:pt x="170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71425" y="3816650"/>
              <a:ext cx="83075" cy="83075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72" y="0"/>
                  </a:moveTo>
                  <a:cubicBezTo>
                    <a:pt x="757" y="0"/>
                    <a:pt x="1" y="756"/>
                    <a:pt x="1" y="1671"/>
                  </a:cubicBezTo>
                  <a:cubicBezTo>
                    <a:pt x="1" y="2586"/>
                    <a:pt x="757" y="3322"/>
                    <a:pt x="1672" y="3322"/>
                  </a:cubicBezTo>
                  <a:cubicBezTo>
                    <a:pt x="2587" y="3322"/>
                    <a:pt x="3323" y="2586"/>
                    <a:pt x="3323" y="1671"/>
                  </a:cubicBezTo>
                  <a:cubicBezTo>
                    <a:pt x="3323" y="756"/>
                    <a:pt x="2587" y="0"/>
                    <a:pt x="1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9"/>
          <p:cNvSpPr txBox="1">
            <a:spLocks noGrp="1"/>
          </p:cNvSpPr>
          <p:nvPr>
            <p:ph type="subTitle" idx="9"/>
          </p:nvPr>
        </p:nvSpPr>
        <p:spPr>
          <a:xfrm>
            <a:off x="1576385" y="232767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ทำความเข้าใจ</a:t>
            </a:r>
            <a:endParaRPr dirty="0"/>
          </a:p>
        </p:txBody>
      </p:sp>
      <p:sp>
        <p:nvSpPr>
          <p:cNvPr id="25" name="Google Shape;283;p39"/>
          <p:cNvSpPr txBox="1">
            <a:spLocks/>
          </p:cNvSpPr>
          <p:nvPr/>
        </p:nvSpPr>
        <p:spPr>
          <a:xfrm>
            <a:off x="6845545" y="4033298"/>
            <a:ext cx="23637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th-TH" dirty="0"/>
              <a:t>แนวทางการทดสอบผลิตภัณฑ์</a:t>
            </a:r>
          </a:p>
        </p:txBody>
      </p:sp>
      <p:sp>
        <p:nvSpPr>
          <p:cNvPr id="26" name="Google Shape;285;p39"/>
          <p:cNvSpPr txBox="1">
            <a:spLocks/>
          </p:cNvSpPr>
          <p:nvPr/>
        </p:nvSpPr>
        <p:spPr>
          <a:xfrm>
            <a:off x="7134315" y="3157492"/>
            <a:ext cx="1549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Just Another Hand"/>
              <a:buNone/>
              <a:defRPr sz="4400" b="0" i="0" u="none" strike="noStrike" cap="none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" name="Google Shape;287;p39"/>
          <p:cNvSpPr txBox="1">
            <a:spLocks/>
          </p:cNvSpPr>
          <p:nvPr/>
        </p:nvSpPr>
        <p:spPr>
          <a:xfrm>
            <a:off x="6607045" y="3608048"/>
            <a:ext cx="2602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25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pPr marL="0" indent="0"/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55225" y="286350"/>
            <a:ext cx="1627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1.Empathize</a:t>
            </a:r>
            <a:endParaRPr dirty="0"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55225" y="1261800"/>
            <a:ext cx="8163741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Name : </a:t>
            </a:r>
            <a:r>
              <a:rPr lang="th-TH" sz="1400" dirty="0"/>
              <a:t>นางสาว ภัทราพร กุลมาโนชวงศ์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Profile : </a:t>
            </a:r>
            <a:r>
              <a:rPr lang="th-TH" sz="1400" dirty="0"/>
              <a:t>พนักงานบริษัทประกันภัย </a:t>
            </a:r>
            <a:r>
              <a:rPr lang="en-US" sz="1400" dirty="0"/>
              <a:t>(</a:t>
            </a:r>
            <a:r>
              <a:rPr lang="th-TH" sz="1400" dirty="0"/>
              <a:t>ที่สามารถพูดภาษาญี่ปุ่นได้</a:t>
            </a:r>
            <a:r>
              <a:rPr lang="en-US" sz="1400" dirty="0"/>
              <a:t>) </a:t>
            </a:r>
            <a:r>
              <a:rPr lang="th-TH" sz="1400" dirty="0"/>
              <a:t>อายุ 29 ปี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Lifestyle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/>
              <a:t>นางสาวพัดผู้ซึ่งชื่นชอบการท่องเที่ยวแนวธรรมชาติเป็นอย่างมาก ซึ่งก่อนช่วงมาเรียนปริญญาโท </a:t>
            </a:r>
            <a:r>
              <a:rPr lang="en-US" sz="1400" dirty="0"/>
              <a:t>(</a:t>
            </a:r>
            <a:r>
              <a:rPr lang="th-TH" sz="1400" dirty="0"/>
              <a:t>หรือแม้แต่ช่วงเรียน</a:t>
            </a:r>
            <a:r>
              <a:rPr lang="en-US" sz="1400" dirty="0"/>
              <a:t>) </a:t>
            </a:r>
            <a:r>
              <a:rPr lang="th-TH" sz="1400" dirty="0"/>
              <a:t>เทอผู้นี้ก็จะหาเวลาว่างในการไปท่องเที่ยวตามสถานที่ธรรมชาติ</a:t>
            </a:r>
            <a:r>
              <a:rPr lang="th-TH" sz="1400" dirty="0" err="1"/>
              <a:t>ต่างๆ</a:t>
            </a:r>
            <a:r>
              <a:rPr lang="th-TH" sz="1400" dirty="0"/>
              <a:t> โดยที่ที่เท</a:t>
            </a:r>
            <a:r>
              <a:rPr lang="th-TH" sz="1400" dirty="0" err="1"/>
              <a:t>อช</a:t>
            </a:r>
            <a:r>
              <a:rPr lang="th-TH" sz="1400" dirty="0"/>
              <a:t>อบมากที่สุดคือ แนวเดินป่า เขา ซึ่งเทอบอกว่าธรรมชาติสีเขียว รวมถึงกลิ่นของธรรมชาตินั้นทำให้เทอรู้สึกผ่อนคลาย และมีความสุขมากขึ้น แต่พอเกิดโรคระบาด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Covid-19 </a:t>
            </a:r>
            <a:r>
              <a:rPr lang="th-TH" sz="1400" dirty="0"/>
              <a:t>ทำให้ไม่สามารถเดินทางได้ประกอบกับการ </a:t>
            </a:r>
            <a:r>
              <a:rPr lang="en-US" sz="1400" dirty="0"/>
              <a:t>Work from</a:t>
            </a:r>
            <a:r>
              <a:rPr lang="th-TH" sz="1400" dirty="0"/>
              <a:t> </a:t>
            </a:r>
            <a:r>
              <a:rPr lang="en-US" sz="1400" dirty="0"/>
              <a:t>home </a:t>
            </a:r>
            <a:r>
              <a:rPr lang="th-TH" sz="1400" dirty="0"/>
              <a:t>ทำให้ไม่ได้ออกไปข้างนอกได้ ซึ่งทำให้เทอเกิดอาการห่อเหี่ยว ไม่มีชีวิตชีวาเหมือนเดิม ซึ่งอาจทำให้เกิดความเครียดสะสมได้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66" name="Google Shape;266;p37"/>
          <p:cNvSpPr/>
          <p:nvPr/>
        </p:nvSpPr>
        <p:spPr>
          <a:xfrm>
            <a:off x="0" y="4782000"/>
            <a:ext cx="9144000" cy="3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remium Vector | Travel girl with bag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0" y="72282"/>
            <a:ext cx="2379035" cy="23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225" y="1255707"/>
            <a:ext cx="7972356" cy="3518311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User Description :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ปัญหาที่ไม่สามารถออกไปท่องเที่ยวได้ และการ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 Work from home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ทำให้เกิดความเครียด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 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User Need : 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ต้องการเดินทางไปท่องเที่ยวธรรมชาติ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ต้องการอากาศบริสุทธิ์</a:t>
            </a:r>
          </a:p>
          <a:p>
            <a:pPr marL="596900" indent="-457200" algn="l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ต้องการสัมผัสธรรมชาติได้ ในช่วง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Work from home (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รูป รส กลิ่น เสียง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)</a:t>
            </a:r>
          </a:p>
          <a:p>
            <a:pPr marL="139700" indent="0" algn="l"/>
            <a:endParaRPr lang="en-US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  <a:p>
            <a:pPr marL="139700" indent="0"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User Insight 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  <a:p>
            <a:pPr marL="139700" indent="0" algn="l"/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รู้สึกว่าการอยู่ห้องเฉยๆ ไม่สามารถเดินทางไปไหน ทำให้เกิดความเครียด ไม่สดใส สดชื่น </a:t>
            </a:r>
          </a:p>
          <a:p>
            <a:pPr marL="139700" indent="0" algn="l"/>
            <a:r>
              <a:rPr lang="th-TH" dirty="0">
                <a:solidFill>
                  <a:schemeClr val="accent6">
                    <a:lumMod val="75000"/>
                  </a:schemeClr>
                </a:solidFill>
                <a:latin typeface="Just Another Hand" panose="020B0604020202020204" charset="0"/>
              </a:rPr>
              <a:t>ซึ่งน่าจะมีอะไรบางอย่างที่ช่วยให้เราสามารถรู้สึกเหมือนอยู่ในป่า เขาได้แม้จะอยู่ในห้องคอนโดก็ตาม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  <a:p>
            <a:pPr marL="139700" indent="0" algn="l"/>
            <a:endParaRPr lang="th-TH" sz="2400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  <a:p>
            <a:pPr marL="139700" indent="0" algn="l"/>
            <a:endParaRPr lang="th-TH" dirty="0">
              <a:solidFill>
                <a:schemeClr val="accent6">
                  <a:lumMod val="75000"/>
                </a:schemeClr>
              </a:solidFill>
              <a:latin typeface="Just Another Hand" panose="020B0604020202020204" charset="0"/>
            </a:endParaRPr>
          </a:p>
        </p:txBody>
      </p:sp>
      <p:sp>
        <p:nvSpPr>
          <p:cNvPr id="10" name="Google Shape;263;p37"/>
          <p:cNvSpPr txBox="1">
            <a:spLocks noGrp="1"/>
          </p:cNvSpPr>
          <p:nvPr>
            <p:ph type="title"/>
          </p:nvPr>
        </p:nvSpPr>
        <p:spPr>
          <a:xfrm>
            <a:off x="150918" y="307615"/>
            <a:ext cx="1627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2.Define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99514" y="1283373"/>
            <a:ext cx="6753368" cy="5727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th-TH" sz="2000" dirty="0">
                <a:solidFill>
                  <a:schemeClr val="accent6">
                    <a:lumMod val="75000"/>
                  </a:schemeClr>
                </a:solidFill>
              </a:rPr>
              <a:t>ผลิตภัณฑ์บางอย่างที่ทำให้รู้สึกเหมือนได้เดินทางจริง</a:t>
            </a:r>
            <a:endParaRPr lang="th-TH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Google Shape;263;p37"/>
          <p:cNvSpPr txBox="1">
            <a:spLocks noGrp="1"/>
          </p:cNvSpPr>
          <p:nvPr>
            <p:ph type="title"/>
          </p:nvPr>
        </p:nvSpPr>
        <p:spPr>
          <a:xfrm>
            <a:off x="150918" y="307615"/>
            <a:ext cx="1627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3.Ideate</a:t>
            </a:r>
            <a:endParaRPr dirty="0"/>
          </a:p>
        </p:txBody>
      </p:sp>
      <p:grpSp>
        <p:nvGrpSpPr>
          <p:cNvPr id="282" name="Google Shape;336;p42"/>
          <p:cNvGrpSpPr/>
          <p:nvPr/>
        </p:nvGrpSpPr>
        <p:grpSpPr>
          <a:xfrm>
            <a:off x="2527867" y="3597419"/>
            <a:ext cx="548640" cy="457200"/>
            <a:chOff x="6235250" y="2620775"/>
            <a:chExt cx="481975" cy="481825"/>
          </a:xfrm>
        </p:grpSpPr>
        <p:sp>
          <p:nvSpPr>
            <p:cNvPr id="283" name="Google Shape;337;p42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4" name="Google Shape;338;p42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Google Shape;339;p42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Google Shape;340;p42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7" name="Google Shape;341;p42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1" name="Google Shape;946;p67"/>
          <p:cNvGrpSpPr/>
          <p:nvPr/>
        </p:nvGrpSpPr>
        <p:grpSpPr>
          <a:xfrm>
            <a:off x="1862270" y="2879255"/>
            <a:ext cx="548640" cy="457200"/>
            <a:chOff x="2102092" y="2199909"/>
            <a:chExt cx="403913" cy="311165"/>
          </a:xfrm>
        </p:grpSpPr>
        <p:sp>
          <p:nvSpPr>
            <p:cNvPr id="292" name="Google Shape;947;p67"/>
            <p:cNvSpPr/>
            <p:nvPr/>
          </p:nvSpPr>
          <p:spPr>
            <a:xfrm>
              <a:off x="2245887" y="2199909"/>
              <a:ext cx="260117" cy="311165"/>
            </a:xfrm>
            <a:custGeom>
              <a:avLst/>
              <a:gdLst/>
              <a:ahLst/>
              <a:cxnLst/>
              <a:rect l="l" t="t" r="r" b="b"/>
              <a:pathLst>
                <a:path w="11778" h="14091" extrusionOk="0">
                  <a:moveTo>
                    <a:pt x="0" y="1"/>
                  </a:moveTo>
                  <a:cubicBezTo>
                    <a:pt x="641" y="2634"/>
                    <a:pt x="1566" y="5196"/>
                    <a:pt x="2776" y="7615"/>
                  </a:cubicBezTo>
                  <a:cubicBezTo>
                    <a:pt x="3879" y="9928"/>
                    <a:pt x="5266" y="12098"/>
                    <a:pt x="6832" y="14091"/>
                  </a:cubicBezTo>
                  <a:lnTo>
                    <a:pt x="11280" y="14091"/>
                  </a:lnTo>
                  <a:cubicBezTo>
                    <a:pt x="11600" y="14091"/>
                    <a:pt x="11778" y="13735"/>
                    <a:pt x="11600" y="13486"/>
                  </a:cubicBezTo>
                  <a:cubicBezTo>
                    <a:pt x="8967" y="9501"/>
                    <a:pt x="6939" y="5160"/>
                    <a:pt x="5622" y="570"/>
                  </a:cubicBezTo>
                  <a:cubicBezTo>
                    <a:pt x="5515" y="214"/>
                    <a:pt x="5195" y="1"/>
                    <a:pt x="4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3" name="Google Shape;948;p67"/>
            <p:cNvSpPr/>
            <p:nvPr/>
          </p:nvSpPr>
          <p:spPr>
            <a:xfrm>
              <a:off x="2171240" y="2426210"/>
              <a:ext cx="45583" cy="84863"/>
            </a:xfrm>
            <a:custGeom>
              <a:avLst/>
              <a:gdLst/>
              <a:ahLst/>
              <a:cxnLst/>
              <a:rect l="l" t="t" r="r" b="b"/>
              <a:pathLst>
                <a:path w="2064" h="3843" extrusionOk="0">
                  <a:moveTo>
                    <a:pt x="2064" y="0"/>
                  </a:moveTo>
                  <a:cubicBezTo>
                    <a:pt x="1850" y="427"/>
                    <a:pt x="1673" y="854"/>
                    <a:pt x="1459" y="1281"/>
                  </a:cubicBezTo>
                  <a:cubicBezTo>
                    <a:pt x="1032" y="2171"/>
                    <a:pt x="534" y="3025"/>
                    <a:pt x="0" y="3843"/>
                  </a:cubicBezTo>
                  <a:lnTo>
                    <a:pt x="2064" y="38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" name="Google Shape;949;p67"/>
            <p:cNvSpPr/>
            <p:nvPr/>
          </p:nvSpPr>
          <p:spPr>
            <a:xfrm>
              <a:off x="2102092" y="2282409"/>
              <a:ext cx="113959" cy="228664"/>
            </a:xfrm>
            <a:custGeom>
              <a:avLst/>
              <a:gdLst/>
              <a:ahLst/>
              <a:cxnLst/>
              <a:rect l="l" t="t" r="r" b="b"/>
              <a:pathLst>
                <a:path w="5160" h="10355" extrusionOk="0">
                  <a:moveTo>
                    <a:pt x="5159" y="1"/>
                  </a:moveTo>
                  <a:cubicBezTo>
                    <a:pt x="4697" y="1389"/>
                    <a:pt x="4163" y="2741"/>
                    <a:pt x="3523" y="4093"/>
                  </a:cubicBezTo>
                  <a:cubicBezTo>
                    <a:pt x="2598" y="6085"/>
                    <a:pt x="1459" y="7971"/>
                    <a:pt x="178" y="9750"/>
                  </a:cubicBezTo>
                  <a:cubicBezTo>
                    <a:pt x="0" y="9999"/>
                    <a:pt x="178" y="10355"/>
                    <a:pt x="498" y="10355"/>
                  </a:cubicBezTo>
                  <a:lnTo>
                    <a:pt x="1708" y="10355"/>
                  </a:lnTo>
                  <a:cubicBezTo>
                    <a:pt x="2384" y="9359"/>
                    <a:pt x="2989" y="8327"/>
                    <a:pt x="3523" y="7259"/>
                  </a:cubicBezTo>
                  <a:cubicBezTo>
                    <a:pt x="4163" y="5943"/>
                    <a:pt x="4732" y="4591"/>
                    <a:pt x="5159" y="3203"/>
                  </a:cubicBezTo>
                  <a:lnTo>
                    <a:pt x="5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5" name="Google Shape;950;p67"/>
            <p:cNvSpPr/>
            <p:nvPr/>
          </p:nvSpPr>
          <p:spPr>
            <a:xfrm>
              <a:off x="2242751" y="2281636"/>
              <a:ext cx="121026" cy="229437"/>
            </a:xfrm>
            <a:custGeom>
              <a:avLst/>
              <a:gdLst/>
              <a:ahLst/>
              <a:cxnLst/>
              <a:rect l="l" t="t" r="r" b="b"/>
              <a:pathLst>
                <a:path w="5480" h="10390" extrusionOk="0">
                  <a:moveTo>
                    <a:pt x="0" y="0"/>
                  </a:moveTo>
                  <a:lnTo>
                    <a:pt x="0" y="10390"/>
                  </a:lnTo>
                  <a:lnTo>
                    <a:pt x="5480" y="10390"/>
                  </a:lnTo>
                  <a:cubicBezTo>
                    <a:pt x="4056" y="8540"/>
                    <a:pt x="2847" y="6547"/>
                    <a:pt x="1815" y="4448"/>
                  </a:cubicBezTo>
                  <a:cubicBezTo>
                    <a:pt x="1139" y="2989"/>
                    <a:pt x="498" y="149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6" name="Google Shape;1071;p67"/>
          <p:cNvGrpSpPr/>
          <p:nvPr/>
        </p:nvGrpSpPr>
        <p:grpSpPr>
          <a:xfrm>
            <a:off x="150918" y="1378743"/>
            <a:ext cx="548640" cy="457200"/>
            <a:chOff x="3408884" y="2764757"/>
            <a:chExt cx="405481" cy="399252"/>
          </a:xfrm>
        </p:grpSpPr>
        <p:sp>
          <p:nvSpPr>
            <p:cNvPr id="297" name="Google Shape;1072;p67"/>
            <p:cNvSpPr/>
            <p:nvPr/>
          </p:nvSpPr>
          <p:spPr>
            <a:xfrm>
              <a:off x="3539318" y="3090915"/>
              <a:ext cx="69965" cy="73093"/>
            </a:xfrm>
            <a:custGeom>
              <a:avLst/>
              <a:gdLst/>
              <a:ahLst/>
              <a:cxnLst/>
              <a:rect l="l" t="t" r="r" b="b"/>
              <a:pathLst>
                <a:path w="3168" h="3310" extrusionOk="0">
                  <a:moveTo>
                    <a:pt x="2278" y="0"/>
                  </a:moveTo>
                  <a:lnTo>
                    <a:pt x="392" y="1459"/>
                  </a:lnTo>
                  <a:lnTo>
                    <a:pt x="356" y="1459"/>
                  </a:lnTo>
                  <a:cubicBezTo>
                    <a:pt x="250" y="1530"/>
                    <a:pt x="107" y="1602"/>
                    <a:pt x="1" y="1673"/>
                  </a:cubicBezTo>
                  <a:lnTo>
                    <a:pt x="1424" y="3096"/>
                  </a:lnTo>
                  <a:cubicBezTo>
                    <a:pt x="1566" y="3238"/>
                    <a:pt x="1753" y="3309"/>
                    <a:pt x="1940" y="3309"/>
                  </a:cubicBezTo>
                  <a:cubicBezTo>
                    <a:pt x="2127" y="3309"/>
                    <a:pt x="2313" y="3238"/>
                    <a:pt x="2456" y="3096"/>
                  </a:cubicBezTo>
                  <a:lnTo>
                    <a:pt x="2883" y="2669"/>
                  </a:lnTo>
                  <a:cubicBezTo>
                    <a:pt x="3096" y="2455"/>
                    <a:pt x="3167" y="2135"/>
                    <a:pt x="3061" y="1851"/>
                  </a:cubicBezTo>
                  <a:lnTo>
                    <a:pt x="2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8" name="Google Shape;1073;p67"/>
            <p:cNvSpPr/>
            <p:nvPr/>
          </p:nvSpPr>
          <p:spPr>
            <a:xfrm>
              <a:off x="3408884" y="2966480"/>
              <a:ext cx="74669" cy="68677"/>
            </a:xfrm>
            <a:custGeom>
              <a:avLst/>
              <a:gdLst/>
              <a:ahLst/>
              <a:cxnLst/>
              <a:rect l="l" t="t" r="r" b="b"/>
              <a:pathLst>
                <a:path w="3381" h="3110" extrusionOk="0">
                  <a:moveTo>
                    <a:pt x="1268" y="0"/>
                  </a:moveTo>
                  <a:cubicBezTo>
                    <a:pt x="1076" y="0"/>
                    <a:pt x="895" y="80"/>
                    <a:pt x="747" y="227"/>
                  </a:cubicBezTo>
                  <a:lnTo>
                    <a:pt x="285" y="654"/>
                  </a:lnTo>
                  <a:cubicBezTo>
                    <a:pt x="0" y="939"/>
                    <a:pt x="0" y="1401"/>
                    <a:pt x="285" y="1686"/>
                  </a:cubicBezTo>
                  <a:lnTo>
                    <a:pt x="1708" y="3109"/>
                  </a:lnTo>
                  <a:cubicBezTo>
                    <a:pt x="1779" y="3002"/>
                    <a:pt x="1850" y="2860"/>
                    <a:pt x="1921" y="2753"/>
                  </a:cubicBezTo>
                  <a:lnTo>
                    <a:pt x="1957" y="2718"/>
                  </a:lnTo>
                  <a:lnTo>
                    <a:pt x="3380" y="868"/>
                  </a:lnTo>
                  <a:lnTo>
                    <a:pt x="1530" y="49"/>
                  </a:lnTo>
                  <a:cubicBezTo>
                    <a:pt x="1442" y="16"/>
                    <a:pt x="1354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9" name="Google Shape;1074;p67"/>
            <p:cNvSpPr/>
            <p:nvPr/>
          </p:nvSpPr>
          <p:spPr>
            <a:xfrm>
              <a:off x="3687044" y="2962064"/>
              <a:ext cx="124184" cy="130441"/>
            </a:xfrm>
            <a:custGeom>
              <a:avLst/>
              <a:gdLst/>
              <a:ahLst/>
              <a:cxnLst/>
              <a:rect l="l" t="t" r="r" b="b"/>
              <a:pathLst>
                <a:path w="5623" h="5907" extrusionOk="0">
                  <a:moveTo>
                    <a:pt x="3203" y="0"/>
                  </a:moveTo>
                  <a:cubicBezTo>
                    <a:pt x="2812" y="320"/>
                    <a:pt x="2420" y="641"/>
                    <a:pt x="1993" y="961"/>
                  </a:cubicBezTo>
                  <a:lnTo>
                    <a:pt x="1" y="2455"/>
                  </a:lnTo>
                  <a:lnTo>
                    <a:pt x="3239" y="5693"/>
                  </a:lnTo>
                  <a:cubicBezTo>
                    <a:pt x="3381" y="5835"/>
                    <a:pt x="3568" y="5907"/>
                    <a:pt x="3755" y="5907"/>
                  </a:cubicBezTo>
                  <a:cubicBezTo>
                    <a:pt x="3941" y="5907"/>
                    <a:pt x="4128" y="5835"/>
                    <a:pt x="4270" y="5693"/>
                  </a:cubicBezTo>
                  <a:lnTo>
                    <a:pt x="5338" y="4626"/>
                  </a:lnTo>
                  <a:cubicBezTo>
                    <a:pt x="5587" y="4412"/>
                    <a:pt x="5623" y="4021"/>
                    <a:pt x="5445" y="3736"/>
                  </a:cubicBezTo>
                  <a:lnTo>
                    <a:pt x="3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0" name="Google Shape;1075;p67"/>
            <p:cNvSpPr/>
            <p:nvPr/>
          </p:nvSpPr>
          <p:spPr>
            <a:xfrm>
              <a:off x="3480373" y="2764757"/>
              <a:ext cx="132046" cy="122690"/>
            </a:xfrm>
            <a:custGeom>
              <a:avLst/>
              <a:gdLst/>
              <a:ahLst/>
              <a:cxnLst/>
              <a:rect l="l" t="t" r="r" b="b"/>
              <a:pathLst>
                <a:path w="5979" h="5556" extrusionOk="0">
                  <a:moveTo>
                    <a:pt x="1852" y="0"/>
                  </a:moveTo>
                  <a:cubicBezTo>
                    <a:pt x="1663" y="0"/>
                    <a:pt x="1478" y="73"/>
                    <a:pt x="1353" y="218"/>
                  </a:cubicBezTo>
                  <a:lnTo>
                    <a:pt x="286" y="1285"/>
                  </a:lnTo>
                  <a:cubicBezTo>
                    <a:pt x="1" y="1570"/>
                    <a:pt x="1" y="2033"/>
                    <a:pt x="286" y="2317"/>
                  </a:cubicBezTo>
                  <a:lnTo>
                    <a:pt x="3523" y="5555"/>
                  </a:lnTo>
                  <a:lnTo>
                    <a:pt x="5018" y="3598"/>
                  </a:lnTo>
                  <a:cubicBezTo>
                    <a:pt x="5303" y="3171"/>
                    <a:pt x="5623" y="2744"/>
                    <a:pt x="5979" y="2353"/>
                  </a:cubicBezTo>
                  <a:lnTo>
                    <a:pt x="2243" y="111"/>
                  </a:lnTo>
                  <a:cubicBezTo>
                    <a:pt x="2124" y="37"/>
                    <a:pt x="1987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1" name="Google Shape;1076;p67"/>
            <p:cNvSpPr/>
            <p:nvPr/>
          </p:nvSpPr>
          <p:spPr>
            <a:xfrm>
              <a:off x="3465443" y="2765022"/>
              <a:ext cx="348921" cy="342036"/>
            </a:xfrm>
            <a:custGeom>
              <a:avLst/>
              <a:gdLst/>
              <a:ahLst/>
              <a:cxnLst/>
              <a:rect l="l" t="t" r="r" b="b"/>
              <a:pathLst>
                <a:path w="15799" h="15489" extrusionOk="0">
                  <a:moveTo>
                    <a:pt x="11932" y="1794"/>
                  </a:moveTo>
                  <a:cubicBezTo>
                    <a:pt x="11974" y="1794"/>
                    <a:pt x="12017" y="1798"/>
                    <a:pt x="12063" y="1807"/>
                  </a:cubicBezTo>
                  <a:cubicBezTo>
                    <a:pt x="12881" y="1985"/>
                    <a:pt x="13557" y="2661"/>
                    <a:pt x="13735" y="3479"/>
                  </a:cubicBezTo>
                  <a:cubicBezTo>
                    <a:pt x="13806" y="3800"/>
                    <a:pt x="13628" y="4120"/>
                    <a:pt x="13308" y="4155"/>
                  </a:cubicBezTo>
                  <a:lnTo>
                    <a:pt x="13201" y="4155"/>
                  </a:lnTo>
                  <a:cubicBezTo>
                    <a:pt x="12952" y="4155"/>
                    <a:pt x="12739" y="3977"/>
                    <a:pt x="12703" y="3693"/>
                  </a:cubicBezTo>
                  <a:cubicBezTo>
                    <a:pt x="12597" y="3266"/>
                    <a:pt x="12276" y="2946"/>
                    <a:pt x="11814" y="2839"/>
                  </a:cubicBezTo>
                  <a:cubicBezTo>
                    <a:pt x="11181" y="2706"/>
                    <a:pt x="11327" y="1794"/>
                    <a:pt x="11932" y="1794"/>
                  </a:cubicBezTo>
                  <a:close/>
                  <a:moveTo>
                    <a:pt x="4284" y="10751"/>
                  </a:moveTo>
                  <a:cubicBezTo>
                    <a:pt x="4693" y="10751"/>
                    <a:pt x="5044" y="11281"/>
                    <a:pt x="4662" y="11663"/>
                  </a:cubicBezTo>
                  <a:lnTo>
                    <a:pt x="3132" y="13193"/>
                  </a:lnTo>
                  <a:cubicBezTo>
                    <a:pt x="3025" y="13300"/>
                    <a:pt x="2919" y="13335"/>
                    <a:pt x="2776" y="13335"/>
                  </a:cubicBezTo>
                  <a:cubicBezTo>
                    <a:pt x="2314" y="13335"/>
                    <a:pt x="2065" y="12801"/>
                    <a:pt x="2385" y="12446"/>
                  </a:cubicBezTo>
                  <a:lnTo>
                    <a:pt x="3915" y="10916"/>
                  </a:lnTo>
                  <a:cubicBezTo>
                    <a:pt x="4031" y="10800"/>
                    <a:pt x="4160" y="10751"/>
                    <a:pt x="4284" y="10751"/>
                  </a:cubicBezTo>
                  <a:close/>
                  <a:moveTo>
                    <a:pt x="12928" y="0"/>
                  </a:moveTo>
                  <a:cubicBezTo>
                    <a:pt x="11952" y="0"/>
                    <a:pt x="10991" y="261"/>
                    <a:pt x="10142" y="775"/>
                  </a:cubicBezTo>
                  <a:cubicBezTo>
                    <a:pt x="8718" y="1629"/>
                    <a:pt x="7473" y="2803"/>
                    <a:pt x="6548" y="4191"/>
                  </a:cubicBezTo>
                  <a:lnTo>
                    <a:pt x="214" y="12481"/>
                  </a:lnTo>
                  <a:cubicBezTo>
                    <a:pt x="1" y="12766"/>
                    <a:pt x="37" y="13157"/>
                    <a:pt x="321" y="13406"/>
                  </a:cubicBezTo>
                  <a:lnTo>
                    <a:pt x="2171" y="15292"/>
                  </a:lnTo>
                  <a:cubicBezTo>
                    <a:pt x="2306" y="15427"/>
                    <a:pt x="2483" y="15489"/>
                    <a:pt x="2662" y="15489"/>
                  </a:cubicBezTo>
                  <a:cubicBezTo>
                    <a:pt x="2813" y="15489"/>
                    <a:pt x="2966" y="15445"/>
                    <a:pt x="3096" y="15363"/>
                  </a:cubicBezTo>
                  <a:lnTo>
                    <a:pt x="11387" y="9030"/>
                  </a:lnTo>
                  <a:cubicBezTo>
                    <a:pt x="12774" y="8105"/>
                    <a:pt x="13949" y="6860"/>
                    <a:pt x="14803" y="5436"/>
                  </a:cubicBezTo>
                  <a:cubicBezTo>
                    <a:pt x="15621" y="4084"/>
                    <a:pt x="15799" y="2412"/>
                    <a:pt x="15301" y="918"/>
                  </a:cubicBezTo>
                  <a:cubicBezTo>
                    <a:pt x="15194" y="597"/>
                    <a:pt x="14981" y="348"/>
                    <a:pt x="14660" y="277"/>
                  </a:cubicBezTo>
                  <a:cubicBezTo>
                    <a:pt x="14091" y="92"/>
                    <a:pt x="13507" y="0"/>
                    <a:pt x="1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02" name="Google Shape;342;p42"/>
          <p:cNvGrpSpPr/>
          <p:nvPr/>
        </p:nvGrpSpPr>
        <p:grpSpPr>
          <a:xfrm>
            <a:off x="999850" y="2120814"/>
            <a:ext cx="548640" cy="457200"/>
            <a:chOff x="2085525" y="3263750"/>
            <a:chExt cx="481825" cy="381550"/>
          </a:xfrm>
        </p:grpSpPr>
        <p:sp>
          <p:nvSpPr>
            <p:cNvPr id="303" name="Google Shape;343;p42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4" name="Google Shape;344;p42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5" name="Title 6"/>
          <p:cNvSpPr>
            <a:spLocks noGrp="1"/>
          </p:cNvSpPr>
          <p:nvPr>
            <p:ph type="title"/>
          </p:nvPr>
        </p:nvSpPr>
        <p:spPr>
          <a:xfrm>
            <a:off x="1526628" y="2045591"/>
            <a:ext cx="6753368" cy="5727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th-TH" sz="2000" dirty="0">
                <a:solidFill>
                  <a:schemeClr val="accent6">
                    <a:lumMod val="75000"/>
                  </a:schemeClr>
                </a:solidFill>
              </a:rPr>
              <a:t>ผลิตภัณฑ์บางอย่างที่ทำให้รู้สึกถึงลมที่พัด ฟ้าที่ใส อากาศที่สดชื่น</a:t>
            </a:r>
            <a:endParaRPr lang="th-TH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6" name="Title 6"/>
          <p:cNvSpPr>
            <a:spLocks noGrp="1"/>
          </p:cNvSpPr>
          <p:nvPr>
            <p:ph type="title"/>
          </p:nvPr>
        </p:nvSpPr>
        <p:spPr>
          <a:xfrm>
            <a:off x="2410910" y="2821505"/>
            <a:ext cx="5141972" cy="5727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th-TH" sz="2000" dirty="0">
                <a:solidFill>
                  <a:schemeClr val="accent6">
                    <a:lumMod val="75000"/>
                  </a:schemeClr>
                </a:solidFill>
              </a:rPr>
              <a:t>ผลิตภัณฑ์บางอย่างที่ทำให้รู้สึกถึงการตั้งแคมป์</a:t>
            </a:r>
            <a:endParaRPr lang="th-TH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" name="Title 6"/>
          <p:cNvSpPr>
            <a:spLocks noGrp="1"/>
          </p:cNvSpPr>
          <p:nvPr>
            <p:ph type="title"/>
          </p:nvPr>
        </p:nvSpPr>
        <p:spPr>
          <a:xfrm>
            <a:off x="3268170" y="3491094"/>
            <a:ext cx="5141972" cy="910786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th-TH" sz="2000" dirty="0">
                <a:solidFill>
                  <a:schemeClr val="accent6">
                    <a:lumMod val="75000"/>
                  </a:schemeClr>
                </a:solidFill>
              </a:rPr>
              <a:t>ผลิตภัณฑ์บางอย่างที่ทำให้รู้สึกถึงกลิ่นของฝน กลิ่นของป่าเขา กลิ่นของธรรมชาติ</a:t>
            </a:r>
            <a:endParaRPr lang="th-TH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/>
          <p:nvPr/>
        </p:nvSpPr>
        <p:spPr>
          <a:xfrm rot="7517900">
            <a:off x="7458317" y="-1410748"/>
            <a:ext cx="1188395" cy="33067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3" name="Google Shape;383;p46"/>
          <p:cNvSpPr/>
          <p:nvPr/>
        </p:nvSpPr>
        <p:spPr>
          <a:xfrm rot="-4116921">
            <a:off x="-255918" y="2542524"/>
            <a:ext cx="1188365" cy="3306872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0890" y="880315"/>
            <a:ext cx="2143125" cy="5727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AI Sensor</a:t>
            </a:r>
            <a:endParaRPr lang="th-T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Google Shape;263;p37"/>
          <p:cNvSpPr txBox="1">
            <a:spLocks/>
          </p:cNvSpPr>
          <p:nvPr/>
        </p:nvSpPr>
        <p:spPr>
          <a:xfrm>
            <a:off x="150918" y="307615"/>
            <a:ext cx="16277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/>
              <a:t>4.Prototype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93" y="1532120"/>
            <a:ext cx="2143125" cy="2143125"/>
          </a:xfrm>
          <a:prstGeom prst="rect">
            <a:avLst/>
          </a:prstGeom>
        </p:spPr>
      </p:pic>
      <p:sp>
        <p:nvSpPr>
          <p:cNvPr id="28" name="Title 2"/>
          <p:cNvSpPr txBox="1">
            <a:spLocks/>
          </p:cNvSpPr>
          <p:nvPr/>
        </p:nvSpPr>
        <p:spPr>
          <a:xfrm>
            <a:off x="1537867" y="3691600"/>
            <a:ext cx="5869172" cy="126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มีเซนเซอร์ในห้องที่สามารถจับความรู้สึกของผู้ใช้ผ่าน สีหน้า ม่านตา อัตราเต้นของหัวใจ เพื่อนำมาวิเคราะห์ถึงอารมณ์ในขณะนั้น เมื่อผู้ใช้งานเปิดใช้ผลิตภัณฑ์ ระบบของผลิตภัณฑ์ก็จะเลือกแหล่งท่องเที่ยวทางธรรมชาติที่เหมาะสม เพื่อให้ผู้ใช้งานรู้สึกดีขึ้น </a:t>
            </a:r>
          </a:p>
        </p:txBody>
      </p:sp>
    </p:spTree>
    <p:extLst>
      <p:ext uri="{BB962C8B-B14F-4D97-AF65-F5344CB8AC3E}">
        <p14:creationId xmlns:p14="http://schemas.microsoft.com/office/powerpoint/2010/main" val="332705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/>
          <p:nvPr/>
        </p:nvSpPr>
        <p:spPr>
          <a:xfrm rot="7517900">
            <a:off x="7458317" y="-1410748"/>
            <a:ext cx="1188395" cy="33067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3" name="Google Shape;383;p46"/>
          <p:cNvSpPr/>
          <p:nvPr/>
        </p:nvSpPr>
        <p:spPr>
          <a:xfrm rot="-4116921">
            <a:off x="-255918" y="2542524"/>
            <a:ext cx="1188365" cy="3306872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6836" y="878570"/>
            <a:ext cx="1188784" cy="572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VR</a:t>
            </a:r>
            <a:endParaRPr lang="th-TH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Google Shape;263;p37"/>
          <p:cNvSpPr txBox="1">
            <a:spLocks/>
          </p:cNvSpPr>
          <p:nvPr/>
        </p:nvSpPr>
        <p:spPr>
          <a:xfrm>
            <a:off x="139901" y="110070"/>
            <a:ext cx="16277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/>
              <a:t>Prototype</a:t>
            </a: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1468529" y="1366181"/>
            <a:ext cx="7675471" cy="113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เมื่อระบบเลือกแหล่งท่องเที่ยวที่จะทำให้ผู้ใช้รู้สึกดีขึ้นแล้ว การสวมแว่น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VR </a:t>
            </a:r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จะทำให้ผู้ใช้ได้เห็นภาพของสถานที่นั้น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8" y="926569"/>
            <a:ext cx="1082857" cy="1006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8" y="2991497"/>
            <a:ext cx="1081163" cy="1006012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1468529" y="3679695"/>
            <a:ext cx="6530969" cy="47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หูฟังจะให้เสียงของสถานที่นั้น ทำให้ผู้ใช้ได้ความรู้สึกเหมือนได้อยู่ในสถานที่นั้น</a:t>
            </a:r>
            <a:r>
              <a:rPr lang="th-TH" sz="1600" dirty="0" err="1">
                <a:solidFill>
                  <a:schemeClr val="accent6">
                    <a:lumMod val="75000"/>
                  </a:schemeClr>
                </a:solidFill>
              </a:rPr>
              <a:t>จริงๆ</a:t>
            </a:r>
            <a:endParaRPr lang="th-TH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468529" y="3065912"/>
            <a:ext cx="1188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2400" dirty="0">
                <a:solidFill>
                  <a:schemeClr val="accent6">
                    <a:lumMod val="75000"/>
                  </a:schemeClr>
                </a:solidFill>
              </a:rPr>
              <a:t>หูฟัง</a:t>
            </a:r>
          </a:p>
        </p:txBody>
      </p:sp>
      <p:pic>
        <p:nvPicPr>
          <p:cNvPr id="6148" name="Picture 4" descr="11 อันดับ เครื่องพ่นไอน้ํา ยี่ห้อไหนดี ปี 2021 - Pro 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4" y="1944687"/>
            <a:ext cx="1076238" cy="10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1466835" y="2538370"/>
            <a:ext cx="6895943" cy="46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ระบบจะเลือกกลิ่นของสถานที่นั้น ตามช่วงเวลา เช่น กลิ่นหลังฝนตก กลิ่นทะเล เป็นต้น 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466836" y="2008026"/>
            <a:ext cx="26082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2400" dirty="0">
                <a:solidFill>
                  <a:schemeClr val="accent6">
                    <a:lumMod val="75000"/>
                  </a:schemeClr>
                </a:solidFill>
              </a:rPr>
              <a:t>เครื่องปล่อยกลิ่น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65" y="4036265"/>
            <a:ext cx="1077646" cy="958764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1468529" y="4052027"/>
            <a:ext cx="33810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2400" dirty="0">
                <a:solidFill>
                  <a:schemeClr val="accent6">
                    <a:lumMod val="75000"/>
                  </a:schemeClr>
                </a:solidFill>
              </a:rPr>
              <a:t>เครื่องปรับอุณหภูมิ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468529" y="4656824"/>
            <a:ext cx="6357986" cy="46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th-TH" sz="1600" dirty="0">
                <a:solidFill>
                  <a:schemeClr val="accent6">
                    <a:lumMod val="75000"/>
                  </a:schemeClr>
                </a:solidFill>
              </a:rPr>
              <a:t>เครื่องจะปรับอุณหภูมิของห้องให้เหมือนกับสถานที่นั้น ตามช่วงเวลาที่ระบบเลือกให้</a:t>
            </a:r>
          </a:p>
        </p:txBody>
      </p:sp>
    </p:spTree>
    <p:extLst>
      <p:ext uri="{BB962C8B-B14F-4D97-AF65-F5344CB8AC3E}">
        <p14:creationId xmlns:p14="http://schemas.microsoft.com/office/powerpoint/2010/main" val="889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/>
          <p:nvPr/>
        </p:nvSpPr>
        <p:spPr>
          <a:xfrm rot="-543377">
            <a:off x="2340219" y="3527959"/>
            <a:ext cx="4433163" cy="963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1585925" y="1700200"/>
            <a:ext cx="3226500" cy="18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711275" y="4843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PICTURES OF </a:t>
            </a:r>
            <a:r>
              <a:rPr lang="en-US" dirty="0"/>
              <a:t>YOUR</a:t>
            </a:r>
            <a:r>
              <a:rPr lang="en" dirty="0"/>
              <a:t> DESTINATIONS</a:t>
            </a:r>
            <a:endParaRPr dirty="0"/>
          </a:p>
        </p:txBody>
      </p:sp>
      <p:sp>
        <p:nvSpPr>
          <p:cNvPr id="382" name="Google Shape;382;p46"/>
          <p:cNvSpPr/>
          <p:nvPr/>
        </p:nvSpPr>
        <p:spPr>
          <a:xfrm rot="7517900">
            <a:off x="7458317" y="-1410748"/>
            <a:ext cx="1188395" cy="33067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3" name="Google Shape;383;p46"/>
          <p:cNvSpPr/>
          <p:nvPr/>
        </p:nvSpPr>
        <p:spPr>
          <a:xfrm rot="-4116921">
            <a:off x="-255918" y="2542524"/>
            <a:ext cx="1188365" cy="3306872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4" name="Google Shape;384;p46"/>
          <p:cNvGrpSpPr/>
          <p:nvPr/>
        </p:nvGrpSpPr>
        <p:grpSpPr>
          <a:xfrm rot="558357">
            <a:off x="7072420" y="3288049"/>
            <a:ext cx="1568799" cy="1643853"/>
            <a:chOff x="7072656" y="3051665"/>
            <a:chExt cx="1568861" cy="1643918"/>
          </a:xfrm>
        </p:grpSpPr>
        <p:grpSp>
          <p:nvGrpSpPr>
            <p:cNvPr id="385" name="Google Shape;385;p46"/>
            <p:cNvGrpSpPr/>
            <p:nvPr/>
          </p:nvGrpSpPr>
          <p:grpSpPr>
            <a:xfrm rot="-899921">
              <a:off x="7227807" y="3191274"/>
              <a:ext cx="1258558" cy="1364700"/>
              <a:chOff x="7112184" y="3019705"/>
              <a:chExt cx="1433586" cy="1554490"/>
            </a:xfrm>
          </p:grpSpPr>
          <p:sp>
            <p:nvSpPr>
              <p:cNvPr id="386" name="Google Shape;386;p46"/>
              <p:cNvSpPr/>
              <p:nvPr/>
            </p:nvSpPr>
            <p:spPr>
              <a:xfrm rot="899853">
                <a:off x="7261767" y="3144253"/>
                <a:ext cx="1134421" cy="130539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26578" extrusionOk="0">
                    <a:moveTo>
                      <a:pt x="1" y="0"/>
                    </a:moveTo>
                    <a:lnTo>
                      <a:pt x="1" y="896"/>
                    </a:lnTo>
                    <a:lnTo>
                      <a:pt x="80" y="896"/>
                    </a:lnTo>
                    <a:cubicBezTo>
                      <a:pt x="538" y="896"/>
                      <a:pt x="916" y="1254"/>
                      <a:pt x="916" y="1731"/>
                    </a:cubicBezTo>
                    <a:cubicBezTo>
                      <a:pt x="916" y="2189"/>
                      <a:pt x="538" y="2567"/>
                      <a:pt x="80" y="2567"/>
                    </a:cubicBezTo>
                    <a:cubicBezTo>
                      <a:pt x="61" y="2567"/>
                      <a:pt x="21" y="2567"/>
                      <a:pt x="1" y="2547"/>
                    </a:cubicBezTo>
                    <a:lnTo>
                      <a:pt x="1" y="3203"/>
                    </a:lnTo>
                    <a:lnTo>
                      <a:pt x="80" y="3203"/>
                    </a:lnTo>
                    <a:cubicBezTo>
                      <a:pt x="538" y="3203"/>
                      <a:pt x="916" y="3581"/>
                      <a:pt x="916" y="4039"/>
                    </a:cubicBezTo>
                    <a:cubicBezTo>
                      <a:pt x="916" y="4496"/>
                      <a:pt x="538" y="4874"/>
                      <a:pt x="80" y="4874"/>
                    </a:cubicBezTo>
                    <a:lnTo>
                      <a:pt x="1" y="4874"/>
                    </a:lnTo>
                    <a:lnTo>
                      <a:pt x="1" y="5531"/>
                    </a:lnTo>
                    <a:cubicBezTo>
                      <a:pt x="21" y="5511"/>
                      <a:pt x="61" y="5511"/>
                      <a:pt x="80" y="5511"/>
                    </a:cubicBezTo>
                    <a:cubicBezTo>
                      <a:pt x="538" y="5511"/>
                      <a:pt x="916" y="5889"/>
                      <a:pt x="916" y="6346"/>
                    </a:cubicBezTo>
                    <a:cubicBezTo>
                      <a:pt x="916" y="6824"/>
                      <a:pt x="538" y="7182"/>
                      <a:pt x="80" y="7182"/>
                    </a:cubicBezTo>
                    <a:lnTo>
                      <a:pt x="1" y="7182"/>
                    </a:lnTo>
                    <a:lnTo>
                      <a:pt x="1" y="7838"/>
                    </a:lnTo>
                    <a:lnTo>
                      <a:pt x="80" y="7838"/>
                    </a:lnTo>
                    <a:cubicBezTo>
                      <a:pt x="538" y="7838"/>
                      <a:pt x="916" y="8196"/>
                      <a:pt x="916" y="8674"/>
                    </a:cubicBezTo>
                    <a:cubicBezTo>
                      <a:pt x="916" y="9131"/>
                      <a:pt x="538" y="9509"/>
                      <a:pt x="80" y="9509"/>
                    </a:cubicBezTo>
                    <a:cubicBezTo>
                      <a:pt x="61" y="9509"/>
                      <a:pt x="21" y="9489"/>
                      <a:pt x="1" y="9489"/>
                    </a:cubicBezTo>
                    <a:lnTo>
                      <a:pt x="1" y="10146"/>
                    </a:lnTo>
                    <a:lnTo>
                      <a:pt x="80" y="10146"/>
                    </a:lnTo>
                    <a:cubicBezTo>
                      <a:pt x="538" y="10146"/>
                      <a:pt x="916" y="10524"/>
                      <a:pt x="916" y="10981"/>
                    </a:cubicBezTo>
                    <a:cubicBezTo>
                      <a:pt x="916" y="11439"/>
                      <a:pt x="538" y="11817"/>
                      <a:pt x="80" y="11817"/>
                    </a:cubicBezTo>
                    <a:lnTo>
                      <a:pt x="1" y="11817"/>
                    </a:lnTo>
                    <a:lnTo>
                      <a:pt x="1" y="12453"/>
                    </a:lnTo>
                    <a:lnTo>
                      <a:pt x="80" y="12453"/>
                    </a:lnTo>
                    <a:cubicBezTo>
                      <a:pt x="538" y="12453"/>
                      <a:pt x="916" y="12831"/>
                      <a:pt x="916" y="13289"/>
                    </a:cubicBezTo>
                    <a:cubicBezTo>
                      <a:pt x="916" y="13746"/>
                      <a:pt x="538" y="14124"/>
                      <a:pt x="80" y="14124"/>
                    </a:cubicBezTo>
                    <a:lnTo>
                      <a:pt x="1" y="14124"/>
                    </a:lnTo>
                    <a:lnTo>
                      <a:pt x="1" y="14781"/>
                    </a:lnTo>
                    <a:cubicBezTo>
                      <a:pt x="21" y="14761"/>
                      <a:pt x="61" y="14761"/>
                      <a:pt x="80" y="14761"/>
                    </a:cubicBezTo>
                    <a:cubicBezTo>
                      <a:pt x="538" y="14761"/>
                      <a:pt x="916" y="15139"/>
                      <a:pt x="916" y="15596"/>
                    </a:cubicBezTo>
                    <a:cubicBezTo>
                      <a:pt x="916" y="16074"/>
                      <a:pt x="538" y="16432"/>
                      <a:pt x="80" y="16432"/>
                    </a:cubicBezTo>
                    <a:lnTo>
                      <a:pt x="1" y="16432"/>
                    </a:lnTo>
                    <a:lnTo>
                      <a:pt x="1" y="17088"/>
                    </a:lnTo>
                    <a:lnTo>
                      <a:pt x="80" y="17088"/>
                    </a:lnTo>
                    <a:cubicBezTo>
                      <a:pt x="538" y="17088"/>
                      <a:pt x="916" y="17446"/>
                      <a:pt x="916" y="17924"/>
                    </a:cubicBezTo>
                    <a:cubicBezTo>
                      <a:pt x="916" y="18381"/>
                      <a:pt x="538" y="18759"/>
                      <a:pt x="80" y="18759"/>
                    </a:cubicBezTo>
                    <a:cubicBezTo>
                      <a:pt x="61" y="18759"/>
                      <a:pt x="21" y="18739"/>
                      <a:pt x="1" y="18739"/>
                    </a:cubicBezTo>
                    <a:lnTo>
                      <a:pt x="1" y="19396"/>
                    </a:lnTo>
                    <a:lnTo>
                      <a:pt x="80" y="19396"/>
                    </a:lnTo>
                    <a:cubicBezTo>
                      <a:pt x="538" y="19396"/>
                      <a:pt x="916" y="19774"/>
                      <a:pt x="916" y="20231"/>
                    </a:cubicBezTo>
                    <a:cubicBezTo>
                      <a:pt x="916" y="20689"/>
                      <a:pt x="538" y="21067"/>
                      <a:pt x="80" y="21067"/>
                    </a:cubicBezTo>
                    <a:lnTo>
                      <a:pt x="1" y="21067"/>
                    </a:lnTo>
                    <a:lnTo>
                      <a:pt x="1" y="21703"/>
                    </a:lnTo>
                    <a:lnTo>
                      <a:pt x="80" y="21703"/>
                    </a:lnTo>
                    <a:cubicBezTo>
                      <a:pt x="538" y="21703"/>
                      <a:pt x="916" y="22081"/>
                      <a:pt x="916" y="22539"/>
                    </a:cubicBezTo>
                    <a:cubicBezTo>
                      <a:pt x="916" y="22996"/>
                      <a:pt x="538" y="23374"/>
                      <a:pt x="80" y="23374"/>
                    </a:cubicBezTo>
                    <a:lnTo>
                      <a:pt x="1" y="23374"/>
                    </a:lnTo>
                    <a:lnTo>
                      <a:pt x="1" y="24031"/>
                    </a:lnTo>
                    <a:cubicBezTo>
                      <a:pt x="21" y="24011"/>
                      <a:pt x="61" y="24011"/>
                      <a:pt x="80" y="24011"/>
                    </a:cubicBezTo>
                    <a:cubicBezTo>
                      <a:pt x="538" y="24011"/>
                      <a:pt x="916" y="24389"/>
                      <a:pt x="916" y="24847"/>
                    </a:cubicBezTo>
                    <a:cubicBezTo>
                      <a:pt x="916" y="25324"/>
                      <a:pt x="538" y="25682"/>
                      <a:pt x="80" y="25682"/>
                    </a:cubicBezTo>
                    <a:lnTo>
                      <a:pt x="1" y="25682"/>
                    </a:lnTo>
                    <a:lnTo>
                      <a:pt x="1" y="26577"/>
                    </a:lnTo>
                    <a:lnTo>
                      <a:pt x="1493" y="26577"/>
                    </a:lnTo>
                    <a:cubicBezTo>
                      <a:pt x="1493" y="26120"/>
                      <a:pt x="1871" y="25742"/>
                      <a:pt x="2328" y="25742"/>
                    </a:cubicBezTo>
                    <a:cubicBezTo>
                      <a:pt x="2786" y="25742"/>
                      <a:pt x="3164" y="26120"/>
                      <a:pt x="3164" y="26577"/>
                    </a:cubicBezTo>
                    <a:lnTo>
                      <a:pt x="3800" y="26577"/>
                    </a:lnTo>
                    <a:cubicBezTo>
                      <a:pt x="3800" y="26120"/>
                      <a:pt x="4178" y="25742"/>
                      <a:pt x="4636" y="25742"/>
                    </a:cubicBezTo>
                    <a:cubicBezTo>
                      <a:pt x="5113" y="25742"/>
                      <a:pt x="5471" y="26120"/>
                      <a:pt x="5471" y="26577"/>
                    </a:cubicBezTo>
                    <a:lnTo>
                      <a:pt x="6128" y="26577"/>
                    </a:lnTo>
                    <a:cubicBezTo>
                      <a:pt x="6128" y="26120"/>
                      <a:pt x="6486" y="25742"/>
                      <a:pt x="6963" y="25742"/>
                    </a:cubicBezTo>
                    <a:cubicBezTo>
                      <a:pt x="7421" y="25742"/>
                      <a:pt x="7799" y="26120"/>
                      <a:pt x="7799" y="26577"/>
                    </a:cubicBezTo>
                    <a:lnTo>
                      <a:pt x="8435" y="26577"/>
                    </a:lnTo>
                    <a:cubicBezTo>
                      <a:pt x="8435" y="26120"/>
                      <a:pt x="8813" y="25742"/>
                      <a:pt x="9271" y="25742"/>
                    </a:cubicBezTo>
                    <a:cubicBezTo>
                      <a:pt x="9728" y="25742"/>
                      <a:pt x="10106" y="26120"/>
                      <a:pt x="10106" y="26577"/>
                    </a:cubicBezTo>
                    <a:lnTo>
                      <a:pt x="10743" y="26577"/>
                    </a:lnTo>
                    <a:cubicBezTo>
                      <a:pt x="10743" y="26120"/>
                      <a:pt x="11121" y="25742"/>
                      <a:pt x="11598" y="25742"/>
                    </a:cubicBezTo>
                    <a:cubicBezTo>
                      <a:pt x="12056" y="25742"/>
                      <a:pt x="12434" y="26120"/>
                      <a:pt x="12434" y="26577"/>
                    </a:cubicBezTo>
                    <a:lnTo>
                      <a:pt x="13070" y="26577"/>
                    </a:lnTo>
                    <a:cubicBezTo>
                      <a:pt x="13070" y="26120"/>
                      <a:pt x="13448" y="25742"/>
                      <a:pt x="13906" y="25742"/>
                    </a:cubicBezTo>
                    <a:cubicBezTo>
                      <a:pt x="14363" y="25742"/>
                      <a:pt x="14741" y="26120"/>
                      <a:pt x="14741" y="26577"/>
                    </a:cubicBezTo>
                    <a:lnTo>
                      <a:pt x="15378" y="26577"/>
                    </a:lnTo>
                    <a:cubicBezTo>
                      <a:pt x="15378" y="26120"/>
                      <a:pt x="15756" y="25742"/>
                      <a:pt x="16213" y="25742"/>
                    </a:cubicBezTo>
                    <a:cubicBezTo>
                      <a:pt x="16691" y="25742"/>
                      <a:pt x="17049" y="26120"/>
                      <a:pt x="17049" y="26577"/>
                    </a:cubicBezTo>
                    <a:lnTo>
                      <a:pt x="17705" y="26577"/>
                    </a:lnTo>
                    <a:cubicBezTo>
                      <a:pt x="17705" y="26120"/>
                      <a:pt x="18063" y="25742"/>
                      <a:pt x="18541" y="25742"/>
                    </a:cubicBezTo>
                    <a:cubicBezTo>
                      <a:pt x="18998" y="25742"/>
                      <a:pt x="19376" y="26120"/>
                      <a:pt x="19376" y="26577"/>
                    </a:cubicBezTo>
                    <a:lnTo>
                      <a:pt x="20013" y="26577"/>
                    </a:lnTo>
                    <a:cubicBezTo>
                      <a:pt x="20013" y="26120"/>
                      <a:pt x="20391" y="25742"/>
                      <a:pt x="20848" y="25742"/>
                    </a:cubicBezTo>
                    <a:cubicBezTo>
                      <a:pt x="21306" y="25742"/>
                      <a:pt x="21684" y="26120"/>
                      <a:pt x="21684" y="26577"/>
                    </a:cubicBezTo>
                    <a:lnTo>
                      <a:pt x="23096" y="26577"/>
                    </a:lnTo>
                    <a:lnTo>
                      <a:pt x="23096" y="25682"/>
                    </a:lnTo>
                    <a:cubicBezTo>
                      <a:pt x="22639" y="25682"/>
                      <a:pt x="22261" y="25304"/>
                      <a:pt x="22261" y="24847"/>
                    </a:cubicBezTo>
                    <a:cubicBezTo>
                      <a:pt x="22261" y="24389"/>
                      <a:pt x="22639" y="24011"/>
                      <a:pt x="23096" y="24011"/>
                    </a:cubicBezTo>
                    <a:lnTo>
                      <a:pt x="23096" y="23374"/>
                    </a:lnTo>
                    <a:cubicBezTo>
                      <a:pt x="22639" y="23374"/>
                      <a:pt x="22261" y="22996"/>
                      <a:pt x="22261" y="22539"/>
                    </a:cubicBezTo>
                    <a:cubicBezTo>
                      <a:pt x="22261" y="22081"/>
                      <a:pt x="22639" y="21703"/>
                      <a:pt x="23096" y="21703"/>
                    </a:cubicBezTo>
                    <a:lnTo>
                      <a:pt x="23096" y="21047"/>
                    </a:lnTo>
                    <a:cubicBezTo>
                      <a:pt x="22639" y="21047"/>
                      <a:pt x="22261" y="20689"/>
                      <a:pt x="22261" y="20211"/>
                    </a:cubicBezTo>
                    <a:cubicBezTo>
                      <a:pt x="22261" y="19754"/>
                      <a:pt x="22639" y="19376"/>
                      <a:pt x="23096" y="19376"/>
                    </a:cubicBezTo>
                    <a:lnTo>
                      <a:pt x="23096" y="18739"/>
                    </a:lnTo>
                    <a:cubicBezTo>
                      <a:pt x="22639" y="18739"/>
                      <a:pt x="22261" y="18361"/>
                      <a:pt x="22261" y="17904"/>
                    </a:cubicBezTo>
                    <a:cubicBezTo>
                      <a:pt x="22261" y="17446"/>
                      <a:pt x="22639" y="17068"/>
                      <a:pt x="23096" y="17068"/>
                    </a:cubicBezTo>
                    <a:lnTo>
                      <a:pt x="23096" y="16432"/>
                    </a:lnTo>
                    <a:cubicBezTo>
                      <a:pt x="22639" y="16432"/>
                      <a:pt x="22261" y="16054"/>
                      <a:pt x="22261" y="15596"/>
                    </a:cubicBezTo>
                    <a:cubicBezTo>
                      <a:pt x="22261" y="15119"/>
                      <a:pt x="22639" y="14761"/>
                      <a:pt x="23096" y="14761"/>
                    </a:cubicBezTo>
                    <a:lnTo>
                      <a:pt x="23096" y="14104"/>
                    </a:lnTo>
                    <a:cubicBezTo>
                      <a:pt x="22639" y="14104"/>
                      <a:pt x="22261" y="13746"/>
                      <a:pt x="22261" y="13269"/>
                    </a:cubicBezTo>
                    <a:cubicBezTo>
                      <a:pt x="22261" y="12811"/>
                      <a:pt x="22639" y="12433"/>
                      <a:pt x="23096" y="12433"/>
                    </a:cubicBezTo>
                    <a:lnTo>
                      <a:pt x="23096" y="11797"/>
                    </a:lnTo>
                    <a:cubicBezTo>
                      <a:pt x="22639" y="11797"/>
                      <a:pt x="22261" y="11419"/>
                      <a:pt x="22261" y="10961"/>
                    </a:cubicBezTo>
                    <a:cubicBezTo>
                      <a:pt x="22261" y="10504"/>
                      <a:pt x="22639" y="10126"/>
                      <a:pt x="23096" y="10126"/>
                    </a:cubicBezTo>
                    <a:lnTo>
                      <a:pt x="23096" y="9489"/>
                    </a:lnTo>
                    <a:cubicBezTo>
                      <a:pt x="22639" y="9489"/>
                      <a:pt x="22261" y="9111"/>
                      <a:pt x="22261" y="8654"/>
                    </a:cubicBezTo>
                    <a:cubicBezTo>
                      <a:pt x="22261" y="8176"/>
                      <a:pt x="22639" y="7818"/>
                      <a:pt x="23096" y="7818"/>
                    </a:cubicBezTo>
                    <a:lnTo>
                      <a:pt x="23096" y="7162"/>
                    </a:lnTo>
                    <a:cubicBezTo>
                      <a:pt x="22639" y="7162"/>
                      <a:pt x="22261" y="6784"/>
                      <a:pt x="22261" y="6326"/>
                    </a:cubicBezTo>
                    <a:cubicBezTo>
                      <a:pt x="22261" y="5869"/>
                      <a:pt x="22639" y="5491"/>
                      <a:pt x="23096" y="5491"/>
                    </a:cubicBezTo>
                    <a:lnTo>
                      <a:pt x="23096" y="4854"/>
                    </a:lnTo>
                    <a:cubicBezTo>
                      <a:pt x="23085" y="4855"/>
                      <a:pt x="23073" y="4855"/>
                      <a:pt x="23062" y="4855"/>
                    </a:cubicBezTo>
                    <a:cubicBezTo>
                      <a:pt x="22620" y="4855"/>
                      <a:pt x="22261" y="4485"/>
                      <a:pt x="22261" y="4039"/>
                    </a:cubicBezTo>
                    <a:cubicBezTo>
                      <a:pt x="22261" y="3581"/>
                      <a:pt x="22639" y="3203"/>
                      <a:pt x="23096" y="3203"/>
                    </a:cubicBezTo>
                    <a:lnTo>
                      <a:pt x="23096" y="2567"/>
                    </a:lnTo>
                    <a:cubicBezTo>
                      <a:pt x="22639" y="2567"/>
                      <a:pt x="22261" y="2189"/>
                      <a:pt x="22261" y="1731"/>
                    </a:cubicBezTo>
                    <a:cubicBezTo>
                      <a:pt x="22261" y="1274"/>
                      <a:pt x="22639" y="896"/>
                      <a:pt x="23096" y="896"/>
                    </a:cubicBezTo>
                    <a:lnTo>
                      <a:pt x="23096" y="0"/>
                    </a:lnTo>
                    <a:lnTo>
                      <a:pt x="21684" y="0"/>
                    </a:lnTo>
                    <a:cubicBezTo>
                      <a:pt x="21684" y="458"/>
                      <a:pt x="21306" y="836"/>
                      <a:pt x="20848" y="836"/>
                    </a:cubicBezTo>
                    <a:cubicBezTo>
                      <a:pt x="20391" y="836"/>
                      <a:pt x="20013" y="458"/>
                      <a:pt x="20013" y="0"/>
                    </a:cubicBezTo>
                    <a:lnTo>
                      <a:pt x="19376" y="0"/>
                    </a:lnTo>
                    <a:cubicBezTo>
                      <a:pt x="19376" y="458"/>
                      <a:pt x="18998" y="836"/>
                      <a:pt x="18541" y="836"/>
                    </a:cubicBezTo>
                    <a:cubicBezTo>
                      <a:pt x="18063" y="836"/>
                      <a:pt x="17705" y="458"/>
                      <a:pt x="17705" y="0"/>
                    </a:cubicBezTo>
                    <a:lnTo>
                      <a:pt x="17049" y="0"/>
                    </a:lnTo>
                    <a:cubicBezTo>
                      <a:pt x="17049" y="458"/>
                      <a:pt x="16691" y="836"/>
                      <a:pt x="16213" y="836"/>
                    </a:cubicBezTo>
                    <a:cubicBezTo>
                      <a:pt x="15756" y="836"/>
                      <a:pt x="15378" y="458"/>
                      <a:pt x="15378" y="0"/>
                    </a:cubicBezTo>
                    <a:lnTo>
                      <a:pt x="14741" y="0"/>
                    </a:lnTo>
                    <a:cubicBezTo>
                      <a:pt x="14741" y="458"/>
                      <a:pt x="14363" y="836"/>
                      <a:pt x="13906" y="836"/>
                    </a:cubicBezTo>
                    <a:cubicBezTo>
                      <a:pt x="13448" y="836"/>
                      <a:pt x="13070" y="458"/>
                      <a:pt x="13070" y="0"/>
                    </a:cubicBezTo>
                    <a:lnTo>
                      <a:pt x="12434" y="0"/>
                    </a:lnTo>
                    <a:cubicBezTo>
                      <a:pt x="12434" y="458"/>
                      <a:pt x="12056" y="836"/>
                      <a:pt x="11598" y="836"/>
                    </a:cubicBezTo>
                    <a:cubicBezTo>
                      <a:pt x="11121" y="836"/>
                      <a:pt x="10743" y="458"/>
                      <a:pt x="10743" y="0"/>
                    </a:cubicBezTo>
                    <a:lnTo>
                      <a:pt x="10106" y="0"/>
                    </a:lnTo>
                    <a:cubicBezTo>
                      <a:pt x="10106" y="458"/>
                      <a:pt x="9728" y="836"/>
                      <a:pt x="9271" y="836"/>
                    </a:cubicBezTo>
                    <a:cubicBezTo>
                      <a:pt x="8813" y="836"/>
                      <a:pt x="8435" y="458"/>
                      <a:pt x="8435" y="0"/>
                    </a:cubicBezTo>
                    <a:lnTo>
                      <a:pt x="7799" y="0"/>
                    </a:lnTo>
                    <a:cubicBezTo>
                      <a:pt x="7799" y="458"/>
                      <a:pt x="7421" y="836"/>
                      <a:pt x="6963" y="836"/>
                    </a:cubicBezTo>
                    <a:cubicBezTo>
                      <a:pt x="6486" y="836"/>
                      <a:pt x="6128" y="458"/>
                      <a:pt x="6128" y="0"/>
                    </a:cubicBezTo>
                    <a:lnTo>
                      <a:pt x="5471" y="0"/>
                    </a:lnTo>
                    <a:cubicBezTo>
                      <a:pt x="5471" y="458"/>
                      <a:pt x="5113" y="836"/>
                      <a:pt x="4636" y="836"/>
                    </a:cubicBezTo>
                    <a:cubicBezTo>
                      <a:pt x="4178" y="836"/>
                      <a:pt x="3800" y="458"/>
                      <a:pt x="3800" y="0"/>
                    </a:cubicBezTo>
                    <a:lnTo>
                      <a:pt x="3164" y="0"/>
                    </a:lnTo>
                    <a:cubicBezTo>
                      <a:pt x="3164" y="458"/>
                      <a:pt x="2786" y="836"/>
                      <a:pt x="2328" y="836"/>
                    </a:cubicBezTo>
                    <a:cubicBezTo>
                      <a:pt x="1871" y="836"/>
                      <a:pt x="1493" y="458"/>
                      <a:pt x="1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46"/>
              <p:cNvSpPr/>
              <p:nvPr/>
            </p:nvSpPr>
            <p:spPr>
              <a:xfrm rot="900863">
                <a:off x="7421885" y="3308880"/>
                <a:ext cx="814092" cy="976439"/>
              </a:xfrm>
              <a:prstGeom prst="rect">
                <a:avLst/>
              </a:prstGeom>
              <a:solidFill>
                <a:schemeClr val="accent2"/>
              </a:solidFill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46"/>
            <p:cNvGrpSpPr/>
            <p:nvPr/>
          </p:nvGrpSpPr>
          <p:grpSpPr>
            <a:xfrm rot="8623">
              <a:off x="7595039" y="3587401"/>
              <a:ext cx="524095" cy="572448"/>
              <a:chOff x="2755079" y="2156914"/>
              <a:chExt cx="386642" cy="398170"/>
            </a:xfrm>
          </p:grpSpPr>
          <p:sp>
            <p:nvSpPr>
              <p:cNvPr id="389" name="Google Shape;389;p46"/>
              <p:cNvSpPr/>
              <p:nvPr/>
            </p:nvSpPr>
            <p:spPr>
              <a:xfrm>
                <a:off x="2755079" y="2326419"/>
                <a:ext cx="386642" cy="227869"/>
              </a:xfrm>
              <a:custGeom>
                <a:avLst/>
                <a:gdLst/>
                <a:ahLst/>
                <a:cxnLst/>
                <a:rect l="l" t="t" r="r" b="b"/>
                <a:pathLst>
                  <a:path w="17507" h="10319" extrusionOk="0">
                    <a:moveTo>
                      <a:pt x="5551" y="0"/>
                    </a:moveTo>
                    <a:lnTo>
                      <a:pt x="179" y="9002"/>
                    </a:lnTo>
                    <a:cubicBezTo>
                      <a:pt x="1" y="9287"/>
                      <a:pt x="1" y="9607"/>
                      <a:pt x="179" y="9892"/>
                    </a:cubicBezTo>
                    <a:cubicBezTo>
                      <a:pt x="321" y="10177"/>
                      <a:pt x="606" y="10319"/>
                      <a:pt x="926" y="10319"/>
                    </a:cubicBezTo>
                    <a:lnTo>
                      <a:pt x="3381" y="10319"/>
                    </a:lnTo>
                    <a:lnTo>
                      <a:pt x="8327" y="1957"/>
                    </a:lnTo>
                    <a:cubicBezTo>
                      <a:pt x="8398" y="1779"/>
                      <a:pt x="8576" y="1673"/>
                      <a:pt x="8754" y="1673"/>
                    </a:cubicBezTo>
                    <a:cubicBezTo>
                      <a:pt x="8932" y="1673"/>
                      <a:pt x="9110" y="1779"/>
                      <a:pt x="9216" y="1957"/>
                    </a:cubicBezTo>
                    <a:lnTo>
                      <a:pt x="14162" y="10319"/>
                    </a:lnTo>
                    <a:lnTo>
                      <a:pt x="16582" y="10319"/>
                    </a:lnTo>
                    <a:cubicBezTo>
                      <a:pt x="16902" y="10319"/>
                      <a:pt x="17186" y="10177"/>
                      <a:pt x="17364" y="9892"/>
                    </a:cubicBezTo>
                    <a:cubicBezTo>
                      <a:pt x="17507" y="9607"/>
                      <a:pt x="17507" y="9287"/>
                      <a:pt x="17329" y="9002"/>
                    </a:cubicBezTo>
                    <a:lnTo>
                      <a:pt x="119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6"/>
              <p:cNvSpPr/>
              <p:nvPr/>
            </p:nvSpPr>
            <p:spPr>
              <a:xfrm>
                <a:off x="2855676" y="2397922"/>
                <a:ext cx="184675" cy="157161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7117" extrusionOk="0">
                    <a:moveTo>
                      <a:pt x="4199" y="0"/>
                    </a:moveTo>
                    <a:lnTo>
                      <a:pt x="0" y="7116"/>
                    </a:lnTo>
                    <a:lnTo>
                      <a:pt x="8362" y="7116"/>
                    </a:lnTo>
                    <a:lnTo>
                      <a:pt x="4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6"/>
              <p:cNvSpPr/>
              <p:nvPr/>
            </p:nvSpPr>
            <p:spPr>
              <a:xfrm>
                <a:off x="2892603" y="2156914"/>
                <a:ext cx="113186" cy="145965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6610" extrusionOk="0">
                    <a:moveTo>
                      <a:pt x="983" y="0"/>
                    </a:moveTo>
                    <a:cubicBezTo>
                      <a:pt x="617" y="0"/>
                      <a:pt x="147" y="442"/>
                      <a:pt x="427" y="774"/>
                    </a:cubicBezTo>
                    <a:lnTo>
                      <a:pt x="1957" y="3336"/>
                    </a:lnTo>
                    <a:lnTo>
                      <a:pt x="0" y="6609"/>
                    </a:lnTo>
                    <a:lnTo>
                      <a:pt x="5124" y="6609"/>
                    </a:lnTo>
                    <a:lnTo>
                      <a:pt x="3167" y="3336"/>
                    </a:lnTo>
                    <a:lnTo>
                      <a:pt x="4697" y="774"/>
                    </a:lnTo>
                    <a:cubicBezTo>
                      <a:pt x="4847" y="374"/>
                      <a:pt x="4540" y="44"/>
                      <a:pt x="4209" y="44"/>
                    </a:cubicBezTo>
                    <a:cubicBezTo>
                      <a:pt x="4068" y="44"/>
                      <a:pt x="3924" y="103"/>
                      <a:pt x="3808" y="240"/>
                    </a:cubicBezTo>
                    <a:lnTo>
                      <a:pt x="2562" y="2304"/>
                    </a:lnTo>
                    <a:lnTo>
                      <a:pt x="1317" y="240"/>
                    </a:lnTo>
                    <a:cubicBezTo>
                      <a:pt x="1257" y="69"/>
                      <a:pt x="1128" y="0"/>
                      <a:pt x="9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 l="13538" t="4560" r="120" b="6551"/>
          <a:stretch/>
        </p:blipFill>
        <p:spPr>
          <a:xfrm rot="-628380">
            <a:off x="1610336" y="1589057"/>
            <a:ext cx="3078702" cy="1783237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3" name="Google Shape;393;p46"/>
          <p:cNvSpPr/>
          <p:nvPr/>
        </p:nvSpPr>
        <p:spPr>
          <a:xfrm rot="-617902">
            <a:off x="1610892" y="1571545"/>
            <a:ext cx="3086015" cy="1814113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" name="Google Shape;394;p46"/>
          <p:cNvPicPr preferRelativeResize="0"/>
          <p:nvPr/>
        </p:nvPicPr>
        <p:blipFill rotWithShape="1">
          <a:blip r:embed="rId4">
            <a:alphaModFix/>
          </a:blip>
          <a:srcRect t="30329" b="11266"/>
          <a:stretch/>
        </p:blipFill>
        <p:spPr>
          <a:xfrm>
            <a:off x="2307400" y="3191775"/>
            <a:ext cx="4351800" cy="1430150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5" name="Google Shape;395;p46"/>
          <p:cNvSpPr/>
          <p:nvPr/>
        </p:nvSpPr>
        <p:spPr>
          <a:xfrm>
            <a:off x="2307400" y="3205925"/>
            <a:ext cx="4351800" cy="1416000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6"/>
          <p:cNvSpPr/>
          <p:nvPr/>
        </p:nvSpPr>
        <p:spPr>
          <a:xfrm rot="565751">
            <a:off x="5047646" y="1732653"/>
            <a:ext cx="2217562" cy="18127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5">
            <a:alphaModFix/>
          </a:blip>
          <a:srcRect l="20124" t="15951" r="27604" b="6312"/>
          <a:stretch/>
        </p:blipFill>
        <p:spPr>
          <a:xfrm rot="1032649">
            <a:off x="5113400" y="1751850"/>
            <a:ext cx="2135914" cy="1786777"/>
          </a:xfrm>
          <a:prstGeom prst="rect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8" name="Google Shape;398;p46"/>
          <p:cNvSpPr/>
          <p:nvPr/>
        </p:nvSpPr>
        <p:spPr>
          <a:xfrm rot="1030903">
            <a:off x="5108630" y="1729296"/>
            <a:ext cx="2160099" cy="1830908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/>
          <p:nvPr/>
        </p:nvSpPr>
        <p:spPr>
          <a:xfrm rot="-3527416">
            <a:off x="7337577" y="-697589"/>
            <a:ext cx="643286" cy="3605640"/>
          </a:xfrm>
          <a:custGeom>
            <a:avLst/>
            <a:gdLst/>
            <a:ahLst/>
            <a:cxnLst/>
            <a:rect l="l" t="t" r="r" b="b"/>
            <a:pathLst>
              <a:path w="8072" h="101882" extrusionOk="0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" name="Rectangle: Rounded Corners 3"/>
          <p:cNvSpPr/>
          <p:nvPr/>
        </p:nvSpPr>
        <p:spPr>
          <a:xfrm>
            <a:off x="239432" y="1254068"/>
            <a:ext cx="3526465" cy="162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85" name="Rectangle: Rounded Corners 84"/>
          <p:cNvSpPr/>
          <p:nvPr/>
        </p:nvSpPr>
        <p:spPr>
          <a:xfrm>
            <a:off x="239431" y="3448604"/>
            <a:ext cx="3526465" cy="162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6" name="Rectangle: Rounded Corners 85"/>
          <p:cNvSpPr/>
          <p:nvPr/>
        </p:nvSpPr>
        <p:spPr>
          <a:xfrm>
            <a:off x="4785408" y="1262557"/>
            <a:ext cx="3526465" cy="162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Rectangle: Rounded Corners 86"/>
          <p:cNvSpPr/>
          <p:nvPr/>
        </p:nvSpPr>
        <p:spPr>
          <a:xfrm>
            <a:off x="4785408" y="3448604"/>
            <a:ext cx="3526465" cy="162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Google Shape;263;p37"/>
          <p:cNvSpPr txBox="1">
            <a:spLocks/>
          </p:cNvSpPr>
          <p:nvPr/>
        </p:nvSpPr>
        <p:spPr>
          <a:xfrm>
            <a:off x="139901" y="110070"/>
            <a:ext cx="31030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/>
              <a:t>Test Feedback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16588" y="694087"/>
            <a:ext cx="1312897" cy="5727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LIKE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1" name="Title 5"/>
          <p:cNvSpPr txBox="1">
            <a:spLocks/>
          </p:cNvSpPr>
          <p:nvPr/>
        </p:nvSpPr>
        <p:spPr>
          <a:xfrm>
            <a:off x="6473611" y="678651"/>
            <a:ext cx="1835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DISLIKE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2" name="Title 5"/>
          <p:cNvSpPr txBox="1">
            <a:spLocks/>
          </p:cNvSpPr>
          <p:nvPr/>
        </p:nvSpPr>
        <p:spPr>
          <a:xfrm>
            <a:off x="1893621" y="2809713"/>
            <a:ext cx="1835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Q&amp;A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>
          <a:xfrm>
            <a:off x="6892677" y="2830249"/>
            <a:ext cx="12981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IDEA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4" name="Title 5"/>
          <p:cNvSpPr txBox="1">
            <a:spLocks/>
          </p:cNvSpPr>
          <p:nvPr/>
        </p:nvSpPr>
        <p:spPr>
          <a:xfrm>
            <a:off x="239431" y="1301402"/>
            <a:ext cx="3490054" cy="147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th-TH" sz="2000" dirty="0">
                <a:solidFill>
                  <a:schemeClr val="bg1"/>
                </a:solidFill>
              </a:rPr>
              <a:t>ชอบที่ได้สัมผัสธรรมชาติ ในบรรยากาศที่ใกล้เคียงความจริงมากที่สุด</a:t>
            </a:r>
          </a:p>
        </p:txBody>
      </p:sp>
      <p:sp>
        <p:nvSpPr>
          <p:cNvPr id="95" name="Title 5"/>
          <p:cNvSpPr txBox="1">
            <a:spLocks/>
          </p:cNvSpPr>
          <p:nvPr/>
        </p:nvSpPr>
        <p:spPr>
          <a:xfrm>
            <a:off x="4785408" y="1297006"/>
            <a:ext cx="3490054" cy="147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th-TH" sz="2000" dirty="0">
                <a:solidFill>
                  <a:schemeClr val="bg1"/>
                </a:solidFill>
              </a:rPr>
              <a:t>ในบางครั้งระบบได้เลือกสถานที่ไม่ตรงกับความต้องการของผู้ใช้ที่แท้จริง</a:t>
            </a:r>
          </a:p>
        </p:txBody>
      </p:sp>
      <p:sp>
        <p:nvSpPr>
          <p:cNvPr id="96" name="Title 5"/>
          <p:cNvSpPr txBox="1">
            <a:spLocks/>
          </p:cNvSpPr>
          <p:nvPr/>
        </p:nvSpPr>
        <p:spPr>
          <a:xfrm>
            <a:off x="275842" y="3550812"/>
            <a:ext cx="3490054" cy="147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th-TH" sz="2000" dirty="0">
                <a:solidFill>
                  <a:schemeClr val="bg1"/>
                </a:solidFill>
              </a:rPr>
              <a:t>ราคาของระบบนี้เท่าไหร่</a:t>
            </a:r>
          </a:p>
          <a:p>
            <a:pPr algn="l"/>
            <a:r>
              <a:rPr lang="th-TH" sz="2000" dirty="0">
                <a:solidFill>
                  <a:schemeClr val="bg1"/>
                </a:solidFill>
              </a:rPr>
              <a:t>-มีการอัพเดตสถานที่ใหม่ๆ หรือไม่</a:t>
            </a:r>
          </a:p>
          <a:p>
            <a:pPr algn="l"/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97" name="Title 5"/>
          <p:cNvSpPr txBox="1">
            <a:spLocks/>
          </p:cNvSpPr>
          <p:nvPr/>
        </p:nvSpPr>
        <p:spPr>
          <a:xfrm>
            <a:off x="4803613" y="3550812"/>
            <a:ext cx="3490054" cy="147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th-TH" sz="2000" dirty="0">
                <a:solidFill>
                  <a:schemeClr val="bg1"/>
                </a:solidFill>
              </a:rPr>
              <a:t>น่าจะมีการเพิ่มการเปลี่ยน </a:t>
            </a:r>
            <a:r>
              <a:rPr lang="en-US" sz="2000" dirty="0">
                <a:solidFill>
                  <a:schemeClr val="bg1"/>
                </a:solidFill>
              </a:rPr>
              <a:t>wall</a:t>
            </a:r>
            <a:r>
              <a:rPr lang="th-TH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paper </a:t>
            </a:r>
            <a:r>
              <a:rPr lang="th-TH" sz="2000" dirty="0">
                <a:solidFill>
                  <a:schemeClr val="bg1"/>
                </a:solidFill>
              </a:rPr>
              <a:t>ในห้องได้ด้วย เพื่อให้สมจริงมากขึ้น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561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Just Another Hand</vt:lpstr>
      <vt:lpstr>Montserrat</vt:lpstr>
      <vt:lpstr>Cordia New</vt:lpstr>
      <vt:lpstr>Arial</vt:lpstr>
      <vt:lpstr>Lato</vt:lpstr>
      <vt:lpstr>Freestyle Script</vt:lpstr>
      <vt:lpstr>Planning my Trip By Slidesgo</vt:lpstr>
      <vt:lpstr>Design Thinking Model</vt:lpstr>
      <vt:lpstr>Introduction</vt:lpstr>
      <vt:lpstr>1.Empathize</vt:lpstr>
      <vt:lpstr>2.Define</vt:lpstr>
      <vt:lpstr>: ผลิตภัณฑ์บางอย่างที่ทำให้รู้สึกเหมือนได้เดินทางจริง</vt:lpstr>
      <vt:lpstr>AI Sensor</vt:lpstr>
      <vt:lpstr>VR</vt:lpstr>
      <vt:lpstr>PICTURES OF YOUR DESTINATIONS</vt:lpstr>
      <vt:lpstr>LIKE</vt:lpstr>
      <vt:lpstr>The Road is Life -Jack Kerouac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 MY TRIP</dc:title>
  <cp:lastModifiedBy>ASUS</cp:lastModifiedBy>
  <cp:revision>17</cp:revision>
  <dcterms:modified xsi:type="dcterms:W3CDTF">2021-06-17T16:53:27Z</dcterms:modified>
</cp:coreProperties>
</file>