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94" r:id="rId6"/>
    <p:sldId id="295" r:id="rId7"/>
    <p:sldId id="299" r:id="rId8"/>
    <p:sldId id="300" r:id="rId9"/>
    <p:sldId id="301" r:id="rId10"/>
    <p:sldId id="302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Voice of  Customer Analytics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customer say to our business 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95" y="1709945"/>
            <a:ext cx="5778984" cy="4328660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8176591" y="864000"/>
            <a:ext cx="3238852" cy="1245705"/>
          </a:xfrm>
          <a:prstGeom prst="cloudCallout">
            <a:avLst>
              <a:gd name="adj1" fmla="val -59703"/>
              <a:gd name="adj2" fmla="val 8377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customer need form us ???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of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Use Word cloud analysis to see word which customer say to us on web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152" t="22033" r="17065" b="5679"/>
          <a:stretch/>
        </p:blipFill>
        <p:spPr>
          <a:xfrm>
            <a:off x="431800" y="1512000"/>
            <a:ext cx="8115852" cy="4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of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Analysis by word count </a:t>
            </a:r>
          </a:p>
        </p:txBody>
      </p:sp>
      <p:sp>
        <p:nvSpPr>
          <p:cNvPr id="6" name="Text Placeholder 2">
            <a:extLst/>
          </p:cNvPr>
          <p:cNvSpPr txBox="1">
            <a:spLocks/>
          </p:cNvSpPr>
          <p:nvPr/>
        </p:nvSpPr>
        <p:spPr>
          <a:xfrm>
            <a:off x="426243" y="136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/>
              <a:t>คนพูดถึง </a:t>
            </a:r>
            <a:r>
              <a:rPr lang="en-US" b="1" dirty="0" err="1"/>
              <a:t>Momo</a:t>
            </a:r>
            <a:r>
              <a:rPr lang="th-TH" b="1" dirty="0"/>
              <a:t> </a:t>
            </a:r>
            <a:r>
              <a:rPr lang="en-US" b="1" dirty="0"/>
              <a:t>paradise</a:t>
            </a:r>
            <a:r>
              <a:rPr lang="th-TH" b="1" dirty="0"/>
              <a:t> ว่าอะไรนะ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" y="1872000"/>
            <a:ext cx="8639175" cy="4381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74365" y="5128591"/>
            <a:ext cx="1524000" cy="980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3040441" y="4949686"/>
            <a:ext cx="2074897" cy="980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2835032" y="1939853"/>
            <a:ext cx="2850151" cy="816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9224445" y="1939853"/>
            <a:ext cx="2848285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</a:rPr>
              <a:t>คุณภาพ</a:t>
            </a:r>
          </a:p>
          <a:p>
            <a:r>
              <a:rPr lang="th-TH" sz="2800" dirty="0">
                <a:latin typeface="Arial" panose="020B0604020202020204" pitchFamily="34" charset="0"/>
              </a:rPr>
              <a:t>2.เนื้อ</a:t>
            </a:r>
          </a:p>
          <a:p>
            <a:r>
              <a:rPr lang="th-TH" sz="2800" dirty="0">
                <a:latin typeface="Arial" panose="020B0604020202020204" pitchFamily="34" charset="0"/>
              </a:rPr>
              <a:t>3.ดีมาก</a:t>
            </a:r>
          </a:p>
        </p:txBody>
      </p:sp>
    </p:spTree>
    <p:extLst>
      <p:ext uri="{BB962C8B-B14F-4D97-AF65-F5344CB8AC3E}">
        <p14:creationId xmlns:p14="http://schemas.microsoft.com/office/powerpoint/2010/main" val="185387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of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Analysis by word count </a:t>
            </a:r>
          </a:p>
        </p:txBody>
      </p:sp>
      <p:sp>
        <p:nvSpPr>
          <p:cNvPr id="6" name="Text Placeholder 2">
            <a:extLst/>
          </p:cNvPr>
          <p:cNvSpPr txBox="1">
            <a:spLocks/>
          </p:cNvSpPr>
          <p:nvPr/>
        </p:nvSpPr>
        <p:spPr>
          <a:xfrm>
            <a:off x="426243" y="136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/>
              <a:t>คนพูดถึง </a:t>
            </a:r>
            <a:r>
              <a:rPr lang="en-US" b="1" dirty="0" err="1"/>
              <a:t>Shabushi</a:t>
            </a:r>
            <a:r>
              <a:rPr lang="en-US" b="1" dirty="0"/>
              <a:t> </a:t>
            </a:r>
            <a:r>
              <a:rPr lang="th-TH" b="1" dirty="0"/>
              <a:t>ว่าอะไรนะ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24445" y="1939853"/>
            <a:ext cx="2848285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  <a:cs typeface="Arial" panose="020B0604020202020204" pitchFamily="34" charset="0"/>
              </a:rPr>
              <a:t>กุ้ง</a:t>
            </a:r>
            <a:endParaRPr lang="th-TH" sz="2800" dirty="0">
              <a:latin typeface="Arial" panose="020B0604020202020204" pitchFamily="34" charset="0"/>
            </a:endParaRPr>
          </a:p>
          <a:p>
            <a:r>
              <a:rPr lang="th-TH" sz="2800" dirty="0">
                <a:latin typeface="Arial" panose="020B0604020202020204" pitchFamily="34" charset="0"/>
              </a:rPr>
              <a:t>2.คุ้ม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52" t="28275" r="22391" b="23272"/>
          <a:stretch/>
        </p:blipFill>
        <p:spPr>
          <a:xfrm>
            <a:off x="426243" y="1872000"/>
            <a:ext cx="8735364" cy="4369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85675" y="3240287"/>
            <a:ext cx="2068273" cy="2352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5545101" y="2557801"/>
            <a:ext cx="2068273" cy="2352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8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0" y="1872000"/>
            <a:ext cx="8639175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of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Analysis by word count </a:t>
            </a:r>
          </a:p>
        </p:txBody>
      </p:sp>
      <p:sp>
        <p:nvSpPr>
          <p:cNvPr id="6" name="Text Placeholder 2">
            <a:extLst/>
          </p:cNvPr>
          <p:cNvSpPr txBox="1">
            <a:spLocks/>
          </p:cNvSpPr>
          <p:nvPr/>
        </p:nvSpPr>
        <p:spPr>
          <a:xfrm>
            <a:off x="426243" y="136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/>
              <a:t>คนพูดถึง ข้านอยขอชา</a:t>
            </a:r>
            <a:r>
              <a:rPr lang="th-TH" b="1" dirty="0" err="1"/>
              <a:t>บู</a:t>
            </a:r>
            <a:r>
              <a:rPr lang="th-TH" b="1" dirty="0"/>
              <a:t> </a:t>
            </a:r>
            <a:r>
              <a:rPr lang="th-TH" dirty="0"/>
              <a:t>ว่า</a:t>
            </a:r>
            <a:r>
              <a:rPr lang="th-TH" b="1" dirty="0"/>
              <a:t>อะไรนะ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24445" y="1939853"/>
            <a:ext cx="2848285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  <a:cs typeface="Arial" panose="020B0604020202020204" pitchFamily="34" charset="0"/>
              </a:rPr>
              <a:t>บุฟเฟต์</a:t>
            </a:r>
            <a:endParaRPr lang="th-TH" sz="2800" dirty="0">
              <a:latin typeface="Arial" panose="020B0604020202020204" pitchFamily="34" charset="0"/>
            </a:endParaRPr>
          </a:p>
          <a:p>
            <a:r>
              <a:rPr lang="th-TH" sz="2800" dirty="0">
                <a:latin typeface="Arial" panose="020B0604020202020204" pitchFamily="34" charset="0"/>
              </a:rPr>
              <a:t>2.ราคา</a:t>
            </a:r>
          </a:p>
          <a:p>
            <a:r>
              <a:rPr lang="th-TH" sz="2800" dirty="0">
                <a:latin typeface="Arial" panose="020B0604020202020204" pitchFamily="34" charset="0"/>
              </a:rPr>
              <a:t>3.คุ้มค่า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8527" y="2498165"/>
            <a:ext cx="3879366" cy="1557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6922033" y="2376000"/>
            <a:ext cx="1440090" cy="2352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602040" y="4375832"/>
            <a:ext cx="3879366" cy="1557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52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th-TH" dirty="0"/>
              <a:t>สามารถสรุปได้ว่าในแต่ละร้านก็จะมีจุดเด่นของร้านต่างกันออกไป ซึ่งเจ้าขอกสามารถนำข้อความ</a:t>
            </a:r>
            <a:r>
              <a:rPr lang="th-TH" dirty="0" err="1"/>
              <a:t>ต่างๆ</a:t>
            </a:r>
            <a:r>
              <a:rPr lang="th-TH" dirty="0"/>
              <a:t>เหล่านี้ไปพัฒนาจุดแข็งของร้านให้ดีขึ้น และตรงกับความต้องกรของลูกค้ามากขึ้น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512000"/>
            <a:ext cx="2143125" cy="2143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1800" y="3799125"/>
            <a:ext cx="2143125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</a:rPr>
              <a:t>คุณภาพ</a:t>
            </a:r>
          </a:p>
          <a:p>
            <a:r>
              <a:rPr lang="th-TH" sz="2800" dirty="0">
                <a:latin typeface="Arial" panose="020B0604020202020204" pitchFamily="34" charset="0"/>
              </a:rPr>
              <a:t>2.เนื้อ</a:t>
            </a:r>
          </a:p>
          <a:p>
            <a:r>
              <a:rPr lang="th-TH" sz="2800" dirty="0">
                <a:latin typeface="Arial" panose="020B0604020202020204" pitchFamily="34" charset="0"/>
              </a:rPr>
              <a:t>3.ดีมาก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33" y="1512000"/>
            <a:ext cx="2309398" cy="2143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72134" y="3799124"/>
            <a:ext cx="2309398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  <a:cs typeface="Arial" panose="020B0604020202020204" pitchFamily="34" charset="0"/>
              </a:rPr>
              <a:t>กุ้ง</a:t>
            </a:r>
            <a:endParaRPr lang="th-TH" sz="2800" dirty="0">
              <a:latin typeface="Arial" panose="020B0604020202020204" pitchFamily="34" charset="0"/>
            </a:endParaRPr>
          </a:p>
          <a:p>
            <a:r>
              <a:rPr lang="th-TH" sz="2800" dirty="0">
                <a:latin typeface="Arial" panose="020B0604020202020204" pitchFamily="34" charset="0"/>
              </a:rPr>
              <a:t>2.คุ้ม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739" y="1511999"/>
            <a:ext cx="2143125" cy="21431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78739" y="3799124"/>
            <a:ext cx="2143125" cy="1996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Keyword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h-TH" sz="2800" dirty="0">
                <a:latin typeface="Arial" panose="020B0604020202020204" pitchFamily="34" charset="0"/>
                <a:cs typeface="Arial" panose="020B0604020202020204" pitchFamily="34" charset="0"/>
              </a:rPr>
              <a:t>บุฟเฟต์</a:t>
            </a:r>
            <a:endParaRPr lang="th-TH" sz="2800" dirty="0">
              <a:latin typeface="Arial" panose="020B0604020202020204" pitchFamily="34" charset="0"/>
            </a:endParaRPr>
          </a:p>
          <a:p>
            <a:r>
              <a:rPr lang="th-TH" sz="2800" dirty="0">
                <a:latin typeface="Arial" panose="020B0604020202020204" pitchFamily="34" charset="0"/>
              </a:rPr>
              <a:t>2.ราคา</a:t>
            </a:r>
          </a:p>
          <a:p>
            <a:r>
              <a:rPr lang="th-TH" sz="2800" dirty="0">
                <a:latin typeface="Arial" panose="020B0604020202020204" pitchFamily="34" charset="0"/>
              </a:rPr>
              <a:t>3.คุ้มค่า</a:t>
            </a:r>
          </a:p>
        </p:txBody>
      </p:sp>
    </p:spTree>
    <p:extLst>
      <p:ext uri="{BB962C8B-B14F-4D97-AF65-F5344CB8AC3E}">
        <p14:creationId xmlns:p14="http://schemas.microsoft.com/office/powerpoint/2010/main" val="418383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177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Theme</vt:lpstr>
      <vt:lpstr>Voice of  Customer Analytics</vt:lpstr>
      <vt:lpstr>What customer say to our business ?</vt:lpstr>
      <vt:lpstr>Voice of Customer</vt:lpstr>
      <vt:lpstr>Voice of Customer</vt:lpstr>
      <vt:lpstr>Voice of Customer</vt:lpstr>
      <vt:lpstr>Voice of Customer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2021-06-18T13:51:54Z</dcterms:created>
  <dcterms:modified xsi:type="dcterms:W3CDTF">2021-06-18T14:17:02Z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