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04:04:44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3274 1731 24575,'-63'4'0,"1"2"0,-121 30 0,105-19 0,-71 14 0,-1-7 0,-191 5 0,319-28 0,-650-6 0,524-11 0,0-6 0,2-6 0,1-7 0,-239-90 0,343 109 0,0-2 0,-74-44 0,94 48 0,1-1 0,0-1 0,1-1 0,1-1 0,1 0 0,-25-34 0,14 14 0,2-1 0,2-1 0,1-2 0,3 0 0,1-1 0,2-1 0,2 0 0,2-1 0,2-1 0,-6-54 0,12 50 0,-1 2 0,2 0 0,3-55 0,3 85 0,0 0 0,1 1 0,1-1 0,0 1 0,2 0 0,0 0 0,0 1 0,2-1 0,13-21 0,9-4 0,2 0 0,1 2 0,51-46 0,-64 69 0,0 1 0,0 1 0,1 1 0,1 1 0,1 1 0,0 0 0,0 2 0,1 1 0,27-7 0,17-1 0,0 3 0,75-6 0,590-21 0,0 45 0,-476 9 0,-215-8 0,0 2 0,-1 2 0,0 1 0,43 17 0,54 18 0,14 5 0,-116-35 0,0 2 0,-1 1 0,-1 2 0,0 2 0,43 36 0,-64-46 0,0 0 0,-1 0 0,-1 1 0,0 1 0,0 0 0,-2 0 0,0 1 0,0 1 0,-1-1 0,-1 1 0,-1 0 0,0 1 0,-1 0 0,4 28 0,4 61 0,-1 139 0,-11-189 0,0-18 0,-5 52 0,3-79 0,-1-1 0,0 1 0,0-1 0,-1 0 0,-1 0 0,0 0 0,0 0 0,-1-1 0,-10 16 0,-6 7 0,-20 40 0,3-5 0,17-33 0,-60 92 0,48-67 47,29-49-224,0-1 1,-1 0-1,0 0 1,0-1-1,-1 1 1,0-1-1,-15 14 1,9-13-6650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08:41:45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7604 1779 24575,'-43'3'0,"1"2"0,-71 18 0,-19 3 0,-54-10 0,-303-11 0,258-8 0,-14 2 0,-1140 16 0,-7-3 0,856-14 0,267 3 0,-304-3 0,-38-62 0,444 40 0,28 6 0,-178-27 0,237 29 0,-147-48 0,199 53 0,0-1 0,1-1 0,0-1 0,2-1 0,-1-2 0,2 0 0,0-2 0,2 0 0,-38-41 0,45 41 0,1 0 0,0 0 0,2-1 0,0-1 0,1 0 0,2-1 0,0 0 0,1 0 0,1-1 0,1 0 0,1 0 0,-3-45 0,4 3 0,3-1 0,3 1 0,14-89 0,-11 133 0,1 1 0,1 0 0,0 1 0,2 0 0,0 0 0,23-34 0,-5 15 0,2 2 0,33-35 0,-45 55 0,1 0 0,0 2 0,1 0 0,0 1 0,1 1 0,0 1 0,24-10 0,159-48 0,-125 45 0,160-43 0,3 10 0,1 11 0,378-23 0,301 57 0,-540 15 0,391 17 0,-259 1 0,321 4 0,-171 32 0,-287-9 0,114 19 0,-284-42 0,-16-3 0,-103-2 0,0 4 0,113 48 0,-45-16 0,-147-53 0,0-1 0,0 1 0,0 1 0,-1-1 0,1 2 0,-1-1 0,0 1 0,0 0 0,0 0 0,-1 0 0,1 1 0,-2 0 0,1 1 0,0-1 0,-1 1 0,-1 0 0,1 0 0,-1 1 0,0-1 0,4 13 0,-3-7 0,28 64 0,41 145 0,-64-159 0,-2 0 0,-4 0 0,-2 1 0,-7 65 0,1 11 0,4-120 0,-1 1 0,-1-1 0,0 0 0,-2 0 0,0 0 0,-1 0 0,-16 36 0,16-44 0,-1-1 0,0-1 0,-1 1 0,-1-1 0,1 0 0,-2-1 0,1 0 0,-1 0 0,0-1 0,-1 0 0,0 0 0,0-1 0,-1-1 0,-13 7 0,-13 5 0,-1-1 0,-1-2 0,-1-2 0,0-1 0,-1-2 0,-41 4 0,-105 9 0,100-12 0,46-5 0,-63 2 0,7-9-1365,76 1-5461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0773E-40FB-41DC-8CD3-46EF77E84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01E6F-AC6A-4EF8-AA4B-A565DAEC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095AD-8301-4237-860C-E34F2EC94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B18C-63DB-48B4-82B1-86AAB72BB48F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340DB-8686-45D0-9A9A-6391C2C3A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B1BD5-DF3F-41FB-8A04-D8B69A7E2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E01E-F0E0-46B5-B925-62E3304D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1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83AE4-EBA0-44AC-BA7F-208DE8C18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4E545-D717-4579-93E3-75F4F5AC2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6C722-C6DB-4595-99BC-AC86BDC32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B18C-63DB-48B4-82B1-86AAB72BB48F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3FE1E-F440-46B4-9CC5-BB3AD1E4A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BBDAD-B3F6-4F3D-8109-E87A1ED54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E01E-F0E0-46B5-B925-62E3304D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4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A34383-1C3A-4323-94D8-853E98BB0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C1D28-B0D7-470B-AFB8-EE2A658BC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191C9-51DC-47AD-AEBD-9BDED7D2A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B18C-63DB-48B4-82B1-86AAB72BB48F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E0729-F7CA-4093-986D-7CEFCE547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96362-971F-47B1-A2A8-AD368348F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E01E-F0E0-46B5-B925-62E3304D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3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1EFE4-741A-4F89-B895-DCDC581A8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9BA9F-C39A-43AB-901F-16D6E04CA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7E98E-9984-443F-B37C-A101FB6C4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B18C-63DB-48B4-82B1-86AAB72BB48F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1DDED-C344-4D4C-A214-985A5C88B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DA32A-2C37-47AC-B7B0-C62B4345C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E01E-F0E0-46B5-B925-62E3304D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65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20340-35A4-453C-A85D-5340E51D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E38EE-F87A-4EAE-B11E-4FD7E0A44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9BBD4-B316-438E-BD2A-CEE820557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B18C-63DB-48B4-82B1-86AAB72BB48F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02FCB-08F3-493B-BD40-054A04023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6B4A2-E64C-4382-99CD-6E6FBBA06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E01E-F0E0-46B5-B925-62E3304D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8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1D2D6-D10D-4D7E-83CA-B091BEAB9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A2DA5-4B49-4BBB-8DB3-90C3F37E9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F26A4-73E9-490C-804F-F279EC7F7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15058-1AFA-4773-9B11-B70671CC8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B18C-63DB-48B4-82B1-86AAB72BB48F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F7411-5F17-47E1-8893-4B15BCBC7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5A65F-3B06-4C11-A912-D10D8AE88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E01E-F0E0-46B5-B925-62E3304D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87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F56E6-99A5-4D56-AAE8-D7632E273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2F194-4E61-4909-BDC1-353896201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4E616-7007-4EDD-B92E-B751E055E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31FB59-2861-4203-BB71-591FC6F4F8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8BE47A-9960-4241-AB94-B0188CFB9C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F98C01-D593-47E7-8597-CB797D3A1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B18C-63DB-48B4-82B1-86AAB72BB48F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F6E031-146F-4706-94AA-69874D69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1997A4-A8A6-4434-B8E7-739E09703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E01E-F0E0-46B5-B925-62E3304D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74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770D3-2925-4DC1-A93C-55933603A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8C9F9D-E26D-4FCE-B18C-45FF05810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B18C-63DB-48B4-82B1-86AAB72BB48F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89FE69-C42F-43E2-B3DB-15187FF5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D00580-CCD9-4E67-A2F9-87ED3F494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E01E-F0E0-46B5-B925-62E3304D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02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40E4EF-46F3-4169-A902-EB8A3D45B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B18C-63DB-48B4-82B1-86AAB72BB48F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A62AA3-269C-4F2D-9653-B0B752682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8152A-788B-49D2-A849-C9A78BA63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E01E-F0E0-46B5-B925-62E3304D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99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48723-1901-4FE0-A160-49F42E132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6E696-4809-46DC-AD51-F089085CE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17EE0-796B-41F6-9028-0A02B8011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70597-3BE3-4B72-B4D1-2F4544757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B18C-63DB-48B4-82B1-86AAB72BB48F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1D449-2668-47A0-8F3A-C7F1FFFD1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204D3-6B63-4EE3-9E6E-5719777A9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E01E-F0E0-46B5-B925-62E3304D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08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0DF49-19A3-4D04-AC65-F2489B434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7CC1EC-A26F-43D2-B6BF-85876782E6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D29559-30C9-4ADD-853C-561A5B6E0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6700C-647C-44E9-B74E-981B38277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B18C-63DB-48B4-82B1-86AAB72BB48F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DDDD0-3779-4AE3-AC19-C7312826B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F2DC9-893C-4700-9F90-91FE517A8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E01E-F0E0-46B5-B925-62E3304D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9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A109AE-E5ED-4A84-86A3-7F058BC29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A59A6-E6B1-4F25-94F9-D63F87232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AC30C-FB58-45BE-BABA-79405DFC27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2B18C-63DB-48B4-82B1-86AAB72BB48F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5B9B-1124-44B4-90A9-DED53CE9B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98BAB-146D-43B9-9E58-5B3488F542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3E01E-F0E0-46B5-B925-62E3304D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5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4CF4-57E4-474A-BD17-E1D0498B9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Utilizing “Abstract Factory”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9772B-9BFF-44E3-9546-345A4E03C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EditPartner</a:t>
            </a:r>
            <a:r>
              <a:rPr lang="en-US" dirty="0"/>
              <a:t> form has multiple variants</a:t>
            </a:r>
          </a:p>
          <a:p>
            <a:pPr lvl="1"/>
            <a:r>
              <a:rPr lang="en-US" dirty="0"/>
              <a:t>Integration</a:t>
            </a:r>
          </a:p>
          <a:p>
            <a:pPr lvl="1"/>
            <a:r>
              <a:rPr lang="en-US" dirty="0"/>
              <a:t>Interface</a:t>
            </a:r>
          </a:p>
          <a:p>
            <a:pPr lvl="1"/>
            <a:r>
              <a:rPr lang="en-US" dirty="0"/>
              <a:t>Connection</a:t>
            </a:r>
          </a:p>
          <a:p>
            <a:r>
              <a:rPr lang="en-US" dirty="0"/>
              <a:t>Each variant has multiple sub-variants for each service type</a:t>
            </a:r>
          </a:p>
          <a:p>
            <a:pPr lvl="1"/>
            <a:r>
              <a:rPr lang="en-US" dirty="0" err="1"/>
              <a:t>webMethods</a:t>
            </a:r>
            <a:endParaRPr lang="en-US" dirty="0"/>
          </a:p>
          <a:p>
            <a:pPr lvl="1"/>
            <a:r>
              <a:rPr lang="en-US" dirty="0" err="1"/>
              <a:t>ActiveTransfer</a:t>
            </a:r>
            <a:endParaRPr lang="en-US" dirty="0"/>
          </a:p>
          <a:p>
            <a:pPr lvl="1"/>
            <a:r>
              <a:rPr lang="en-US" dirty="0"/>
              <a:t>SAP PO</a:t>
            </a:r>
          </a:p>
          <a:p>
            <a:pPr lvl="1"/>
            <a:r>
              <a:rPr lang="en-US" dirty="0" err="1"/>
              <a:t>webMethods</a:t>
            </a:r>
            <a:r>
              <a:rPr lang="en-US" dirty="0"/>
              <a:t> IO</a:t>
            </a:r>
          </a:p>
          <a:p>
            <a:pPr lvl="1"/>
            <a:r>
              <a:rPr lang="en-US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784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3F2AA7F6-7922-4E2A-93C9-9942BA155AB2}"/>
              </a:ext>
            </a:extLst>
          </p:cNvPr>
          <p:cNvSpPr txBox="1"/>
          <p:nvPr/>
        </p:nvSpPr>
        <p:spPr>
          <a:xfrm>
            <a:off x="0" y="88777"/>
            <a:ext cx="12197918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@startuml</a:t>
            </a:r>
          </a:p>
          <a:p>
            <a:r>
              <a:rPr lang="en-US" sz="1000" dirty="0"/>
              <a:t>interface </a:t>
            </a:r>
            <a:r>
              <a:rPr lang="en-US" sz="1000" dirty="0" err="1"/>
              <a:t>StageForm</a:t>
            </a:r>
            <a:r>
              <a:rPr lang="en-US" sz="1000" dirty="0"/>
              <a:t>{</a:t>
            </a:r>
          </a:p>
          <a:p>
            <a:r>
              <a:rPr lang="en-US" sz="1000" dirty="0"/>
              <a:t>    + </a:t>
            </a:r>
            <a:r>
              <a:rPr lang="en-US" sz="1000" dirty="0" err="1"/>
              <a:t>changeStage</a:t>
            </a:r>
            <a:r>
              <a:rPr lang="en-US" sz="1000" dirty="0"/>
              <a:t>()</a:t>
            </a:r>
          </a:p>
          <a:p>
            <a:r>
              <a:rPr lang="en-US" sz="1000" dirty="0"/>
              <a:t>    + </a:t>
            </a:r>
            <a:r>
              <a:rPr lang="en-US" sz="1000" dirty="0" err="1"/>
              <a:t>renderForm</a:t>
            </a:r>
            <a:r>
              <a:rPr lang="en-US" sz="1000" dirty="0"/>
              <a:t>(): </a:t>
            </a:r>
            <a:r>
              <a:rPr lang="en-US" sz="1000" dirty="0" err="1"/>
              <a:t>ReactNode</a:t>
            </a:r>
            <a:endParaRPr lang="en-US" sz="1000" dirty="0"/>
          </a:p>
          <a:p>
            <a:r>
              <a:rPr lang="en-US" sz="1000" dirty="0"/>
              <a:t>    + </a:t>
            </a:r>
            <a:r>
              <a:rPr lang="en-US" sz="1000" dirty="0" err="1"/>
              <a:t>handleSubmit</a:t>
            </a:r>
            <a:r>
              <a:rPr lang="en-US" sz="1000" dirty="0"/>
              <a:t>(): void</a:t>
            </a:r>
          </a:p>
          <a:p>
            <a:r>
              <a:rPr lang="en-US" sz="1000" dirty="0"/>
              <a:t>    - </a:t>
            </a:r>
            <a:r>
              <a:rPr lang="en-US" sz="1000" dirty="0" err="1"/>
              <a:t>preprocessFormData</a:t>
            </a:r>
            <a:r>
              <a:rPr lang="en-US" sz="1000" dirty="0"/>
              <a:t>(): void</a:t>
            </a:r>
          </a:p>
          <a:p>
            <a:r>
              <a:rPr lang="en-US" sz="1000" dirty="0"/>
              <a:t>    - </a:t>
            </a:r>
            <a:r>
              <a:rPr lang="en-US" sz="1000" dirty="0" err="1"/>
              <a:t>handleOnChange</a:t>
            </a:r>
            <a:r>
              <a:rPr lang="en-US" sz="1000" dirty="0"/>
              <a:t>(): void</a:t>
            </a:r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/>
              <a:t>abstract class </a:t>
            </a:r>
            <a:r>
              <a:rPr lang="en-US" sz="1000" dirty="0" err="1"/>
              <a:t>IntegrationStageForm</a:t>
            </a:r>
            <a:r>
              <a:rPr lang="en-US" sz="1000" dirty="0"/>
              <a:t> implements </a:t>
            </a:r>
            <a:r>
              <a:rPr lang="en-US" sz="1000" dirty="0" err="1"/>
              <a:t>StageForm</a:t>
            </a:r>
            <a:r>
              <a:rPr lang="en-US" sz="1000" dirty="0"/>
              <a:t>{</a:t>
            </a:r>
          </a:p>
          <a:p>
            <a:r>
              <a:rPr lang="en-US" sz="1000" dirty="0"/>
              <a:t>    + {abstract} </a:t>
            </a:r>
            <a:r>
              <a:rPr lang="en-US" sz="1000" dirty="0" err="1"/>
              <a:t>validateIntegrationForm</a:t>
            </a:r>
            <a:r>
              <a:rPr lang="en-US" sz="1000" dirty="0"/>
              <a:t>(): </a:t>
            </a:r>
            <a:r>
              <a:rPr lang="en-US" sz="1000" dirty="0" err="1"/>
              <a:t>boolean</a:t>
            </a:r>
            <a:endParaRPr lang="en-US" sz="1000" dirty="0"/>
          </a:p>
          <a:p>
            <a:r>
              <a:rPr lang="en-US" sz="1000" dirty="0"/>
              <a:t>}</a:t>
            </a:r>
          </a:p>
          <a:p>
            <a:r>
              <a:rPr lang="en-US" sz="1000" dirty="0"/>
              <a:t>abstract class </a:t>
            </a:r>
            <a:r>
              <a:rPr lang="en-US" sz="1000" dirty="0" err="1"/>
              <a:t>InterfaceStageForm</a:t>
            </a:r>
            <a:r>
              <a:rPr lang="en-US" sz="1000" dirty="0"/>
              <a:t> implements </a:t>
            </a:r>
            <a:r>
              <a:rPr lang="en-US" sz="1000" dirty="0" err="1"/>
              <a:t>StageForm</a:t>
            </a:r>
            <a:r>
              <a:rPr lang="en-US" sz="1000" dirty="0"/>
              <a:t>{</a:t>
            </a:r>
          </a:p>
          <a:p>
            <a:r>
              <a:rPr lang="en-US" sz="1000" dirty="0"/>
              <a:t>    + {abstract} </a:t>
            </a:r>
            <a:r>
              <a:rPr lang="en-US" sz="1000" dirty="0" err="1"/>
              <a:t>validateInterfaceForm</a:t>
            </a:r>
            <a:r>
              <a:rPr lang="en-US" sz="1000" dirty="0"/>
              <a:t>(): </a:t>
            </a:r>
            <a:r>
              <a:rPr lang="en-US" sz="1000" dirty="0" err="1"/>
              <a:t>boolean</a:t>
            </a:r>
            <a:endParaRPr lang="en-US" sz="1000" dirty="0"/>
          </a:p>
          <a:p>
            <a:r>
              <a:rPr lang="en-US" sz="1000" dirty="0"/>
              <a:t>}</a:t>
            </a:r>
          </a:p>
          <a:p>
            <a:r>
              <a:rPr lang="en-US" sz="1000" dirty="0"/>
              <a:t>abstract class </a:t>
            </a:r>
            <a:r>
              <a:rPr lang="en-US" sz="1000" dirty="0" err="1"/>
              <a:t>ConnectionStageForm</a:t>
            </a:r>
            <a:r>
              <a:rPr lang="en-US" sz="1000" dirty="0"/>
              <a:t> implements </a:t>
            </a:r>
            <a:r>
              <a:rPr lang="en-US" sz="1000" dirty="0" err="1"/>
              <a:t>StageForm</a:t>
            </a:r>
            <a:r>
              <a:rPr lang="en-US" sz="1000" dirty="0"/>
              <a:t>{</a:t>
            </a:r>
          </a:p>
          <a:p>
            <a:r>
              <a:rPr lang="en-US" sz="1000" dirty="0"/>
              <a:t>     + {abstract} </a:t>
            </a:r>
            <a:r>
              <a:rPr lang="en-US" sz="1000" dirty="0" err="1"/>
              <a:t>validateConnetionForm</a:t>
            </a:r>
            <a:r>
              <a:rPr lang="en-US" sz="1000" dirty="0"/>
              <a:t>(): </a:t>
            </a:r>
            <a:r>
              <a:rPr lang="en-US" sz="1000" dirty="0" err="1"/>
              <a:t>boolean</a:t>
            </a:r>
            <a:endParaRPr lang="en-US" sz="1000" dirty="0"/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/>
              <a:t>class </a:t>
            </a:r>
            <a:r>
              <a:rPr lang="en-US" sz="1000" dirty="0" err="1"/>
              <a:t>WMIntegrationStageForm</a:t>
            </a:r>
            <a:r>
              <a:rPr lang="en-US" sz="1000" dirty="0"/>
              <a:t> extends </a:t>
            </a:r>
            <a:r>
              <a:rPr lang="en-US" sz="1000" dirty="0" err="1"/>
              <a:t>IntegrationStageForm</a:t>
            </a:r>
            <a:r>
              <a:rPr lang="en-US" sz="1000" dirty="0"/>
              <a:t> {</a:t>
            </a:r>
          </a:p>
          <a:p>
            <a:r>
              <a:rPr lang="en-US" sz="1000" dirty="0"/>
              <a:t>    - </a:t>
            </a:r>
            <a:r>
              <a:rPr lang="en-US" sz="1000" dirty="0" err="1"/>
              <a:t>formList</a:t>
            </a:r>
            <a:r>
              <a:rPr lang="en-US" sz="1000" dirty="0"/>
              <a:t>: Object[]</a:t>
            </a:r>
          </a:p>
          <a:p>
            <a:r>
              <a:rPr lang="en-US" sz="1000" dirty="0"/>
              <a:t>    - helperFunc1(): any</a:t>
            </a:r>
          </a:p>
          <a:p>
            <a:r>
              <a:rPr lang="en-US" sz="1000" dirty="0"/>
              <a:t>}</a:t>
            </a:r>
          </a:p>
          <a:p>
            <a:r>
              <a:rPr lang="en-US" sz="1000" dirty="0"/>
              <a:t>class </a:t>
            </a:r>
            <a:r>
              <a:rPr lang="en-US" sz="1000" dirty="0" err="1"/>
              <a:t>ATIntegrationStageForm</a:t>
            </a:r>
            <a:r>
              <a:rPr lang="en-US" sz="1000" dirty="0"/>
              <a:t> extends </a:t>
            </a:r>
            <a:r>
              <a:rPr lang="en-US" sz="1000" dirty="0" err="1"/>
              <a:t>IntegrationStageForm</a:t>
            </a:r>
            <a:r>
              <a:rPr lang="en-US" sz="1000" dirty="0"/>
              <a:t> {</a:t>
            </a:r>
          </a:p>
          <a:p>
            <a:r>
              <a:rPr lang="en-US" sz="1000" dirty="0"/>
              <a:t>    - </a:t>
            </a:r>
            <a:r>
              <a:rPr lang="en-US" sz="1000" dirty="0" err="1"/>
              <a:t>formList</a:t>
            </a:r>
            <a:r>
              <a:rPr lang="en-US" sz="1000" dirty="0"/>
              <a:t>: Object[]</a:t>
            </a:r>
          </a:p>
          <a:p>
            <a:r>
              <a:rPr lang="en-US" sz="1000" dirty="0"/>
              <a:t>    - helperFunc2(): any</a:t>
            </a:r>
          </a:p>
          <a:p>
            <a:r>
              <a:rPr lang="en-US" sz="1000" dirty="0"/>
              <a:t>}</a:t>
            </a:r>
          </a:p>
          <a:p>
            <a:r>
              <a:rPr lang="en-US" sz="1000" dirty="0"/>
              <a:t>class </a:t>
            </a:r>
            <a:r>
              <a:rPr lang="en-US" sz="1000" dirty="0" err="1"/>
              <a:t>SAPIntegrationStageForm</a:t>
            </a:r>
            <a:r>
              <a:rPr lang="en-US" sz="1000" dirty="0"/>
              <a:t> extends </a:t>
            </a:r>
            <a:r>
              <a:rPr lang="en-US" sz="1000" dirty="0" err="1"/>
              <a:t>IntegrationStageForm</a:t>
            </a:r>
            <a:r>
              <a:rPr lang="en-US" sz="1000" dirty="0"/>
              <a:t> {</a:t>
            </a:r>
          </a:p>
          <a:p>
            <a:r>
              <a:rPr lang="en-US" sz="1000" dirty="0"/>
              <a:t>    - </a:t>
            </a:r>
            <a:r>
              <a:rPr lang="en-US" sz="1000" dirty="0" err="1"/>
              <a:t>formList</a:t>
            </a:r>
            <a:r>
              <a:rPr lang="en-US" sz="1000" dirty="0"/>
              <a:t>: Object[]</a:t>
            </a:r>
          </a:p>
          <a:p>
            <a:r>
              <a:rPr lang="en-US" sz="1000" dirty="0"/>
              <a:t>    - helperFunc3(): any</a:t>
            </a:r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abstract class </a:t>
            </a:r>
            <a:r>
              <a:rPr lang="en-US" sz="1000" dirty="0" err="1"/>
              <a:t>FormCreator</a:t>
            </a:r>
            <a:r>
              <a:rPr lang="en-US" sz="1000" dirty="0"/>
              <a:t>{</a:t>
            </a:r>
          </a:p>
          <a:p>
            <a:r>
              <a:rPr lang="en-US" sz="1000" dirty="0"/>
              <a:t>    + render(): </a:t>
            </a:r>
            <a:r>
              <a:rPr lang="en-US" sz="1000" dirty="0" err="1"/>
              <a:t>ReactNode</a:t>
            </a:r>
            <a:endParaRPr lang="en-US" sz="1000" dirty="0"/>
          </a:p>
          <a:p>
            <a:r>
              <a:rPr lang="en-US" sz="1000" dirty="0"/>
              <a:t>    + {abstract} </a:t>
            </a:r>
            <a:r>
              <a:rPr lang="en-US" sz="1000" dirty="0" err="1"/>
              <a:t>createForm</a:t>
            </a:r>
            <a:r>
              <a:rPr lang="en-US" sz="1000" dirty="0"/>
              <a:t>(): </a:t>
            </a:r>
            <a:r>
              <a:rPr lang="en-US" sz="1000" dirty="0" err="1"/>
              <a:t>StageForm</a:t>
            </a:r>
            <a:endParaRPr lang="en-US" sz="1000" dirty="0"/>
          </a:p>
          <a:p>
            <a:r>
              <a:rPr lang="en-US" sz="1000" dirty="0"/>
              <a:t>}</a:t>
            </a:r>
          </a:p>
          <a:p>
            <a:r>
              <a:rPr lang="en-US" sz="1000" dirty="0"/>
              <a:t>class </a:t>
            </a:r>
            <a:r>
              <a:rPr lang="en-US" sz="1000" dirty="0" err="1"/>
              <a:t>IntegrationFormCreator</a:t>
            </a:r>
            <a:r>
              <a:rPr lang="en-US" sz="1000" dirty="0"/>
              <a:t> extends </a:t>
            </a:r>
            <a:r>
              <a:rPr lang="en-US" sz="1000" dirty="0" err="1"/>
              <a:t>FormCreator</a:t>
            </a:r>
            <a:r>
              <a:rPr lang="en-US" sz="1000" dirty="0"/>
              <a:t>{}</a:t>
            </a:r>
          </a:p>
          <a:p>
            <a:r>
              <a:rPr lang="en-US" sz="1000" dirty="0"/>
              <a:t>class </a:t>
            </a:r>
            <a:r>
              <a:rPr lang="en-US" sz="1000" dirty="0" err="1"/>
              <a:t>InterfaceFormCreator</a:t>
            </a:r>
            <a:r>
              <a:rPr lang="en-US" sz="1000" dirty="0"/>
              <a:t> extends </a:t>
            </a:r>
            <a:r>
              <a:rPr lang="en-US" sz="1000" dirty="0" err="1"/>
              <a:t>FormCreator</a:t>
            </a:r>
            <a:r>
              <a:rPr lang="en-US" sz="1000" dirty="0"/>
              <a:t>{}</a:t>
            </a:r>
          </a:p>
          <a:p>
            <a:r>
              <a:rPr lang="en-US" sz="1000" dirty="0"/>
              <a:t>class </a:t>
            </a:r>
            <a:r>
              <a:rPr lang="en-US" sz="1000" dirty="0" err="1"/>
              <a:t>ConnectionFormCreator</a:t>
            </a:r>
            <a:r>
              <a:rPr lang="en-US" sz="1000" dirty="0"/>
              <a:t> extends </a:t>
            </a:r>
            <a:r>
              <a:rPr lang="en-US" sz="1000" dirty="0" err="1"/>
              <a:t>FormCreator</a:t>
            </a:r>
            <a:r>
              <a:rPr lang="en-US" sz="1000" dirty="0"/>
              <a:t>{}</a:t>
            </a:r>
          </a:p>
          <a:p>
            <a:endParaRPr lang="en-US" sz="1000" dirty="0"/>
          </a:p>
          <a:p>
            <a:r>
              <a:rPr lang="en-US" sz="1000" dirty="0" err="1"/>
              <a:t>FormCreator</a:t>
            </a:r>
            <a:r>
              <a:rPr lang="en-US" sz="1000" dirty="0"/>
              <a:t> ...&gt; </a:t>
            </a:r>
            <a:r>
              <a:rPr lang="en-US" sz="1000" dirty="0" err="1"/>
              <a:t>StageForm</a:t>
            </a:r>
            <a:endParaRPr lang="en-US" sz="1000" dirty="0"/>
          </a:p>
          <a:p>
            <a:r>
              <a:rPr lang="en-US" sz="1000" dirty="0"/>
              <a:t>@enduml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266DF458-FEB8-4E62-959D-B81943EA3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680" y="1760831"/>
            <a:ext cx="7169031" cy="33363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F3AF32-2A8C-4D6E-B45A-ED13EAF6630C}"/>
              </a:ext>
            </a:extLst>
          </p:cNvPr>
          <p:cNvSpPr txBox="1"/>
          <p:nvPr/>
        </p:nvSpPr>
        <p:spPr>
          <a:xfrm>
            <a:off x="6995604" y="555472"/>
            <a:ext cx="4556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Factory (Friday idea) =&gt; Don’t suit the use case</a:t>
            </a:r>
          </a:p>
        </p:txBody>
      </p:sp>
    </p:spTree>
    <p:extLst>
      <p:ext uri="{BB962C8B-B14F-4D97-AF65-F5344CB8AC3E}">
        <p14:creationId xmlns:p14="http://schemas.microsoft.com/office/powerpoint/2010/main" val="2641261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3F2AA7F6-7922-4E2A-93C9-9942BA155AB2}"/>
              </a:ext>
            </a:extLst>
          </p:cNvPr>
          <p:cNvSpPr txBox="1"/>
          <p:nvPr/>
        </p:nvSpPr>
        <p:spPr>
          <a:xfrm>
            <a:off x="0" y="88777"/>
            <a:ext cx="12197918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@startuml</a:t>
            </a:r>
          </a:p>
          <a:p>
            <a:r>
              <a:rPr lang="en-US" sz="600" dirty="0"/>
              <a:t>!theme vibrant</a:t>
            </a:r>
          </a:p>
          <a:p>
            <a:r>
              <a:rPr lang="en-US" sz="600" dirty="0"/>
              <a:t>class </a:t>
            </a:r>
            <a:r>
              <a:rPr lang="en-US" sz="600" dirty="0" err="1"/>
              <a:t>ReactNode</a:t>
            </a:r>
            <a:r>
              <a:rPr lang="en-US" sz="600" dirty="0"/>
              <a:t>{}</a:t>
            </a:r>
          </a:p>
          <a:p>
            <a:r>
              <a:rPr lang="en-US" sz="600" dirty="0"/>
              <a:t>class </a:t>
            </a:r>
            <a:r>
              <a:rPr lang="en-US" sz="600" dirty="0" err="1"/>
              <a:t>EditPartner</a:t>
            </a:r>
            <a:r>
              <a:rPr lang="en-US" sz="600" dirty="0"/>
              <a:t>{</a:t>
            </a:r>
          </a:p>
          <a:p>
            <a:r>
              <a:rPr lang="en-US" sz="600" dirty="0"/>
              <a:t>  - </a:t>
            </a:r>
            <a:r>
              <a:rPr lang="en-US" sz="600" dirty="0" err="1"/>
              <a:t>formFactory</a:t>
            </a:r>
            <a:r>
              <a:rPr lang="en-US" sz="600" dirty="0"/>
              <a:t>: </a:t>
            </a:r>
            <a:r>
              <a:rPr lang="en-US" sz="600" dirty="0" err="1"/>
              <a:t>FormFactory</a:t>
            </a:r>
            <a:endParaRPr lang="en-US" sz="600" dirty="0"/>
          </a:p>
          <a:p>
            <a:endParaRPr lang="en-US" sz="600" dirty="0"/>
          </a:p>
          <a:p>
            <a:r>
              <a:rPr lang="en-US" sz="600" dirty="0"/>
              <a:t>  + </a:t>
            </a:r>
            <a:r>
              <a:rPr lang="en-US" sz="600" dirty="0" err="1"/>
              <a:t>EditPartner</a:t>
            </a:r>
            <a:r>
              <a:rPr lang="en-US" sz="600" dirty="0"/>
              <a:t>(factory: </a:t>
            </a:r>
            <a:r>
              <a:rPr lang="en-US" sz="600" dirty="0" err="1"/>
              <a:t>FormFactory</a:t>
            </a:r>
            <a:r>
              <a:rPr lang="en-US" sz="600" dirty="0"/>
              <a:t>)</a:t>
            </a:r>
          </a:p>
          <a:p>
            <a:r>
              <a:rPr lang="en-US" sz="600" dirty="0"/>
              <a:t>  + render()</a:t>
            </a:r>
          </a:p>
          <a:p>
            <a:r>
              <a:rPr lang="en-US" sz="600" dirty="0"/>
              <a:t>}</a:t>
            </a:r>
          </a:p>
          <a:p>
            <a:endParaRPr lang="en-US" sz="600" dirty="0"/>
          </a:p>
          <a:p>
            <a:r>
              <a:rPr lang="en-US" sz="600" dirty="0"/>
              <a:t>together {</a:t>
            </a:r>
          </a:p>
          <a:p>
            <a:r>
              <a:rPr lang="en-US" sz="600" dirty="0"/>
              <a:t>  interface </a:t>
            </a:r>
            <a:r>
              <a:rPr lang="en-US" sz="600" dirty="0" err="1"/>
              <a:t>FormFactory</a:t>
            </a:r>
            <a:r>
              <a:rPr lang="en-US" sz="600" dirty="0"/>
              <a:t>{</a:t>
            </a:r>
          </a:p>
          <a:p>
            <a:r>
              <a:rPr lang="en-US" sz="600" dirty="0"/>
              <a:t>    + </a:t>
            </a:r>
            <a:r>
              <a:rPr lang="en-US" sz="600" dirty="0" err="1"/>
              <a:t>createIntegrationForm</a:t>
            </a:r>
            <a:r>
              <a:rPr lang="en-US" sz="600" dirty="0"/>
              <a:t>(): </a:t>
            </a:r>
            <a:r>
              <a:rPr lang="en-US" sz="600" dirty="0" err="1"/>
              <a:t>IntegrationForm</a:t>
            </a:r>
            <a:endParaRPr lang="en-US" sz="600" dirty="0"/>
          </a:p>
          <a:p>
            <a:r>
              <a:rPr lang="en-US" sz="600" dirty="0"/>
              <a:t>    + </a:t>
            </a:r>
            <a:r>
              <a:rPr lang="en-US" sz="600" dirty="0" err="1"/>
              <a:t>createInterfaceForm</a:t>
            </a:r>
            <a:r>
              <a:rPr lang="en-US" sz="600" dirty="0"/>
              <a:t>(): </a:t>
            </a:r>
            <a:r>
              <a:rPr lang="en-US" sz="600" dirty="0" err="1"/>
              <a:t>InterfaceForm</a:t>
            </a:r>
            <a:endParaRPr lang="en-US" sz="600" dirty="0"/>
          </a:p>
          <a:p>
            <a:r>
              <a:rPr lang="en-US" sz="600" dirty="0"/>
              <a:t>    + </a:t>
            </a:r>
            <a:r>
              <a:rPr lang="en-US" sz="600" dirty="0" err="1"/>
              <a:t>createConnectionForm</a:t>
            </a:r>
            <a:r>
              <a:rPr lang="en-US" sz="600" dirty="0"/>
              <a:t>(): </a:t>
            </a:r>
            <a:r>
              <a:rPr lang="en-US" sz="600" dirty="0" err="1"/>
              <a:t>ConnectionForm</a:t>
            </a:r>
            <a:endParaRPr lang="en-US" sz="600" dirty="0"/>
          </a:p>
          <a:p>
            <a:r>
              <a:rPr lang="en-US" sz="600" dirty="0"/>
              <a:t>  }</a:t>
            </a:r>
          </a:p>
          <a:p>
            <a:r>
              <a:rPr lang="en-US" sz="600" dirty="0"/>
              <a:t>  class </a:t>
            </a:r>
            <a:r>
              <a:rPr lang="en-US" sz="600" dirty="0" err="1"/>
              <a:t>WMFormFactory</a:t>
            </a:r>
            <a:r>
              <a:rPr lang="en-US" sz="600" dirty="0"/>
              <a:t> implements </a:t>
            </a:r>
            <a:r>
              <a:rPr lang="en-US" sz="600" dirty="0" err="1"/>
              <a:t>FormFactory</a:t>
            </a:r>
            <a:r>
              <a:rPr lang="en-US" sz="600" dirty="0"/>
              <a:t>{</a:t>
            </a:r>
          </a:p>
          <a:p>
            <a:r>
              <a:rPr lang="en-US" sz="600" dirty="0"/>
              <a:t>    + </a:t>
            </a:r>
            <a:r>
              <a:rPr lang="en-US" sz="600" dirty="0" err="1"/>
              <a:t>createIntegrationForm</a:t>
            </a:r>
            <a:r>
              <a:rPr lang="en-US" sz="600" dirty="0"/>
              <a:t>(): </a:t>
            </a:r>
            <a:r>
              <a:rPr lang="en-US" sz="600" dirty="0" err="1"/>
              <a:t>IntegrationForm</a:t>
            </a:r>
            <a:endParaRPr lang="en-US" sz="600" dirty="0"/>
          </a:p>
          <a:p>
            <a:r>
              <a:rPr lang="en-US" sz="600" dirty="0"/>
              <a:t>    + </a:t>
            </a:r>
            <a:r>
              <a:rPr lang="en-US" sz="600" dirty="0" err="1"/>
              <a:t>createInterfaceForm</a:t>
            </a:r>
            <a:r>
              <a:rPr lang="en-US" sz="600" dirty="0"/>
              <a:t>(): </a:t>
            </a:r>
            <a:r>
              <a:rPr lang="en-US" sz="600" dirty="0" err="1"/>
              <a:t>InterfaceForm</a:t>
            </a:r>
            <a:endParaRPr lang="en-US" sz="600" dirty="0"/>
          </a:p>
          <a:p>
            <a:r>
              <a:rPr lang="en-US" sz="600" dirty="0"/>
              <a:t>    + </a:t>
            </a:r>
            <a:r>
              <a:rPr lang="en-US" sz="600" dirty="0" err="1"/>
              <a:t>createConnectionForm</a:t>
            </a:r>
            <a:r>
              <a:rPr lang="en-US" sz="600" dirty="0"/>
              <a:t>(): </a:t>
            </a:r>
            <a:r>
              <a:rPr lang="en-US" sz="600" dirty="0" err="1"/>
              <a:t>ConnectionForm</a:t>
            </a:r>
            <a:endParaRPr lang="en-US" sz="600" dirty="0"/>
          </a:p>
          <a:p>
            <a:r>
              <a:rPr lang="en-US" sz="600" dirty="0"/>
              <a:t>  }</a:t>
            </a:r>
          </a:p>
          <a:p>
            <a:r>
              <a:rPr lang="en-US" sz="600" dirty="0"/>
              <a:t>  class </a:t>
            </a:r>
            <a:r>
              <a:rPr lang="en-US" sz="600" dirty="0" err="1"/>
              <a:t>ATFormFactory</a:t>
            </a:r>
            <a:r>
              <a:rPr lang="en-US" sz="600" dirty="0"/>
              <a:t> implements </a:t>
            </a:r>
            <a:r>
              <a:rPr lang="en-US" sz="600" dirty="0" err="1"/>
              <a:t>FormFactory</a:t>
            </a:r>
            <a:r>
              <a:rPr lang="en-US" sz="600" dirty="0"/>
              <a:t>{</a:t>
            </a:r>
          </a:p>
          <a:p>
            <a:r>
              <a:rPr lang="en-US" sz="600" dirty="0"/>
              <a:t>    + </a:t>
            </a:r>
            <a:r>
              <a:rPr lang="en-US" sz="600" dirty="0" err="1"/>
              <a:t>createIntegrationForm</a:t>
            </a:r>
            <a:r>
              <a:rPr lang="en-US" sz="600" dirty="0"/>
              <a:t>(): </a:t>
            </a:r>
            <a:r>
              <a:rPr lang="en-US" sz="600" dirty="0" err="1"/>
              <a:t>IntegrationForm</a:t>
            </a:r>
            <a:endParaRPr lang="en-US" sz="600" dirty="0"/>
          </a:p>
          <a:p>
            <a:r>
              <a:rPr lang="en-US" sz="600" dirty="0"/>
              <a:t>    + </a:t>
            </a:r>
            <a:r>
              <a:rPr lang="en-US" sz="600" dirty="0" err="1"/>
              <a:t>createInterfaceForm</a:t>
            </a:r>
            <a:r>
              <a:rPr lang="en-US" sz="600" dirty="0"/>
              <a:t>(): </a:t>
            </a:r>
            <a:r>
              <a:rPr lang="en-US" sz="600" dirty="0" err="1"/>
              <a:t>InterfaceForm</a:t>
            </a:r>
            <a:endParaRPr lang="en-US" sz="600" dirty="0"/>
          </a:p>
          <a:p>
            <a:r>
              <a:rPr lang="en-US" sz="600" dirty="0"/>
              <a:t>    + </a:t>
            </a:r>
            <a:r>
              <a:rPr lang="en-US" sz="600" dirty="0" err="1"/>
              <a:t>createConnectionForm</a:t>
            </a:r>
            <a:r>
              <a:rPr lang="en-US" sz="600" dirty="0"/>
              <a:t>(): </a:t>
            </a:r>
            <a:r>
              <a:rPr lang="en-US" sz="600" dirty="0" err="1"/>
              <a:t>ConnectionForm</a:t>
            </a:r>
            <a:endParaRPr lang="en-US" sz="600" dirty="0"/>
          </a:p>
          <a:p>
            <a:r>
              <a:rPr lang="en-US" sz="600" dirty="0"/>
              <a:t>  }</a:t>
            </a:r>
          </a:p>
          <a:p>
            <a:r>
              <a:rPr lang="en-US" sz="600" dirty="0"/>
              <a:t>  class </a:t>
            </a:r>
            <a:r>
              <a:rPr lang="en-US" sz="600" dirty="0" err="1"/>
              <a:t>SAPFormFactory</a:t>
            </a:r>
            <a:r>
              <a:rPr lang="en-US" sz="600" dirty="0"/>
              <a:t> implements </a:t>
            </a:r>
            <a:r>
              <a:rPr lang="en-US" sz="600" dirty="0" err="1"/>
              <a:t>FormFactory</a:t>
            </a:r>
            <a:r>
              <a:rPr lang="en-US" sz="600" dirty="0"/>
              <a:t>{</a:t>
            </a:r>
          </a:p>
          <a:p>
            <a:r>
              <a:rPr lang="en-US" sz="600" dirty="0"/>
              <a:t>    + </a:t>
            </a:r>
            <a:r>
              <a:rPr lang="en-US" sz="600" dirty="0" err="1"/>
              <a:t>createIntegrationForm</a:t>
            </a:r>
            <a:r>
              <a:rPr lang="en-US" sz="600" dirty="0"/>
              <a:t>(): </a:t>
            </a:r>
            <a:r>
              <a:rPr lang="en-US" sz="600" dirty="0" err="1"/>
              <a:t>IntegrationForm</a:t>
            </a:r>
            <a:endParaRPr lang="en-US" sz="600" dirty="0"/>
          </a:p>
          <a:p>
            <a:r>
              <a:rPr lang="en-US" sz="600" dirty="0"/>
              <a:t>    + </a:t>
            </a:r>
            <a:r>
              <a:rPr lang="en-US" sz="600" dirty="0" err="1"/>
              <a:t>createInterfaceForm</a:t>
            </a:r>
            <a:r>
              <a:rPr lang="en-US" sz="600" dirty="0"/>
              <a:t>(): </a:t>
            </a:r>
            <a:r>
              <a:rPr lang="en-US" sz="600" dirty="0" err="1"/>
              <a:t>InterfaceForm</a:t>
            </a:r>
            <a:endParaRPr lang="en-US" sz="600" dirty="0"/>
          </a:p>
          <a:p>
            <a:r>
              <a:rPr lang="en-US" sz="600" dirty="0"/>
              <a:t>    + </a:t>
            </a:r>
            <a:r>
              <a:rPr lang="en-US" sz="600" dirty="0" err="1"/>
              <a:t>createConnectionForm</a:t>
            </a:r>
            <a:r>
              <a:rPr lang="en-US" sz="600" dirty="0"/>
              <a:t>(): </a:t>
            </a:r>
            <a:r>
              <a:rPr lang="en-US" sz="600" dirty="0" err="1"/>
              <a:t>ConnectionForm</a:t>
            </a:r>
            <a:endParaRPr lang="en-US" sz="600" dirty="0"/>
          </a:p>
          <a:p>
            <a:r>
              <a:rPr lang="en-US" sz="600" dirty="0"/>
              <a:t>  }</a:t>
            </a:r>
          </a:p>
          <a:p>
            <a:r>
              <a:rPr lang="en-US" sz="600" dirty="0"/>
              <a:t>}</a:t>
            </a:r>
          </a:p>
          <a:p>
            <a:r>
              <a:rPr lang="en-US" sz="600" dirty="0"/>
              <a:t>  </a:t>
            </a:r>
          </a:p>
          <a:p>
            <a:endParaRPr lang="en-US" sz="600" dirty="0"/>
          </a:p>
          <a:p>
            <a:r>
              <a:rPr lang="en-US" sz="600" dirty="0"/>
              <a:t>together {</a:t>
            </a:r>
          </a:p>
          <a:p>
            <a:r>
              <a:rPr lang="en-US" sz="600" dirty="0"/>
              <a:t>  abstract class </a:t>
            </a:r>
            <a:r>
              <a:rPr lang="en-US" sz="600" dirty="0" err="1"/>
              <a:t>IntegrationForm</a:t>
            </a:r>
            <a:r>
              <a:rPr lang="en-US" sz="600" dirty="0"/>
              <a:t> extends </a:t>
            </a:r>
            <a:r>
              <a:rPr lang="en-US" sz="600" dirty="0" err="1"/>
              <a:t>ReactNode</a:t>
            </a:r>
            <a:r>
              <a:rPr lang="en-US" sz="600" dirty="0"/>
              <a:t>{}</a:t>
            </a:r>
          </a:p>
          <a:p>
            <a:r>
              <a:rPr lang="en-US" sz="600" dirty="0"/>
              <a:t>  class </a:t>
            </a:r>
            <a:r>
              <a:rPr lang="en-US" sz="600" dirty="0" err="1"/>
              <a:t>WMIntegrationForm</a:t>
            </a:r>
            <a:r>
              <a:rPr lang="en-US" sz="600" dirty="0"/>
              <a:t> extends </a:t>
            </a:r>
            <a:r>
              <a:rPr lang="en-US" sz="600" dirty="0" err="1"/>
              <a:t>IntegrationForm</a:t>
            </a:r>
            <a:r>
              <a:rPr lang="en-US" sz="600" dirty="0"/>
              <a:t>{}</a:t>
            </a:r>
          </a:p>
          <a:p>
            <a:r>
              <a:rPr lang="en-US" sz="600" dirty="0"/>
              <a:t>  class </a:t>
            </a:r>
            <a:r>
              <a:rPr lang="en-US" sz="600" dirty="0" err="1"/>
              <a:t>ATIntegrationForm</a:t>
            </a:r>
            <a:r>
              <a:rPr lang="en-US" sz="600" dirty="0"/>
              <a:t> extends </a:t>
            </a:r>
            <a:r>
              <a:rPr lang="en-US" sz="600" dirty="0" err="1"/>
              <a:t>IntegrationForm</a:t>
            </a:r>
            <a:r>
              <a:rPr lang="en-US" sz="600" dirty="0"/>
              <a:t>{}</a:t>
            </a:r>
          </a:p>
          <a:p>
            <a:r>
              <a:rPr lang="en-US" sz="600" dirty="0"/>
              <a:t>  class </a:t>
            </a:r>
            <a:r>
              <a:rPr lang="en-US" sz="600" dirty="0" err="1"/>
              <a:t>SAPIntegrationForm</a:t>
            </a:r>
            <a:r>
              <a:rPr lang="en-US" sz="600" dirty="0"/>
              <a:t> extends </a:t>
            </a:r>
            <a:r>
              <a:rPr lang="en-US" sz="600" dirty="0" err="1"/>
              <a:t>IntegrationForm</a:t>
            </a:r>
            <a:r>
              <a:rPr lang="en-US" sz="600" dirty="0"/>
              <a:t>{}</a:t>
            </a:r>
          </a:p>
          <a:p>
            <a:r>
              <a:rPr lang="en-US" sz="600" dirty="0"/>
              <a:t>}</a:t>
            </a:r>
          </a:p>
          <a:p>
            <a:r>
              <a:rPr lang="en-US" sz="600" dirty="0"/>
              <a:t>together {</a:t>
            </a:r>
          </a:p>
          <a:p>
            <a:r>
              <a:rPr lang="en-US" sz="600" dirty="0"/>
              <a:t>  abstract class </a:t>
            </a:r>
            <a:r>
              <a:rPr lang="en-US" sz="600" dirty="0" err="1"/>
              <a:t>InterfaceForm</a:t>
            </a:r>
            <a:r>
              <a:rPr lang="en-US" sz="600" dirty="0"/>
              <a:t> extends </a:t>
            </a:r>
            <a:r>
              <a:rPr lang="en-US" sz="600" dirty="0" err="1"/>
              <a:t>ReactNode</a:t>
            </a:r>
            <a:r>
              <a:rPr lang="en-US" sz="600" dirty="0"/>
              <a:t>{}</a:t>
            </a:r>
          </a:p>
          <a:p>
            <a:r>
              <a:rPr lang="en-US" sz="600" dirty="0"/>
              <a:t>  class </a:t>
            </a:r>
            <a:r>
              <a:rPr lang="en-US" sz="600" dirty="0" err="1"/>
              <a:t>WMInterfaceForm</a:t>
            </a:r>
            <a:r>
              <a:rPr lang="en-US" sz="600" dirty="0"/>
              <a:t> extends </a:t>
            </a:r>
            <a:r>
              <a:rPr lang="en-US" sz="600" dirty="0" err="1"/>
              <a:t>InterfaceForm</a:t>
            </a:r>
            <a:r>
              <a:rPr lang="en-US" sz="600" dirty="0"/>
              <a:t>{}</a:t>
            </a:r>
          </a:p>
          <a:p>
            <a:r>
              <a:rPr lang="en-US" sz="600" dirty="0"/>
              <a:t>  class </a:t>
            </a:r>
            <a:r>
              <a:rPr lang="en-US" sz="600" dirty="0" err="1"/>
              <a:t>ATInterfaceForm</a:t>
            </a:r>
            <a:r>
              <a:rPr lang="en-US" sz="600" dirty="0"/>
              <a:t> extends </a:t>
            </a:r>
            <a:r>
              <a:rPr lang="en-US" sz="600" dirty="0" err="1"/>
              <a:t>InterfaceForm</a:t>
            </a:r>
            <a:r>
              <a:rPr lang="en-US" sz="600" dirty="0"/>
              <a:t>{}</a:t>
            </a:r>
          </a:p>
          <a:p>
            <a:r>
              <a:rPr lang="en-US" sz="600" dirty="0"/>
              <a:t>  class </a:t>
            </a:r>
            <a:r>
              <a:rPr lang="en-US" sz="600" dirty="0" err="1"/>
              <a:t>SAPInterfaceForm</a:t>
            </a:r>
            <a:r>
              <a:rPr lang="en-US" sz="600" dirty="0"/>
              <a:t> extends </a:t>
            </a:r>
            <a:r>
              <a:rPr lang="en-US" sz="600" dirty="0" err="1"/>
              <a:t>InterfaceForm</a:t>
            </a:r>
            <a:r>
              <a:rPr lang="en-US" sz="600" dirty="0"/>
              <a:t>{}</a:t>
            </a:r>
          </a:p>
          <a:p>
            <a:r>
              <a:rPr lang="en-US" sz="600" dirty="0"/>
              <a:t>}</a:t>
            </a:r>
          </a:p>
          <a:p>
            <a:r>
              <a:rPr lang="en-US" sz="600" dirty="0"/>
              <a:t>together {</a:t>
            </a:r>
          </a:p>
          <a:p>
            <a:r>
              <a:rPr lang="en-US" sz="600" dirty="0"/>
              <a:t>  abstract class </a:t>
            </a:r>
            <a:r>
              <a:rPr lang="en-US" sz="600" dirty="0" err="1"/>
              <a:t>ConnectionForm</a:t>
            </a:r>
            <a:r>
              <a:rPr lang="en-US" sz="600" dirty="0"/>
              <a:t> extends </a:t>
            </a:r>
            <a:r>
              <a:rPr lang="en-US" sz="600" dirty="0" err="1"/>
              <a:t>ReactNode</a:t>
            </a:r>
            <a:r>
              <a:rPr lang="en-US" sz="600" dirty="0"/>
              <a:t>{}</a:t>
            </a:r>
          </a:p>
          <a:p>
            <a:r>
              <a:rPr lang="en-US" sz="600" dirty="0"/>
              <a:t>  class </a:t>
            </a:r>
            <a:r>
              <a:rPr lang="en-US" sz="600" dirty="0" err="1"/>
              <a:t>WMConnectionForm</a:t>
            </a:r>
            <a:r>
              <a:rPr lang="en-US" sz="600" dirty="0"/>
              <a:t> extends </a:t>
            </a:r>
            <a:r>
              <a:rPr lang="en-US" sz="600" dirty="0" err="1"/>
              <a:t>ConnectionForm</a:t>
            </a:r>
            <a:r>
              <a:rPr lang="en-US" sz="600" dirty="0"/>
              <a:t>{}</a:t>
            </a:r>
          </a:p>
          <a:p>
            <a:r>
              <a:rPr lang="en-US" sz="600" dirty="0"/>
              <a:t>  class </a:t>
            </a:r>
            <a:r>
              <a:rPr lang="en-US" sz="600" dirty="0" err="1"/>
              <a:t>ATConnectionForm</a:t>
            </a:r>
            <a:r>
              <a:rPr lang="en-US" sz="600" dirty="0"/>
              <a:t> extends </a:t>
            </a:r>
            <a:r>
              <a:rPr lang="en-US" sz="600" dirty="0" err="1"/>
              <a:t>ConnectionForm</a:t>
            </a:r>
            <a:r>
              <a:rPr lang="en-US" sz="600" dirty="0"/>
              <a:t>{}</a:t>
            </a:r>
          </a:p>
          <a:p>
            <a:r>
              <a:rPr lang="en-US" sz="600" dirty="0"/>
              <a:t>  class </a:t>
            </a:r>
            <a:r>
              <a:rPr lang="en-US" sz="600" dirty="0" err="1"/>
              <a:t>SAPConnectionForm</a:t>
            </a:r>
            <a:r>
              <a:rPr lang="en-US" sz="600" dirty="0"/>
              <a:t> extends </a:t>
            </a:r>
            <a:r>
              <a:rPr lang="en-US" sz="600" dirty="0" err="1"/>
              <a:t>ConnectionForm</a:t>
            </a:r>
            <a:r>
              <a:rPr lang="en-US" sz="600" dirty="0"/>
              <a:t>{}</a:t>
            </a:r>
          </a:p>
          <a:p>
            <a:r>
              <a:rPr lang="en-US" sz="600" dirty="0"/>
              <a:t>}</a:t>
            </a:r>
          </a:p>
          <a:p>
            <a:endParaRPr lang="en-US" sz="600" dirty="0"/>
          </a:p>
          <a:p>
            <a:r>
              <a:rPr lang="en-US" sz="600" dirty="0" err="1"/>
              <a:t>EditPartner</a:t>
            </a:r>
            <a:r>
              <a:rPr lang="en-US" sz="600" dirty="0"/>
              <a:t> .Right.&gt; </a:t>
            </a:r>
            <a:r>
              <a:rPr lang="en-US" sz="600" dirty="0" err="1"/>
              <a:t>FormFactory</a:t>
            </a:r>
            <a:r>
              <a:rPr lang="en-US" sz="600" dirty="0"/>
              <a:t>: &lt;&lt;use&gt;&gt;</a:t>
            </a:r>
          </a:p>
          <a:p>
            <a:endParaRPr lang="en-US" sz="600" dirty="0"/>
          </a:p>
          <a:p>
            <a:r>
              <a:rPr lang="en-US" sz="600" dirty="0" err="1"/>
              <a:t>WMFormFactory</a:t>
            </a:r>
            <a:r>
              <a:rPr lang="en-US" sz="600" dirty="0"/>
              <a:t> .down.&gt; </a:t>
            </a:r>
            <a:r>
              <a:rPr lang="en-US" sz="600" dirty="0" err="1"/>
              <a:t>WMIntegrationForm</a:t>
            </a:r>
            <a:r>
              <a:rPr lang="en-US" sz="600" dirty="0"/>
              <a:t>: &lt;&lt;use&gt;&gt;</a:t>
            </a:r>
          </a:p>
          <a:p>
            <a:r>
              <a:rPr lang="en-US" sz="600" dirty="0" err="1"/>
              <a:t>WMFormFactory</a:t>
            </a:r>
            <a:r>
              <a:rPr lang="en-US" sz="600" dirty="0"/>
              <a:t> .down.&gt; </a:t>
            </a:r>
            <a:r>
              <a:rPr lang="en-US" sz="600" dirty="0" err="1"/>
              <a:t>WMInterfaceForm</a:t>
            </a:r>
            <a:r>
              <a:rPr lang="en-US" sz="600" dirty="0"/>
              <a:t>: &lt;&lt;use&gt;&gt;</a:t>
            </a:r>
          </a:p>
          <a:p>
            <a:r>
              <a:rPr lang="en-US" sz="600" dirty="0" err="1"/>
              <a:t>WMFormFactory</a:t>
            </a:r>
            <a:r>
              <a:rPr lang="en-US" sz="600" dirty="0"/>
              <a:t> .down.&gt; </a:t>
            </a:r>
            <a:r>
              <a:rPr lang="en-US" sz="600" dirty="0" err="1"/>
              <a:t>WMConnectionForm</a:t>
            </a:r>
            <a:r>
              <a:rPr lang="en-US" sz="600" dirty="0"/>
              <a:t>: &lt;&lt;use&gt;&gt;</a:t>
            </a:r>
          </a:p>
          <a:p>
            <a:endParaRPr lang="en-US" sz="600" dirty="0"/>
          </a:p>
          <a:p>
            <a:r>
              <a:rPr lang="en-US" sz="600" dirty="0" err="1"/>
              <a:t>ATFormFactory</a:t>
            </a:r>
            <a:r>
              <a:rPr lang="en-US" sz="600" dirty="0"/>
              <a:t> .down.&gt; </a:t>
            </a:r>
            <a:r>
              <a:rPr lang="en-US" sz="600" dirty="0" err="1"/>
              <a:t>ATIntegrationForm</a:t>
            </a:r>
            <a:r>
              <a:rPr lang="en-US" sz="600" dirty="0"/>
              <a:t>: &lt;&lt;use&gt;&gt;</a:t>
            </a:r>
          </a:p>
          <a:p>
            <a:r>
              <a:rPr lang="en-US" sz="600" dirty="0" err="1"/>
              <a:t>ATFormFactory</a:t>
            </a:r>
            <a:r>
              <a:rPr lang="en-US" sz="600" dirty="0"/>
              <a:t> .down.&gt; </a:t>
            </a:r>
            <a:r>
              <a:rPr lang="en-US" sz="600" dirty="0" err="1"/>
              <a:t>ATInterfaceForm</a:t>
            </a:r>
            <a:r>
              <a:rPr lang="en-US" sz="600" dirty="0"/>
              <a:t>: &lt;&lt;use&gt;&gt;</a:t>
            </a:r>
          </a:p>
          <a:p>
            <a:r>
              <a:rPr lang="en-US" sz="600" dirty="0" err="1"/>
              <a:t>ATFormFactory</a:t>
            </a:r>
            <a:r>
              <a:rPr lang="en-US" sz="600" dirty="0"/>
              <a:t> .down.&gt; </a:t>
            </a:r>
            <a:r>
              <a:rPr lang="en-US" sz="600" dirty="0" err="1"/>
              <a:t>ATConnectionForm</a:t>
            </a:r>
            <a:r>
              <a:rPr lang="en-US" sz="600" dirty="0"/>
              <a:t>: &lt;&lt;use&gt;&gt;</a:t>
            </a:r>
          </a:p>
          <a:p>
            <a:endParaRPr lang="en-US" sz="600" dirty="0"/>
          </a:p>
          <a:p>
            <a:r>
              <a:rPr lang="en-US" sz="600" dirty="0" err="1"/>
              <a:t>SAPFormFactory</a:t>
            </a:r>
            <a:r>
              <a:rPr lang="en-US" sz="600" dirty="0"/>
              <a:t> .down.&gt; </a:t>
            </a:r>
            <a:r>
              <a:rPr lang="en-US" sz="600" dirty="0" err="1"/>
              <a:t>SAPIntegrationForm</a:t>
            </a:r>
            <a:r>
              <a:rPr lang="en-US" sz="600" dirty="0"/>
              <a:t>: &lt;&lt;use&gt;&gt;</a:t>
            </a:r>
          </a:p>
          <a:p>
            <a:r>
              <a:rPr lang="en-US" sz="600" dirty="0" err="1"/>
              <a:t>SAPFormFactory</a:t>
            </a:r>
            <a:r>
              <a:rPr lang="en-US" sz="600" dirty="0"/>
              <a:t> .down.&gt; </a:t>
            </a:r>
            <a:r>
              <a:rPr lang="en-US" sz="600" dirty="0" err="1"/>
              <a:t>SAPInterfaceForm</a:t>
            </a:r>
            <a:r>
              <a:rPr lang="en-US" sz="600" dirty="0"/>
              <a:t>: &lt;&lt;use&gt;&gt;</a:t>
            </a:r>
          </a:p>
          <a:p>
            <a:r>
              <a:rPr lang="en-US" sz="600" dirty="0" err="1"/>
              <a:t>SAPFormFactory</a:t>
            </a:r>
            <a:r>
              <a:rPr lang="en-US" sz="600" dirty="0"/>
              <a:t> .down.&gt; </a:t>
            </a:r>
            <a:r>
              <a:rPr lang="en-US" sz="600" dirty="0" err="1"/>
              <a:t>SAPConnectionForm</a:t>
            </a:r>
            <a:r>
              <a:rPr lang="en-US" sz="600" dirty="0"/>
              <a:t>: &lt;&lt;use&gt;&gt;</a:t>
            </a:r>
          </a:p>
          <a:p>
            <a:r>
              <a:rPr lang="en-US" sz="600" dirty="0"/>
              <a:t>@enduml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F3AF32-2A8C-4D6E-B45A-ED13EAF6630C}"/>
              </a:ext>
            </a:extLst>
          </p:cNvPr>
          <p:cNvSpPr txBox="1"/>
          <p:nvPr/>
        </p:nvSpPr>
        <p:spPr>
          <a:xfrm>
            <a:off x="7865616" y="541538"/>
            <a:ext cx="3126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Abstract Factory (Monday idea)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4308691-FF31-4DB9-B082-2D4A7B9AF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4209" y="2565500"/>
            <a:ext cx="10005906" cy="132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990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3F2AA7F6-7922-4E2A-93C9-9942BA155AB2}"/>
              </a:ext>
            </a:extLst>
          </p:cNvPr>
          <p:cNvSpPr txBox="1"/>
          <p:nvPr/>
        </p:nvSpPr>
        <p:spPr>
          <a:xfrm>
            <a:off x="0" y="88777"/>
            <a:ext cx="12197918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@startuml</a:t>
            </a:r>
          </a:p>
          <a:p>
            <a:r>
              <a:rPr lang="en-US" sz="600" dirty="0"/>
              <a:t>!theme vibrant</a:t>
            </a:r>
          </a:p>
          <a:p>
            <a:r>
              <a:rPr lang="en-US" sz="600" dirty="0"/>
              <a:t>class </a:t>
            </a:r>
            <a:r>
              <a:rPr lang="en-US" sz="600" dirty="0" err="1"/>
              <a:t>ReactNode</a:t>
            </a:r>
            <a:r>
              <a:rPr lang="en-US" sz="600" dirty="0"/>
              <a:t>{</a:t>
            </a:r>
          </a:p>
          <a:p>
            <a:r>
              <a:rPr lang="en-US" sz="600" dirty="0"/>
              <a:t>  + render()</a:t>
            </a:r>
          </a:p>
          <a:p>
            <a:r>
              <a:rPr lang="en-US" sz="600" dirty="0"/>
              <a:t>}</a:t>
            </a:r>
          </a:p>
          <a:p>
            <a:r>
              <a:rPr lang="en-US" sz="600" dirty="0"/>
              <a:t>class </a:t>
            </a:r>
            <a:r>
              <a:rPr lang="en-US" sz="600" dirty="0" err="1"/>
              <a:t>EditPartner</a:t>
            </a:r>
            <a:r>
              <a:rPr lang="en-US" sz="600" dirty="0"/>
              <a:t> extends </a:t>
            </a:r>
            <a:r>
              <a:rPr lang="en-US" sz="600" dirty="0" err="1"/>
              <a:t>ReactNode</a:t>
            </a:r>
            <a:r>
              <a:rPr lang="en-US" sz="600" dirty="0"/>
              <a:t>{</a:t>
            </a:r>
          </a:p>
          <a:p>
            <a:r>
              <a:rPr lang="en-US" sz="600" dirty="0"/>
              <a:t>  - </a:t>
            </a:r>
            <a:r>
              <a:rPr lang="en-US" sz="600" dirty="0" err="1"/>
              <a:t>formFactory</a:t>
            </a:r>
            <a:r>
              <a:rPr lang="en-US" sz="600" dirty="0"/>
              <a:t>: </a:t>
            </a:r>
            <a:r>
              <a:rPr lang="en-US" sz="600" dirty="0" err="1"/>
              <a:t>FormFactory</a:t>
            </a:r>
            <a:endParaRPr lang="en-US" sz="600" dirty="0"/>
          </a:p>
          <a:p>
            <a:endParaRPr lang="en-US" sz="600" dirty="0"/>
          </a:p>
          <a:p>
            <a:r>
              <a:rPr lang="en-US" sz="600" dirty="0"/>
              <a:t>  + </a:t>
            </a:r>
            <a:r>
              <a:rPr lang="en-US" sz="600" dirty="0" err="1"/>
              <a:t>EditPartner</a:t>
            </a:r>
            <a:r>
              <a:rPr lang="en-US" sz="600" dirty="0"/>
              <a:t>(factory: </a:t>
            </a:r>
            <a:r>
              <a:rPr lang="en-US" sz="600" dirty="0" err="1"/>
              <a:t>FormFactory</a:t>
            </a:r>
            <a:r>
              <a:rPr lang="en-US" sz="600" dirty="0"/>
              <a:t>)</a:t>
            </a:r>
          </a:p>
          <a:p>
            <a:r>
              <a:rPr lang="en-US" sz="600" dirty="0"/>
              <a:t>}</a:t>
            </a:r>
          </a:p>
          <a:p>
            <a:endParaRPr lang="en-US" sz="600" dirty="0"/>
          </a:p>
          <a:p>
            <a:r>
              <a:rPr lang="en-US" sz="600" dirty="0"/>
              <a:t>together {</a:t>
            </a:r>
          </a:p>
          <a:p>
            <a:r>
              <a:rPr lang="en-US" sz="600" dirty="0"/>
              <a:t>  interface </a:t>
            </a:r>
            <a:r>
              <a:rPr lang="en-US" sz="600" dirty="0" err="1"/>
              <a:t>FormFactory</a:t>
            </a:r>
            <a:r>
              <a:rPr lang="en-US" sz="600" dirty="0"/>
              <a:t>{</a:t>
            </a:r>
          </a:p>
          <a:p>
            <a:r>
              <a:rPr lang="en-US" sz="600" dirty="0"/>
              <a:t>    + </a:t>
            </a:r>
            <a:r>
              <a:rPr lang="en-US" sz="600" dirty="0" err="1"/>
              <a:t>createIntegrationForm</a:t>
            </a:r>
            <a:r>
              <a:rPr lang="en-US" sz="600" dirty="0"/>
              <a:t>(): </a:t>
            </a:r>
            <a:r>
              <a:rPr lang="en-US" sz="600" dirty="0" err="1"/>
              <a:t>IntegrationForm</a:t>
            </a:r>
            <a:endParaRPr lang="en-US" sz="600" dirty="0"/>
          </a:p>
          <a:p>
            <a:r>
              <a:rPr lang="en-US" sz="600" dirty="0"/>
              <a:t>    + </a:t>
            </a:r>
            <a:r>
              <a:rPr lang="en-US" sz="600" dirty="0" err="1"/>
              <a:t>createInterfaceForm</a:t>
            </a:r>
            <a:r>
              <a:rPr lang="en-US" sz="600" dirty="0"/>
              <a:t>(): </a:t>
            </a:r>
            <a:r>
              <a:rPr lang="en-US" sz="600" dirty="0" err="1"/>
              <a:t>InterfaceForm</a:t>
            </a:r>
            <a:endParaRPr lang="en-US" sz="600" dirty="0"/>
          </a:p>
          <a:p>
            <a:r>
              <a:rPr lang="en-US" sz="600" dirty="0"/>
              <a:t>    + </a:t>
            </a:r>
            <a:r>
              <a:rPr lang="en-US" sz="600" dirty="0" err="1"/>
              <a:t>createConnectionForm</a:t>
            </a:r>
            <a:r>
              <a:rPr lang="en-US" sz="600" dirty="0"/>
              <a:t>(): </a:t>
            </a:r>
            <a:r>
              <a:rPr lang="en-US" sz="600" dirty="0" err="1"/>
              <a:t>ConnectionForm</a:t>
            </a:r>
            <a:endParaRPr lang="en-US" sz="600" dirty="0"/>
          </a:p>
          <a:p>
            <a:r>
              <a:rPr lang="en-US" sz="600" dirty="0"/>
              <a:t>  }</a:t>
            </a:r>
          </a:p>
          <a:p>
            <a:r>
              <a:rPr lang="en-US" sz="600" dirty="0"/>
              <a:t>  class </a:t>
            </a:r>
            <a:r>
              <a:rPr lang="en-US" sz="600" dirty="0" err="1"/>
              <a:t>WMFormFactory</a:t>
            </a:r>
            <a:r>
              <a:rPr lang="en-US" sz="600" dirty="0"/>
              <a:t> implements </a:t>
            </a:r>
            <a:r>
              <a:rPr lang="en-US" sz="600" dirty="0" err="1"/>
              <a:t>FormFactory</a:t>
            </a:r>
            <a:r>
              <a:rPr lang="en-US" sz="600" dirty="0"/>
              <a:t>{</a:t>
            </a:r>
          </a:p>
          <a:p>
            <a:r>
              <a:rPr lang="en-US" sz="600" dirty="0"/>
              <a:t>    + </a:t>
            </a:r>
            <a:r>
              <a:rPr lang="en-US" sz="600" dirty="0" err="1"/>
              <a:t>createIntegrationForm</a:t>
            </a:r>
            <a:r>
              <a:rPr lang="en-US" sz="600" dirty="0"/>
              <a:t>(): </a:t>
            </a:r>
            <a:r>
              <a:rPr lang="en-US" sz="600" dirty="0" err="1"/>
              <a:t>IntegrationForm</a:t>
            </a:r>
            <a:endParaRPr lang="en-US" sz="600" dirty="0"/>
          </a:p>
          <a:p>
            <a:r>
              <a:rPr lang="en-US" sz="600" dirty="0"/>
              <a:t>    + </a:t>
            </a:r>
            <a:r>
              <a:rPr lang="en-US" sz="600" dirty="0" err="1"/>
              <a:t>createInterfaceForm</a:t>
            </a:r>
            <a:r>
              <a:rPr lang="en-US" sz="600" dirty="0"/>
              <a:t>(): </a:t>
            </a:r>
            <a:r>
              <a:rPr lang="en-US" sz="600" dirty="0" err="1"/>
              <a:t>InterfaceForm</a:t>
            </a:r>
            <a:endParaRPr lang="en-US" sz="600" dirty="0"/>
          </a:p>
          <a:p>
            <a:r>
              <a:rPr lang="en-US" sz="600" dirty="0"/>
              <a:t>    + </a:t>
            </a:r>
            <a:r>
              <a:rPr lang="en-US" sz="600" dirty="0" err="1"/>
              <a:t>createConnectionForm</a:t>
            </a:r>
            <a:r>
              <a:rPr lang="en-US" sz="600" dirty="0"/>
              <a:t>(): </a:t>
            </a:r>
            <a:r>
              <a:rPr lang="en-US" sz="600" dirty="0" err="1"/>
              <a:t>ConnectionForm</a:t>
            </a:r>
            <a:endParaRPr lang="en-US" sz="600" dirty="0"/>
          </a:p>
          <a:p>
            <a:r>
              <a:rPr lang="en-US" sz="600" dirty="0"/>
              <a:t>  }</a:t>
            </a:r>
          </a:p>
          <a:p>
            <a:r>
              <a:rPr lang="en-US" sz="600" dirty="0"/>
              <a:t>  class </a:t>
            </a:r>
            <a:r>
              <a:rPr lang="en-US" sz="600" dirty="0" err="1"/>
              <a:t>ATFormFactory</a:t>
            </a:r>
            <a:r>
              <a:rPr lang="en-US" sz="600" dirty="0"/>
              <a:t> implements </a:t>
            </a:r>
            <a:r>
              <a:rPr lang="en-US" sz="600" dirty="0" err="1"/>
              <a:t>FormFactory</a:t>
            </a:r>
            <a:r>
              <a:rPr lang="en-US" sz="600" dirty="0"/>
              <a:t>{</a:t>
            </a:r>
          </a:p>
          <a:p>
            <a:r>
              <a:rPr lang="en-US" sz="600" dirty="0"/>
              <a:t>    + </a:t>
            </a:r>
            <a:r>
              <a:rPr lang="en-US" sz="600" dirty="0" err="1"/>
              <a:t>createIntegrationForm</a:t>
            </a:r>
            <a:r>
              <a:rPr lang="en-US" sz="600" dirty="0"/>
              <a:t>(): </a:t>
            </a:r>
            <a:r>
              <a:rPr lang="en-US" sz="600" dirty="0" err="1"/>
              <a:t>IntegrationForm</a:t>
            </a:r>
            <a:endParaRPr lang="en-US" sz="600" dirty="0"/>
          </a:p>
          <a:p>
            <a:r>
              <a:rPr lang="en-US" sz="600" dirty="0"/>
              <a:t>    + </a:t>
            </a:r>
            <a:r>
              <a:rPr lang="en-US" sz="600" dirty="0" err="1"/>
              <a:t>createInterfaceForm</a:t>
            </a:r>
            <a:r>
              <a:rPr lang="en-US" sz="600" dirty="0"/>
              <a:t>(): </a:t>
            </a:r>
            <a:r>
              <a:rPr lang="en-US" sz="600" dirty="0" err="1"/>
              <a:t>InterfaceForm</a:t>
            </a:r>
            <a:endParaRPr lang="en-US" sz="600" dirty="0"/>
          </a:p>
          <a:p>
            <a:r>
              <a:rPr lang="en-US" sz="600" dirty="0"/>
              <a:t>    + </a:t>
            </a:r>
            <a:r>
              <a:rPr lang="en-US" sz="600" dirty="0" err="1"/>
              <a:t>createConnectionForm</a:t>
            </a:r>
            <a:r>
              <a:rPr lang="en-US" sz="600" dirty="0"/>
              <a:t>(): </a:t>
            </a:r>
            <a:r>
              <a:rPr lang="en-US" sz="600" dirty="0" err="1"/>
              <a:t>ConnectionForm</a:t>
            </a:r>
            <a:endParaRPr lang="en-US" sz="600" dirty="0"/>
          </a:p>
          <a:p>
            <a:r>
              <a:rPr lang="en-US" sz="600" dirty="0"/>
              <a:t>  }</a:t>
            </a:r>
          </a:p>
          <a:p>
            <a:r>
              <a:rPr lang="en-US" sz="600" dirty="0"/>
              <a:t>  class </a:t>
            </a:r>
            <a:r>
              <a:rPr lang="en-US" sz="600" dirty="0" err="1"/>
              <a:t>SAPFormFactory</a:t>
            </a:r>
            <a:r>
              <a:rPr lang="en-US" sz="600" dirty="0"/>
              <a:t> implements </a:t>
            </a:r>
            <a:r>
              <a:rPr lang="en-US" sz="600" dirty="0" err="1"/>
              <a:t>FormFactory</a:t>
            </a:r>
            <a:r>
              <a:rPr lang="en-US" sz="600" dirty="0"/>
              <a:t>{</a:t>
            </a:r>
          </a:p>
          <a:p>
            <a:r>
              <a:rPr lang="en-US" sz="600" dirty="0"/>
              <a:t>    + </a:t>
            </a:r>
            <a:r>
              <a:rPr lang="en-US" sz="600" dirty="0" err="1"/>
              <a:t>createIntegrationForm</a:t>
            </a:r>
            <a:r>
              <a:rPr lang="en-US" sz="600" dirty="0"/>
              <a:t>(): </a:t>
            </a:r>
            <a:r>
              <a:rPr lang="en-US" sz="600" dirty="0" err="1"/>
              <a:t>IntegrationForm</a:t>
            </a:r>
            <a:endParaRPr lang="en-US" sz="600" dirty="0"/>
          </a:p>
          <a:p>
            <a:r>
              <a:rPr lang="en-US" sz="600" dirty="0"/>
              <a:t>    + </a:t>
            </a:r>
            <a:r>
              <a:rPr lang="en-US" sz="600" dirty="0" err="1"/>
              <a:t>createInterfaceForm</a:t>
            </a:r>
            <a:r>
              <a:rPr lang="en-US" sz="600" dirty="0"/>
              <a:t>(): </a:t>
            </a:r>
            <a:r>
              <a:rPr lang="en-US" sz="600" dirty="0" err="1"/>
              <a:t>InterfaceForm</a:t>
            </a:r>
            <a:endParaRPr lang="en-US" sz="600" dirty="0"/>
          </a:p>
          <a:p>
            <a:r>
              <a:rPr lang="en-US" sz="600" dirty="0"/>
              <a:t>    + </a:t>
            </a:r>
            <a:r>
              <a:rPr lang="en-US" sz="600" dirty="0" err="1"/>
              <a:t>createConnectionForm</a:t>
            </a:r>
            <a:r>
              <a:rPr lang="en-US" sz="600" dirty="0"/>
              <a:t>(): </a:t>
            </a:r>
            <a:r>
              <a:rPr lang="en-US" sz="600" dirty="0" err="1"/>
              <a:t>ConnectionForm</a:t>
            </a:r>
            <a:endParaRPr lang="en-US" sz="600" dirty="0"/>
          </a:p>
          <a:p>
            <a:r>
              <a:rPr lang="en-US" sz="600" dirty="0"/>
              <a:t>  }</a:t>
            </a:r>
          </a:p>
          <a:p>
            <a:r>
              <a:rPr lang="en-US" sz="600" dirty="0"/>
              <a:t>}</a:t>
            </a:r>
          </a:p>
          <a:p>
            <a:r>
              <a:rPr lang="en-US" sz="600" dirty="0"/>
              <a:t> </a:t>
            </a:r>
          </a:p>
          <a:p>
            <a:r>
              <a:rPr lang="en-US" sz="600" dirty="0"/>
              <a:t>abstract class </a:t>
            </a:r>
            <a:r>
              <a:rPr lang="en-US" sz="600" dirty="0" err="1"/>
              <a:t>DraftableForm</a:t>
            </a:r>
            <a:r>
              <a:rPr lang="en-US" sz="600" dirty="0"/>
              <a:t> extends </a:t>
            </a:r>
            <a:r>
              <a:rPr lang="en-US" sz="600" dirty="0" err="1"/>
              <a:t>ReactNode</a:t>
            </a:r>
            <a:r>
              <a:rPr lang="en-US" sz="600" dirty="0"/>
              <a:t> {</a:t>
            </a:r>
          </a:p>
          <a:p>
            <a:r>
              <a:rPr lang="en-US" sz="600" dirty="0"/>
              <a:t>  + </a:t>
            </a:r>
            <a:r>
              <a:rPr lang="en-US" sz="600" dirty="0" err="1"/>
              <a:t>saveDraft</a:t>
            </a:r>
            <a:r>
              <a:rPr lang="en-US" sz="600" dirty="0"/>
              <a:t>()</a:t>
            </a:r>
          </a:p>
          <a:p>
            <a:r>
              <a:rPr lang="en-US" sz="600" dirty="0"/>
              <a:t>  + </a:t>
            </a:r>
            <a:r>
              <a:rPr lang="en-US" sz="600" dirty="0" err="1"/>
              <a:t>readDraft</a:t>
            </a:r>
            <a:r>
              <a:rPr lang="en-US" sz="600" dirty="0"/>
              <a:t>()</a:t>
            </a:r>
          </a:p>
          <a:p>
            <a:r>
              <a:rPr lang="en-US" sz="600" dirty="0"/>
              <a:t>  + {abstract} </a:t>
            </a:r>
            <a:r>
              <a:rPr lang="en-US" sz="600" dirty="0" err="1"/>
              <a:t>generateDraftKey</a:t>
            </a:r>
            <a:r>
              <a:rPr lang="en-US" sz="600" dirty="0"/>
              <a:t>()</a:t>
            </a:r>
          </a:p>
          <a:p>
            <a:r>
              <a:rPr lang="en-US" sz="600" dirty="0"/>
              <a:t>}</a:t>
            </a:r>
          </a:p>
          <a:p>
            <a:endParaRPr lang="en-US" sz="600" dirty="0"/>
          </a:p>
          <a:p>
            <a:r>
              <a:rPr lang="en-US" sz="600" dirty="0"/>
              <a:t>together {</a:t>
            </a:r>
          </a:p>
          <a:p>
            <a:r>
              <a:rPr lang="en-US" sz="600" dirty="0"/>
              <a:t>  abstract class </a:t>
            </a:r>
            <a:r>
              <a:rPr lang="en-US" sz="600" dirty="0" err="1"/>
              <a:t>IntegrationForm</a:t>
            </a:r>
            <a:r>
              <a:rPr lang="en-US" sz="600" dirty="0"/>
              <a:t> extends </a:t>
            </a:r>
            <a:r>
              <a:rPr lang="en-US" sz="600" dirty="0" err="1"/>
              <a:t>DraftableForm</a:t>
            </a:r>
            <a:r>
              <a:rPr lang="en-US" sz="600" dirty="0"/>
              <a:t> {}</a:t>
            </a:r>
          </a:p>
          <a:p>
            <a:r>
              <a:rPr lang="en-US" sz="600" dirty="0"/>
              <a:t>  class </a:t>
            </a:r>
            <a:r>
              <a:rPr lang="en-US" sz="600" dirty="0" err="1"/>
              <a:t>WMIntegrationForm</a:t>
            </a:r>
            <a:r>
              <a:rPr lang="en-US" sz="600" dirty="0"/>
              <a:t> extends </a:t>
            </a:r>
            <a:r>
              <a:rPr lang="en-US" sz="600" dirty="0" err="1"/>
              <a:t>IntegrationForm</a:t>
            </a:r>
            <a:r>
              <a:rPr lang="en-US" sz="600" dirty="0"/>
              <a:t>{}</a:t>
            </a:r>
          </a:p>
          <a:p>
            <a:r>
              <a:rPr lang="en-US" sz="600" dirty="0"/>
              <a:t>  class </a:t>
            </a:r>
            <a:r>
              <a:rPr lang="en-US" sz="600" dirty="0" err="1"/>
              <a:t>ATIntegrationForm</a:t>
            </a:r>
            <a:r>
              <a:rPr lang="en-US" sz="600" dirty="0"/>
              <a:t> extends </a:t>
            </a:r>
            <a:r>
              <a:rPr lang="en-US" sz="600" dirty="0" err="1"/>
              <a:t>IntegrationForm</a:t>
            </a:r>
            <a:r>
              <a:rPr lang="en-US" sz="600" dirty="0"/>
              <a:t>{}</a:t>
            </a:r>
          </a:p>
          <a:p>
            <a:r>
              <a:rPr lang="en-US" sz="600" dirty="0"/>
              <a:t>  class </a:t>
            </a:r>
            <a:r>
              <a:rPr lang="en-US" sz="600" dirty="0" err="1"/>
              <a:t>SAPIntegrationForm</a:t>
            </a:r>
            <a:r>
              <a:rPr lang="en-US" sz="600" dirty="0"/>
              <a:t> extends </a:t>
            </a:r>
            <a:r>
              <a:rPr lang="en-US" sz="600" dirty="0" err="1"/>
              <a:t>IntegrationForm</a:t>
            </a:r>
            <a:r>
              <a:rPr lang="en-US" sz="600" dirty="0"/>
              <a:t>{}</a:t>
            </a:r>
          </a:p>
          <a:p>
            <a:r>
              <a:rPr lang="en-US" sz="600" dirty="0"/>
              <a:t>}</a:t>
            </a:r>
          </a:p>
          <a:p>
            <a:r>
              <a:rPr lang="en-US" sz="600" dirty="0"/>
              <a:t>together {</a:t>
            </a:r>
          </a:p>
          <a:p>
            <a:r>
              <a:rPr lang="en-US" sz="600" dirty="0"/>
              <a:t>  abstract class </a:t>
            </a:r>
            <a:r>
              <a:rPr lang="en-US" sz="600" dirty="0" err="1"/>
              <a:t>InterfaceForm</a:t>
            </a:r>
            <a:r>
              <a:rPr lang="en-US" sz="600" dirty="0"/>
              <a:t> extends </a:t>
            </a:r>
            <a:r>
              <a:rPr lang="en-US" sz="600" dirty="0" err="1"/>
              <a:t>DraftableForm</a:t>
            </a:r>
            <a:r>
              <a:rPr lang="en-US" sz="600" dirty="0"/>
              <a:t> {}</a:t>
            </a:r>
          </a:p>
          <a:p>
            <a:r>
              <a:rPr lang="en-US" sz="600" dirty="0"/>
              <a:t>  class </a:t>
            </a:r>
            <a:r>
              <a:rPr lang="en-US" sz="600" dirty="0" err="1"/>
              <a:t>WMInterfaceForm</a:t>
            </a:r>
            <a:r>
              <a:rPr lang="en-US" sz="600" dirty="0"/>
              <a:t> extends </a:t>
            </a:r>
            <a:r>
              <a:rPr lang="en-US" sz="600" dirty="0" err="1"/>
              <a:t>InterfaceForm</a:t>
            </a:r>
            <a:r>
              <a:rPr lang="en-US" sz="600" dirty="0"/>
              <a:t>{}</a:t>
            </a:r>
          </a:p>
          <a:p>
            <a:r>
              <a:rPr lang="en-US" sz="600" dirty="0"/>
              <a:t>  class </a:t>
            </a:r>
            <a:r>
              <a:rPr lang="en-US" sz="600" dirty="0" err="1"/>
              <a:t>ATInterfaceForm</a:t>
            </a:r>
            <a:r>
              <a:rPr lang="en-US" sz="600" dirty="0"/>
              <a:t> extends </a:t>
            </a:r>
            <a:r>
              <a:rPr lang="en-US" sz="600" dirty="0" err="1"/>
              <a:t>InterfaceForm</a:t>
            </a:r>
            <a:r>
              <a:rPr lang="en-US" sz="600" dirty="0"/>
              <a:t>{}</a:t>
            </a:r>
          </a:p>
          <a:p>
            <a:r>
              <a:rPr lang="en-US" sz="600" dirty="0"/>
              <a:t>  class </a:t>
            </a:r>
            <a:r>
              <a:rPr lang="en-US" sz="600" dirty="0" err="1"/>
              <a:t>SAPInterfaceForm</a:t>
            </a:r>
            <a:r>
              <a:rPr lang="en-US" sz="600" dirty="0"/>
              <a:t> extends </a:t>
            </a:r>
            <a:r>
              <a:rPr lang="en-US" sz="600" dirty="0" err="1"/>
              <a:t>InterfaceForm</a:t>
            </a:r>
            <a:r>
              <a:rPr lang="en-US" sz="600" dirty="0"/>
              <a:t>{}</a:t>
            </a:r>
          </a:p>
          <a:p>
            <a:r>
              <a:rPr lang="en-US" sz="600" dirty="0"/>
              <a:t>}</a:t>
            </a:r>
          </a:p>
          <a:p>
            <a:r>
              <a:rPr lang="en-US" sz="600" dirty="0"/>
              <a:t>together {</a:t>
            </a:r>
          </a:p>
          <a:p>
            <a:r>
              <a:rPr lang="en-US" sz="600" dirty="0"/>
              <a:t>  abstract class </a:t>
            </a:r>
            <a:r>
              <a:rPr lang="en-US" sz="600" dirty="0" err="1"/>
              <a:t>ConnectionForm</a:t>
            </a:r>
            <a:r>
              <a:rPr lang="en-US" sz="600" dirty="0"/>
              <a:t> extends </a:t>
            </a:r>
            <a:r>
              <a:rPr lang="en-US" sz="600" dirty="0" err="1"/>
              <a:t>DraftableForm</a:t>
            </a:r>
            <a:r>
              <a:rPr lang="en-US" sz="600" dirty="0"/>
              <a:t> {}</a:t>
            </a:r>
          </a:p>
          <a:p>
            <a:r>
              <a:rPr lang="en-US" sz="600" dirty="0"/>
              <a:t>  class </a:t>
            </a:r>
            <a:r>
              <a:rPr lang="en-US" sz="600" dirty="0" err="1"/>
              <a:t>WMConnectionForm</a:t>
            </a:r>
            <a:r>
              <a:rPr lang="en-US" sz="600" dirty="0"/>
              <a:t> extends </a:t>
            </a:r>
            <a:r>
              <a:rPr lang="en-US" sz="600" dirty="0" err="1"/>
              <a:t>ConnectionForm</a:t>
            </a:r>
            <a:r>
              <a:rPr lang="en-US" sz="600" dirty="0"/>
              <a:t>{}</a:t>
            </a:r>
          </a:p>
          <a:p>
            <a:r>
              <a:rPr lang="en-US" sz="600" dirty="0"/>
              <a:t>  class </a:t>
            </a:r>
            <a:r>
              <a:rPr lang="en-US" sz="600" dirty="0" err="1"/>
              <a:t>ATConnectionForm</a:t>
            </a:r>
            <a:r>
              <a:rPr lang="en-US" sz="600" dirty="0"/>
              <a:t> extends </a:t>
            </a:r>
            <a:r>
              <a:rPr lang="en-US" sz="600" dirty="0" err="1"/>
              <a:t>ConnectionForm</a:t>
            </a:r>
            <a:r>
              <a:rPr lang="en-US" sz="600" dirty="0"/>
              <a:t>{}</a:t>
            </a:r>
          </a:p>
          <a:p>
            <a:r>
              <a:rPr lang="en-US" sz="600" dirty="0"/>
              <a:t>  class </a:t>
            </a:r>
            <a:r>
              <a:rPr lang="en-US" sz="600" dirty="0" err="1"/>
              <a:t>SAPConnectionForm</a:t>
            </a:r>
            <a:r>
              <a:rPr lang="en-US" sz="600" dirty="0"/>
              <a:t> extends </a:t>
            </a:r>
            <a:r>
              <a:rPr lang="en-US" sz="600" dirty="0" err="1"/>
              <a:t>ConnectionForm</a:t>
            </a:r>
            <a:r>
              <a:rPr lang="en-US" sz="600" dirty="0"/>
              <a:t>{}</a:t>
            </a:r>
          </a:p>
          <a:p>
            <a:r>
              <a:rPr lang="en-US" sz="600" dirty="0"/>
              <a:t>}</a:t>
            </a:r>
          </a:p>
          <a:p>
            <a:endParaRPr lang="en-US" sz="600" dirty="0"/>
          </a:p>
          <a:p>
            <a:r>
              <a:rPr lang="en-US" sz="600" dirty="0" err="1"/>
              <a:t>EditPartner</a:t>
            </a:r>
            <a:r>
              <a:rPr lang="en-US" sz="600" dirty="0"/>
              <a:t> .Right.&gt; </a:t>
            </a:r>
            <a:r>
              <a:rPr lang="en-US" sz="600" dirty="0" err="1"/>
              <a:t>FormFactory</a:t>
            </a:r>
            <a:r>
              <a:rPr lang="en-US" sz="600" dirty="0"/>
              <a:t>: &lt;&lt;use&gt;&gt;</a:t>
            </a:r>
          </a:p>
          <a:p>
            <a:endParaRPr lang="en-US" sz="600" dirty="0"/>
          </a:p>
          <a:p>
            <a:r>
              <a:rPr lang="en-US" sz="600" dirty="0" err="1"/>
              <a:t>WMFormFactory</a:t>
            </a:r>
            <a:r>
              <a:rPr lang="en-US" sz="600" dirty="0"/>
              <a:t> .down.&gt; </a:t>
            </a:r>
            <a:r>
              <a:rPr lang="en-US" sz="600" dirty="0" err="1"/>
              <a:t>WMIntegrationForm</a:t>
            </a:r>
            <a:r>
              <a:rPr lang="en-US" sz="600" dirty="0"/>
              <a:t>: &lt;&lt;use&gt;&gt;</a:t>
            </a:r>
          </a:p>
          <a:p>
            <a:r>
              <a:rPr lang="en-US" sz="600" dirty="0" err="1"/>
              <a:t>WMFormFactory</a:t>
            </a:r>
            <a:r>
              <a:rPr lang="en-US" sz="600" dirty="0"/>
              <a:t> .down.&gt; </a:t>
            </a:r>
            <a:r>
              <a:rPr lang="en-US" sz="600" dirty="0" err="1"/>
              <a:t>WMInterfaceForm</a:t>
            </a:r>
            <a:r>
              <a:rPr lang="en-US" sz="600" dirty="0"/>
              <a:t>: &lt;&lt;use&gt;&gt;</a:t>
            </a:r>
          </a:p>
          <a:p>
            <a:r>
              <a:rPr lang="en-US" sz="600" dirty="0" err="1"/>
              <a:t>WMFormFactory</a:t>
            </a:r>
            <a:r>
              <a:rPr lang="en-US" sz="600" dirty="0"/>
              <a:t> .down.&gt; </a:t>
            </a:r>
            <a:r>
              <a:rPr lang="en-US" sz="600" dirty="0" err="1"/>
              <a:t>WMConnectionForm</a:t>
            </a:r>
            <a:r>
              <a:rPr lang="en-US" sz="600" dirty="0"/>
              <a:t>: &lt;&lt;use&gt;&gt;</a:t>
            </a:r>
          </a:p>
          <a:p>
            <a:endParaRPr lang="en-US" sz="600" dirty="0"/>
          </a:p>
          <a:p>
            <a:r>
              <a:rPr lang="en-US" sz="600" dirty="0" err="1"/>
              <a:t>ATFormFactory</a:t>
            </a:r>
            <a:r>
              <a:rPr lang="en-US" sz="600" dirty="0"/>
              <a:t> .down.&gt; </a:t>
            </a:r>
            <a:r>
              <a:rPr lang="en-US" sz="600" dirty="0" err="1"/>
              <a:t>ATIntegrationForm</a:t>
            </a:r>
            <a:r>
              <a:rPr lang="en-US" sz="600" dirty="0"/>
              <a:t>: &lt;&lt;use&gt;&gt;</a:t>
            </a:r>
          </a:p>
          <a:p>
            <a:r>
              <a:rPr lang="en-US" sz="600" dirty="0" err="1"/>
              <a:t>ATFormFactory</a:t>
            </a:r>
            <a:r>
              <a:rPr lang="en-US" sz="600" dirty="0"/>
              <a:t> .down.&gt; </a:t>
            </a:r>
            <a:r>
              <a:rPr lang="en-US" sz="600" dirty="0" err="1"/>
              <a:t>ATInterfaceForm</a:t>
            </a:r>
            <a:r>
              <a:rPr lang="en-US" sz="600" dirty="0"/>
              <a:t>: &lt;&lt;use&gt;&gt;</a:t>
            </a:r>
          </a:p>
          <a:p>
            <a:r>
              <a:rPr lang="en-US" sz="600" dirty="0" err="1"/>
              <a:t>ATFormFactory</a:t>
            </a:r>
            <a:r>
              <a:rPr lang="en-US" sz="600" dirty="0"/>
              <a:t> .down.&gt; </a:t>
            </a:r>
            <a:r>
              <a:rPr lang="en-US" sz="600" dirty="0" err="1"/>
              <a:t>ATConnectionForm</a:t>
            </a:r>
            <a:r>
              <a:rPr lang="en-US" sz="600" dirty="0"/>
              <a:t>: &lt;&lt;use&gt;&gt;</a:t>
            </a:r>
          </a:p>
          <a:p>
            <a:endParaRPr lang="en-US" sz="600" dirty="0"/>
          </a:p>
          <a:p>
            <a:r>
              <a:rPr lang="en-US" sz="600" dirty="0" err="1"/>
              <a:t>SAPFormFactory</a:t>
            </a:r>
            <a:r>
              <a:rPr lang="en-US" sz="600" dirty="0"/>
              <a:t> .down.&gt; </a:t>
            </a:r>
            <a:r>
              <a:rPr lang="en-US" sz="600" dirty="0" err="1"/>
              <a:t>SAPIntegrationForm</a:t>
            </a:r>
            <a:r>
              <a:rPr lang="en-US" sz="600" dirty="0"/>
              <a:t>: &lt;&lt;use&gt;&gt;</a:t>
            </a:r>
          </a:p>
          <a:p>
            <a:r>
              <a:rPr lang="en-US" sz="600" dirty="0" err="1"/>
              <a:t>SAPFormFactory</a:t>
            </a:r>
            <a:r>
              <a:rPr lang="en-US" sz="600" dirty="0"/>
              <a:t> .down.&gt; </a:t>
            </a:r>
            <a:r>
              <a:rPr lang="en-US" sz="600" dirty="0" err="1"/>
              <a:t>SAPInterfaceForm</a:t>
            </a:r>
            <a:r>
              <a:rPr lang="en-US" sz="600" dirty="0"/>
              <a:t>: &lt;&lt;use&gt;&gt;</a:t>
            </a:r>
          </a:p>
          <a:p>
            <a:r>
              <a:rPr lang="en-US" sz="600" dirty="0" err="1"/>
              <a:t>SAPFormFactory</a:t>
            </a:r>
            <a:r>
              <a:rPr lang="en-US" sz="600" dirty="0"/>
              <a:t> .down.&gt; </a:t>
            </a:r>
            <a:r>
              <a:rPr lang="en-US" sz="600" dirty="0" err="1"/>
              <a:t>SAPConnectionForm</a:t>
            </a:r>
            <a:r>
              <a:rPr lang="en-US" sz="600" dirty="0"/>
              <a:t>: &lt;&lt;use&gt;&gt;</a:t>
            </a:r>
          </a:p>
          <a:p>
            <a:r>
              <a:rPr lang="en-US" sz="600" dirty="0"/>
              <a:t>@enduml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F3AF32-2A8C-4D6E-B45A-ED13EAF6630C}"/>
              </a:ext>
            </a:extLst>
          </p:cNvPr>
          <p:cNvSpPr txBox="1"/>
          <p:nvPr/>
        </p:nvSpPr>
        <p:spPr>
          <a:xfrm>
            <a:off x="7139078" y="630315"/>
            <a:ext cx="50529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Friday Morning Class Diagram</a:t>
            </a:r>
          </a:p>
          <a:p>
            <a:pPr marL="285750" indent="-285750">
              <a:buFontTx/>
              <a:buChar char="-"/>
            </a:pPr>
            <a:r>
              <a:rPr lang="en-US" dirty="0"/>
              <a:t>Added </a:t>
            </a:r>
            <a:r>
              <a:rPr lang="en-US" dirty="0" err="1"/>
              <a:t>DraftableForm</a:t>
            </a:r>
            <a:r>
              <a:rPr lang="en-US" dirty="0"/>
              <a:t> abstract class</a:t>
            </a:r>
          </a:p>
          <a:p>
            <a:pPr marL="742950" lvl="1" indent="-285750">
              <a:buFontTx/>
              <a:buChar char="-"/>
            </a:pPr>
            <a:r>
              <a:rPr lang="en-US" dirty="0" err="1"/>
              <a:t>saveDraft</a:t>
            </a:r>
            <a:r>
              <a:rPr lang="en-US" dirty="0"/>
              <a:t>(),</a:t>
            </a:r>
            <a:r>
              <a:rPr lang="en-US" dirty="0" err="1"/>
              <a:t>readDraft</a:t>
            </a:r>
            <a:r>
              <a:rPr lang="en-US" dirty="0"/>
              <a:t>() is implemented here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D6FCBF5-E328-4D61-A109-F2BDA4A9E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5742" y="2556770"/>
            <a:ext cx="10144523" cy="177444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AC27055-CE88-473B-B417-3A1B2E91ABBD}"/>
                  </a:ext>
                </a:extLst>
              </p14:cNvPr>
              <p14:cNvContentPartPr/>
              <p14:nvPr/>
            </p14:nvContentPartPr>
            <p14:xfrm>
              <a:off x="7645823" y="2750190"/>
              <a:ext cx="1241640" cy="676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AC27055-CE88-473B-B417-3A1B2E91ABB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36823" y="2741550"/>
                <a:ext cx="1259280" cy="69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9865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3F2AA7F6-7922-4E2A-93C9-9942BA155AB2}"/>
              </a:ext>
            </a:extLst>
          </p:cNvPr>
          <p:cNvSpPr txBox="1"/>
          <p:nvPr/>
        </p:nvSpPr>
        <p:spPr>
          <a:xfrm>
            <a:off x="0" y="88777"/>
            <a:ext cx="12197918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@startuml</a:t>
            </a:r>
          </a:p>
          <a:p>
            <a:r>
              <a:rPr lang="en-US" sz="600" dirty="0"/>
              <a:t>!theme vibrant</a:t>
            </a:r>
          </a:p>
          <a:p>
            <a:r>
              <a:rPr lang="en-US" sz="600" dirty="0"/>
              <a:t>class </a:t>
            </a:r>
            <a:r>
              <a:rPr lang="en-US" sz="600" dirty="0" err="1"/>
              <a:t>ReactNode</a:t>
            </a:r>
            <a:r>
              <a:rPr lang="en-US" sz="600" dirty="0"/>
              <a:t>{</a:t>
            </a:r>
          </a:p>
          <a:p>
            <a:r>
              <a:rPr lang="en-US" sz="600" dirty="0"/>
              <a:t>  + render()</a:t>
            </a:r>
          </a:p>
          <a:p>
            <a:r>
              <a:rPr lang="en-US" sz="600" dirty="0"/>
              <a:t>}</a:t>
            </a:r>
          </a:p>
          <a:p>
            <a:r>
              <a:rPr lang="en-US" sz="600" dirty="0"/>
              <a:t>class </a:t>
            </a:r>
            <a:r>
              <a:rPr lang="en-US" sz="600" dirty="0" err="1"/>
              <a:t>EditPartner</a:t>
            </a:r>
            <a:r>
              <a:rPr lang="en-US" sz="600" dirty="0"/>
              <a:t> extends </a:t>
            </a:r>
            <a:r>
              <a:rPr lang="en-US" sz="600" dirty="0" err="1"/>
              <a:t>ReactNode</a:t>
            </a:r>
            <a:r>
              <a:rPr lang="en-US" sz="600" dirty="0"/>
              <a:t>{</a:t>
            </a:r>
          </a:p>
          <a:p>
            <a:r>
              <a:rPr lang="en-US" sz="600" dirty="0"/>
              <a:t>  - </a:t>
            </a:r>
            <a:r>
              <a:rPr lang="en-US" sz="600" dirty="0" err="1"/>
              <a:t>formFactory</a:t>
            </a:r>
            <a:r>
              <a:rPr lang="en-US" sz="600" dirty="0"/>
              <a:t>: </a:t>
            </a:r>
            <a:r>
              <a:rPr lang="en-US" sz="600" dirty="0" err="1"/>
              <a:t>FormFactory</a:t>
            </a:r>
            <a:endParaRPr lang="en-US" sz="600" dirty="0"/>
          </a:p>
          <a:p>
            <a:endParaRPr lang="en-US" sz="600" dirty="0"/>
          </a:p>
          <a:p>
            <a:r>
              <a:rPr lang="en-US" sz="600" dirty="0"/>
              <a:t>  + </a:t>
            </a:r>
            <a:r>
              <a:rPr lang="en-US" sz="600" dirty="0" err="1"/>
              <a:t>EditPartner</a:t>
            </a:r>
            <a:r>
              <a:rPr lang="en-US" sz="600" dirty="0"/>
              <a:t>(factory: </a:t>
            </a:r>
            <a:r>
              <a:rPr lang="en-US" sz="600" dirty="0" err="1"/>
              <a:t>FormFactory</a:t>
            </a:r>
            <a:r>
              <a:rPr lang="en-US" sz="600" dirty="0"/>
              <a:t>)</a:t>
            </a:r>
          </a:p>
          <a:p>
            <a:r>
              <a:rPr lang="en-US" sz="600" dirty="0"/>
              <a:t>}</a:t>
            </a:r>
          </a:p>
          <a:p>
            <a:endParaRPr lang="en-US" sz="600" dirty="0"/>
          </a:p>
          <a:p>
            <a:r>
              <a:rPr lang="en-US" sz="600" dirty="0"/>
              <a:t>together {</a:t>
            </a:r>
          </a:p>
          <a:p>
            <a:r>
              <a:rPr lang="en-US" sz="600" dirty="0"/>
              <a:t>  interface </a:t>
            </a:r>
            <a:r>
              <a:rPr lang="en-US" sz="600" dirty="0" err="1"/>
              <a:t>FormFactory</a:t>
            </a:r>
            <a:r>
              <a:rPr lang="en-US" sz="600" dirty="0"/>
              <a:t>{</a:t>
            </a:r>
          </a:p>
          <a:p>
            <a:r>
              <a:rPr lang="en-US" sz="600" dirty="0"/>
              <a:t>    + </a:t>
            </a:r>
            <a:r>
              <a:rPr lang="en-US" sz="600" dirty="0" err="1"/>
              <a:t>createIntegrationForm</a:t>
            </a:r>
            <a:r>
              <a:rPr lang="en-US" sz="600" dirty="0"/>
              <a:t>(): </a:t>
            </a:r>
            <a:r>
              <a:rPr lang="en-US" sz="600" dirty="0" err="1"/>
              <a:t>IntegrationForm</a:t>
            </a:r>
            <a:endParaRPr lang="en-US" sz="600" dirty="0"/>
          </a:p>
          <a:p>
            <a:r>
              <a:rPr lang="en-US" sz="600" dirty="0"/>
              <a:t>    + </a:t>
            </a:r>
            <a:r>
              <a:rPr lang="en-US" sz="600" dirty="0" err="1"/>
              <a:t>createInterfaceForm</a:t>
            </a:r>
            <a:r>
              <a:rPr lang="en-US" sz="600" dirty="0"/>
              <a:t>(): </a:t>
            </a:r>
            <a:r>
              <a:rPr lang="en-US" sz="600" dirty="0" err="1"/>
              <a:t>InterfaceForm</a:t>
            </a:r>
            <a:endParaRPr lang="en-US" sz="600" dirty="0"/>
          </a:p>
          <a:p>
            <a:r>
              <a:rPr lang="en-US" sz="600" dirty="0"/>
              <a:t>    + </a:t>
            </a:r>
            <a:r>
              <a:rPr lang="en-US" sz="600" dirty="0" err="1"/>
              <a:t>createConnectionForm</a:t>
            </a:r>
            <a:r>
              <a:rPr lang="en-US" sz="600" dirty="0"/>
              <a:t>(): </a:t>
            </a:r>
            <a:r>
              <a:rPr lang="en-US" sz="600" dirty="0" err="1"/>
              <a:t>ConnectionForm</a:t>
            </a:r>
            <a:endParaRPr lang="en-US" sz="600" dirty="0"/>
          </a:p>
          <a:p>
            <a:r>
              <a:rPr lang="en-US" sz="600" dirty="0"/>
              <a:t>  }</a:t>
            </a:r>
          </a:p>
          <a:p>
            <a:r>
              <a:rPr lang="en-US" sz="600" dirty="0"/>
              <a:t>  class </a:t>
            </a:r>
            <a:r>
              <a:rPr lang="en-US" sz="600" dirty="0" err="1"/>
              <a:t>WMFormFactory</a:t>
            </a:r>
            <a:r>
              <a:rPr lang="en-US" sz="600" dirty="0"/>
              <a:t> implements </a:t>
            </a:r>
            <a:r>
              <a:rPr lang="en-US" sz="600" dirty="0" err="1"/>
              <a:t>FormFactory</a:t>
            </a:r>
            <a:r>
              <a:rPr lang="en-US" sz="600" dirty="0"/>
              <a:t>{</a:t>
            </a:r>
          </a:p>
          <a:p>
            <a:r>
              <a:rPr lang="en-US" sz="600" dirty="0"/>
              <a:t>    + </a:t>
            </a:r>
            <a:r>
              <a:rPr lang="en-US" sz="600" dirty="0" err="1"/>
              <a:t>createIntegrationForm</a:t>
            </a:r>
            <a:r>
              <a:rPr lang="en-US" sz="600" dirty="0"/>
              <a:t>(): </a:t>
            </a:r>
            <a:r>
              <a:rPr lang="en-US" sz="600" dirty="0" err="1"/>
              <a:t>IntegrationForm</a:t>
            </a:r>
            <a:endParaRPr lang="en-US" sz="600" dirty="0"/>
          </a:p>
          <a:p>
            <a:r>
              <a:rPr lang="en-US" sz="600" dirty="0"/>
              <a:t>    + </a:t>
            </a:r>
            <a:r>
              <a:rPr lang="en-US" sz="600" dirty="0" err="1"/>
              <a:t>createInterfaceForm</a:t>
            </a:r>
            <a:r>
              <a:rPr lang="en-US" sz="600" dirty="0"/>
              <a:t>(): </a:t>
            </a:r>
            <a:r>
              <a:rPr lang="en-US" sz="600" dirty="0" err="1"/>
              <a:t>InterfaceForm</a:t>
            </a:r>
            <a:endParaRPr lang="en-US" sz="600" dirty="0"/>
          </a:p>
          <a:p>
            <a:r>
              <a:rPr lang="en-US" sz="600" dirty="0"/>
              <a:t>    + </a:t>
            </a:r>
            <a:r>
              <a:rPr lang="en-US" sz="600" dirty="0" err="1"/>
              <a:t>createConnectionForm</a:t>
            </a:r>
            <a:r>
              <a:rPr lang="en-US" sz="600" dirty="0"/>
              <a:t>(): </a:t>
            </a:r>
            <a:r>
              <a:rPr lang="en-US" sz="600" dirty="0" err="1"/>
              <a:t>ConnectionForm</a:t>
            </a:r>
            <a:endParaRPr lang="en-US" sz="600" dirty="0"/>
          </a:p>
          <a:p>
            <a:r>
              <a:rPr lang="en-US" sz="600" dirty="0"/>
              <a:t>  }</a:t>
            </a:r>
          </a:p>
          <a:p>
            <a:r>
              <a:rPr lang="en-US" sz="600" dirty="0"/>
              <a:t>  class </a:t>
            </a:r>
            <a:r>
              <a:rPr lang="en-US" sz="600" dirty="0" err="1"/>
              <a:t>ATFormFactory</a:t>
            </a:r>
            <a:r>
              <a:rPr lang="en-US" sz="600" dirty="0"/>
              <a:t> implements </a:t>
            </a:r>
            <a:r>
              <a:rPr lang="en-US" sz="600" dirty="0" err="1"/>
              <a:t>FormFactory</a:t>
            </a:r>
            <a:r>
              <a:rPr lang="en-US" sz="600" dirty="0"/>
              <a:t>{</a:t>
            </a:r>
          </a:p>
          <a:p>
            <a:r>
              <a:rPr lang="en-US" sz="600" dirty="0"/>
              <a:t>    + </a:t>
            </a:r>
            <a:r>
              <a:rPr lang="en-US" sz="600" dirty="0" err="1"/>
              <a:t>createIntegrationForm</a:t>
            </a:r>
            <a:r>
              <a:rPr lang="en-US" sz="600" dirty="0"/>
              <a:t>(): </a:t>
            </a:r>
            <a:r>
              <a:rPr lang="en-US" sz="600" dirty="0" err="1"/>
              <a:t>IntegrationForm</a:t>
            </a:r>
            <a:endParaRPr lang="en-US" sz="600" dirty="0"/>
          </a:p>
          <a:p>
            <a:r>
              <a:rPr lang="en-US" sz="600" dirty="0"/>
              <a:t>    + </a:t>
            </a:r>
            <a:r>
              <a:rPr lang="en-US" sz="600" dirty="0" err="1"/>
              <a:t>createInterfaceForm</a:t>
            </a:r>
            <a:r>
              <a:rPr lang="en-US" sz="600" dirty="0"/>
              <a:t>(): </a:t>
            </a:r>
            <a:r>
              <a:rPr lang="en-US" sz="600" dirty="0" err="1"/>
              <a:t>InterfaceForm</a:t>
            </a:r>
            <a:endParaRPr lang="en-US" sz="600" dirty="0"/>
          </a:p>
          <a:p>
            <a:r>
              <a:rPr lang="en-US" sz="600" dirty="0"/>
              <a:t>    + </a:t>
            </a:r>
            <a:r>
              <a:rPr lang="en-US" sz="600" dirty="0" err="1"/>
              <a:t>createConnectionForm</a:t>
            </a:r>
            <a:r>
              <a:rPr lang="en-US" sz="600" dirty="0"/>
              <a:t>(): </a:t>
            </a:r>
            <a:r>
              <a:rPr lang="en-US" sz="600" dirty="0" err="1"/>
              <a:t>ConnectionForm</a:t>
            </a:r>
            <a:endParaRPr lang="en-US" sz="600" dirty="0"/>
          </a:p>
          <a:p>
            <a:r>
              <a:rPr lang="en-US" sz="600" dirty="0"/>
              <a:t>  }</a:t>
            </a:r>
          </a:p>
          <a:p>
            <a:r>
              <a:rPr lang="en-US" sz="600" dirty="0"/>
              <a:t>  class </a:t>
            </a:r>
            <a:r>
              <a:rPr lang="en-US" sz="600" dirty="0" err="1"/>
              <a:t>SAPFormFactory</a:t>
            </a:r>
            <a:r>
              <a:rPr lang="en-US" sz="600" dirty="0"/>
              <a:t> implements </a:t>
            </a:r>
            <a:r>
              <a:rPr lang="en-US" sz="600" dirty="0" err="1"/>
              <a:t>FormFactory</a:t>
            </a:r>
            <a:r>
              <a:rPr lang="en-US" sz="600" dirty="0"/>
              <a:t>{</a:t>
            </a:r>
          </a:p>
          <a:p>
            <a:r>
              <a:rPr lang="en-US" sz="600" dirty="0"/>
              <a:t>    + </a:t>
            </a:r>
            <a:r>
              <a:rPr lang="en-US" sz="600" dirty="0" err="1"/>
              <a:t>createIntegrationForm</a:t>
            </a:r>
            <a:r>
              <a:rPr lang="en-US" sz="600" dirty="0"/>
              <a:t>(): </a:t>
            </a:r>
            <a:r>
              <a:rPr lang="en-US" sz="600" dirty="0" err="1"/>
              <a:t>IntegrationForm</a:t>
            </a:r>
            <a:endParaRPr lang="en-US" sz="600" dirty="0"/>
          </a:p>
          <a:p>
            <a:r>
              <a:rPr lang="en-US" sz="600" dirty="0"/>
              <a:t>    + </a:t>
            </a:r>
            <a:r>
              <a:rPr lang="en-US" sz="600" dirty="0" err="1"/>
              <a:t>createInterfaceForm</a:t>
            </a:r>
            <a:r>
              <a:rPr lang="en-US" sz="600" dirty="0"/>
              <a:t>(): </a:t>
            </a:r>
            <a:r>
              <a:rPr lang="en-US" sz="600" dirty="0" err="1"/>
              <a:t>InterfaceForm</a:t>
            </a:r>
            <a:endParaRPr lang="en-US" sz="600" dirty="0"/>
          </a:p>
          <a:p>
            <a:r>
              <a:rPr lang="en-US" sz="600" dirty="0"/>
              <a:t>    + </a:t>
            </a:r>
            <a:r>
              <a:rPr lang="en-US" sz="600" dirty="0" err="1"/>
              <a:t>createConnectionForm</a:t>
            </a:r>
            <a:r>
              <a:rPr lang="en-US" sz="600" dirty="0"/>
              <a:t>(): </a:t>
            </a:r>
            <a:r>
              <a:rPr lang="en-US" sz="600" dirty="0" err="1"/>
              <a:t>ConnectionForm</a:t>
            </a:r>
            <a:endParaRPr lang="en-US" sz="600" dirty="0"/>
          </a:p>
          <a:p>
            <a:r>
              <a:rPr lang="en-US" sz="600" dirty="0"/>
              <a:t>  }</a:t>
            </a:r>
          </a:p>
          <a:p>
            <a:r>
              <a:rPr lang="en-US" sz="600" dirty="0"/>
              <a:t>}</a:t>
            </a:r>
          </a:p>
          <a:p>
            <a:r>
              <a:rPr lang="en-US" sz="600" dirty="0"/>
              <a:t> </a:t>
            </a:r>
          </a:p>
          <a:p>
            <a:r>
              <a:rPr lang="en-US" sz="600" dirty="0"/>
              <a:t>abstract class </a:t>
            </a:r>
            <a:r>
              <a:rPr lang="en-US" sz="600" dirty="0" err="1"/>
              <a:t>DraftableForm</a:t>
            </a:r>
            <a:r>
              <a:rPr lang="en-US" sz="600" dirty="0"/>
              <a:t> extends </a:t>
            </a:r>
            <a:r>
              <a:rPr lang="en-US" sz="600" dirty="0" err="1"/>
              <a:t>ReactNode</a:t>
            </a:r>
            <a:r>
              <a:rPr lang="en-US" sz="600" dirty="0"/>
              <a:t> {</a:t>
            </a:r>
          </a:p>
          <a:p>
            <a:r>
              <a:rPr lang="en-US" sz="600" dirty="0"/>
              <a:t>  + </a:t>
            </a:r>
            <a:r>
              <a:rPr lang="en-US" sz="600" dirty="0" err="1"/>
              <a:t>saveDraft</a:t>
            </a:r>
            <a:r>
              <a:rPr lang="en-US" sz="600" dirty="0"/>
              <a:t>()</a:t>
            </a:r>
          </a:p>
          <a:p>
            <a:r>
              <a:rPr lang="en-US" sz="600" dirty="0"/>
              <a:t>  + </a:t>
            </a:r>
            <a:r>
              <a:rPr lang="en-US" sz="600" dirty="0" err="1"/>
              <a:t>readDraft</a:t>
            </a:r>
            <a:r>
              <a:rPr lang="en-US" sz="600" dirty="0"/>
              <a:t>()</a:t>
            </a:r>
          </a:p>
          <a:p>
            <a:r>
              <a:rPr lang="en-US" sz="600" dirty="0"/>
              <a:t>  + {abstract} </a:t>
            </a:r>
            <a:r>
              <a:rPr lang="en-US" sz="600" dirty="0" err="1"/>
              <a:t>generateDraftKey</a:t>
            </a:r>
            <a:r>
              <a:rPr lang="en-US" sz="600" dirty="0"/>
              <a:t>()</a:t>
            </a:r>
          </a:p>
          <a:p>
            <a:r>
              <a:rPr lang="en-US" sz="600" dirty="0"/>
              <a:t>}</a:t>
            </a:r>
          </a:p>
          <a:p>
            <a:endParaRPr lang="en-US" sz="600" dirty="0"/>
          </a:p>
          <a:p>
            <a:r>
              <a:rPr lang="en-US" sz="600" dirty="0"/>
              <a:t>together {</a:t>
            </a:r>
          </a:p>
          <a:p>
            <a:r>
              <a:rPr lang="en-US" sz="600" dirty="0"/>
              <a:t>  abstract class </a:t>
            </a:r>
            <a:r>
              <a:rPr lang="en-US" sz="600" dirty="0" err="1"/>
              <a:t>IntegrationForm</a:t>
            </a:r>
            <a:r>
              <a:rPr lang="en-US" sz="600" dirty="0"/>
              <a:t> extends </a:t>
            </a:r>
            <a:r>
              <a:rPr lang="en-US" sz="600" dirty="0" err="1"/>
              <a:t>DraftableForm</a:t>
            </a:r>
            <a:r>
              <a:rPr lang="en-US" sz="600" dirty="0"/>
              <a:t> {</a:t>
            </a:r>
          </a:p>
          <a:p>
            <a:r>
              <a:rPr lang="en-US" sz="600" dirty="0"/>
              <a:t>    # {abstract} </a:t>
            </a:r>
            <a:r>
              <a:rPr lang="en-US" sz="600" dirty="0" err="1"/>
              <a:t>preprocessIntegrationInfoFormData</a:t>
            </a:r>
            <a:r>
              <a:rPr lang="en-US" sz="600" dirty="0"/>
              <a:t>(</a:t>
            </a:r>
            <a:r>
              <a:rPr lang="en-US" sz="600" dirty="0" err="1"/>
              <a:t>selectedIntegration</a:t>
            </a:r>
            <a:r>
              <a:rPr lang="en-US" sz="600" dirty="0"/>
              <a:t>: </a:t>
            </a:r>
            <a:r>
              <a:rPr lang="en-US" sz="600" dirty="0" err="1"/>
              <a:t>IntegrationDataType</a:t>
            </a:r>
            <a:r>
              <a:rPr lang="en-US" sz="600" dirty="0"/>
              <a:t>): </a:t>
            </a:r>
            <a:r>
              <a:rPr lang="en-US" sz="600" dirty="0" err="1"/>
              <a:t>IIntegrationFormData</a:t>
            </a:r>
            <a:endParaRPr lang="en-US" sz="600" dirty="0"/>
          </a:p>
          <a:p>
            <a:r>
              <a:rPr lang="en-US" sz="600" dirty="0"/>
              <a:t>    # {abstract} </a:t>
            </a:r>
            <a:r>
              <a:rPr lang="en-US" sz="600" dirty="0" err="1"/>
              <a:t>generateFormList</a:t>
            </a:r>
            <a:r>
              <a:rPr lang="en-US" sz="600" dirty="0"/>
              <a:t>(): </a:t>
            </a:r>
            <a:r>
              <a:rPr lang="en-US" sz="600" dirty="0" err="1"/>
              <a:t>FormItem</a:t>
            </a:r>
            <a:r>
              <a:rPr lang="en-US" sz="600" dirty="0"/>
              <a:t>[]</a:t>
            </a:r>
          </a:p>
          <a:p>
            <a:r>
              <a:rPr lang="en-US" sz="600" dirty="0"/>
              <a:t>  }</a:t>
            </a:r>
          </a:p>
          <a:p>
            <a:r>
              <a:rPr lang="en-US" sz="600" dirty="0"/>
              <a:t>  class </a:t>
            </a:r>
            <a:r>
              <a:rPr lang="en-US" sz="600" dirty="0" err="1"/>
              <a:t>WMIntegrationForm</a:t>
            </a:r>
            <a:r>
              <a:rPr lang="en-US" sz="600" dirty="0"/>
              <a:t> extends </a:t>
            </a:r>
            <a:r>
              <a:rPr lang="en-US" sz="600" dirty="0" err="1"/>
              <a:t>IntegrationForm</a:t>
            </a:r>
            <a:r>
              <a:rPr lang="en-US" sz="600" dirty="0"/>
              <a:t>{}</a:t>
            </a:r>
          </a:p>
          <a:p>
            <a:r>
              <a:rPr lang="en-US" sz="600" dirty="0"/>
              <a:t>  class </a:t>
            </a:r>
            <a:r>
              <a:rPr lang="en-US" sz="600" dirty="0" err="1"/>
              <a:t>ATIntegrationForm</a:t>
            </a:r>
            <a:r>
              <a:rPr lang="en-US" sz="600" dirty="0"/>
              <a:t> extends </a:t>
            </a:r>
            <a:r>
              <a:rPr lang="en-US" sz="600" dirty="0" err="1"/>
              <a:t>IntegrationForm</a:t>
            </a:r>
            <a:r>
              <a:rPr lang="en-US" sz="600" dirty="0"/>
              <a:t>{}</a:t>
            </a:r>
          </a:p>
          <a:p>
            <a:r>
              <a:rPr lang="en-US" sz="600" dirty="0"/>
              <a:t>  class </a:t>
            </a:r>
            <a:r>
              <a:rPr lang="en-US" sz="600" dirty="0" err="1"/>
              <a:t>SAPIntegrationForm</a:t>
            </a:r>
            <a:r>
              <a:rPr lang="en-US" sz="600" dirty="0"/>
              <a:t> extends </a:t>
            </a:r>
            <a:r>
              <a:rPr lang="en-US" sz="600" dirty="0" err="1"/>
              <a:t>IntegrationForm</a:t>
            </a:r>
            <a:r>
              <a:rPr lang="en-US" sz="600" dirty="0"/>
              <a:t>{}</a:t>
            </a:r>
          </a:p>
          <a:p>
            <a:r>
              <a:rPr lang="en-US" sz="600" dirty="0"/>
              <a:t>}</a:t>
            </a:r>
          </a:p>
          <a:p>
            <a:r>
              <a:rPr lang="en-US" sz="600" dirty="0"/>
              <a:t>together {</a:t>
            </a:r>
          </a:p>
          <a:p>
            <a:r>
              <a:rPr lang="en-US" sz="600" dirty="0"/>
              <a:t>  abstract class </a:t>
            </a:r>
            <a:r>
              <a:rPr lang="en-US" sz="600" dirty="0" err="1"/>
              <a:t>InterfaceForm</a:t>
            </a:r>
            <a:r>
              <a:rPr lang="en-US" sz="600" dirty="0"/>
              <a:t> extends </a:t>
            </a:r>
            <a:r>
              <a:rPr lang="en-US" sz="600" dirty="0" err="1"/>
              <a:t>DraftableForm</a:t>
            </a:r>
            <a:r>
              <a:rPr lang="en-US" sz="600" dirty="0"/>
              <a:t> {}</a:t>
            </a:r>
          </a:p>
          <a:p>
            <a:r>
              <a:rPr lang="en-US" sz="600" dirty="0"/>
              <a:t>  class </a:t>
            </a:r>
            <a:r>
              <a:rPr lang="en-US" sz="600" dirty="0" err="1"/>
              <a:t>WMInterfaceForm</a:t>
            </a:r>
            <a:r>
              <a:rPr lang="en-US" sz="600" dirty="0"/>
              <a:t> extends </a:t>
            </a:r>
            <a:r>
              <a:rPr lang="en-US" sz="600" dirty="0" err="1"/>
              <a:t>InterfaceForm</a:t>
            </a:r>
            <a:r>
              <a:rPr lang="en-US" sz="600" dirty="0"/>
              <a:t>{}</a:t>
            </a:r>
          </a:p>
          <a:p>
            <a:r>
              <a:rPr lang="en-US" sz="600" dirty="0"/>
              <a:t>  class </a:t>
            </a:r>
            <a:r>
              <a:rPr lang="en-US" sz="600" dirty="0" err="1"/>
              <a:t>ATInterfaceForm</a:t>
            </a:r>
            <a:r>
              <a:rPr lang="en-US" sz="600" dirty="0"/>
              <a:t> extends </a:t>
            </a:r>
            <a:r>
              <a:rPr lang="en-US" sz="600" dirty="0" err="1"/>
              <a:t>InterfaceForm</a:t>
            </a:r>
            <a:r>
              <a:rPr lang="en-US" sz="600" dirty="0"/>
              <a:t>{}</a:t>
            </a:r>
          </a:p>
          <a:p>
            <a:r>
              <a:rPr lang="en-US" sz="600" dirty="0"/>
              <a:t>  class </a:t>
            </a:r>
            <a:r>
              <a:rPr lang="en-US" sz="600" dirty="0" err="1"/>
              <a:t>SAPInterfaceForm</a:t>
            </a:r>
            <a:r>
              <a:rPr lang="en-US" sz="600" dirty="0"/>
              <a:t> extends </a:t>
            </a:r>
            <a:r>
              <a:rPr lang="en-US" sz="600" dirty="0" err="1"/>
              <a:t>InterfaceForm</a:t>
            </a:r>
            <a:r>
              <a:rPr lang="en-US" sz="600" dirty="0"/>
              <a:t>{}</a:t>
            </a:r>
          </a:p>
          <a:p>
            <a:r>
              <a:rPr lang="en-US" sz="600" dirty="0"/>
              <a:t>}</a:t>
            </a:r>
          </a:p>
          <a:p>
            <a:r>
              <a:rPr lang="en-US" sz="600" dirty="0"/>
              <a:t>together {</a:t>
            </a:r>
          </a:p>
          <a:p>
            <a:r>
              <a:rPr lang="en-US" sz="600" dirty="0"/>
              <a:t>  abstract class </a:t>
            </a:r>
            <a:r>
              <a:rPr lang="en-US" sz="600" dirty="0" err="1"/>
              <a:t>ConnectionForm</a:t>
            </a:r>
            <a:r>
              <a:rPr lang="en-US" sz="600" dirty="0"/>
              <a:t> extends </a:t>
            </a:r>
            <a:r>
              <a:rPr lang="en-US" sz="600" dirty="0" err="1"/>
              <a:t>DraftableForm</a:t>
            </a:r>
            <a:r>
              <a:rPr lang="en-US" sz="600" dirty="0"/>
              <a:t> {}</a:t>
            </a:r>
          </a:p>
          <a:p>
            <a:r>
              <a:rPr lang="en-US" sz="600" dirty="0"/>
              <a:t>  class </a:t>
            </a:r>
            <a:r>
              <a:rPr lang="en-US" sz="600" dirty="0" err="1"/>
              <a:t>WMConnectionForm</a:t>
            </a:r>
            <a:r>
              <a:rPr lang="en-US" sz="600" dirty="0"/>
              <a:t> extends </a:t>
            </a:r>
            <a:r>
              <a:rPr lang="en-US" sz="600" dirty="0" err="1"/>
              <a:t>ConnectionForm</a:t>
            </a:r>
            <a:r>
              <a:rPr lang="en-US" sz="600" dirty="0"/>
              <a:t>{}</a:t>
            </a:r>
          </a:p>
          <a:p>
            <a:r>
              <a:rPr lang="en-US" sz="600" dirty="0"/>
              <a:t>  class </a:t>
            </a:r>
            <a:r>
              <a:rPr lang="en-US" sz="600" dirty="0" err="1"/>
              <a:t>ATConnectionForm</a:t>
            </a:r>
            <a:r>
              <a:rPr lang="en-US" sz="600" dirty="0"/>
              <a:t> extends </a:t>
            </a:r>
            <a:r>
              <a:rPr lang="en-US" sz="600" dirty="0" err="1"/>
              <a:t>ConnectionForm</a:t>
            </a:r>
            <a:r>
              <a:rPr lang="en-US" sz="600" dirty="0"/>
              <a:t>{}</a:t>
            </a:r>
          </a:p>
          <a:p>
            <a:r>
              <a:rPr lang="en-US" sz="600" dirty="0"/>
              <a:t>  class </a:t>
            </a:r>
            <a:r>
              <a:rPr lang="en-US" sz="600" dirty="0" err="1"/>
              <a:t>SAPConnectionForm</a:t>
            </a:r>
            <a:r>
              <a:rPr lang="en-US" sz="600" dirty="0"/>
              <a:t> extends </a:t>
            </a:r>
            <a:r>
              <a:rPr lang="en-US" sz="600" dirty="0" err="1"/>
              <a:t>ConnectionForm</a:t>
            </a:r>
            <a:r>
              <a:rPr lang="en-US" sz="600" dirty="0"/>
              <a:t>{}</a:t>
            </a:r>
          </a:p>
          <a:p>
            <a:r>
              <a:rPr lang="en-US" sz="600" dirty="0"/>
              <a:t>}</a:t>
            </a:r>
          </a:p>
          <a:p>
            <a:endParaRPr lang="en-US" sz="600" dirty="0"/>
          </a:p>
          <a:p>
            <a:r>
              <a:rPr lang="en-US" sz="600" dirty="0" err="1"/>
              <a:t>EditPartner</a:t>
            </a:r>
            <a:r>
              <a:rPr lang="en-US" sz="600" dirty="0"/>
              <a:t> .Right.&gt; </a:t>
            </a:r>
            <a:r>
              <a:rPr lang="en-US" sz="600" dirty="0" err="1"/>
              <a:t>FormFactory</a:t>
            </a:r>
            <a:r>
              <a:rPr lang="en-US" sz="600" dirty="0"/>
              <a:t>: &lt;&lt;use&gt;&gt;</a:t>
            </a:r>
          </a:p>
          <a:p>
            <a:endParaRPr lang="en-US" sz="600" dirty="0"/>
          </a:p>
          <a:p>
            <a:r>
              <a:rPr lang="en-US" sz="600" dirty="0" err="1"/>
              <a:t>WMFormFactory</a:t>
            </a:r>
            <a:r>
              <a:rPr lang="en-US" sz="600" dirty="0"/>
              <a:t> .down.&gt; </a:t>
            </a:r>
            <a:r>
              <a:rPr lang="en-US" sz="600" dirty="0" err="1"/>
              <a:t>WMIntegrationForm</a:t>
            </a:r>
            <a:r>
              <a:rPr lang="en-US" sz="600" dirty="0"/>
              <a:t>: &lt;&lt;use&gt;&gt;</a:t>
            </a:r>
          </a:p>
          <a:p>
            <a:r>
              <a:rPr lang="en-US" sz="600" dirty="0" err="1"/>
              <a:t>WMFormFactory</a:t>
            </a:r>
            <a:r>
              <a:rPr lang="en-US" sz="600" dirty="0"/>
              <a:t> .down.&gt; </a:t>
            </a:r>
            <a:r>
              <a:rPr lang="en-US" sz="600" dirty="0" err="1"/>
              <a:t>WMInterfaceForm</a:t>
            </a:r>
            <a:r>
              <a:rPr lang="en-US" sz="600" dirty="0"/>
              <a:t>: &lt;&lt;use&gt;&gt;</a:t>
            </a:r>
          </a:p>
          <a:p>
            <a:r>
              <a:rPr lang="en-US" sz="600" dirty="0" err="1"/>
              <a:t>WMFormFactory</a:t>
            </a:r>
            <a:r>
              <a:rPr lang="en-US" sz="600" dirty="0"/>
              <a:t> .down.&gt; </a:t>
            </a:r>
            <a:r>
              <a:rPr lang="en-US" sz="600" dirty="0" err="1"/>
              <a:t>WMConnectionForm</a:t>
            </a:r>
            <a:r>
              <a:rPr lang="en-US" sz="600" dirty="0"/>
              <a:t>: &lt;&lt;use&gt;&gt;</a:t>
            </a:r>
          </a:p>
          <a:p>
            <a:endParaRPr lang="en-US" sz="600" dirty="0"/>
          </a:p>
          <a:p>
            <a:r>
              <a:rPr lang="en-US" sz="600" dirty="0" err="1"/>
              <a:t>ATFormFactory</a:t>
            </a:r>
            <a:r>
              <a:rPr lang="en-US" sz="600" dirty="0"/>
              <a:t> .down.&gt; </a:t>
            </a:r>
            <a:r>
              <a:rPr lang="en-US" sz="600" dirty="0" err="1"/>
              <a:t>ATIntegrationForm</a:t>
            </a:r>
            <a:r>
              <a:rPr lang="en-US" sz="600" dirty="0"/>
              <a:t>: &lt;&lt;use&gt;&gt;</a:t>
            </a:r>
          </a:p>
          <a:p>
            <a:r>
              <a:rPr lang="en-US" sz="600" dirty="0" err="1"/>
              <a:t>ATFormFactory</a:t>
            </a:r>
            <a:r>
              <a:rPr lang="en-US" sz="600" dirty="0"/>
              <a:t> .down.&gt; </a:t>
            </a:r>
            <a:r>
              <a:rPr lang="en-US" sz="600" dirty="0" err="1"/>
              <a:t>ATInterfaceForm</a:t>
            </a:r>
            <a:r>
              <a:rPr lang="en-US" sz="600" dirty="0"/>
              <a:t>: &lt;&lt;use&gt;&gt;</a:t>
            </a:r>
          </a:p>
          <a:p>
            <a:r>
              <a:rPr lang="en-US" sz="600" dirty="0" err="1"/>
              <a:t>ATFormFactory</a:t>
            </a:r>
            <a:r>
              <a:rPr lang="en-US" sz="600" dirty="0"/>
              <a:t> .down.&gt; </a:t>
            </a:r>
            <a:r>
              <a:rPr lang="en-US" sz="600" dirty="0" err="1"/>
              <a:t>ATConnectionForm</a:t>
            </a:r>
            <a:r>
              <a:rPr lang="en-US" sz="600" dirty="0"/>
              <a:t>: &lt;&lt;use&gt;&gt;</a:t>
            </a:r>
          </a:p>
          <a:p>
            <a:endParaRPr lang="en-US" sz="600" dirty="0"/>
          </a:p>
          <a:p>
            <a:r>
              <a:rPr lang="en-US" sz="600" dirty="0" err="1"/>
              <a:t>SAPFormFactory</a:t>
            </a:r>
            <a:r>
              <a:rPr lang="en-US" sz="600" dirty="0"/>
              <a:t> .down.&gt; </a:t>
            </a:r>
            <a:r>
              <a:rPr lang="en-US" sz="600" dirty="0" err="1"/>
              <a:t>SAPIntegrationForm</a:t>
            </a:r>
            <a:r>
              <a:rPr lang="en-US" sz="600" dirty="0"/>
              <a:t>: &lt;&lt;use&gt;&gt;</a:t>
            </a:r>
          </a:p>
          <a:p>
            <a:r>
              <a:rPr lang="en-US" sz="600" dirty="0" err="1"/>
              <a:t>SAPFormFactory</a:t>
            </a:r>
            <a:r>
              <a:rPr lang="en-US" sz="600" dirty="0"/>
              <a:t> .down.&gt; </a:t>
            </a:r>
            <a:r>
              <a:rPr lang="en-US" sz="600" dirty="0" err="1"/>
              <a:t>SAPInterfaceForm</a:t>
            </a:r>
            <a:r>
              <a:rPr lang="en-US" sz="600" dirty="0"/>
              <a:t>: &lt;&lt;use&gt;&gt;</a:t>
            </a:r>
          </a:p>
          <a:p>
            <a:r>
              <a:rPr lang="en-US" sz="600" dirty="0" err="1"/>
              <a:t>SAPFormFactory</a:t>
            </a:r>
            <a:r>
              <a:rPr lang="en-US" sz="600" dirty="0"/>
              <a:t> .down.&gt; </a:t>
            </a:r>
            <a:r>
              <a:rPr lang="en-US" sz="600" dirty="0" err="1"/>
              <a:t>SAPConnectionForm</a:t>
            </a:r>
            <a:r>
              <a:rPr lang="en-US" sz="600" dirty="0"/>
              <a:t>: &lt;&lt;use&gt;&gt;</a:t>
            </a:r>
          </a:p>
          <a:p>
            <a:r>
              <a:rPr lang="en-US" sz="600" dirty="0"/>
              <a:t>@enduml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F3AF32-2A8C-4D6E-B45A-ED13EAF6630C}"/>
              </a:ext>
            </a:extLst>
          </p:cNvPr>
          <p:cNvSpPr txBox="1"/>
          <p:nvPr/>
        </p:nvSpPr>
        <p:spPr>
          <a:xfrm>
            <a:off x="7139078" y="630315"/>
            <a:ext cx="45150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Friday Afternoon Class Diagram</a:t>
            </a:r>
          </a:p>
          <a:p>
            <a:pPr marL="285750" indent="-285750">
              <a:buFontTx/>
              <a:buChar char="-"/>
            </a:pPr>
            <a:r>
              <a:rPr lang="en-US" dirty="0"/>
              <a:t>Added abstract method to </a:t>
            </a:r>
            <a:r>
              <a:rPr lang="en-US" dirty="0" err="1"/>
              <a:t>IntegrationForm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 err="1"/>
              <a:t>generateFormList</a:t>
            </a:r>
            <a:r>
              <a:rPr lang="en-US" dirty="0"/>
              <a:t>()</a:t>
            </a:r>
          </a:p>
          <a:p>
            <a:pPr marL="742950" lvl="1" indent="-285750">
              <a:buFontTx/>
              <a:buChar char="-"/>
            </a:pPr>
            <a:r>
              <a:rPr lang="en-US" dirty="0" err="1"/>
              <a:t>preprocessIntegrationInfoFormData</a:t>
            </a: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650AA8A-46C3-4BD8-A4DE-D822E3A21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1309" y="2087523"/>
            <a:ext cx="10298905" cy="17121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85A5951-0E42-49A5-B9E6-0CCABED76840}"/>
                  </a:ext>
                </a:extLst>
              </p14:cNvPr>
              <p14:cNvContentPartPr/>
              <p14:nvPr/>
            </p14:nvContentPartPr>
            <p14:xfrm>
              <a:off x="1372823" y="2830470"/>
              <a:ext cx="2935800" cy="685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85A5951-0E42-49A5-B9E6-0CCABED768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64183" y="2821470"/>
                <a:ext cx="2953440" cy="70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8804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1208</Words>
  <Application>Microsoft Office PowerPoint</Application>
  <PresentationFormat>Widescreen</PresentationFormat>
  <Paragraphs>279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Utilizing “Abstract Factory”</vt:lpstr>
      <vt:lpstr>PowerPoint Presentation</vt:lpstr>
      <vt:lpstr>PowerPoint Presentation</vt:lpstr>
      <vt:lpstr>PowerPoint Presentation</vt:lpstr>
      <vt:lpstr>PowerPoint Presentation</vt:lpstr>
    </vt:vector>
  </TitlesOfParts>
  <Company>ExxonMobil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Wong-asa, Tanapol</dc:creator>
  <cp:lastModifiedBy>Wong-asa, Tanapol</cp:lastModifiedBy>
  <cp:revision>30</cp:revision>
  <dcterms:created xsi:type="dcterms:W3CDTF">2022-08-10T08:45:14Z</dcterms:created>
  <dcterms:modified xsi:type="dcterms:W3CDTF">2022-08-19T09:25:37Z</dcterms:modified>
</cp:coreProperties>
</file>