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7E86AA-753E-4D0A-8EFB-0171F9B2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12A42E-B83A-4D1D-AC33-29B3F999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341934-282F-43B8-82E1-AC8F553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7D9492-8BAE-49B7-AFB7-8B2705A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113F22-8EA2-4042-BAA1-471827CB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32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95206C-074F-4E76-9B73-693A413F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4B59CE-2A4E-46D0-9FF0-690A449D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D912C7-2940-43E0-B7BB-5FA2E617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28A849-3F6A-498B-AB2E-BCBD756D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234631-205C-4C24-994A-BBF697E7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A641B99-29A3-4617-B4EF-85158A3C2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E5C0AD-A148-480A-B269-5555CB82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C126EC-D068-4D9B-8E0F-264B8691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7A7570-B299-4B77-A256-1820D77A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C269C5-382E-4AA9-82E8-B79D6091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0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A9DBF-C275-4AF2-8F1F-5E50B89A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5A93B8-85CD-4E17-93D9-985238CA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E11577-CBF7-46BE-A89F-943775D0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63E35A-8154-41AF-BF06-AB36081A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CB922E-574A-422C-9B92-CA39581F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2598F1-52D5-4727-8593-6E5B838B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16C672-3DDA-4758-8FFF-A9F764D9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6C908C-A8FE-4B5B-89FA-D92438C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D0AE6D-14F8-41D0-A055-D3666F2D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E48C1F-0CE1-47D5-B31C-7D824589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338EEB-8FA8-4B6C-BC8F-EC85B797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7B406-2032-4ECB-9D0D-88DBE06DE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12A89D-1AEF-489D-96AD-5306A84B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A56EB0-4058-446A-88A2-C2411E9A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1F1EEE-4CBA-4652-8ACA-AE85A503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7D6BA4-8723-4D90-8C85-DB65DD08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81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BD8B9-2711-47D4-947D-2BB333F6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3012EA-21D5-4617-9818-461160A4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96EB9D-6A5C-449A-88BE-54A42184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23EF29D-9203-45C4-978D-87C5FA94A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BC9665-97BF-457C-B1B3-8CBBDBCDD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B54D302-026B-46AA-BD16-33A137F6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ECF1E95-9E20-4C9C-8BEA-546BA699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BE34036-47B4-4DD4-B771-E841740F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219BB-618B-41CB-AB0F-6FFF3F93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EE27BC3-CF21-46E7-BAC2-38A9CD2F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F1C71CB-E01F-47FA-9BF1-D151737B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29F87F9-2354-4211-9E94-DC0A489C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6D93572-654C-4244-82BA-B39CA9B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EB46354-8F8A-444C-9B4B-9C9DA74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DED352-4CB4-42AF-8B9D-7EA3C5FC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0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A0EA9-700B-432B-95BA-C8C62814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9FAA2B-B6C3-4CF7-9741-76572B59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D752081-4220-4EFA-A4CC-602927D0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C1F65E-4A7A-42C7-A163-38928D30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B9212B-7370-4F52-B5F9-D3465BF5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ED7C34-413A-422B-97FE-784F5346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2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94D57-D829-4FE3-8629-FD94F313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09F1776-0343-490C-BF35-8A1C8CD9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5E3333-9ADF-4495-AE1A-4F6FE8A27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74AD05-EC70-461F-8D31-D5B73558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8DF7C6-88F4-420A-9187-0E207A65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89F31C-75B6-4BCA-BEE1-D3B6D19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EC4DAC1-5982-4E7D-9900-76E825A9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ACF10A-E9CF-444C-8801-67944881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EBF90C-2EEF-4095-BD47-8C4C2A019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2D0D-AAD2-417B-A662-95E8B88D6AC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12472C-B67C-4703-A525-BB903552B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985A8D-4749-44E3-B90E-4E9DF0AB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746C-FB8F-40BB-B5E5-2DBFDF332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DA14736-C0DE-4DEB-8F18-4DB739A3B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972EAC0-2AF8-4870-A28B-E2E7DFF3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" y="0"/>
            <a:ext cx="1219274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CF242DD-441C-4852-A9BE-C584EAE2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29" y="0"/>
            <a:ext cx="3184654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E544B5B-10A3-4CFB-8419-C60CBC31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83" y="0"/>
            <a:ext cx="3505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6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Szélesvásznú</PresentationFormat>
  <Paragraphs>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Molnar.Andor</dc:creator>
  <cp:lastModifiedBy>Molnar.Andor</cp:lastModifiedBy>
  <cp:revision>1</cp:revision>
  <dcterms:created xsi:type="dcterms:W3CDTF">2022-04-07T18:33:11Z</dcterms:created>
  <dcterms:modified xsi:type="dcterms:W3CDTF">2022-04-07T18:48:29Z</dcterms:modified>
</cp:coreProperties>
</file>