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9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1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3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06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4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34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64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90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37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3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5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2C77-4EFC-483D-9E66-8EF8AEA4DF11}" type="datetimeFigureOut">
              <a:rPr lang="hu-HU" smtClean="0"/>
              <a:t>2022. 04. 07.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43FB-106C-4340-A239-376CCA208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49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>
            <a:extLst>
              <a:ext uri="{FF2B5EF4-FFF2-40B4-BE49-F238E27FC236}">
                <a16:creationId xmlns:a16="http://schemas.microsoft.com/office/drawing/2014/main" id="{816FD5D0-280A-49FF-92D3-0D42018AEC99}"/>
              </a:ext>
            </a:extLst>
          </p:cNvPr>
          <p:cNvSpPr/>
          <p:nvPr/>
        </p:nvSpPr>
        <p:spPr>
          <a:xfrm>
            <a:off x="-2" y="0"/>
            <a:ext cx="12192000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Header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7AE6123-4DC2-4DCF-A5C9-5D968E85563E}"/>
              </a:ext>
            </a:extLst>
          </p:cNvPr>
          <p:cNvSpPr/>
          <p:nvPr/>
        </p:nvSpPr>
        <p:spPr>
          <a:xfrm>
            <a:off x="-2" y="703385"/>
            <a:ext cx="12192002" cy="49872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4400" dirty="0"/>
              <a:t>Kép</a:t>
            </a:r>
            <a:endParaRPr lang="en-GB" sz="34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22E625DC-3B91-4EA9-B976-6E4552CEAD5C}"/>
              </a:ext>
            </a:extLst>
          </p:cNvPr>
          <p:cNvSpPr/>
          <p:nvPr/>
        </p:nvSpPr>
        <p:spPr>
          <a:xfrm>
            <a:off x="0" y="5690587"/>
            <a:ext cx="12191998" cy="116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szöveg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8161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kerekített téglalap 3">
            <a:extLst>
              <a:ext uri="{FF2B5EF4-FFF2-40B4-BE49-F238E27FC236}">
                <a16:creationId xmlns:a16="http://schemas.microsoft.com/office/drawing/2014/main" id="{05227495-A87D-45D7-ADF0-C9E45617F991}"/>
              </a:ext>
            </a:extLst>
          </p:cNvPr>
          <p:cNvSpPr/>
          <p:nvPr/>
        </p:nvSpPr>
        <p:spPr>
          <a:xfrm>
            <a:off x="4438650" y="458337"/>
            <a:ext cx="3543300" cy="5521570"/>
          </a:xfrm>
          <a:prstGeom prst="roundRect">
            <a:avLst>
              <a:gd name="adj" fmla="val 268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F0050EBA-A8EE-4DB5-BD4F-6CDD145549B4}"/>
              </a:ext>
            </a:extLst>
          </p:cNvPr>
          <p:cNvCxnSpPr/>
          <p:nvPr/>
        </p:nvCxnSpPr>
        <p:spPr>
          <a:xfrm>
            <a:off x="4429125" y="1130793"/>
            <a:ext cx="3552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A4D79DB-547F-4499-AE58-07CA751B9229}"/>
              </a:ext>
            </a:extLst>
          </p:cNvPr>
          <p:cNvCxnSpPr/>
          <p:nvPr/>
        </p:nvCxnSpPr>
        <p:spPr>
          <a:xfrm>
            <a:off x="4438650" y="5259003"/>
            <a:ext cx="3552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250A4109-2110-4D90-AAD1-E342BC9F0B38}"/>
              </a:ext>
            </a:extLst>
          </p:cNvPr>
          <p:cNvSpPr txBox="1"/>
          <p:nvPr/>
        </p:nvSpPr>
        <p:spPr>
          <a:xfrm>
            <a:off x="5655767" y="5344700"/>
            <a:ext cx="111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footer</a:t>
            </a:r>
            <a:endParaRPr lang="en-GB" sz="28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88E817A-57F7-416F-A73E-E58F18F717A6}"/>
              </a:ext>
            </a:extLst>
          </p:cNvPr>
          <p:cNvSpPr txBox="1"/>
          <p:nvPr/>
        </p:nvSpPr>
        <p:spPr>
          <a:xfrm>
            <a:off x="5655767" y="557920"/>
            <a:ext cx="13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Iron</a:t>
            </a:r>
            <a:endParaRPr lang="en-GB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F1B7FC9-F07B-4990-94D2-D35AAB9F9177}"/>
              </a:ext>
            </a:extLst>
          </p:cNvPr>
          <p:cNvSpPr txBox="1"/>
          <p:nvPr/>
        </p:nvSpPr>
        <p:spPr>
          <a:xfrm>
            <a:off x="4954429" y="1565684"/>
            <a:ext cx="2521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Szöveg</a:t>
            </a:r>
          </a:p>
          <a:p>
            <a:r>
              <a:rPr lang="hu-HU" dirty="0"/>
              <a:t>Fontos szöveg</a:t>
            </a:r>
          </a:p>
          <a:p>
            <a:r>
              <a:rPr lang="hu-HU" dirty="0"/>
              <a:t>Fontos szöveg</a:t>
            </a:r>
            <a:endParaRPr lang="en-GB" dirty="0"/>
          </a:p>
          <a:p>
            <a:r>
              <a:rPr lang="hu-HU" dirty="0"/>
              <a:t>Fontos szöveg</a:t>
            </a:r>
          </a:p>
          <a:p>
            <a:r>
              <a:rPr lang="hu-HU" dirty="0"/>
              <a:t>Fontos szöveg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82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-2" y="0"/>
            <a:ext cx="12192000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Header</a:t>
            </a:r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271874" y="1777583"/>
            <a:ext cx="3648251" cy="2228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2" name="Téglalap 1"/>
          <p:cNvSpPr/>
          <p:nvPr/>
        </p:nvSpPr>
        <p:spPr>
          <a:xfrm>
            <a:off x="4152025" y="4204830"/>
            <a:ext cx="38879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000" dirty="0"/>
              <a:t>Hatás</a:t>
            </a:r>
          </a:p>
          <a:p>
            <a:pPr algn="ctr"/>
            <a:r>
              <a:rPr lang="hu-HU" sz="2000" dirty="0"/>
              <a:t>    Ez a mozgás, egyike a legjobb gyakorlatoknak, mivel ez érinti a test fő izomcsoportjainak legtöbbjét..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FB6D040-6476-41EF-AEAC-EE2BF57F87FB}"/>
              </a:ext>
            </a:extLst>
          </p:cNvPr>
          <p:cNvSpPr/>
          <p:nvPr/>
        </p:nvSpPr>
        <p:spPr>
          <a:xfrm>
            <a:off x="5749770" y="6035157"/>
            <a:ext cx="692458" cy="257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Több</a:t>
            </a:r>
            <a:endParaRPr lang="en-GB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DC64568-6AB7-469E-AE23-DDD125678CCA}"/>
              </a:ext>
            </a:extLst>
          </p:cNvPr>
          <p:cNvSpPr txBox="1"/>
          <p:nvPr/>
        </p:nvSpPr>
        <p:spPr>
          <a:xfrm>
            <a:off x="5789719" y="1408251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4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4438650" y="458337"/>
            <a:ext cx="3543300" cy="5521570"/>
          </a:xfrm>
          <a:prstGeom prst="roundRect">
            <a:avLst>
              <a:gd name="adj" fmla="val 268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6"/>
          <p:cNvCxnSpPr/>
          <p:nvPr/>
        </p:nvCxnSpPr>
        <p:spPr>
          <a:xfrm>
            <a:off x="4429125" y="571500"/>
            <a:ext cx="3552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4418867" y="5667375"/>
            <a:ext cx="3552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4429125" y="878093"/>
            <a:ext cx="3543300" cy="312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dirty="0" err="1"/>
              <a:t>hambimenü</a:t>
            </a:r>
            <a:endParaRPr lang="hu-HU" sz="105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7B481FA-9513-42F6-A895-A14299B45D1E}"/>
              </a:ext>
            </a:extLst>
          </p:cNvPr>
          <p:cNvSpPr txBox="1"/>
          <p:nvPr/>
        </p:nvSpPr>
        <p:spPr>
          <a:xfrm>
            <a:off x="5916107" y="5642518"/>
            <a:ext cx="76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footer</a:t>
            </a:r>
            <a:endParaRPr lang="en-GB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F8122B2-68B0-4E33-A255-2A8A09E15B39}"/>
              </a:ext>
            </a:extLst>
          </p:cNvPr>
          <p:cNvSpPr txBox="1"/>
          <p:nvPr/>
        </p:nvSpPr>
        <p:spPr>
          <a:xfrm>
            <a:off x="5584100" y="540131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Yellow</a:t>
            </a:r>
            <a:r>
              <a:rPr lang="hu-HU" dirty="0"/>
              <a:t> </a:t>
            </a:r>
            <a:r>
              <a:rPr lang="hu-HU" dirty="0" err="1"/>
              <a:t>Iron</a:t>
            </a:r>
            <a:endParaRPr lang="en-GB" dirty="0"/>
          </a:p>
        </p:txBody>
      </p:sp>
      <p:sp>
        <p:nvSpPr>
          <p:cNvPr id="9" name="Lekerekített téglalap 4">
            <a:extLst>
              <a:ext uri="{FF2B5EF4-FFF2-40B4-BE49-F238E27FC236}">
                <a16:creationId xmlns:a16="http://schemas.microsoft.com/office/drawing/2014/main" id="{A531A040-1E4D-4B3E-A9BD-B04D3AC6CD6A}"/>
              </a:ext>
            </a:extLst>
          </p:cNvPr>
          <p:cNvSpPr/>
          <p:nvPr/>
        </p:nvSpPr>
        <p:spPr>
          <a:xfrm>
            <a:off x="5385787" y="1445369"/>
            <a:ext cx="1824125" cy="1298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399B7E6-BD06-48F2-9AF0-2F820F0DC200}"/>
              </a:ext>
            </a:extLst>
          </p:cNvPr>
          <p:cNvSpPr/>
          <p:nvPr/>
        </p:nvSpPr>
        <p:spPr>
          <a:xfrm>
            <a:off x="5325862" y="2804313"/>
            <a:ext cx="1943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700" dirty="0"/>
              <a:t>Hatás</a:t>
            </a:r>
          </a:p>
          <a:p>
            <a:pPr algn="ctr"/>
            <a:r>
              <a:rPr lang="hu-HU" sz="700" dirty="0"/>
              <a:t>    Ez a mozgás, egyike a legjobb gyakorlatoknak, mivel ez érinti a test fő izomcsoportjainak legtöbbjét..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C8E9225-6AD5-4990-89FC-E63014AE7748}"/>
              </a:ext>
            </a:extLst>
          </p:cNvPr>
          <p:cNvSpPr/>
          <p:nvPr/>
        </p:nvSpPr>
        <p:spPr>
          <a:xfrm>
            <a:off x="6124733" y="3349347"/>
            <a:ext cx="346229" cy="149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00" dirty="0"/>
              <a:t>Több</a:t>
            </a:r>
            <a:endParaRPr lang="en-GB" sz="500" dirty="0"/>
          </a:p>
        </p:txBody>
      </p:sp>
      <p:sp>
        <p:nvSpPr>
          <p:cNvPr id="17" name="Lekerekített téglalap 4">
            <a:extLst>
              <a:ext uri="{FF2B5EF4-FFF2-40B4-BE49-F238E27FC236}">
                <a16:creationId xmlns:a16="http://schemas.microsoft.com/office/drawing/2014/main" id="{FD59FC0F-D5E3-4706-A6F2-A40C80820240}"/>
              </a:ext>
            </a:extLst>
          </p:cNvPr>
          <p:cNvSpPr/>
          <p:nvPr/>
        </p:nvSpPr>
        <p:spPr>
          <a:xfrm>
            <a:off x="5385787" y="4007740"/>
            <a:ext cx="1824125" cy="1298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Videó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5CA17150-0731-4AE2-B2FF-E9647171EE43}"/>
              </a:ext>
            </a:extLst>
          </p:cNvPr>
          <p:cNvSpPr/>
          <p:nvPr/>
        </p:nvSpPr>
        <p:spPr>
          <a:xfrm>
            <a:off x="5325862" y="5366684"/>
            <a:ext cx="19439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700" dirty="0"/>
              <a:t>Hatás</a:t>
            </a:r>
          </a:p>
          <a:p>
            <a:pPr algn="ctr"/>
            <a:r>
              <a:rPr lang="hu-HU" sz="700" dirty="0"/>
              <a:t>    Ez a mozgás, egyike a legjobb gyakorlatoknak, </a:t>
            </a:r>
          </a:p>
        </p:txBody>
      </p:sp>
    </p:spTree>
    <p:extLst>
      <p:ext uri="{BB962C8B-B14F-4D97-AF65-F5344CB8AC3E}">
        <p14:creationId xmlns:p14="http://schemas.microsoft.com/office/powerpoint/2010/main" val="300741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84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Andor</dc:creator>
  <cp:lastModifiedBy>Molnar.Andor</cp:lastModifiedBy>
  <cp:revision>8</cp:revision>
  <dcterms:created xsi:type="dcterms:W3CDTF">2022-02-14T12:24:42Z</dcterms:created>
  <dcterms:modified xsi:type="dcterms:W3CDTF">2022-04-07T18:48:19Z</dcterms:modified>
</cp:coreProperties>
</file>