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63" r:id="rId3"/>
    <p:sldId id="257" r:id="rId4"/>
    <p:sldId id="25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3FE72D-D943-412A-B609-F49066CC69D3}" type="datetimeFigureOut">
              <a:rPr lang="en-US" smtClean="0"/>
              <a:t>24-Jun-18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5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942" y="628072"/>
            <a:ext cx="10058400" cy="2282305"/>
          </a:xfrm>
        </p:spPr>
        <p:txBody>
          <a:bodyPr/>
          <a:lstStyle/>
          <a:p>
            <a:pPr algn="ctr"/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lucr</a:t>
            </a:r>
            <a:r>
              <a:rPr lang="ro-RO" dirty="0" smtClean="0"/>
              <a:t>ărilor de licență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942" y="4627419"/>
            <a:ext cx="579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+mj-lt"/>
              </a:rPr>
              <a:t>Autor: </a:t>
            </a:r>
            <a:r>
              <a:rPr lang="ro-RO" sz="2400" dirty="0" smtClean="0">
                <a:latin typeface="+mj-lt"/>
              </a:rPr>
              <a:t>Tanasă Nicoleta</a:t>
            </a:r>
            <a:endParaRPr lang="ro-RO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</a:t>
            </a:r>
            <a:r>
              <a:rPr lang="ro-RO" sz="2400" dirty="0" smtClean="0">
                <a:latin typeface="+mj-lt"/>
              </a:rPr>
              <a:t>oordonator</a:t>
            </a:r>
            <a:r>
              <a:rPr lang="ro-RO" sz="2400" dirty="0">
                <a:latin typeface="+mj-lt"/>
              </a:rPr>
              <a:t>: C</a:t>
            </a:r>
            <a:r>
              <a:rPr lang="ro-RO" sz="2400" dirty="0" smtClean="0">
                <a:latin typeface="+mj-lt"/>
              </a:rPr>
              <a:t>olab</a:t>
            </a:r>
            <a:r>
              <a:rPr lang="ro-RO" sz="2400" dirty="0">
                <a:latin typeface="+mj-lt"/>
              </a:rPr>
              <a:t>. </a:t>
            </a:r>
            <a:r>
              <a:rPr lang="ro-RO" sz="2400" dirty="0" smtClean="0">
                <a:latin typeface="+mj-lt"/>
              </a:rPr>
              <a:t>Olariu Florin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3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51774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dirty="0"/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200" dirty="0" smtClean="0">
                <a:latin typeface="+mj-lt"/>
              </a:rPr>
              <a:t> </a:t>
            </a:r>
            <a:r>
              <a:rPr lang="ro-RO" sz="2200" dirty="0" smtClean="0">
                <a:latin typeface="+mj-lt"/>
              </a:rPr>
              <a:t>Lucrarea de licență marchează </a:t>
            </a:r>
            <a:r>
              <a:rPr lang="ro-RO" sz="2200" b="1" dirty="0" smtClean="0">
                <a:latin typeface="+mj-lt"/>
              </a:rPr>
              <a:t>finalizarea studiilor de licență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200" dirty="0" smtClean="0">
                <a:latin typeface="+mj-lt"/>
              </a:rPr>
              <a:t> Procesul elaborării lucrării se întinde pe o </a:t>
            </a:r>
            <a:r>
              <a:rPr lang="ro-RO" sz="2200" b="1" dirty="0" smtClean="0">
                <a:latin typeface="+mj-lt"/>
              </a:rPr>
              <a:t>perioadă lungă de timp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200" dirty="0" smtClean="0">
                <a:latin typeface="+mj-lt"/>
              </a:rPr>
              <a:t> Procesul necesită multe </a:t>
            </a:r>
            <a:r>
              <a:rPr lang="ro-RO" sz="2200" b="1" dirty="0" smtClean="0">
                <a:latin typeface="+mj-lt"/>
              </a:rPr>
              <a:t>întâlniri</a:t>
            </a:r>
            <a:r>
              <a:rPr lang="ro-RO" sz="2200" dirty="0" smtClean="0">
                <a:latin typeface="+mj-lt"/>
              </a:rPr>
              <a:t> și  mult </a:t>
            </a:r>
            <a:r>
              <a:rPr lang="ro-RO" sz="2200" b="1" dirty="0" smtClean="0">
                <a:latin typeface="+mj-lt"/>
              </a:rPr>
              <a:t>timp</a:t>
            </a:r>
            <a:r>
              <a:rPr lang="ro-RO" sz="2200" dirty="0" smtClean="0">
                <a:latin typeface="+mj-lt"/>
              </a:rPr>
              <a:t> din partea ambelor părți implicate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200" dirty="0" smtClean="0">
                <a:latin typeface="+mj-lt"/>
              </a:rPr>
              <a:t> Modul de viață curent nu permite întotdeauna </a:t>
            </a:r>
            <a:r>
              <a:rPr lang="ro-RO" sz="2200" b="1" dirty="0" smtClean="0">
                <a:latin typeface="+mj-lt"/>
              </a:rPr>
              <a:t>disponibilitate maximă </a:t>
            </a:r>
            <a:r>
              <a:rPr lang="ro-RO" sz="2200" dirty="0" smtClean="0">
                <a:latin typeface="+mj-lt"/>
              </a:rPr>
              <a:t>a resurselor necesare</a:t>
            </a:r>
            <a:endParaRPr lang="ro-RO" sz="2200" dirty="0" smtClean="0">
              <a:latin typeface="+mj-lt"/>
            </a:endParaRPr>
          </a:p>
          <a:p>
            <a:r>
              <a:rPr lang="ro-RO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9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</a:t>
            </a:r>
            <a:r>
              <a:rPr lang="ro-RO" dirty="0" smtClean="0"/>
              <a:t>aplicației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1175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o-RO" b="1" dirty="0">
                <a:latin typeface="+mj-lt"/>
              </a:rPr>
              <a:t> </a:t>
            </a:r>
            <a:r>
              <a:rPr lang="ro-RO" sz="2400" b="1" dirty="0" smtClean="0">
                <a:latin typeface="+mj-lt"/>
              </a:rPr>
              <a:t>Student</a:t>
            </a:r>
            <a:endParaRPr lang="ro-RO" sz="2000" dirty="0" smtClean="0">
              <a:latin typeface="+mj-lt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</a:t>
            </a:r>
            <a:r>
              <a:rPr lang="ro-RO" sz="1900" b="1" dirty="0" smtClean="0">
                <a:latin typeface="+mj-lt"/>
              </a:rPr>
              <a:t>acces</a:t>
            </a:r>
            <a:r>
              <a:rPr lang="ro-RO" sz="1900" dirty="0" smtClean="0">
                <a:latin typeface="+mj-lt"/>
              </a:rPr>
              <a:t> la toți coordonatorii existenți în sistem, până la stabilirea coordonatorului său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</a:t>
            </a:r>
            <a:r>
              <a:rPr lang="ro-RO" sz="1900" b="1" dirty="0" smtClean="0">
                <a:latin typeface="+mj-lt"/>
              </a:rPr>
              <a:t>acces</a:t>
            </a:r>
            <a:r>
              <a:rPr lang="ro-RO" sz="1900" dirty="0" smtClean="0">
                <a:latin typeface="+mj-lt"/>
              </a:rPr>
              <a:t> la lucrările tuturor studenților cu care are în comun coordonatorul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</a:t>
            </a:r>
            <a:r>
              <a:rPr lang="ro-RO" sz="1900" dirty="0" smtClean="0">
                <a:latin typeface="+mj-lt"/>
              </a:rPr>
              <a:t>posibilitatea </a:t>
            </a:r>
            <a:r>
              <a:rPr lang="ro-RO" sz="1900" b="1" dirty="0" smtClean="0">
                <a:latin typeface="+mj-lt"/>
              </a:rPr>
              <a:t>postării</a:t>
            </a:r>
            <a:r>
              <a:rPr lang="ro-RO" sz="1900" dirty="0" smtClean="0">
                <a:latin typeface="+mj-lt"/>
              </a:rPr>
              <a:t> de </a:t>
            </a:r>
            <a:r>
              <a:rPr lang="ro-RO" sz="1900" b="1" dirty="0" smtClean="0">
                <a:latin typeface="+mj-lt"/>
              </a:rPr>
              <a:t>întrebări</a:t>
            </a:r>
            <a:r>
              <a:rPr lang="ro-RO" sz="1900" dirty="0" smtClean="0">
                <a:latin typeface="+mj-lt"/>
              </a:rPr>
              <a:t> și/sau chiar </a:t>
            </a:r>
            <a:r>
              <a:rPr lang="ro-RO" sz="1900" b="1" dirty="0" smtClean="0">
                <a:latin typeface="+mj-lt"/>
              </a:rPr>
              <a:t>răspunsuri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</a:t>
            </a:r>
            <a:r>
              <a:rPr lang="ro-RO" sz="1900" b="1" dirty="0" smtClean="0">
                <a:latin typeface="+mj-lt"/>
              </a:rPr>
              <a:t>singura responsabilitate </a:t>
            </a:r>
            <a:r>
              <a:rPr lang="ro-RO" sz="1900" dirty="0" smtClean="0">
                <a:latin typeface="+mj-lt"/>
              </a:rPr>
              <a:t>de a menține codul sursă acutalizat într-un sistem de versionare</a:t>
            </a:r>
          </a:p>
          <a:p>
            <a:pPr marL="566928" lvl="3" indent="0">
              <a:buNone/>
            </a:pPr>
            <a:endParaRPr lang="ro-RO" sz="1900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sz="2400" dirty="0">
                <a:latin typeface="+mj-lt"/>
              </a:rPr>
              <a:t> </a:t>
            </a:r>
            <a:r>
              <a:rPr lang="ro-RO" sz="2400" b="1" dirty="0" smtClean="0">
                <a:latin typeface="+mj-lt"/>
              </a:rPr>
              <a:t>Profesor coordonator</a:t>
            </a:r>
            <a:endParaRPr lang="ro-RO" sz="2400" b="1" dirty="0" smtClean="0">
              <a:latin typeface="+mj-lt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</a:t>
            </a:r>
            <a:r>
              <a:rPr lang="ro-RO" sz="1900" b="1" dirty="0" smtClean="0">
                <a:latin typeface="+mj-lt"/>
              </a:rPr>
              <a:t>acces</a:t>
            </a:r>
            <a:r>
              <a:rPr lang="ro-RO" sz="1900" dirty="0" smtClean="0">
                <a:latin typeface="+mj-lt"/>
              </a:rPr>
              <a:t> la cererile tuturor studenților, pe care le acceptă sau aprobă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</a:t>
            </a:r>
            <a:r>
              <a:rPr lang="ro-RO" sz="1900" b="1" dirty="0" smtClean="0">
                <a:latin typeface="+mj-lt"/>
              </a:rPr>
              <a:t>posibilitatea</a:t>
            </a:r>
            <a:r>
              <a:rPr lang="ro-RO" sz="1900" dirty="0" smtClean="0">
                <a:latin typeface="+mj-lt"/>
              </a:rPr>
              <a:t> de a adăuga o </a:t>
            </a:r>
            <a:r>
              <a:rPr lang="ro-RO" sz="1900" b="1" dirty="0" smtClean="0">
                <a:latin typeface="+mj-lt"/>
              </a:rPr>
              <a:t>propunere</a:t>
            </a:r>
            <a:r>
              <a:rPr lang="ro-RO" sz="1900" dirty="0" smtClean="0">
                <a:latin typeface="+mj-lt"/>
              </a:rPr>
              <a:t> de temă el însuși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la dispoziție un </a:t>
            </a:r>
            <a:r>
              <a:rPr lang="ro-RO" sz="1900" b="1" dirty="0" smtClean="0">
                <a:latin typeface="+mj-lt"/>
              </a:rPr>
              <a:t>spațiu</a:t>
            </a:r>
            <a:r>
              <a:rPr lang="ro-RO" sz="1900" dirty="0" smtClean="0">
                <a:latin typeface="+mj-lt"/>
              </a:rPr>
              <a:t> în cadrul căruia poate posta orice fel de </a:t>
            </a:r>
            <a:r>
              <a:rPr lang="ro-RO" sz="1900" b="1" dirty="0" smtClean="0">
                <a:latin typeface="+mj-lt"/>
              </a:rPr>
              <a:t>infomații</a:t>
            </a:r>
            <a:r>
              <a:rPr lang="ro-RO" sz="1900" dirty="0" smtClean="0">
                <a:latin typeface="+mj-lt"/>
              </a:rPr>
              <a:t> dorește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dirty="0" smtClean="0">
                <a:latin typeface="+mj-lt"/>
              </a:rPr>
              <a:t>are </a:t>
            </a:r>
            <a:r>
              <a:rPr lang="ro-RO" sz="1900" b="1" dirty="0" smtClean="0">
                <a:latin typeface="+mj-lt"/>
              </a:rPr>
              <a:t>acces facil </a:t>
            </a:r>
            <a:r>
              <a:rPr lang="ro-RO" sz="1900" dirty="0" smtClean="0">
                <a:latin typeface="+mj-lt"/>
              </a:rPr>
              <a:t>la lucrările tutror studenților pe care îi coordonează</a:t>
            </a:r>
          </a:p>
          <a:p>
            <a:pPr lvl="3">
              <a:buFont typeface="Arial" panose="020B0604020202020204" pitchFamily="34" charset="0"/>
              <a:buChar char="•"/>
            </a:pPr>
            <a:endParaRPr lang="ro-RO" sz="1600" dirty="0">
              <a:latin typeface="+mj-lt"/>
            </a:endParaRPr>
          </a:p>
          <a:p>
            <a:pPr marL="251460" indent="-342900">
              <a:buFont typeface="Courier New" panose="02070309020205020404" pitchFamily="49" charset="0"/>
              <a:buChar char="o"/>
            </a:pPr>
            <a:r>
              <a:rPr lang="ro-RO" sz="2400" b="1" dirty="0" smtClean="0">
                <a:latin typeface="+mj-lt"/>
              </a:rPr>
              <a:t>Administrator</a:t>
            </a:r>
            <a:endParaRPr lang="ro-RO" sz="2200" b="1" dirty="0" smtClean="0">
              <a:latin typeface="+mj-lt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ro-RO" sz="1900" b="1" dirty="0">
                <a:latin typeface="+mj-lt"/>
              </a:rPr>
              <a:t> </a:t>
            </a:r>
            <a:r>
              <a:rPr lang="ro-RO" sz="1900" dirty="0" smtClean="0">
                <a:latin typeface="+mj-lt"/>
              </a:rPr>
              <a:t>are posibilitatea de a </a:t>
            </a:r>
            <a:r>
              <a:rPr lang="ro-RO" sz="1900" b="1" dirty="0" smtClean="0">
                <a:latin typeface="+mj-lt"/>
              </a:rPr>
              <a:t>adăuga</a:t>
            </a:r>
            <a:r>
              <a:rPr lang="ro-RO" sz="1900" dirty="0" smtClean="0">
                <a:latin typeface="+mj-lt"/>
              </a:rPr>
              <a:t>, </a:t>
            </a:r>
            <a:r>
              <a:rPr lang="ro-RO" sz="1900" b="1" dirty="0" smtClean="0">
                <a:latin typeface="+mj-lt"/>
              </a:rPr>
              <a:t>șterge</a:t>
            </a:r>
            <a:r>
              <a:rPr lang="ro-RO" sz="1900" dirty="0" smtClean="0">
                <a:latin typeface="+mj-lt"/>
              </a:rPr>
              <a:t> sau </a:t>
            </a:r>
            <a:r>
              <a:rPr lang="ro-RO" sz="1900" b="1" dirty="0" smtClean="0">
                <a:latin typeface="+mj-lt"/>
              </a:rPr>
              <a:t>edita</a:t>
            </a:r>
            <a:r>
              <a:rPr lang="ro-RO" sz="1900" dirty="0" smtClean="0">
                <a:latin typeface="+mj-lt"/>
              </a:rPr>
              <a:t> înregistrările de tip profesor</a:t>
            </a:r>
            <a:endParaRPr lang="ro-RO" sz="1900" b="1" dirty="0" smtClean="0">
              <a:latin typeface="+mj-lt"/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ro-RO" sz="1600" dirty="0" smtClean="0">
              <a:latin typeface="+mj-lt"/>
            </a:endParaRPr>
          </a:p>
          <a:p>
            <a:pPr marL="566928" lvl="3" indent="0">
              <a:buNone/>
            </a:pPr>
            <a:endParaRPr lang="ro-RO" sz="1600" dirty="0" smtClean="0">
              <a:latin typeface="+mj-lt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ro-RO" dirty="0" smtClean="0">
              <a:latin typeface="+mj-lt"/>
            </a:endParaRPr>
          </a:p>
          <a:p>
            <a:pPr marL="1608560" lvl="8" indent="0">
              <a:buNone/>
            </a:pPr>
            <a:r>
              <a:rPr lang="ro-RO" dirty="0">
                <a:latin typeface="+mj-lt"/>
              </a:rPr>
              <a:t> </a:t>
            </a:r>
            <a:r>
              <a:rPr lang="ro-RO" dirty="0" smtClean="0">
                <a:latin typeface="+mj-lt"/>
              </a:rPr>
              <a:t>      </a:t>
            </a:r>
            <a:endParaRPr lang="ro-RO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</a:t>
            </a:r>
            <a:r>
              <a:rPr lang="ro-RO" dirty="0" smtClean="0"/>
              <a:t>aplicației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Demo</a:t>
            </a:r>
            <a:r>
              <a:rPr lang="en-US" dirty="0" smtClean="0">
                <a:latin typeface="+mj-lt"/>
              </a:rPr>
              <a:t> student</a:t>
            </a:r>
          </a:p>
          <a:p>
            <a:r>
              <a:rPr lang="en-US" dirty="0" smtClean="0">
                <a:latin typeface="+mj-lt"/>
              </a:rPr>
              <a:t>Demo </a:t>
            </a:r>
            <a:r>
              <a:rPr lang="en-US" dirty="0" err="1" smtClean="0">
                <a:latin typeface="+mj-lt"/>
              </a:rPr>
              <a:t>profesor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Demo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5820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Direcții </a:t>
            </a:r>
            <a:r>
              <a:rPr lang="ro-RO" dirty="0" smtClean="0"/>
              <a:t>viitoare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All kind of upgrades that can be made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0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Tehnologii noi</a:t>
            </a:r>
          </a:p>
          <a:p>
            <a:r>
              <a:rPr lang="ro-RO" dirty="0" smtClean="0">
                <a:latin typeface="+mj-lt"/>
              </a:rPr>
              <a:t>Muncă ce poate fi continuată</a:t>
            </a:r>
          </a:p>
          <a:p>
            <a:r>
              <a:rPr lang="ro-RO" dirty="0" smtClean="0">
                <a:latin typeface="+mj-lt"/>
              </a:rPr>
              <a:t>Aplicație utilă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0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</TotalTime>
  <Words>212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Retrospect</vt:lpstr>
      <vt:lpstr>Managementul lucrărilor de licență</vt:lpstr>
      <vt:lpstr>Motivație</vt:lpstr>
      <vt:lpstr>Descrierea aplicației </vt:lpstr>
      <vt:lpstr>Descrierea aplicației </vt:lpstr>
      <vt:lpstr>Direcții viitoare</vt:lpstr>
      <vt:lpstr>Concluzii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Managementul lucrărilor de licență</dc:title>
  <dc:creator>Nicoleta Tanasa</dc:creator>
  <cp:lastModifiedBy>Nicoleta Tanasa</cp:lastModifiedBy>
  <cp:revision>12</cp:revision>
  <dcterms:created xsi:type="dcterms:W3CDTF">2018-06-23T12:49:07Z</dcterms:created>
  <dcterms:modified xsi:type="dcterms:W3CDTF">2018-06-24T09:27:39Z</dcterms:modified>
</cp:coreProperties>
</file>