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0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5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9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8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6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3FE72D-D943-412A-B609-F49066CC69D3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CDA46A-F6FD-46C5-8E62-DB2C06D87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5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942" y="628072"/>
            <a:ext cx="10058400" cy="2282305"/>
          </a:xfrm>
        </p:spPr>
        <p:txBody>
          <a:bodyPr/>
          <a:lstStyle/>
          <a:p>
            <a:pPr algn="ctr"/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lucr</a:t>
            </a:r>
            <a:r>
              <a:rPr lang="ro-RO" dirty="0" smtClean="0"/>
              <a:t>ărilor de licență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942" y="4627419"/>
            <a:ext cx="579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latin typeface="+mj-lt"/>
              </a:rPr>
              <a:t>Student</a:t>
            </a:r>
            <a:r>
              <a:rPr lang="ro-RO" sz="2400" dirty="0">
                <a:latin typeface="+mj-lt"/>
              </a:rPr>
              <a:t>: </a:t>
            </a:r>
            <a:r>
              <a:rPr lang="ro-RO" sz="2400" dirty="0" smtClean="0">
                <a:latin typeface="+mj-lt"/>
              </a:rPr>
              <a:t>Tanasă Nicoleta</a:t>
            </a:r>
            <a:endParaRPr lang="ro-RO" sz="2400" dirty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Profesor </a:t>
            </a:r>
            <a:r>
              <a:rPr lang="ro-RO" sz="2400" dirty="0">
                <a:latin typeface="+mj-lt"/>
              </a:rPr>
              <a:t>coordonator: C</a:t>
            </a:r>
            <a:r>
              <a:rPr lang="ro-RO" sz="2400" dirty="0" smtClean="0">
                <a:latin typeface="+mj-lt"/>
              </a:rPr>
              <a:t>olab</a:t>
            </a:r>
            <a:r>
              <a:rPr lang="ro-RO" sz="2400" dirty="0">
                <a:latin typeface="+mj-lt"/>
              </a:rPr>
              <a:t>. </a:t>
            </a:r>
            <a:r>
              <a:rPr lang="ro-RO" sz="2400" dirty="0" smtClean="0">
                <a:latin typeface="+mj-lt"/>
              </a:rPr>
              <a:t>Olariu Florin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63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5. 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>
                <a:latin typeface="+mj-lt"/>
              </a:rPr>
              <a:t>Tehnologii noi</a:t>
            </a:r>
          </a:p>
          <a:p>
            <a:r>
              <a:rPr lang="ro-RO" dirty="0" smtClean="0">
                <a:latin typeface="+mj-lt"/>
              </a:rPr>
              <a:t>Muncă ce poate fi continuată</a:t>
            </a:r>
          </a:p>
          <a:p>
            <a:r>
              <a:rPr lang="ro-RO" dirty="0" smtClean="0">
                <a:latin typeface="+mj-lt"/>
              </a:rPr>
              <a:t>Aplicație utilă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50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dirty="0" smtClean="0">
                <a:latin typeface="+mj-lt"/>
              </a:rPr>
              <a:t>Motivație 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smtClean="0">
                <a:latin typeface="+mj-lt"/>
              </a:rPr>
              <a:t>Descrierea aplicației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smtClean="0">
                <a:latin typeface="+mj-lt"/>
              </a:rPr>
              <a:t>Arhitectură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smtClean="0">
                <a:latin typeface="+mj-lt"/>
              </a:rPr>
              <a:t>Direcții viitoare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 smtClean="0">
                <a:latin typeface="+mj-lt"/>
              </a:rPr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14413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1. Motivație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>
                <a:latin typeface="+mj-lt"/>
              </a:rPr>
              <a:t>Some text motivating the theme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9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2. Descrierea aplicației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>
                <a:latin typeface="+mj-lt"/>
              </a:rPr>
              <a:t>Tipuri de utilizatori</a:t>
            </a:r>
          </a:p>
          <a:p>
            <a:r>
              <a:rPr lang="ro-RO" dirty="0" smtClean="0">
                <a:latin typeface="+mj-lt"/>
              </a:rPr>
              <a:t>Obiective generale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2. Descrierea aplicației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>
                <a:latin typeface="+mj-lt"/>
              </a:rPr>
              <a:t>Demo</a:t>
            </a:r>
            <a:r>
              <a:rPr lang="en-US" dirty="0" smtClean="0">
                <a:latin typeface="+mj-lt"/>
              </a:rPr>
              <a:t> student</a:t>
            </a:r>
          </a:p>
          <a:p>
            <a:r>
              <a:rPr lang="en-US" dirty="0" smtClean="0">
                <a:latin typeface="+mj-lt"/>
              </a:rPr>
              <a:t>Demo </a:t>
            </a:r>
            <a:r>
              <a:rPr lang="en-US" dirty="0" err="1" smtClean="0">
                <a:latin typeface="+mj-lt"/>
              </a:rPr>
              <a:t>profesor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Demo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5820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 Arhitectură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>
                <a:latin typeface="+mj-lt"/>
              </a:rPr>
              <a:t>Client server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3. Arhitectură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lvl="0">
              <a:buClr>
                <a:srgbClr val="9DBFBE"/>
              </a:buClr>
            </a:pPr>
            <a:r>
              <a:rPr lang="ro-RO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Structura bazei de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3. Arhitectură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lvl="0">
              <a:buClr>
                <a:srgbClr val="9DBFBE"/>
              </a:buClr>
            </a:pPr>
            <a:r>
              <a:rPr lang="ro-RO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</a:rPr>
              <a:t>Structura soluției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4. Direcții viitoare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ro-RO" dirty="0" smtClean="0">
                <a:latin typeface="+mj-lt"/>
              </a:rPr>
              <a:t>All kind of upgrades that can be made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0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</TotalTime>
  <Words>92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Managementul lucrărilor de licență</vt:lpstr>
      <vt:lpstr>Cuprins  </vt:lpstr>
      <vt:lpstr>1. Motivație</vt:lpstr>
      <vt:lpstr>2. Descrierea aplicației </vt:lpstr>
      <vt:lpstr>2. Descrierea aplicației </vt:lpstr>
      <vt:lpstr>3. Arhitectură</vt:lpstr>
      <vt:lpstr>3. Arhitectură</vt:lpstr>
      <vt:lpstr>3. Arhitectură</vt:lpstr>
      <vt:lpstr>4. Direcții viitoare</vt:lpstr>
      <vt:lpstr>5. Concluzii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Managementul lucrărilor de licență</dc:title>
  <dc:creator>Nicoleta Tanasa</dc:creator>
  <cp:lastModifiedBy>Nicoleta Tanasa</cp:lastModifiedBy>
  <cp:revision>6</cp:revision>
  <dcterms:created xsi:type="dcterms:W3CDTF">2018-06-23T12:49:07Z</dcterms:created>
  <dcterms:modified xsi:type="dcterms:W3CDTF">2018-06-23T19:40:33Z</dcterms:modified>
</cp:coreProperties>
</file>