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63" r:id="rId4"/>
    <p:sldId id="337" r:id="rId5"/>
    <p:sldId id="340" r:id="rId6"/>
    <p:sldId id="260" r:id="rId7"/>
    <p:sldId id="341" r:id="rId8"/>
    <p:sldId id="344" r:id="rId9"/>
    <p:sldId id="345" r:id="rId10"/>
    <p:sldId id="342" r:id="rId11"/>
    <p:sldId id="343" r:id="rId12"/>
    <p:sldId id="347" r:id="rId13"/>
    <p:sldId id="287" r:id="rId14"/>
    <p:sldId id="294" r:id="rId15"/>
    <p:sldId id="346" r:id="rId16"/>
  </p:sldIdLst>
  <p:sldSz cx="9144000" cy="5143500" type="screen16x9"/>
  <p:notesSz cx="6858000" cy="9144000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Barlow Condensed" panose="00000506000000000000" pitchFamily="2" charset="0"/>
      <p:regular r:id="rId22"/>
      <p:bold r:id="rId23"/>
      <p:italic r:id="rId24"/>
      <p:boldItalic r:id="rId25"/>
    </p:embeddedFont>
    <p:embeddedFont>
      <p:font typeface="Barlow Condensed Medium" panose="00000606000000000000" pitchFamily="2" charset="0"/>
      <p:regular r:id="rId26"/>
      <p:bold r:id="rId27"/>
      <p:italic r:id="rId28"/>
      <p:boldItalic r:id="rId29"/>
    </p:embeddedFont>
    <p:embeddedFont>
      <p:font typeface="Barlow Condensed SemiBold" panose="00000706000000000000" pitchFamily="2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Source Code Pro" panose="020B050903040302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3B"/>
    <a:srgbClr val="FFFFFF"/>
    <a:srgbClr val="E9E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CF398-F5AB-6F4A-96E8-241EC7BB905B}" v="217" dt="2022-09-28T13:39:21.229"/>
    <p1510:client id="{FD5EA1CD-F008-4447-A5C6-AC14B156F153}" v="832" dt="2022-09-28T14:14:13.467"/>
  </p1510:revLst>
</p1510:revInfo>
</file>

<file path=ppt/tableStyles.xml><?xml version="1.0" encoding="utf-8"?>
<a:tblStyleLst xmlns:a="http://schemas.openxmlformats.org/drawingml/2006/main" def="{E242FBB9-FC9F-48BE-A889-17832FE11270}">
  <a:tblStyle styleId="{E242FBB9-FC9F-48BE-A889-17832FE112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APHON WU" userId="740db1d3-3461-4380-be87-29d84d0391aa" providerId="ADAL" clId="{FD5EA1CD-F008-4447-A5C6-AC14B156F153}"/>
    <pc:docChg chg="undo custSel addSld delSld modSld sldOrd delMainMaster">
      <pc:chgData name="PIYAPHON WU" userId="740db1d3-3461-4380-be87-29d84d0391aa" providerId="ADAL" clId="{FD5EA1CD-F008-4447-A5C6-AC14B156F153}" dt="2022-09-28T14:44:34.641" v="1772" actId="1076"/>
      <pc:docMkLst>
        <pc:docMk/>
      </pc:docMkLst>
      <pc:sldChg chg="modSp mod">
        <pc:chgData name="PIYAPHON WU" userId="740db1d3-3461-4380-be87-29d84d0391aa" providerId="ADAL" clId="{FD5EA1CD-F008-4447-A5C6-AC14B156F153}" dt="2022-09-27T15:48:38.246" v="1149" actId="20577"/>
        <pc:sldMkLst>
          <pc:docMk/>
          <pc:sldMk cId="0" sldId="258"/>
        </pc:sldMkLst>
        <pc:spChg chg="mod">
          <ac:chgData name="PIYAPHON WU" userId="740db1d3-3461-4380-be87-29d84d0391aa" providerId="ADAL" clId="{FD5EA1CD-F008-4447-A5C6-AC14B156F153}" dt="2022-09-27T15:48:38.246" v="1149" actId="20577"/>
          <ac:spMkLst>
            <pc:docMk/>
            <pc:sldMk cId="0" sldId="258"/>
            <ac:spMk id="2017" creationId="{00000000-0000-0000-0000-000000000000}"/>
          </ac:spMkLst>
        </pc:spChg>
      </pc:sldChg>
      <pc:sldChg chg="addSp delSp modSp mod modAnim">
        <pc:chgData name="PIYAPHON WU" userId="740db1d3-3461-4380-be87-29d84d0391aa" providerId="ADAL" clId="{FD5EA1CD-F008-4447-A5C6-AC14B156F153}" dt="2022-09-28T14:44:34.641" v="1772" actId="1076"/>
        <pc:sldMkLst>
          <pc:docMk/>
          <pc:sldMk cId="0" sldId="260"/>
        </pc:sldMkLst>
        <pc:spChg chg="add del mod">
          <ac:chgData name="PIYAPHON WU" userId="740db1d3-3461-4380-be87-29d84d0391aa" providerId="ADAL" clId="{FD5EA1CD-F008-4447-A5C6-AC14B156F153}" dt="2022-09-27T13:03:53.646" v="657" actId="478"/>
          <ac:spMkLst>
            <pc:docMk/>
            <pc:sldMk cId="0" sldId="260"/>
            <ac:spMk id="3" creationId="{E28BFB76-333D-770C-9545-B6BC9A4ECCE1}"/>
          </ac:spMkLst>
        </pc:spChg>
        <pc:spChg chg="add del mod">
          <ac:chgData name="PIYAPHON WU" userId="740db1d3-3461-4380-be87-29d84d0391aa" providerId="ADAL" clId="{FD5EA1CD-F008-4447-A5C6-AC14B156F153}" dt="2022-09-27T13:03:53.646" v="657" actId="478"/>
          <ac:spMkLst>
            <pc:docMk/>
            <pc:sldMk cId="0" sldId="260"/>
            <ac:spMk id="5" creationId="{06AA53D7-CBD8-D031-002F-9B37CBEF07F8}"/>
          </ac:spMkLst>
        </pc:spChg>
        <pc:spChg chg="add del mod">
          <ac:chgData name="PIYAPHON WU" userId="740db1d3-3461-4380-be87-29d84d0391aa" providerId="ADAL" clId="{FD5EA1CD-F008-4447-A5C6-AC14B156F153}" dt="2022-09-27T13:03:56.903" v="658" actId="478"/>
          <ac:spMkLst>
            <pc:docMk/>
            <pc:sldMk cId="0" sldId="260"/>
            <ac:spMk id="7" creationId="{4F885C7D-6F17-D061-A4B5-94708B07C1B0}"/>
          </ac:spMkLst>
        </pc:spChg>
        <pc:spChg chg="add mod">
          <ac:chgData name="PIYAPHON WU" userId="740db1d3-3461-4380-be87-29d84d0391aa" providerId="ADAL" clId="{FD5EA1CD-F008-4447-A5C6-AC14B156F153}" dt="2022-09-28T14:44:34.641" v="1772" actId="1076"/>
          <ac:spMkLst>
            <pc:docMk/>
            <pc:sldMk cId="0" sldId="260"/>
            <ac:spMk id="8" creationId="{6BD18736-D378-87A3-8945-2E2E8EF1A8D2}"/>
          </ac:spMkLst>
        </pc:spChg>
        <pc:spChg chg="mod">
          <ac:chgData name="PIYAPHON WU" userId="740db1d3-3461-4380-be87-29d84d0391aa" providerId="ADAL" clId="{FD5EA1CD-F008-4447-A5C6-AC14B156F153}" dt="2022-09-27T13:14:45.300" v="1068" actId="207"/>
          <ac:spMkLst>
            <pc:docMk/>
            <pc:sldMk cId="0" sldId="260"/>
            <ac:spMk id="2047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7T13:14:45.300" v="1068" actId="207"/>
          <ac:spMkLst>
            <pc:docMk/>
            <pc:sldMk cId="0" sldId="260"/>
            <ac:spMk id="2048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8T12:45:44.823" v="1286" actId="1037"/>
          <ac:spMkLst>
            <pc:docMk/>
            <pc:sldMk cId="0" sldId="260"/>
            <ac:spMk id="2055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8T12:52:53.424" v="1518" actId="1076"/>
          <ac:spMkLst>
            <pc:docMk/>
            <pc:sldMk cId="0" sldId="260"/>
            <ac:spMk id="2056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8T12:52:53.424" v="1518" actId="1076"/>
          <ac:spMkLst>
            <pc:docMk/>
            <pc:sldMk cId="0" sldId="260"/>
            <ac:spMk id="2057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8T12:52:03.517" v="1479" actId="1035"/>
          <ac:spMkLst>
            <pc:docMk/>
            <pc:sldMk cId="0" sldId="260"/>
            <ac:spMk id="2058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8T12:52:03.517" v="1479" actId="1035"/>
          <ac:spMkLst>
            <pc:docMk/>
            <pc:sldMk cId="0" sldId="260"/>
            <ac:spMk id="2059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8T12:46:31.627" v="1334" actId="1036"/>
          <ac:spMkLst>
            <pc:docMk/>
            <pc:sldMk cId="0" sldId="260"/>
            <ac:spMk id="2060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3:03:51.545" v="656" actId="478"/>
          <ac:spMkLst>
            <pc:docMk/>
            <pc:sldMk cId="0" sldId="260"/>
            <ac:spMk id="2061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3:03:53.646" v="657" actId="478"/>
          <ac:spMkLst>
            <pc:docMk/>
            <pc:sldMk cId="0" sldId="260"/>
            <ac:spMk id="2062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8T12:52:53.424" v="1518" actId="1076"/>
          <ac:spMkLst>
            <pc:docMk/>
            <pc:sldMk cId="0" sldId="260"/>
            <ac:spMk id="2063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3:03:51.545" v="656" actId="478"/>
          <ac:spMkLst>
            <pc:docMk/>
            <pc:sldMk cId="0" sldId="260"/>
            <ac:spMk id="2064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8T13:10:22.338" v="1715" actId="20577"/>
          <ac:spMkLst>
            <pc:docMk/>
            <pc:sldMk cId="0" sldId="260"/>
            <ac:spMk id="2065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8T12:52:03.517" v="1479" actId="1035"/>
          <ac:spMkLst>
            <pc:docMk/>
            <pc:sldMk cId="0" sldId="260"/>
            <ac:spMk id="2066" creationId="{00000000-0000-0000-0000-000000000000}"/>
          </ac:spMkLst>
        </pc:spChg>
        <pc:grpChg chg="mod">
          <ac:chgData name="PIYAPHON WU" userId="740db1d3-3461-4380-be87-29d84d0391aa" providerId="ADAL" clId="{FD5EA1CD-F008-4447-A5C6-AC14B156F153}" dt="2022-09-28T12:52:03.517" v="1479" actId="1035"/>
          <ac:grpSpMkLst>
            <pc:docMk/>
            <pc:sldMk cId="0" sldId="260"/>
            <ac:grpSpMk id="2043" creationId="{00000000-0000-0000-0000-000000000000}"/>
          </ac:grpSpMkLst>
        </pc:grpChg>
        <pc:grpChg chg="mod">
          <ac:chgData name="PIYAPHON WU" userId="740db1d3-3461-4380-be87-29d84d0391aa" providerId="ADAL" clId="{FD5EA1CD-F008-4447-A5C6-AC14B156F153}" dt="2022-09-28T12:45:38.118" v="1281" actId="1076"/>
          <ac:grpSpMkLst>
            <pc:docMk/>
            <pc:sldMk cId="0" sldId="260"/>
            <ac:grpSpMk id="2046" creationId="{00000000-0000-0000-0000-000000000000}"/>
          </ac:grpSpMkLst>
        </pc:grpChg>
        <pc:grpChg chg="del">
          <ac:chgData name="PIYAPHON WU" userId="740db1d3-3461-4380-be87-29d84d0391aa" providerId="ADAL" clId="{FD5EA1CD-F008-4447-A5C6-AC14B156F153}" dt="2022-09-27T13:03:51.545" v="656" actId="478"/>
          <ac:grpSpMkLst>
            <pc:docMk/>
            <pc:sldMk cId="0" sldId="260"/>
            <ac:grpSpMk id="2049" creationId="{00000000-0000-0000-0000-000000000000}"/>
          </ac:grpSpMkLst>
        </pc:grpChg>
        <pc:grpChg chg="mod">
          <ac:chgData name="PIYAPHON WU" userId="740db1d3-3461-4380-be87-29d84d0391aa" providerId="ADAL" clId="{FD5EA1CD-F008-4447-A5C6-AC14B156F153}" dt="2022-09-28T12:52:53.424" v="1518" actId="1076"/>
          <ac:grpSpMkLst>
            <pc:docMk/>
            <pc:sldMk cId="0" sldId="260"/>
            <ac:grpSpMk id="2052" creationId="{00000000-0000-0000-0000-000000000000}"/>
          </ac:grpSpMkLst>
        </pc:grpChg>
        <pc:graphicFrameChg chg="add mod modGraphic">
          <ac:chgData name="PIYAPHON WU" userId="740db1d3-3461-4380-be87-29d84d0391aa" providerId="ADAL" clId="{FD5EA1CD-F008-4447-A5C6-AC14B156F153}" dt="2022-09-28T12:54:17.766" v="1539" actId="207"/>
          <ac:graphicFrameMkLst>
            <pc:docMk/>
            <pc:sldMk cId="0" sldId="260"/>
            <ac:graphicFrameMk id="2" creationId="{CDA7387E-F4C2-35CE-5439-FD4F60751734}"/>
          </ac:graphicFrameMkLst>
        </pc:graphicFrameChg>
        <pc:graphicFrameChg chg="add del mod modGraphic">
          <ac:chgData name="PIYAPHON WU" userId="740db1d3-3461-4380-be87-29d84d0391aa" providerId="ADAL" clId="{FD5EA1CD-F008-4447-A5C6-AC14B156F153}" dt="2022-09-28T12:43:56.153" v="1241" actId="478"/>
          <ac:graphicFrameMkLst>
            <pc:docMk/>
            <pc:sldMk cId="0" sldId="260"/>
            <ac:graphicFrameMk id="3" creationId="{95A35B77-C594-90DB-AE54-E5EEC184ED5B}"/>
          </ac:graphicFrameMkLst>
        </pc:graphicFrameChg>
        <pc:graphicFrameChg chg="add mod modGraphic">
          <ac:chgData name="PIYAPHON WU" userId="740db1d3-3461-4380-be87-29d84d0391aa" providerId="ADAL" clId="{FD5EA1CD-F008-4447-A5C6-AC14B156F153}" dt="2022-09-28T12:54:02.714" v="1537" actId="207"/>
          <ac:graphicFrameMkLst>
            <pc:docMk/>
            <pc:sldMk cId="0" sldId="260"/>
            <ac:graphicFrameMk id="4" creationId="{4D5EB1B0-9265-BFFB-6CFF-B6326AAF9084}"/>
          </ac:graphicFrameMkLst>
        </pc:graphicFrameChg>
        <pc:graphicFrameChg chg="add mod modGraphic">
          <ac:chgData name="PIYAPHON WU" userId="740db1d3-3461-4380-be87-29d84d0391aa" providerId="ADAL" clId="{FD5EA1CD-F008-4447-A5C6-AC14B156F153}" dt="2022-09-28T12:53:40.996" v="1531" actId="207"/>
          <ac:graphicFrameMkLst>
            <pc:docMk/>
            <pc:sldMk cId="0" sldId="260"/>
            <ac:graphicFrameMk id="5" creationId="{62D1192B-6ABD-21EA-AB70-83B8B274B391}"/>
          </ac:graphicFrameMkLst>
        </pc:graphicFrameChg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61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62"/>
        </pc:sldMkLst>
      </pc:sldChg>
      <pc:sldChg chg="modAnim">
        <pc:chgData name="PIYAPHON WU" userId="740db1d3-3461-4380-be87-29d84d0391aa" providerId="ADAL" clId="{FD5EA1CD-F008-4447-A5C6-AC14B156F153}" dt="2022-09-28T12:36:05.618" v="1198"/>
        <pc:sldMkLst>
          <pc:docMk/>
          <pc:sldMk cId="0" sldId="263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64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65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66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67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68"/>
        </pc:sldMkLst>
      </pc:sldChg>
      <pc:sldChg chg="addSp delSp modSp del mod ord modAnim">
        <pc:chgData name="PIYAPHON WU" userId="740db1d3-3461-4380-be87-29d84d0391aa" providerId="ADAL" clId="{FD5EA1CD-F008-4447-A5C6-AC14B156F153}" dt="2022-09-28T12:40:54.655" v="1205" actId="47"/>
        <pc:sldMkLst>
          <pc:docMk/>
          <pc:sldMk cId="0" sldId="269"/>
        </pc:sldMkLst>
        <pc:spChg chg="add del mod">
          <ac:chgData name="PIYAPHON WU" userId="740db1d3-3461-4380-be87-29d84d0391aa" providerId="ADAL" clId="{FD5EA1CD-F008-4447-A5C6-AC14B156F153}" dt="2022-09-27T12:59:27.517" v="568" actId="478"/>
          <ac:spMkLst>
            <pc:docMk/>
            <pc:sldMk cId="0" sldId="269"/>
            <ac:spMk id="3" creationId="{FECE8C36-9BE6-74B7-995F-C4D03068F060}"/>
          </ac:spMkLst>
        </pc:spChg>
        <pc:spChg chg="add del mod">
          <ac:chgData name="PIYAPHON WU" userId="740db1d3-3461-4380-be87-29d84d0391aa" providerId="ADAL" clId="{FD5EA1CD-F008-4447-A5C6-AC14B156F153}" dt="2022-09-27T12:59:29.847" v="570" actId="478"/>
          <ac:spMkLst>
            <pc:docMk/>
            <pc:sldMk cId="0" sldId="269"/>
            <ac:spMk id="5" creationId="{67966C3F-B00C-4652-AD11-212528446E5E}"/>
          </ac:spMkLst>
        </pc:spChg>
        <pc:spChg chg="mod">
          <ac:chgData name="PIYAPHON WU" userId="740db1d3-3461-4380-be87-29d84d0391aa" providerId="ADAL" clId="{FD5EA1CD-F008-4447-A5C6-AC14B156F153}" dt="2022-09-27T12:59:34.174" v="571"/>
          <ac:spMkLst>
            <pc:docMk/>
            <pc:sldMk cId="0" sldId="269"/>
            <ac:spMk id="7" creationId="{C9CC99D1-9A76-8EE0-B77E-394026F80AFD}"/>
          </ac:spMkLst>
        </pc:spChg>
        <pc:spChg chg="mod">
          <ac:chgData name="PIYAPHON WU" userId="740db1d3-3461-4380-be87-29d84d0391aa" providerId="ADAL" clId="{FD5EA1CD-F008-4447-A5C6-AC14B156F153}" dt="2022-09-27T12:59:34.174" v="571"/>
          <ac:spMkLst>
            <pc:docMk/>
            <pc:sldMk cId="0" sldId="269"/>
            <ac:spMk id="8" creationId="{12FB14D2-7F59-8151-2C07-F94CEC37E63C}"/>
          </ac:spMkLst>
        </pc:spChg>
        <pc:spChg chg="add mod">
          <ac:chgData name="PIYAPHON WU" userId="740db1d3-3461-4380-be87-29d84d0391aa" providerId="ADAL" clId="{FD5EA1CD-F008-4447-A5C6-AC14B156F153}" dt="2022-09-27T13:02:16.557" v="643" actId="1036"/>
          <ac:spMkLst>
            <pc:docMk/>
            <pc:sldMk cId="0" sldId="269"/>
            <ac:spMk id="9" creationId="{108863B8-09A4-C127-55D9-7908BEAA0BCE}"/>
          </ac:spMkLst>
        </pc:spChg>
        <pc:spChg chg="add mod">
          <ac:chgData name="PIYAPHON WU" userId="740db1d3-3461-4380-be87-29d84d0391aa" providerId="ADAL" clId="{FD5EA1CD-F008-4447-A5C6-AC14B156F153}" dt="2022-09-27T13:01:13.422" v="616"/>
          <ac:spMkLst>
            <pc:docMk/>
            <pc:sldMk cId="0" sldId="269"/>
            <ac:spMk id="10" creationId="{620F9A1F-B562-2ED9-3BBA-6E857D2F475C}"/>
          </ac:spMkLst>
        </pc:spChg>
        <pc:spChg chg="add mod">
          <ac:chgData name="PIYAPHON WU" userId="740db1d3-3461-4380-be87-29d84d0391aa" providerId="ADAL" clId="{FD5EA1CD-F008-4447-A5C6-AC14B156F153}" dt="2022-09-27T13:02:12.555" v="641" actId="1076"/>
          <ac:spMkLst>
            <pc:docMk/>
            <pc:sldMk cId="0" sldId="269"/>
            <ac:spMk id="11" creationId="{67F0B6FA-B4CC-F39D-7A12-55F489DE08A8}"/>
          </ac:spMkLst>
        </pc:spChg>
        <pc:spChg chg="add mod">
          <ac:chgData name="PIYAPHON WU" userId="740db1d3-3461-4380-be87-29d84d0391aa" providerId="ADAL" clId="{FD5EA1CD-F008-4447-A5C6-AC14B156F153}" dt="2022-09-27T13:00:14.407" v="585" actId="1076"/>
          <ac:spMkLst>
            <pc:docMk/>
            <pc:sldMk cId="0" sldId="269"/>
            <ac:spMk id="13" creationId="{2CD077EB-7124-19C4-18B7-C9B480306146}"/>
          </ac:spMkLst>
        </pc:spChg>
        <pc:spChg chg="add mod">
          <ac:chgData name="PIYAPHON WU" userId="740db1d3-3461-4380-be87-29d84d0391aa" providerId="ADAL" clId="{FD5EA1CD-F008-4447-A5C6-AC14B156F153}" dt="2022-09-27T13:00:14.407" v="585" actId="1076"/>
          <ac:spMkLst>
            <pc:docMk/>
            <pc:sldMk cId="0" sldId="269"/>
            <ac:spMk id="14" creationId="{3C8B8D15-8DAA-45D5-136A-D6B82527C177}"/>
          </ac:spMkLst>
        </pc:spChg>
        <pc:spChg chg="add mod">
          <ac:chgData name="PIYAPHON WU" userId="740db1d3-3461-4380-be87-29d84d0391aa" providerId="ADAL" clId="{FD5EA1CD-F008-4447-A5C6-AC14B156F153}" dt="2022-09-27T13:00:14.407" v="585" actId="1076"/>
          <ac:spMkLst>
            <pc:docMk/>
            <pc:sldMk cId="0" sldId="269"/>
            <ac:spMk id="15" creationId="{E8516F24-8261-6322-E1A8-01B790305099}"/>
          </ac:spMkLst>
        </pc:spChg>
        <pc:spChg chg="add mod">
          <ac:chgData name="PIYAPHON WU" userId="740db1d3-3461-4380-be87-29d84d0391aa" providerId="ADAL" clId="{FD5EA1CD-F008-4447-A5C6-AC14B156F153}" dt="2022-09-27T13:00:14.407" v="585" actId="1076"/>
          <ac:spMkLst>
            <pc:docMk/>
            <pc:sldMk cId="0" sldId="269"/>
            <ac:spMk id="16" creationId="{2FEF17B9-16C3-5D4E-2B87-4BEC903990BF}"/>
          </ac:spMkLst>
        </pc:spChg>
        <pc:spChg chg="add mod">
          <ac:chgData name="PIYAPHON WU" userId="740db1d3-3461-4380-be87-29d84d0391aa" providerId="ADAL" clId="{FD5EA1CD-F008-4447-A5C6-AC14B156F153}" dt="2022-09-27T13:00:14.407" v="585" actId="1076"/>
          <ac:spMkLst>
            <pc:docMk/>
            <pc:sldMk cId="0" sldId="269"/>
            <ac:spMk id="18" creationId="{5F6169F2-15EE-A74B-5E0F-DD06ED13B8AF}"/>
          </ac:spMkLst>
        </pc:spChg>
        <pc:spChg chg="add mod">
          <ac:chgData name="PIYAPHON WU" userId="740db1d3-3461-4380-be87-29d84d0391aa" providerId="ADAL" clId="{FD5EA1CD-F008-4447-A5C6-AC14B156F153}" dt="2022-09-27T13:00:14.407" v="585" actId="1076"/>
          <ac:spMkLst>
            <pc:docMk/>
            <pc:sldMk cId="0" sldId="269"/>
            <ac:spMk id="19" creationId="{39E29F30-E286-9108-75CF-D38834F3E933}"/>
          </ac:spMkLst>
        </pc:spChg>
        <pc:spChg chg="add mod">
          <ac:chgData name="PIYAPHON WU" userId="740db1d3-3461-4380-be87-29d84d0391aa" providerId="ADAL" clId="{FD5EA1CD-F008-4447-A5C6-AC14B156F153}" dt="2022-09-27T13:00:14.407" v="585" actId="1076"/>
          <ac:spMkLst>
            <pc:docMk/>
            <pc:sldMk cId="0" sldId="269"/>
            <ac:spMk id="20" creationId="{ABADA223-88A6-460B-0AF4-D560B115373F}"/>
          </ac:spMkLst>
        </pc:spChg>
        <pc:spChg chg="add mod">
          <ac:chgData name="PIYAPHON WU" userId="740db1d3-3461-4380-be87-29d84d0391aa" providerId="ADAL" clId="{FD5EA1CD-F008-4447-A5C6-AC14B156F153}" dt="2022-09-27T13:00:14.407" v="585" actId="1076"/>
          <ac:spMkLst>
            <pc:docMk/>
            <pc:sldMk cId="0" sldId="269"/>
            <ac:spMk id="21" creationId="{273F6612-4BC8-5962-713E-D6E7F2D53548}"/>
          </ac:spMkLst>
        </pc:spChg>
        <pc:spChg chg="add mod">
          <ac:chgData name="PIYAPHON WU" userId="740db1d3-3461-4380-be87-29d84d0391aa" providerId="ADAL" clId="{FD5EA1CD-F008-4447-A5C6-AC14B156F153}" dt="2022-09-28T12:34:38.366" v="1184" actId="14100"/>
          <ac:spMkLst>
            <pc:docMk/>
            <pc:sldMk cId="0" sldId="269"/>
            <ac:spMk id="23" creationId="{3AC1FFC2-B010-85D6-76D0-F3D0B6E58603}"/>
          </ac:spMkLst>
        </pc:spChg>
        <pc:spChg chg="add mod">
          <ac:chgData name="PIYAPHON WU" userId="740db1d3-3461-4380-be87-29d84d0391aa" providerId="ADAL" clId="{FD5EA1CD-F008-4447-A5C6-AC14B156F153}" dt="2022-09-27T13:00:07.229" v="584" actId="1076"/>
          <ac:spMkLst>
            <pc:docMk/>
            <pc:sldMk cId="0" sldId="269"/>
            <ac:spMk id="25" creationId="{4768D23F-B63A-B195-CA23-52BF01DE27C1}"/>
          </ac:spMkLst>
        </pc:spChg>
        <pc:spChg chg="add mod">
          <ac:chgData name="PIYAPHON WU" userId="740db1d3-3461-4380-be87-29d84d0391aa" providerId="ADAL" clId="{FD5EA1CD-F008-4447-A5C6-AC14B156F153}" dt="2022-09-27T13:00:07.229" v="584" actId="1076"/>
          <ac:spMkLst>
            <pc:docMk/>
            <pc:sldMk cId="0" sldId="269"/>
            <ac:spMk id="26" creationId="{38524B08-2E40-7A77-3107-552B51864E7F}"/>
          </ac:spMkLst>
        </pc:spChg>
        <pc:spChg chg="add mod">
          <ac:chgData name="PIYAPHON WU" userId="740db1d3-3461-4380-be87-29d84d0391aa" providerId="ADAL" clId="{FD5EA1CD-F008-4447-A5C6-AC14B156F153}" dt="2022-09-27T13:00:07.229" v="584" actId="1076"/>
          <ac:spMkLst>
            <pc:docMk/>
            <pc:sldMk cId="0" sldId="269"/>
            <ac:spMk id="27" creationId="{EC1997DF-57C7-A7F9-8088-81D4558108A9}"/>
          </ac:spMkLst>
        </pc:spChg>
        <pc:spChg chg="add mod">
          <ac:chgData name="PIYAPHON WU" userId="740db1d3-3461-4380-be87-29d84d0391aa" providerId="ADAL" clId="{FD5EA1CD-F008-4447-A5C6-AC14B156F153}" dt="2022-09-27T13:00:07.229" v="584" actId="1076"/>
          <ac:spMkLst>
            <pc:docMk/>
            <pc:sldMk cId="0" sldId="269"/>
            <ac:spMk id="28" creationId="{53CFA18B-6618-889E-79BB-699E8DE17A52}"/>
          </ac:spMkLst>
        </pc:spChg>
        <pc:spChg chg="add mod">
          <ac:chgData name="PIYAPHON WU" userId="740db1d3-3461-4380-be87-29d84d0391aa" providerId="ADAL" clId="{FD5EA1CD-F008-4447-A5C6-AC14B156F153}" dt="2022-09-27T13:00:07.229" v="584" actId="1076"/>
          <ac:spMkLst>
            <pc:docMk/>
            <pc:sldMk cId="0" sldId="269"/>
            <ac:spMk id="29" creationId="{1B383FA0-652F-AA1B-EBB4-18597D51C488}"/>
          </ac:spMkLst>
        </pc:spChg>
        <pc:spChg chg="add mod">
          <ac:chgData name="PIYAPHON WU" userId="740db1d3-3461-4380-be87-29d84d0391aa" providerId="ADAL" clId="{FD5EA1CD-F008-4447-A5C6-AC14B156F153}" dt="2022-09-27T13:02:23.662" v="644" actId="20577"/>
          <ac:spMkLst>
            <pc:docMk/>
            <pc:sldMk cId="0" sldId="269"/>
            <ac:spMk id="31" creationId="{15511E1D-54C1-C56A-04B6-18E4F4363217}"/>
          </ac:spMkLst>
        </pc:spChg>
        <pc:spChg chg="del">
          <ac:chgData name="PIYAPHON WU" userId="740db1d3-3461-4380-be87-29d84d0391aa" providerId="ADAL" clId="{FD5EA1CD-F008-4447-A5C6-AC14B156F153}" dt="2022-09-27T12:59:25.647" v="567" actId="478"/>
          <ac:spMkLst>
            <pc:docMk/>
            <pc:sldMk cId="0" sldId="269"/>
            <ac:spMk id="2140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7T13:02:09.763" v="640" actId="1076"/>
          <ac:spMkLst>
            <pc:docMk/>
            <pc:sldMk cId="0" sldId="269"/>
            <ac:spMk id="2141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59:28.374" v="569" actId="478"/>
          <ac:spMkLst>
            <pc:docMk/>
            <pc:sldMk cId="0" sldId="269"/>
            <ac:spMk id="2142" creationId="{00000000-0000-0000-0000-000000000000}"/>
          </ac:spMkLst>
        </pc:spChg>
        <pc:grpChg chg="add mod">
          <ac:chgData name="PIYAPHON WU" userId="740db1d3-3461-4380-be87-29d84d0391aa" providerId="ADAL" clId="{FD5EA1CD-F008-4447-A5C6-AC14B156F153}" dt="2022-09-27T13:02:12.555" v="641" actId="1076"/>
          <ac:grpSpMkLst>
            <pc:docMk/>
            <pc:sldMk cId="0" sldId="269"/>
            <ac:grpSpMk id="6" creationId="{DE7ECF8C-5560-CB2C-D07E-5F7A22CAEF5A}"/>
          </ac:grpSpMkLst>
        </pc:grpChg>
        <pc:graphicFrameChg chg="add mod">
          <ac:chgData name="PIYAPHON WU" userId="740db1d3-3461-4380-be87-29d84d0391aa" providerId="ADAL" clId="{FD5EA1CD-F008-4447-A5C6-AC14B156F153}" dt="2022-09-27T13:00:14.407" v="585" actId="1076"/>
          <ac:graphicFrameMkLst>
            <pc:docMk/>
            <pc:sldMk cId="0" sldId="269"/>
            <ac:graphicFrameMk id="12" creationId="{28C34960-9121-F313-B871-BCFF6E8CAC2E}"/>
          </ac:graphicFrameMkLst>
        </pc:graphicFrameChg>
        <pc:graphicFrameChg chg="add mod">
          <ac:chgData name="PIYAPHON WU" userId="740db1d3-3461-4380-be87-29d84d0391aa" providerId="ADAL" clId="{FD5EA1CD-F008-4447-A5C6-AC14B156F153}" dt="2022-09-27T13:00:07.229" v="584" actId="1076"/>
          <ac:graphicFrameMkLst>
            <pc:docMk/>
            <pc:sldMk cId="0" sldId="269"/>
            <ac:graphicFrameMk id="22" creationId="{22DF16DB-2703-3D1E-9BE5-E1AA539BAF70}"/>
          </ac:graphicFrameMkLst>
        </pc:graphicFrameChg>
        <pc:picChg chg="add mod">
          <ac:chgData name="PIYAPHON WU" userId="740db1d3-3461-4380-be87-29d84d0391aa" providerId="ADAL" clId="{FD5EA1CD-F008-4447-A5C6-AC14B156F153}" dt="2022-09-27T13:00:14.407" v="585" actId="1076"/>
          <ac:picMkLst>
            <pc:docMk/>
            <pc:sldMk cId="0" sldId="269"/>
            <ac:picMk id="17" creationId="{AE5C6C80-A493-7405-2974-9636D62E6164}"/>
          </ac:picMkLst>
        </pc:picChg>
        <pc:picChg chg="add mod">
          <ac:chgData name="PIYAPHON WU" userId="740db1d3-3461-4380-be87-29d84d0391aa" providerId="ADAL" clId="{FD5EA1CD-F008-4447-A5C6-AC14B156F153}" dt="2022-09-27T13:00:07.229" v="584" actId="1076"/>
          <ac:picMkLst>
            <pc:docMk/>
            <pc:sldMk cId="0" sldId="269"/>
            <ac:picMk id="24" creationId="{161DC945-E8DE-0575-0430-D2B37B76EDE1}"/>
          </ac:picMkLst>
        </pc:picChg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70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71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72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73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74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75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76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77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78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79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80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81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82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83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84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85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86"/>
        </pc:sldMkLst>
      </pc:sldChg>
      <pc:sldChg chg="addSp delSp modSp mod ord delAnim">
        <pc:chgData name="PIYAPHON WU" userId="740db1d3-3461-4380-be87-29d84d0391aa" providerId="ADAL" clId="{FD5EA1CD-F008-4447-A5C6-AC14B156F153}" dt="2022-09-27T15:52:15.653" v="1183" actId="1076"/>
        <pc:sldMkLst>
          <pc:docMk/>
          <pc:sldMk cId="0" sldId="287"/>
        </pc:sldMkLst>
        <pc:spChg chg="del">
          <ac:chgData name="PIYAPHON WU" userId="740db1d3-3461-4380-be87-29d84d0391aa" providerId="ADAL" clId="{FD5EA1CD-F008-4447-A5C6-AC14B156F153}" dt="2022-09-27T15:48:46.142" v="1150" actId="478"/>
          <ac:spMkLst>
            <pc:docMk/>
            <pc:sldMk cId="0" sldId="287"/>
            <ac:spMk id="2808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7T15:52:15.653" v="1183" actId="1076"/>
          <ac:spMkLst>
            <pc:docMk/>
            <pc:sldMk cId="0" sldId="287"/>
            <ac:spMk id="2809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5:48:48.197" v="1151" actId="478"/>
          <ac:spMkLst>
            <pc:docMk/>
            <pc:sldMk cId="0" sldId="287"/>
            <ac:spMk id="2822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5:48:48.197" v="1151" actId="478"/>
          <ac:spMkLst>
            <pc:docMk/>
            <pc:sldMk cId="0" sldId="287"/>
            <ac:spMk id="2823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5:48:48.197" v="1151" actId="478"/>
          <ac:spMkLst>
            <pc:docMk/>
            <pc:sldMk cId="0" sldId="287"/>
            <ac:spMk id="2824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5:48:48.197" v="1151" actId="478"/>
          <ac:spMkLst>
            <pc:docMk/>
            <pc:sldMk cId="0" sldId="287"/>
            <ac:spMk id="2837" creationId="{00000000-0000-0000-0000-000000000000}"/>
          </ac:spMkLst>
        </pc:spChg>
        <pc:grpChg chg="del">
          <ac:chgData name="PIYAPHON WU" userId="740db1d3-3461-4380-be87-29d84d0391aa" providerId="ADAL" clId="{FD5EA1CD-F008-4447-A5C6-AC14B156F153}" dt="2022-09-27T15:48:48.197" v="1151" actId="478"/>
          <ac:grpSpMkLst>
            <pc:docMk/>
            <pc:sldMk cId="0" sldId="287"/>
            <ac:grpSpMk id="2810" creationId="{00000000-0000-0000-0000-000000000000}"/>
          </ac:grpSpMkLst>
        </pc:grpChg>
        <pc:grpChg chg="del">
          <ac:chgData name="PIYAPHON WU" userId="740db1d3-3461-4380-be87-29d84d0391aa" providerId="ADAL" clId="{FD5EA1CD-F008-4447-A5C6-AC14B156F153}" dt="2022-09-27T15:48:48.197" v="1151" actId="478"/>
          <ac:grpSpMkLst>
            <pc:docMk/>
            <pc:sldMk cId="0" sldId="287"/>
            <ac:grpSpMk id="2816" creationId="{00000000-0000-0000-0000-000000000000}"/>
          </ac:grpSpMkLst>
        </pc:grpChg>
        <pc:grpChg chg="del">
          <ac:chgData name="PIYAPHON WU" userId="740db1d3-3461-4380-be87-29d84d0391aa" providerId="ADAL" clId="{FD5EA1CD-F008-4447-A5C6-AC14B156F153}" dt="2022-09-27T15:48:48.197" v="1151" actId="478"/>
          <ac:grpSpMkLst>
            <pc:docMk/>
            <pc:sldMk cId="0" sldId="287"/>
            <ac:grpSpMk id="2827" creationId="{00000000-0000-0000-0000-000000000000}"/>
          </ac:grpSpMkLst>
        </pc:grpChg>
        <pc:grpChg chg="del">
          <ac:chgData name="PIYAPHON WU" userId="740db1d3-3461-4380-be87-29d84d0391aa" providerId="ADAL" clId="{FD5EA1CD-F008-4447-A5C6-AC14B156F153}" dt="2022-09-27T15:48:48.197" v="1151" actId="478"/>
          <ac:grpSpMkLst>
            <pc:docMk/>
            <pc:sldMk cId="0" sldId="287"/>
            <ac:grpSpMk id="2831" creationId="{00000000-0000-0000-0000-000000000000}"/>
          </ac:grpSpMkLst>
        </pc:grpChg>
        <pc:grpChg chg="del">
          <ac:chgData name="PIYAPHON WU" userId="740db1d3-3461-4380-be87-29d84d0391aa" providerId="ADAL" clId="{FD5EA1CD-F008-4447-A5C6-AC14B156F153}" dt="2022-09-27T15:48:48.197" v="1151" actId="478"/>
          <ac:grpSpMkLst>
            <pc:docMk/>
            <pc:sldMk cId="0" sldId="287"/>
            <ac:grpSpMk id="2838" creationId="{00000000-0000-0000-0000-000000000000}"/>
          </ac:grpSpMkLst>
        </pc:grpChg>
        <pc:picChg chg="add mod">
          <ac:chgData name="PIYAPHON WU" userId="740db1d3-3461-4380-be87-29d84d0391aa" providerId="ADAL" clId="{FD5EA1CD-F008-4447-A5C6-AC14B156F153}" dt="2022-09-27T15:51:01.905" v="1160" actId="1076"/>
          <ac:picMkLst>
            <pc:docMk/>
            <pc:sldMk cId="0" sldId="287"/>
            <ac:picMk id="3" creationId="{2413EA75-74C6-8CC9-93C4-E2CEAEABF2DD}"/>
          </ac:picMkLst>
        </pc:picChg>
        <pc:cxnChg chg="del mod">
          <ac:chgData name="PIYAPHON WU" userId="740db1d3-3461-4380-be87-29d84d0391aa" providerId="ADAL" clId="{FD5EA1CD-F008-4447-A5C6-AC14B156F153}" dt="2022-09-27T15:48:48.197" v="1151" actId="478"/>
          <ac:cxnSpMkLst>
            <pc:docMk/>
            <pc:sldMk cId="0" sldId="287"/>
            <ac:cxnSpMk id="2825" creationId="{00000000-0000-0000-0000-000000000000}"/>
          </ac:cxnSpMkLst>
        </pc:cxnChg>
        <pc:cxnChg chg="del mod">
          <ac:chgData name="PIYAPHON WU" userId="740db1d3-3461-4380-be87-29d84d0391aa" providerId="ADAL" clId="{FD5EA1CD-F008-4447-A5C6-AC14B156F153}" dt="2022-09-27T15:48:48.197" v="1151" actId="478"/>
          <ac:cxnSpMkLst>
            <pc:docMk/>
            <pc:sldMk cId="0" sldId="287"/>
            <ac:cxnSpMk id="2826" creationId="{00000000-0000-0000-0000-000000000000}"/>
          </ac:cxnSpMkLst>
        </pc:cxnChg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88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89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90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91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92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93"/>
        </pc:sldMkLst>
      </pc:sldChg>
      <pc:sldChg chg="delSp modSp mod ord">
        <pc:chgData name="PIYAPHON WU" userId="740db1d3-3461-4380-be87-29d84d0391aa" providerId="ADAL" clId="{FD5EA1CD-F008-4447-A5C6-AC14B156F153}" dt="2022-09-28T13:07:43.466" v="1660" actId="20577"/>
        <pc:sldMkLst>
          <pc:docMk/>
          <pc:sldMk cId="0" sldId="294"/>
        </pc:sldMkLst>
        <pc:spChg chg="mod">
          <ac:chgData name="PIYAPHON WU" userId="740db1d3-3461-4380-be87-29d84d0391aa" providerId="ADAL" clId="{FD5EA1CD-F008-4447-A5C6-AC14B156F153}" dt="2022-09-28T13:02:24.927" v="1577" actId="1076"/>
          <ac:spMkLst>
            <pc:docMk/>
            <pc:sldMk cId="0" sldId="294"/>
            <ac:spMk id="3159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8T13:02:48.945" v="1587" actId="478"/>
          <ac:spMkLst>
            <pc:docMk/>
            <pc:sldMk cId="0" sldId="294"/>
            <ac:spMk id="3188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8T13:02:48.945" v="1587" actId="478"/>
          <ac:spMkLst>
            <pc:docMk/>
            <pc:sldMk cId="0" sldId="294"/>
            <ac:spMk id="3189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8T13:07:43.466" v="1660" actId="20577"/>
          <ac:spMkLst>
            <pc:docMk/>
            <pc:sldMk cId="0" sldId="294"/>
            <ac:spMk id="3190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8T13:02:48.945" v="1587" actId="478"/>
          <ac:spMkLst>
            <pc:docMk/>
            <pc:sldMk cId="0" sldId="294"/>
            <ac:spMk id="3191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8T13:02:48.945" v="1587" actId="478"/>
          <ac:spMkLst>
            <pc:docMk/>
            <pc:sldMk cId="0" sldId="294"/>
            <ac:spMk id="3192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8T13:02:48.945" v="1587" actId="478"/>
          <ac:spMkLst>
            <pc:docMk/>
            <pc:sldMk cId="0" sldId="294"/>
            <ac:spMk id="3193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8T13:02:48.945" v="1587" actId="478"/>
          <ac:spMkLst>
            <pc:docMk/>
            <pc:sldMk cId="0" sldId="294"/>
            <ac:spMk id="3194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8T13:02:49.629" v="1588" actId="478"/>
          <ac:spMkLst>
            <pc:docMk/>
            <pc:sldMk cId="0" sldId="294"/>
            <ac:spMk id="3195" creationId="{00000000-0000-0000-0000-000000000000}"/>
          </ac:spMkLst>
        </pc:spChg>
        <pc:grpChg chg="del">
          <ac:chgData name="PIYAPHON WU" userId="740db1d3-3461-4380-be87-29d84d0391aa" providerId="ADAL" clId="{FD5EA1CD-F008-4447-A5C6-AC14B156F153}" dt="2022-09-28T13:02:27.090" v="1578" actId="478"/>
          <ac:grpSpMkLst>
            <pc:docMk/>
            <pc:sldMk cId="0" sldId="294"/>
            <ac:grpSpMk id="3160" creationId="{00000000-0000-0000-0000-000000000000}"/>
          </ac:grpSpMkLst>
        </pc:grpChg>
        <pc:grpChg chg="del">
          <ac:chgData name="PIYAPHON WU" userId="740db1d3-3461-4380-be87-29d84d0391aa" providerId="ADAL" clId="{FD5EA1CD-F008-4447-A5C6-AC14B156F153}" dt="2022-09-28T13:02:27.090" v="1578" actId="478"/>
          <ac:grpSpMkLst>
            <pc:docMk/>
            <pc:sldMk cId="0" sldId="294"/>
            <ac:grpSpMk id="3166" creationId="{00000000-0000-0000-0000-000000000000}"/>
          </ac:grpSpMkLst>
        </pc:grpChg>
        <pc:grpChg chg="del">
          <ac:chgData name="PIYAPHON WU" userId="740db1d3-3461-4380-be87-29d84d0391aa" providerId="ADAL" clId="{FD5EA1CD-F008-4447-A5C6-AC14B156F153}" dt="2022-09-28T13:02:27.970" v="1579" actId="478"/>
          <ac:grpSpMkLst>
            <pc:docMk/>
            <pc:sldMk cId="0" sldId="294"/>
            <ac:grpSpMk id="3172" creationId="{00000000-0000-0000-0000-000000000000}"/>
          </ac:grpSpMkLst>
        </pc:grpChg>
        <pc:grpChg chg="del">
          <ac:chgData name="PIYAPHON WU" userId="740db1d3-3461-4380-be87-29d84d0391aa" providerId="ADAL" clId="{FD5EA1CD-F008-4447-A5C6-AC14B156F153}" dt="2022-09-28T13:02:27.090" v="1578" actId="478"/>
          <ac:grpSpMkLst>
            <pc:docMk/>
            <pc:sldMk cId="0" sldId="294"/>
            <ac:grpSpMk id="3180" creationId="{00000000-0000-0000-0000-000000000000}"/>
          </ac:grpSpMkLst>
        </pc:grpChg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95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96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97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98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299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00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01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02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03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04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05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06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07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08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09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10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11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12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13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14"/>
        </pc:sldMkLst>
      </pc:sldChg>
      <pc:sldChg chg="addSp delSp modSp del mod ord delAnim">
        <pc:chgData name="PIYAPHON WU" userId="740db1d3-3461-4380-be87-29d84d0391aa" providerId="ADAL" clId="{FD5EA1CD-F008-4447-A5C6-AC14B156F153}" dt="2022-09-28T13:03:48.314" v="1612" actId="47"/>
        <pc:sldMkLst>
          <pc:docMk/>
          <pc:sldMk cId="0" sldId="315"/>
        </pc:sldMkLst>
        <pc:spChg chg="add del mod">
          <ac:chgData name="PIYAPHON WU" userId="740db1d3-3461-4380-be87-29d84d0391aa" providerId="ADAL" clId="{FD5EA1CD-F008-4447-A5C6-AC14B156F153}" dt="2022-09-27T15:51:37.468" v="1164" actId="478"/>
          <ac:spMkLst>
            <pc:docMk/>
            <pc:sldMk cId="0" sldId="315"/>
            <ac:spMk id="3" creationId="{5DC26E4F-4BBB-DE04-5D44-C04218D89F4F}"/>
          </ac:spMkLst>
        </pc:spChg>
        <pc:spChg chg="mod">
          <ac:chgData name="PIYAPHON WU" userId="740db1d3-3461-4380-be87-29d84d0391aa" providerId="ADAL" clId="{FD5EA1CD-F008-4447-A5C6-AC14B156F153}" dt="2022-09-28T13:00:13.735" v="1555" actId="14100"/>
          <ac:spMkLst>
            <pc:docMk/>
            <pc:sldMk cId="0" sldId="315"/>
            <ac:spMk id="3748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5:51:35.056" v="1163" actId="478"/>
          <ac:spMkLst>
            <pc:docMk/>
            <pc:sldMk cId="0" sldId="315"/>
            <ac:spMk id="3749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5:51:35.056" v="1163" actId="478"/>
          <ac:spMkLst>
            <pc:docMk/>
            <pc:sldMk cId="0" sldId="315"/>
            <ac:spMk id="3750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5:51:35.056" v="1163" actId="478"/>
          <ac:spMkLst>
            <pc:docMk/>
            <pc:sldMk cId="0" sldId="315"/>
            <ac:spMk id="3751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5:51:35.056" v="1163" actId="478"/>
          <ac:spMkLst>
            <pc:docMk/>
            <pc:sldMk cId="0" sldId="315"/>
            <ac:spMk id="3752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5:51:35.056" v="1163" actId="478"/>
          <ac:spMkLst>
            <pc:docMk/>
            <pc:sldMk cId="0" sldId="315"/>
            <ac:spMk id="3753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5:51:35.056" v="1163" actId="478"/>
          <ac:spMkLst>
            <pc:docMk/>
            <pc:sldMk cId="0" sldId="315"/>
            <ac:spMk id="3758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5:51:35.056" v="1163" actId="478"/>
          <ac:spMkLst>
            <pc:docMk/>
            <pc:sldMk cId="0" sldId="315"/>
            <ac:spMk id="3759" creationId="{00000000-0000-0000-0000-000000000000}"/>
          </ac:spMkLst>
        </pc:spChg>
        <pc:grpChg chg="del">
          <ac:chgData name="PIYAPHON WU" userId="740db1d3-3461-4380-be87-29d84d0391aa" providerId="ADAL" clId="{FD5EA1CD-F008-4447-A5C6-AC14B156F153}" dt="2022-09-27T15:51:35.056" v="1163" actId="478"/>
          <ac:grpSpMkLst>
            <pc:docMk/>
            <pc:sldMk cId="0" sldId="315"/>
            <ac:grpSpMk id="3754" creationId="{00000000-0000-0000-0000-000000000000}"/>
          </ac:grpSpMkLst>
        </pc:grpChg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16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17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18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19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20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21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22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23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24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25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26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27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28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29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30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31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32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33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34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35"/>
        </pc:sldMkLst>
      </pc:sldChg>
      <pc:sldChg chg="del">
        <pc:chgData name="PIYAPHON WU" userId="740db1d3-3461-4380-be87-29d84d0391aa" providerId="ADAL" clId="{FD5EA1CD-F008-4447-A5C6-AC14B156F153}" dt="2022-09-28T14:01:49.514" v="1761" actId="47"/>
        <pc:sldMkLst>
          <pc:docMk/>
          <pc:sldMk cId="0" sldId="336"/>
        </pc:sldMkLst>
      </pc:sldChg>
      <pc:sldChg chg="addSp delSp modSp add mod modAnim">
        <pc:chgData name="PIYAPHON WU" userId="740db1d3-3461-4380-be87-29d84d0391aa" providerId="ADAL" clId="{FD5EA1CD-F008-4447-A5C6-AC14B156F153}" dt="2022-09-28T14:14:13.467" v="1771" actId="1037"/>
        <pc:sldMkLst>
          <pc:docMk/>
          <pc:sldMk cId="3065979920" sldId="337"/>
        </pc:sldMkLst>
        <pc:spChg chg="add del mod">
          <ac:chgData name="PIYAPHON WU" userId="740db1d3-3461-4380-be87-29d84d0391aa" providerId="ADAL" clId="{FD5EA1CD-F008-4447-A5C6-AC14B156F153}" dt="2022-09-27T12:23:05.964" v="13" actId="478"/>
          <ac:spMkLst>
            <pc:docMk/>
            <pc:sldMk cId="3065979920" sldId="337"/>
            <ac:spMk id="3" creationId="{69C62320-82CA-8500-A87E-1B940D7E5002}"/>
          </ac:spMkLst>
        </pc:spChg>
        <pc:spChg chg="add del mod">
          <ac:chgData name="PIYAPHON WU" userId="740db1d3-3461-4380-be87-29d84d0391aa" providerId="ADAL" clId="{FD5EA1CD-F008-4447-A5C6-AC14B156F153}" dt="2022-09-27T12:23:05.964" v="13" actId="478"/>
          <ac:spMkLst>
            <pc:docMk/>
            <pc:sldMk cId="3065979920" sldId="337"/>
            <ac:spMk id="5" creationId="{CC7E04C3-2436-0CEA-4C8A-0D1CE27B8D74}"/>
          </ac:spMkLst>
        </pc:spChg>
        <pc:spChg chg="add del mod">
          <ac:chgData name="PIYAPHON WU" userId="740db1d3-3461-4380-be87-29d84d0391aa" providerId="ADAL" clId="{FD5EA1CD-F008-4447-A5C6-AC14B156F153}" dt="2022-09-27T12:23:05.964" v="13" actId="478"/>
          <ac:spMkLst>
            <pc:docMk/>
            <pc:sldMk cId="3065979920" sldId="337"/>
            <ac:spMk id="7" creationId="{C9E0DCFF-38CA-1558-0E85-19A03C76792A}"/>
          </ac:spMkLst>
        </pc:spChg>
        <pc:spChg chg="add del mod">
          <ac:chgData name="PIYAPHON WU" userId="740db1d3-3461-4380-be87-29d84d0391aa" providerId="ADAL" clId="{FD5EA1CD-F008-4447-A5C6-AC14B156F153}" dt="2022-09-27T12:23:05.964" v="13" actId="478"/>
          <ac:spMkLst>
            <pc:docMk/>
            <pc:sldMk cId="3065979920" sldId="337"/>
            <ac:spMk id="9" creationId="{4AC85A76-3706-B93A-978D-F1B294F7A657}"/>
          </ac:spMkLst>
        </pc:spChg>
        <pc:spChg chg="add del mod">
          <ac:chgData name="PIYAPHON WU" userId="740db1d3-3461-4380-be87-29d84d0391aa" providerId="ADAL" clId="{FD5EA1CD-F008-4447-A5C6-AC14B156F153}" dt="2022-09-27T12:23:05.964" v="13" actId="478"/>
          <ac:spMkLst>
            <pc:docMk/>
            <pc:sldMk cId="3065979920" sldId="337"/>
            <ac:spMk id="11" creationId="{D586C47E-82B8-CD2B-7DDA-03D0C8018B8F}"/>
          </ac:spMkLst>
        </pc:spChg>
        <pc:spChg chg="add del mod">
          <ac:chgData name="PIYAPHON WU" userId="740db1d3-3461-4380-be87-29d84d0391aa" providerId="ADAL" clId="{FD5EA1CD-F008-4447-A5C6-AC14B156F153}" dt="2022-09-27T12:23:05.964" v="13" actId="478"/>
          <ac:spMkLst>
            <pc:docMk/>
            <pc:sldMk cId="3065979920" sldId="337"/>
            <ac:spMk id="13" creationId="{8D6526BF-F8F4-7427-960E-09AADABF72D5}"/>
          </ac:spMkLst>
        </pc:spChg>
        <pc:spChg chg="add del mod">
          <ac:chgData name="PIYAPHON WU" userId="740db1d3-3461-4380-be87-29d84d0391aa" providerId="ADAL" clId="{FD5EA1CD-F008-4447-A5C6-AC14B156F153}" dt="2022-09-27T12:23:05.964" v="13" actId="478"/>
          <ac:spMkLst>
            <pc:docMk/>
            <pc:sldMk cId="3065979920" sldId="337"/>
            <ac:spMk id="15" creationId="{69D688CE-FCC8-F6FD-8974-B70741A86A40}"/>
          </ac:spMkLst>
        </pc:spChg>
        <pc:spChg chg="add del mod">
          <ac:chgData name="PIYAPHON WU" userId="740db1d3-3461-4380-be87-29d84d0391aa" providerId="ADAL" clId="{FD5EA1CD-F008-4447-A5C6-AC14B156F153}" dt="2022-09-27T12:23:05.964" v="13" actId="478"/>
          <ac:spMkLst>
            <pc:docMk/>
            <pc:sldMk cId="3065979920" sldId="337"/>
            <ac:spMk id="17" creationId="{65333579-71ED-B9B1-D2E7-99212F49C64C}"/>
          </ac:spMkLst>
        </pc:spChg>
        <pc:spChg chg="add mod">
          <ac:chgData name="PIYAPHON WU" userId="740db1d3-3461-4380-be87-29d84d0391aa" providerId="ADAL" clId="{FD5EA1CD-F008-4447-A5C6-AC14B156F153}" dt="2022-09-27T12:43:22.811" v="256" actId="1076"/>
          <ac:spMkLst>
            <pc:docMk/>
            <pc:sldMk cId="3065979920" sldId="337"/>
            <ac:spMk id="19" creationId="{5E8CC10D-0E0A-2F11-AF20-C4B236A86E3E}"/>
          </ac:spMkLst>
        </pc:spChg>
        <pc:spChg chg="add mod">
          <ac:chgData name="PIYAPHON WU" userId="740db1d3-3461-4380-be87-29d84d0391aa" providerId="ADAL" clId="{FD5EA1CD-F008-4447-A5C6-AC14B156F153}" dt="2022-09-27T12:43:22.811" v="256" actId="1076"/>
          <ac:spMkLst>
            <pc:docMk/>
            <pc:sldMk cId="3065979920" sldId="337"/>
            <ac:spMk id="35" creationId="{3A7FBB78-7C81-72D3-7AF7-1344B2420E78}"/>
          </ac:spMkLst>
        </pc:spChg>
        <pc:spChg chg="add mod">
          <ac:chgData name="PIYAPHON WU" userId="740db1d3-3461-4380-be87-29d84d0391aa" providerId="ADAL" clId="{FD5EA1CD-F008-4447-A5C6-AC14B156F153}" dt="2022-09-27T12:43:15.181" v="254" actId="1076"/>
          <ac:spMkLst>
            <pc:docMk/>
            <pc:sldMk cId="3065979920" sldId="337"/>
            <ac:spMk id="36" creationId="{EB3B1B5D-E232-829D-8626-BE67385F620D}"/>
          </ac:spMkLst>
        </pc:spChg>
        <pc:spChg chg="add mod">
          <ac:chgData name="PIYAPHON WU" userId="740db1d3-3461-4380-be87-29d84d0391aa" providerId="ADAL" clId="{FD5EA1CD-F008-4447-A5C6-AC14B156F153}" dt="2022-09-27T12:44:01.919" v="280" actId="1036"/>
          <ac:spMkLst>
            <pc:docMk/>
            <pc:sldMk cId="3065979920" sldId="337"/>
            <ac:spMk id="1042" creationId="{5A2BE928-89C6-72C7-4279-554CA265CD6F}"/>
          </ac:spMkLst>
        </pc:spChg>
        <pc:spChg chg="mod">
          <ac:chgData name="PIYAPHON WU" userId="740db1d3-3461-4380-be87-29d84d0391aa" providerId="ADAL" clId="{FD5EA1CD-F008-4447-A5C6-AC14B156F153}" dt="2022-09-27T12:43:16.979" v="255" actId="1076"/>
          <ac:spMkLst>
            <pc:docMk/>
            <pc:sldMk cId="3065979920" sldId="337"/>
            <ac:spMk id="2147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23:03.546" v="12" actId="478"/>
          <ac:spMkLst>
            <pc:docMk/>
            <pc:sldMk cId="3065979920" sldId="337"/>
            <ac:spMk id="2161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23:03.546" v="12" actId="478"/>
          <ac:spMkLst>
            <pc:docMk/>
            <pc:sldMk cId="3065979920" sldId="337"/>
            <ac:spMk id="2162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23:03.546" v="12" actId="478"/>
          <ac:spMkLst>
            <pc:docMk/>
            <pc:sldMk cId="3065979920" sldId="337"/>
            <ac:spMk id="2163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23:03.546" v="12" actId="478"/>
          <ac:spMkLst>
            <pc:docMk/>
            <pc:sldMk cId="3065979920" sldId="337"/>
            <ac:spMk id="2164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23:03.546" v="12" actId="478"/>
          <ac:spMkLst>
            <pc:docMk/>
            <pc:sldMk cId="3065979920" sldId="337"/>
            <ac:spMk id="2165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23:03.546" v="12" actId="478"/>
          <ac:spMkLst>
            <pc:docMk/>
            <pc:sldMk cId="3065979920" sldId="337"/>
            <ac:spMk id="2166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23:03.546" v="12" actId="478"/>
          <ac:spMkLst>
            <pc:docMk/>
            <pc:sldMk cId="3065979920" sldId="337"/>
            <ac:spMk id="2167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23:03.546" v="12" actId="478"/>
          <ac:spMkLst>
            <pc:docMk/>
            <pc:sldMk cId="3065979920" sldId="337"/>
            <ac:spMk id="2168" creationId="{00000000-0000-0000-0000-000000000000}"/>
          </ac:spMkLst>
        </pc:spChg>
        <pc:grpChg chg="del">
          <ac:chgData name="PIYAPHON WU" userId="740db1d3-3461-4380-be87-29d84d0391aa" providerId="ADAL" clId="{FD5EA1CD-F008-4447-A5C6-AC14B156F153}" dt="2022-09-27T12:23:03.546" v="12" actId="478"/>
          <ac:grpSpMkLst>
            <pc:docMk/>
            <pc:sldMk cId="3065979920" sldId="337"/>
            <ac:grpSpMk id="2148" creationId="{00000000-0000-0000-0000-000000000000}"/>
          </ac:grpSpMkLst>
        </pc:grpChg>
        <pc:grpChg chg="del">
          <ac:chgData name="PIYAPHON WU" userId="740db1d3-3461-4380-be87-29d84d0391aa" providerId="ADAL" clId="{FD5EA1CD-F008-4447-A5C6-AC14B156F153}" dt="2022-09-27T12:23:03.546" v="12" actId="478"/>
          <ac:grpSpMkLst>
            <pc:docMk/>
            <pc:sldMk cId="3065979920" sldId="337"/>
            <ac:grpSpMk id="2151" creationId="{00000000-0000-0000-0000-000000000000}"/>
          </ac:grpSpMkLst>
        </pc:grpChg>
        <pc:grpChg chg="del">
          <ac:chgData name="PIYAPHON WU" userId="740db1d3-3461-4380-be87-29d84d0391aa" providerId="ADAL" clId="{FD5EA1CD-F008-4447-A5C6-AC14B156F153}" dt="2022-09-27T12:23:03.546" v="12" actId="478"/>
          <ac:grpSpMkLst>
            <pc:docMk/>
            <pc:sldMk cId="3065979920" sldId="337"/>
            <ac:grpSpMk id="2158" creationId="{00000000-0000-0000-0000-000000000000}"/>
          </ac:grpSpMkLst>
        </pc:grpChg>
        <pc:grpChg chg="del">
          <ac:chgData name="PIYAPHON WU" userId="740db1d3-3461-4380-be87-29d84d0391aa" providerId="ADAL" clId="{FD5EA1CD-F008-4447-A5C6-AC14B156F153}" dt="2022-09-27T12:23:03.546" v="12" actId="478"/>
          <ac:grpSpMkLst>
            <pc:docMk/>
            <pc:sldMk cId="3065979920" sldId="337"/>
            <ac:grpSpMk id="2171" creationId="{00000000-0000-0000-0000-000000000000}"/>
          </ac:grpSpMkLst>
        </pc:grpChg>
        <pc:graphicFrameChg chg="add mod modGraphic">
          <ac:chgData name="PIYAPHON WU" userId="740db1d3-3461-4380-be87-29d84d0391aa" providerId="ADAL" clId="{FD5EA1CD-F008-4447-A5C6-AC14B156F153}" dt="2022-09-27T12:43:22.811" v="256" actId="1076"/>
          <ac:graphicFrameMkLst>
            <pc:docMk/>
            <pc:sldMk cId="3065979920" sldId="337"/>
            <ac:graphicFrameMk id="21" creationId="{B48F2B20-F8D8-B69D-283A-3AB4A9D19814}"/>
          </ac:graphicFrameMkLst>
        </pc:graphicFrameChg>
        <pc:graphicFrameChg chg="add mod">
          <ac:chgData name="PIYAPHON WU" userId="740db1d3-3461-4380-be87-29d84d0391aa" providerId="ADAL" clId="{FD5EA1CD-F008-4447-A5C6-AC14B156F153}" dt="2022-09-27T12:43:31.689" v="257" actId="1076"/>
          <ac:graphicFrameMkLst>
            <pc:docMk/>
            <pc:sldMk cId="3065979920" sldId="337"/>
            <ac:graphicFrameMk id="37" creationId="{D4F19ACB-E913-F1F0-F5A3-92B6D52F9409}"/>
          </ac:graphicFrameMkLst>
        </pc:graphicFrame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20" creationId="{7DFCC23A-B4B5-9330-A2E7-81AFE7A0E447}"/>
          </ac:picMkLst>
        </pc:picChg>
        <pc:picChg chg="add mod">
          <ac:chgData name="PIYAPHON WU" userId="740db1d3-3461-4380-be87-29d84d0391aa" providerId="ADAL" clId="{FD5EA1CD-F008-4447-A5C6-AC14B156F153}" dt="2022-09-28T14:14:07.201" v="1766" actId="1037"/>
          <ac:picMkLst>
            <pc:docMk/>
            <pc:sldMk cId="3065979920" sldId="337"/>
            <ac:picMk id="22" creationId="{A2733250-3172-A806-6F91-40CEF5F45A62}"/>
          </ac:picMkLst>
        </pc:pic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23" creationId="{F1A3ED93-27EC-5649-BF88-5217E3BB564B}"/>
          </ac:picMkLst>
        </pc:pic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24" creationId="{BB34144A-5607-1CDC-5156-3E07A9723256}"/>
          </ac:picMkLst>
        </pc:picChg>
        <pc:picChg chg="add mod">
          <ac:chgData name="PIYAPHON WU" userId="740db1d3-3461-4380-be87-29d84d0391aa" providerId="ADAL" clId="{FD5EA1CD-F008-4447-A5C6-AC14B156F153}" dt="2022-09-28T14:14:07.201" v="1766" actId="1037"/>
          <ac:picMkLst>
            <pc:docMk/>
            <pc:sldMk cId="3065979920" sldId="337"/>
            <ac:picMk id="25" creationId="{6072923D-D90B-8C3E-2866-D92E08C71ED3}"/>
          </ac:picMkLst>
        </pc:pic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26" creationId="{19CDBF3C-4772-D732-6D43-FB000F372E13}"/>
          </ac:picMkLst>
        </pc:pic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27" creationId="{58FA55B8-6658-244C-73EB-709EE1E4E815}"/>
          </ac:picMkLst>
        </pc:picChg>
        <pc:picChg chg="add mod">
          <ac:chgData name="PIYAPHON WU" userId="740db1d3-3461-4380-be87-29d84d0391aa" providerId="ADAL" clId="{FD5EA1CD-F008-4447-A5C6-AC14B156F153}" dt="2022-09-28T14:14:07.201" v="1766" actId="1037"/>
          <ac:picMkLst>
            <pc:docMk/>
            <pc:sldMk cId="3065979920" sldId="337"/>
            <ac:picMk id="28" creationId="{E7F80FA7-6204-FFBE-5F2D-2BE422B9C6BC}"/>
          </ac:picMkLst>
        </pc:pic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29" creationId="{E12530C5-AE55-6858-9FDC-04F3A4102C89}"/>
          </ac:picMkLst>
        </pc:picChg>
        <pc:picChg chg="add mod">
          <ac:chgData name="PIYAPHON WU" userId="740db1d3-3461-4380-be87-29d84d0391aa" providerId="ADAL" clId="{FD5EA1CD-F008-4447-A5C6-AC14B156F153}" dt="2022-09-28T14:14:07.201" v="1766" actId="1037"/>
          <ac:picMkLst>
            <pc:docMk/>
            <pc:sldMk cId="3065979920" sldId="337"/>
            <ac:picMk id="30" creationId="{D781199A-03C2-12CD-49B2-3F488ACDA7A1}"/>
          </ac:picMkLst>
        </pc:pic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31" creationId="{D03698CA-202C-B055-1887-27530D85AD9E}"/>
          </ac:picMkLst>
        </pc:pic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32" creationId="{16F03A6D-8B2C-74B9-FA5A-E5B242CEDDBB}"/>
          </ac:picMkLst>
        </pc:pic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33" creationId="{AA01C82F-F752-736B-465A-57CB8D8459FD}"/>
          </ac:picMkLst>
        </pc:pic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34" creationId="{9A95C2F4-D70B-E46A-839D-C9A6F71962CD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38" creationId="{DF178BD5-6E45-71D2-74F1-2C5FE6209D79}"/>
          </ac:picMkLst>
        </pc:picChg>
        <pc:picChg chg="add mod">
          <ac:chgData name="PIYAPHON WU" userId="740db1d3-3461-4380-be87-29d84d0391aa" providerId="ADAL" clId="{FD5EA1CD-F008-4447-A5C6-AC14B156F153}" dt="2022-09-28T14:14:13.467" v="1771" actId="1037"/>
          <ac:picMkLst>
            <pc:docMk/>
            <pc:sldMk cId="3065979920" sldId="337"/>
            <ac:picMk id="39" creationId="{81D2B56B-3D39-19DC-6968-EF1CD144638D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40" creationId="{4614C070-C441-58DB-0C77-B6D25CD91532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41" creationId="{9B2FCA79-B0EA-21DB-8A33-4779F82BDC1C}"/>
          </ac:picMkLst>
        </pc:picChg>
        <pc:picChg chg="add mod">
          <ac:chgData name="PIYAPHON WU" userId="740db1d3-3461-4380-be87-29d84d0391aa" providerId="ADAL" clId="{FD5EA1CD-F008-4447-A5C6-AC14B156F153}" dt="2022-09-28T14:14:13.467" v="1771" actId="1037"/>
          <ac:picMkLst>
            <pc:docMk/>
            <pc:sldMk cId="3065979920" sldId="337"/>
            <ac:picMk id="42" creationId="{359706D5-892D-2477-647F-50E6B7119489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43" creationId="{E23FEDBA-0BD0-F99F-25BE-F4857B2A07E0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44" creationId="{DFE84174-3A15-959C-293C-F0EF7983D187}"/>
          </ac:picMkLst>
        </pc:picChg>
        <pc:picChg chg="add mod">
          <ac:chgData name="PIYAPHON WU" userId="740db1d3-3461-4380-be87-29d84d0391aa" providerId="ADAL" clId="{FD5EA1CD-F008-4447-A5C6-AC14B156F153}" dt="2022-09-28T14:14:13.467" v="1771" actId="1037"/>
          <ac:picMkLst>
            <pc:docMk/>
            <pc:sldMk cId="3065979920" sldId="337"/>
            <ac:picMk id="45" creationId="{C445884F-18B9-6F0C-3798-F1B3FED69AF9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46" creationId="{593C9BF0-0E04-88B6-57AE-648C86611309}"/>
          </ac:picMkLst>
        </pc:picChg>
        <pc:picChg chg="add mod">
          <ac:chgData name="PIYAPHON WU" userId="740db1d3-3461-4380-be87-29d84d0391aa" providerId="ADAL" clId="{FD5EA1CD-F008-4447-A5C6-AC14B156F153}" dt="2022-09-28T14:14:13.467" v="1771" actId="1037"/>
          <ac:picMkLst>
            <pc:docMk/>
            <pc:sldMk cId="3065979920" sldId="337"/>
            <ac:picMk id="47" creationId="{DE7D121E-D821-FB50-DD2C-16659FE5F240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48" creationId="{96BFB11C-4594-D003-EDF2-91A9F42D4692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49" creationId="{6240A287-1D9B-C6E0-45FA-419686D373F1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50" creationId="{1C0B4B33-9E66-3796-A109-D518873F49A7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51" creationId="{72BF4DBE-C033-5FDB-C6D8-4281AB012619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52" creationId="{E73A0462-5A5F-187C-2DA5-0DC2D9D5C435}"/>
          </ac:picMkLst>
        </pc:picChg>
        <pc:picChg chg="add mod">
          <ac:chgData name="PIYAPHON WU" userId="740db1d3-3461-4380-be87-29d84d0391aa" providerId="ADAL" clId="{FD5EA1CD-F008-4447-A5C6-AC14B156F153}" dt="2022-09-27T12:43:31.689" v="257" actId="1076"/>
          <ac:picMkLst>
            <pc:docMk/>
            <pc:sldMk cId="3065979920" sldId="337"/>
            <ac:picMk id="53" creationId="{82B451ED-2587-CB75-38A5-0A0AC870792E}"/>
          </ac:picMkLst>
        </pc:picChg>
        <pc:picChg chg="add del mod">
          <ac:chgData name="PIYAPHON WU" userId="740db1d3-3461-4380-be87-29d84d0391aa" providerId="ADAL" clId="{FD5EA1CD-F008-4447-A5C6-AC14B156F153}" dt="2022-09-27T12:37:23.337" v="172" actId="478"/>
          <ac:picMkLst>
            <pc:docMk/>
            <pc:sldMk cId="3065979920" sldId="337"/>
            <ac:picMk id="54" creationId="{CECD8305-5F45-355A-F31F-16E01B637968}"/>
          </ac:picMkLst>
        </pc:picChg>
        <pc:picChg chg="add del">
          <ac:chgData name="PIYAPHON WU" userId="740db1d3-3461-4380-be87-29d84d0391aa" providerId="ADAL" clId="{FD5EA1CD-F008-4447-A5C6-AC14B156F153}" dt="2022-09-27T12:32:39.745" v="55"/>
          <ac:picMkLst>
            <pc:docMk/>
            <pc:sldMk cId="3065979920" sldId="337"/>
            <ac:picMk id="1026" creationId="{7F04A301-2D34-B89D-387F-DE83B61E42A7}"/>
          </ac:picMkLst>
        </pc:pic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1028" creationId="{F7EA4482-823D-A53A-7768-E6C5A6215F2F}"/>
          </ac:picMkLst>
        </pc:picChg>
        <pc:picChg chg="add del">
          <ac:chgData name="PIYAPHON WU" userId="740db1d3-3461-4380-be87-29d84d0391aa" providerId="ADAL" clId="{FD5EA1CD-F008-4447-A5C6-AC14B156F153}" dt="2022-09-27T12:33:07.418" v="70"/>
          <ac:picMkLst>
            <pc:docMk/>
            <pc:sldMk cId="3065979920" sldId="337"/>
            <ac:picMk id="1030" creationId="{9B551304-0104-7076-D8EB-5F716A99290C}"/>
          </ac:picMkLst>
        </pc:picChg>
        <pc:picChg chg="add mod">
          <ac:chgData name="PIYAPHON WU" userId="740db1d3-3461-4380-be87-29d84d0391aa" providerId="ADAL" clId="{FD5EA1CD-F008-4447-A5C6-AC14B156F153}" dt="2022-09-27T12:43:22.811" v="256" actId="1076"/>
          <ac:picMkLst>
            <pc:docMk/>
            <pc:sldMk cId="3065979920" sldId="337"/>
            <ac:picMk id="1032" creationId="{F4F18070-68A3-2CC8-585D-29E65DCD3AD2}"/>
          </ac:picMkLst>
        </pc:picChg>
        <pc:picChg chg="add mod">
          <ac:chgData name="PIYAPHON WU" userId="740db1d3-3461-4380-be87-29d84d0391aa" providerId="ADAL" clId="{FD5EA1CD-F008-4447-A5C6-AC14B156F153}" dt="2022-09-27T12:44:18.226" v="286" actId="1038"/>
          <ac:picMkLst>
            <pc:docMk/>
            <pc:sldMk cId="3065979920" sldId="337"/>
            <ac:picMk id="1043" creationId="{F4D6245D-6ACC-13D2-CFC0-D5593853B99B}"/>
          </ac:picMkLst>
        </pc:picChg>
        <pc:picChg chg="add del mod">
          <ac:chgData name="PIYAPHON WU" userId="740db1d3-3461-4380-be87-29d84d0391aa" providerId="ADAL" clId="{FD5EA1CD-F008-4447-A5C6-AC14B156F153}" dt="2022-09-27T12:44:11.337" v="281" actId="478"/>
          <ac:picMkLst>
            <pc:docMk/>
            <pc:sldMk cId="3065979920" sldId="337"/>
            <ac:picMk id="1044" creationId="{42B787B4-4239-6BDB-5D78-0232DDB897BC}"/>
          </ac:picMkLst>
        </pc:picChg>
        <pc:picChg chg="add del mod">
          <ac:chgData name="PIYAPHON WU" userId="740db1d3-3461-4380-be87-29d84d0391aa" providerId="ADAL" clId="{FD5EA1CD-F008-4447-A5C6-AC14B156F153}" dt="2022-09-27T12:44:11.696" v="282" actId="478"/>
          <ac:picMkLst>
            <pc:docMk/>
            <pc:sldMk cId="3065979920" sldId="337"/>
            <ac:picMk id="1045" creationId="{626A68F1-E2F2-E9AB-1554-A73C4957B0E1}"/>
          </ac:picMkLst>
        </pc:picChg>
        <pc:cxnChg chg="add mod">
          <ac:chgData name="PIYAPHON WU" userId="740db1d3-3461-4380-be87-29d84d0391aa" providerId="ADAL" clId="{FD5EA1CD-F008-4447-A5C6-AC14B156F153}" dt="2022-09-28T12:35:05.974" v="1188" actId="1582"/>
          <ac:cxnSpMkLst>
            <pc:docMk/>
            <pc:sldMk cId="3065979920" sldId="337"/>
            <ac:cxnSpMk id="56" creationId="{87A76186-BDBB-0A81-E807-623B819602FE}"/>
          </ac:cxnSpMkLst>
        </pc:cxnChg>
        <pc:cxnChg chg="add mod">
          <ac:chgData name="PIYAPHON WU" userId="740db1d3-3461-4380-be87-29d84d0391aa" providerId="ADAL" clId="{FD5EA1CD-F008-4447-A5C6-AC14B156F153}" dt="2022-09-28T12:35:05.974" v="1188" actId="1582"/>
          <ac:cxnSpMkLst>
            <pc:docMk/>
            <pc:sldMk cId="3065979920" sldId="337"/>
            <ac:cxnSpMk id="57" creationId="{BCF7515E-26ED-DC56-D9C8-3D0515CC5AB2}"/>
          </ac:cxnSpMkLst>
        </pc:cxnChg>
        <pc:cxnChg chg="add mod">
          <ac:chgData name="PIYAPHON WU" userId="740db1d3-3461-4380-be87-29d84d0391aa" providerId="ADAL" clId="{FD5EA1CD-F008-4447-A5C6-AC14B156F153}" dt="2022-09-28T12:35:05.974" v="1188" actId="1582"/>
          <ac:cxnSpMkLst>
            <pc:docMk/>
            <pc:sldMk cId="3065979920" sldId="337"/>
            <ac:cxnSpMk id="59" creationId="{6DECA296-A469-3C1C-193F-27F2C57A983F}"/>
          </ac:cxnSpMkLst>
        </pc:cxnChg>
        <pc:cxnChg chg="add mod">
          <ac:chgData name="PIYAPHON WU" userId="740db1d3-3461-4380-be87-29d84d0391aa" providerId="ADAL" clId="{FD5EA1CD-F008-4447-A5C6-AC14B156F153}" dt="2022-09-28T12:35:05.974" v="1188" actId="1582"/>
          <ac:cxnSpMkLst>
            <pc:docMk/>
            <pc:sldMk cId="3065979920" sldId="337"/>
            <ac:cxnSpMk id="61" creationId="{8BC8B33C-B056-A075-7F0D-AFE0BE84BE4E}"/>
          </ac:cxnSpMkLst>
        </pc:cxnChg>
        <pc:cxnChg chg="add mod">
          <ac:chgData name="PIYAPHON WU" userId="740db1d3-3461-4380-be87-29d84d0391aa" providerId="ADAL" clId="{FD5EA1CD-F008-4447-A5C6-AC14B156F153}" dt="2022-09-28T12:35:05.974" v="1188" actId="1582"/>
          <ac:cxnSpMkLst>
            <pc:docMk/>
            <pc:sldMk cId="3065979920" sldId="337"/>
            <ac:cxnSpMk id="1025" creationId="{464368F7-2759-34FF-D545-CFA05C4E2C64}"/>
          </ac:cxnSpMkLst>
        </pc:cxnChg>
        <pc:cxnChg chg="add mod">
          <ac:chgData name="PIYAPHON WU" userId="740db1d3-3461-4380-be87-29d84d0391aa" providerId="ADAL" clId="{FD5EA1CD-F008-4447-A5C6-AC14B156F153}" dt="2022-09-28T12:35:05.974" v="1188" actId="1582"/>
          <ac:cxnSpMkLst>
            <pc:docMk/>
            <pc:sldMk cId="3065979920" sldId="337"/>
            <ac:cxnSpMk id="1029" creationId="{70A45F4D-F85A-E31E-6B89-FA595598E1FA}"/>
          </ac:cxnSpMkLst>
        </pc:cxnChg>
        <pc:cxnChg chg="del">
          <ac:chgData name="PIYAPHON WU" userId="740db1d3-3461-4380-be87-29d84d0391aa" providerId="ADAL" clId="{FD5EA1CD-F008-4447-A5C6-AC14B156F153}" dt="2022-09-27T12:23:03.546" v="12" actId="478"/>
          <ac:cxnSpMkLst>
            <pc:docMk/>
            <pc:sldMk cId="3065979920" sldId="337"/>
            <ac:cxnSpMk id="2169" creationId="{00000000-0000-0000-0000-000000000000}"/>
          </ac:cxnSpMkLst>
        </pc:cxnChg>
        <pc:cxnChg chg="del">
          <ac:chgData name="PIYAPHON WU" userId="740db1d3-3461-4380-be87-29d84d0391aa" providerId="ADAL" clId="{FD5EA1CD-F008-4447-A5C6-AC14B156F153}" dt="2022-09-27T12:23:03.546" v="12" actId="478"/>
          <ac:cxnSpMkLst>
            <pc:docMk/>
            <pc:sldMk cId="3065979920" sldId="337"/>
            <ac:cxnSpMk id="2170" creationId="{00000000-0000-0000-0000-000000000000}"/>
          </ac:cxnSpMkLst>
        </pc:cxnChg>
      </pc:sldChg>
      <pc:sldChg chg="addSp delSp modSp add del mod">
        <pc:chgData name="PIYAPHON WU" userId="740db1d3-3461-4380-be87-29d84d0391aa" providerId="ADAL" clId="{FD5EA1CD-F008-4447-A5C6-AC14B156F153}" dt="2022-09-27T15:06:41.318" v="1074" actId="47"/>
        <pc:sldMkLst>
          <pc:docMk/>
          <pc:sldMk cId="1004468981" sldId="338"/>
        </pc:sldMkLst>
        <pc:spChg chg="add del mod">
          <ac:chgData name="PIYAPHON WU" userId="740db1d3-3461-4380-be87-29d84d0391aa" providerId="ADAL" clId="{FD5EA1CD-F008-4447-A5C6-AC14B156F153}" dt="2022-09-27T12:44:53.794" v="303" actId="478"/>
          <ac:spMkLst>
            <pc:docMk/>
            <pc:sldMk cId="1004468981" sldId="338"/>
            <ac:spMk id="3" creationId="{0CC18E3F-8CE0-1725-3BB7-3246F013EFCB}"/>
          </ac:spMkLst>
        </pc:spChg>
        <pc:spChg chg="mod">
          <ac:chgData name="PIYAPHON WU" userId="740db1d3-3461-4380-be87-29d84d0391aa" providerId="ADAL" clId="{FD5EA1CD-F008-4447-A5C6-AC14B156F153}" dt="2022-09-27T12:44:48.482" v="301" actId="20577"/>
          <ac:spMkLst>
            <pc:docMk/>
            <pc:sldMk cId="1004468981" sldId="338"/>
            <ac:spMk id="2126" creationId="{00000000-0000-0000-0000-000000000000}"/>
          </ac:spMkLst>
        </pc:spChg>
        <pc:spChg chg="mod">
          <ac:chgData name="PIYAPHON WU" userId="740db1d3-3461-4380-be87-29d84d0391aa" providerId="ADAL" clId="{FD5EA1CD-F008-4447-A5C6-AC14B156F153}" dt="2022-09-27T12:44:42.438" v="289" actId="20577"/>
          <ac:spMkLst>
            <pc:docMk/>
            <pc:sldMk cId="1004468981" sldId="338"/>
            <ac:spMk id="2127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44:50.932" v="302" actId="478"/>
          <ac:spMkLst>
            <pc:docMk/>
            <pc:sldMk cId="1004468981" sldId="338"/>
            <ac:spMk id="2128" creationId="{00000000-0000-0000-0000-000000000000}"/>
          </ac:spMkLst>
        </pc:spChg>
      </pc:sldChg>
      <pc:sldChg chg="addSp delSp modSp add del mod ord modAnim">
        <pc:chgData name="PIYAPHON WU" userId="740db1d3-3461-4380-be87-29d84d0391aa" providerId="ADAL" clId="{FD5EA1CD-F008-4447-A5C6-AC14B156F153}" dt="2022-09-27T13:14:56.402" v="1069" actId="47"/>
        <pc:sldMkLst>
          <pc:docMk/>
          <pc:sldMk cId="171822929" sldId="339"/>
        </pc:sldMkLst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7" creationId="{0D97CE39-375B-1154-0EE5-49BA72DF896F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10" creationId="{5F9C9E01-5C62-9BB4-9FC7-BE703F30B0EF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11" creationId="{1FC68474-2BA4-E4A4-1C37-05AB4149E0F3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12" creationId="{6FEACFE2-ADBD-DAEE-74BE-8FC7E3B63458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13" creationId="{1D8A6B5A-0ABD-824B-E08B-98CFA9BF6329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14" creationId="{EFCF387B-3E33-80C8-075E-EF53FAE91DC8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15" creationId="{28891F5E-73F5-85E4-95D9-3AF4381EF453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16" creationId="{7F0378E6-1B35-91C7-F533-C5B4DB15A107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17" creationId="{E0E9DC75-1D47-2286-9553-8A45A1A49872}"/>
          </ac:spMkLst>
        </pc:spChg>
        <pc:spChg chg="add del mod">
          <ac:chgData name="PIYAPHON WU" userId="740db1d3-3461-4380-be87-29d84d0391aa" providerId="ADAL" clId="{FD5EA1CD-F008-4447-A5C6-AC14B156F153}" dt="2022-09-27T12:54:49.009" v="493" actId="478"/>
          <ac:spMkLst>
            <pc:docMk/>
            <pc:sldMk cId="171822929" sldId="339"/>
            <ac:spMk id="19" creationId="{8D2B9DD8-B3DA-8849-7E93-06BEB6353C85}"/>
          </ac:spMkLst>
        </pc:spChg>
        <pc:spChg chg="add del mod">
          <ac:chgData name="PIYAPHON WU" userId="740db1d3-3461-4380-be87-29d84d0391aa" providerId="ADAL" clId="{FD5EA1CD-F008-4447-A5C6-AC14B156F153}" dt="2022-09-27T12:56:31.852" v="530" actId="478"/>
          <ac:spMkLst>
            <pc:docMk/>
            <pc:sldMk cId="171822929" sldId="339"/>
            <ac:spMk id="20" creationId="{EF718941-948E-0DAD-63AE-0B73B941248E}"/>
          </ac:spMkLst>
        </pc:spChg>
        <pc:spChg chg="add del mod">
          <ac:chgData name="PIYAPHON WU" userId="740db1d3-3461-4380-be87-29d84d0391aa" providerId="ADAL" clId="{FD5EA1CD-F008-4447-A5C6-AC14B156F153}" dt="2022-09-27T12:54:54.064" v="495" actId="478"/>
          <ac:spMkLst>
            <pc:docMk/>
            <pc:sldMk cId="171822929" sldId="339"/>
            <ac:spMk id="21" creationId="{9FE177A3-0FDF-3F39-41F7-6027800D8205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22" creationId="{F1FA1DB8-F3D2-2BF4-E8AD-B5EE52664AAF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24" creationId="{7947C481-9CAC-56F3-6C33-D86E221856AE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25" creationId="{76C838A5-DF75-7579-FA87-176CBE71C8C3}"/>
          </ac:spMkLst>
        </pc:spChg>
        <pc:spChg chg="add del mod">
          <ac:chgData name="PIYAPHON WU" userId="740db1d3-3461-4380-be87-29d84d0391aa" providerId="ADAL" clId="{FD5EA1CD-F008-4447-A5C6-AC14B156F153}" dt="2022-09-27T12:54:58.598" v="497" actId="478"/>
          <ac:spMkLst>
            <pc:docMk/>
            <pc:sldMk cId="171822929" sldId="339"/>
            <ac:spMk id="26" creationId="{7F28C57E-B5A2-15AE-F680-D60968076C3E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27" creationId="{48CE26F7-E452-BC41-1C87-95B7DFF385DB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28" creationId="{141B01CC-FCEE-A5C8-0946-1CC45E5AEF92}"/>
          </ac:spMkLst>
        </pc:spChg>
        <pc:spChg chg="add 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29" creationId="{63062333-7573-4A0B-0BEC-0D3F0EB330F0}"/>
          </ac:spMkLst>
        </pc:spChg>
        <pc:spChg chg="add del mod">
          <ac:chgData name="PIYAPHON WU" userId="740db1d3-3461-4380-be87-29d84d0391aa" providerId="ADAL" clId="{FD5EA1CD-F008-4447-A5C6-AC14B156F153}" dt="2022-09-27T12:56:31.224" v="529" actId="478"/>
          <ac:spMkLst>
            <pc:docMk/>
            <pc:sldMk cId="171822929" sldId="339"/>
            <ac:spMk id="30" creationId="{220A4856-C512-C557-F4BD-BF17FDBB17AD}"/>
          </ac:spMkLst>
        </pc:spChg>
        <pc:spChg chg="mod">
          <ac:chgData name="PIYAPHON WU" userId="740db1d3-3461-4380-be87-29d84d0391aa" providerId="ADAL" clId="{FD5EA1CD-F008-4447-A5C6-AC14B156F153}" dt="2022-09-27T13:03:22.127" v="648"/>
          <ac:spMkLst>
            <pc:docMk/>
            <pc:sldMk cId="171822929" sldId="339"/>
            <ac:spMk id="32" creationId="{A69650E4-BCB8-2A0C-1C12-A0C459F01DB1}"/>
          </ac:spMkLst>
        </pc:spChg>
        <pc:spChg chg="mod">
          <ac:chgData name="PIYAPHON WU" userId="740db1d3-3461-4380-be87-29d84d0391aa" providerId="ADAL" clId="{FD5EA1CD-F008-4447-A5C6-AC14B156F153}" dt="2022-09-27T13:03:22.127" v="648"/>
          <ac:spMkLst>
            <pc:docMk/>
            <pc:sldMk cId="171822929" sldId="339"/>
            <ac:spMk id="33" creationId="{D4EBB8EF-718D-5273-E1FE-BFA7949FFFCA}"/>
          </ac:spMkLst>
        </pc:spChg>
        <pc:spChg chg="mod">
          <ac:chgData name="PIYAPHON WU" userId="740db1d3-3461-4380-be87-29d84d0391aa" providerId="ADAL" clId="{FD5EA1CD-F008-4447-A5C6-AC14B156F153}" dt="2022-09-27T13:03:22.127" v="648"/>
          <ac:spMkLst>
            <pc:docMk/>
            <pc:sldMk cId="171822929" sldId="339"/>
            <ac:spMk id="35" creationId="{6564D6C3-DE26-06C6-11F0-914F379E5E81}"/>
          </ac:spMkLst>
        </pc:spChg>
        <pc:spChg chg="mod">
          <ac:chgData name="PIYAPHON WU" userId="740db1d3-3461-4380-be87-29d84d0391aa" providerId="ADAL" clId="{FD5EA1CD-F008-4447-A5C6-AC14B156F153}" dt="2022-09-27T13:03:22.127" v="648"/>
          <ac:spMkLst>
            <pc:docMk/>
            <pc:sldMk cId="171822929" sldId="339"/>
            <ac:spMk id="36" creationId="{2E8FC675-91D8-2006-5F90-D60D8A4A89B8}"/>
          </ac:spMkLst>
        </pc:spChg>
        <pc:spChg chg="mod">
          <ac:chgData name="PIYAPHON WU" userId="740db1d3-3461-4380-be87-29d84d0391aa" providerId="ADAL" clId="{FD5EA1CD-F008-4447-A5C6-AC14B156F153}" dt="2022-09-27T13:03:22.127" v="648"/>
          <ac:spMkLst>
            <pc:docMk/>
            <pc:sldMk cId="171822929" sldId="339"/>
            <ac:spMk id="38" creationId="{C576015C-ECC8-DA01-D00F-21255296D22E}"/>
          </ac:spMkLst>
        </pc:spChg>
        <pc:spChg chg="mod">
          <ac:chgData name="PIYAPHON WU" userId="740db1d3-3461-4380-be87-29d84d0391aa" providerId="ADAL" clId="{FD5EA1CD-F008-4447-A5C6-AC14B156F153}" dt="2022-09-27T13:03:22.127" v="648"/>
          <ac:spMkLst>
            <pc:docMk/>
            <pc:sldMk cId="171822929" sldId="339"/>
            <ac:spMk id="39" creationId="{A70777F1-9FDD-3791-9EED-33C0C8BDAADD}"/>
          </ac:spMkLst>
        </pc:spChg>
        <pc:spChg chg="add del mod">
          <ac:chgData name="PIYAPHON WU" userId="740db1d3-3461-4380-be87-29d84d0391aa" providerId="ADAL" clId="{FD5EA1CD-F008-4447-A5C6-AC14B156F153}" dt="2022-09-27T13:03:23.320" v="649"/>
          <ac:spMkLst>
            <pc:docMk/>
            <pc:sldMk cId="171822929" sldId="339"/>
            <ac:spMk id="40" creationId="{E9EEC154-C288-FBA4-7463-3AD2B7134866}"/>
          </ac:spMkLst>
        </pc:spChg>
        <pc:spChg chg="add del mod">
          <ac:chgData name="PIYAPHON WU" userId="740db1d3-3461-4380-be87-29d84d0391aa" providerId="ADAL" clId="{FD5EA1CD-F008-4447-A5C6-AC14B156F153}" dt="2022-09-27T13:03:23.320" v="649"/>
          <ac:spMkLst>
            <pc:docMk/>
            <pc:sldMk cId="171822929" sldId="339"/>
            <ac:spMk id="41" creationId="{FA226662-4871-8743-6BDC-9BFA91636CC7}"/>
          </ac:spMkLst>
        </pc:spChg>
        <pc:spChg chg="add del mod">
          <ac:chgData name="PIYAPHON WU" userId="740db1d3-3461-4380-be87-29d84d0391aa" providerId="ADAL" clId="{FD5EA1CD-F008-4447-A5C6-AC14B156F153}" dt="2022-09-27T13:03:23.320" v="649"/>
          <ac:spMkLst>
            <pc:docMk/>
            <pc:sldMk cId="171822929" sldId="339"/>
            <ac:spMk id="42" creationId="{0088E0D7-7E7E-09B5-9DCD-9B30070B8EFE}"/>
          </ac:spMkLst>
        </pc:spChg>
        <pc:spChg chg="add del mod">
          <ac:chgData name="PIYAPHON WU" userId="740db1d3-3461-4380-be87-29d84d0391aa" providerId="ADAL" clId="{FD5EA1CD-F008-4447-A5C6-AC14B156F153}" dt="2022-09-27T13:03:23.320" v="649"/>
          <ac:spMkLst>
            <pc:docMk/>
            <pc:sldMk cId="171822929" sldId="339"/>
            <ac:spMk id="43" creationId="{68AB7D14-EBC1-F3CF-D63E-3AA6FD7A64C9}"/>
          </ac:spMkLst>
        </pc:spChg>
        <pc:spChg chg="add del mod">
          <ac:chgData name="PIYAPHON WU" userId="740db1d3-3461-4380-be87-29d84d0391aa" providerId="ADAL" clId="{FD5EA1CD-F008-4447-A5C6-AC14B156F153}" dt="2022-09-27T13:03:23.320" v="649"/>
          <ac:spMkLst>
            <pc:docMk/>
            <pc:sldMk cId="171822929" sldId="339"/>
            <ac:spMk id="44" creationId="{EF16F099-611B-A5A8-E594-70FB25B92FC1}"/>
          </ac:spMkLst>
        </pc:spChg>
        <pc:spChg chg="add del mod">
          <ac:chgData name="PIYAPHON WU" userId="740db1d3-3461-4380-be87-29d84d0391aa" providerId="ADAL" clId="{FD5EA1CD-F008-4447-A5C6-AC14B156F153}" dt="2022-09-27T13:03:23.320" v="649"/>
          <ac:spMkLst>
            <pc:docMk/>
            <pc:sldMk cId="171822929" sldId="339"/>
            <ac:spMk id="45" creationId="{E50D6E14-A223-DCD4-DC65-E3EC11B974E7}"/>
          </ac:spMkLst>
        </pc:spChg>
        <pc:spChg chg="add del mod">
          <ac:chgData name="PIYAPHON WU" userId="740db1d3-3461-4380-be87-29d84d0391aa" providerId="ADAL" clId="{FD5EA1CD-F008-4447-A5C6-AC14B156F153}" dt="2022-09-27T13:03:23.320" v="649"/>
          <ac:spMkLst>
            <pc:docMk/>
            <pc:sldMk cId="171822929" sldId="339"/>
            <ac:spMk id="46" creationId="{7F5E5CD1-5067-2EBA-C3D0-E3A91F8A130D}"/>
          </ac:spMkLst>
        </pc:spChg>
        <pc:spChg chg="add del mod">
          <ac:chgData name="PIYAPHON WU" userId="740db1d3-3461-4380-be87-29d84d0391aa" providerId="ADAL" clId="{FD5EA1CD-F008-4447-A5C6-AC14B156F153}" dt="2022-09-27T13:03:23.320" v="649"/>
          <ac:spMkLst>
            <pc:docMk/>
            <pc:sldMk cId="171822929" sldId="339"/>
            <ac:spMk id="47" creationId="{A6A43D5B-2F5C-8629-EC58-091E2450CA30}"/>
          </ac:spMkLst>
        </pc:spChg>
        <pc:spChg chg="mod">
          <ac:chgData name="PIYAPHON WU" userId="740db1d3-3461-4380-be87-29d84d0391aa" providerId="ADAL" clId="{FD5EA1CD-F008-4447-A5C6-AC14B156F153}" dt="2022-09-27T13:03:27.828" v="652"/>
          <ac:spMkLst>
            <pc:docMk/>
            <pc:sldMk cId="171822929" sldId="339"/>
            <ac:spMk id="50" creationId="{26050BE8-3A6C-D071-443C-BAEAEA4A12FF}"/>
          </ac:spMkLst>
        </pc:spChg>
        <pc:spChg chg="mod">
          <ac:chgData name="PIYAPHON WU" userId="740db1d3-3461-4380-be87-29d84d0391aa" providerId="ADAL" clId="{FD5EA1CD-F008-4447-A5C6-AC14B156F153}" dt="2022-09-27T13:03:27.828" v="652"/>
          <ac:spMkLst>
            <pc:docMk/>
            <pc:sldMk cId="171822929" sldId="339"/>
            <ac:spMk id="51" creationId="{66AEF58C-5ECE-403A-A8ED-8F172C057A96}"/>
          </ac:spMkLst>
        </pc:spChg>
        <pc:spChg chg="mod">
          <ac:chgData name="PIYAPHON WU" userId="740db1d3-3461-4380-be87-29d84d0391aa" providerId="ADAL" clId="{FD5EA1CD-F008-4447-A5C6-AC14B156F153}" dt="2022-09-27T13:03:27.828" v="652"/>
          <ac:spMkLst>
            <pc:docMk/>
            <pc:sldMk cId="171822929" sldId="339"/>
            <ac:spMk id="53" creationId="{5E74D74E-2FB6-83E3-8BFE-D7B9A7CF5A41}"/>
          </ac:spMkLst>
        </pc:spChg>
        <pc:spChg chg="mod">
          <ac:chgData name="PIYAPHON WU" userId="740db1d3-3461-4380-be87-29d84d0391aa" providerId="ADAL" clId="{FD5EA1CD-F008-4447-A5C6-AC14B156F153}" dt="2022-09-27T13:03:27.828" v="652"/>
          <ac:spMkLst>
            <pc:docMk/>
            <pc:sldMk cId="171822929" sldId="339"/>
            <ac:spMk id="54" creationId="{F525AACB-AB4B-D618-7F0E-E158AE4B164D}"/>
          </ac:spMkLst>
        </pc:spChg>
        <pc:spChg chg="mod">
          <ac:chgData name="PIYAPHON WU" userId="740db1d3-3461-4380-be87-29d84d0391aa" providerId="ADAL" clId="{FD5EA1CD-F008-4447-A5C6-AC14B156F153}" dt="2022-09-27T13:03:27.828" v="652"/>
          <ac:spMkLst>
            <pc:docMk/>
            <pc:sldMk cId="171822929" sldId="339"/>
            <ac:spMk id="56" creationId="{B24398E8-445D-CE03-FCCD-FE57AE6AEC4D}"/>
          </ac:spMkLst>
        </pc:spChg>
        <pc:spChg chg="mod">
          <ac:chgData name="PIYAPHON WU" userId="740db1d3-3461-4380-be87-29d84d0391aa" providerId="ADAL" clId="{FD5EA1CD-F008-4447-A5C6-AC14B156F153}" dt="2022-09-27T13:03:27.828" v="652"/>
          <ac:spMkLst>
            <pc:docMk/>
            <pc:sldMk cId="171822929" sldId="339"/>
            <ac:spMk id="57" creationId="{F494ABD2-703D-DE64-DCCE-205B1E71BA6C}"/>
          </ac:spMkLst>
        </pc:spChg>
        <pc:spChg chg="add del mod">
          <ac:chgData name="PIYAPHON WU" userId="740db1d3-3461-4380-be87-29d84d0391aa" providerId="ADAL" clId="{FD5EA1CD-F008-4447-A5C6-AC14B156F153}" dt="2022-09-27T13:03:28.916" v="653"/>
          <ac:spMkLst>
            <pc:docMk/>
            <pc:sldMk cId="171822929" sldId="339"/>
            <ac:spMk id="58" creationId="{9413BC71-84D3-951B-E9A8-5769DBCA8C11}"/>
          </ac:spMkLst>
        </pc:spChg>
        <pc:spChg chg="add del mod">
          <ac:chgData name="PIYAPHON WU" userId="740db1d3-3461-4380-be87-29d84d0391aa" providerId="ADAL" clId="{FD5EA1CD-F008-4447-A5C6-AC14B156F153}" dt="2022-09-27T13:03:28.916" v="653"/>
          <ac:spMkLst>
            <pc:docMk/>
            <pc:sldMk cId="171822929" sldId="339"/>
            <ac:spMk id="59" creationId="{904A0D52-F933-EAB0-1041-7A4262E5FD73}"/>
          </ac:spMkLst>
        </pc:spChg>
        <pc:spChg chg="add del mod">
          <ac:chgData name="PIYAPHON WU" userId="740db1d3-3461-4380-be87-29d84d0391aa" providerId="ADAL" clId="{FD5EA1CD-F008-4447-A5C6-AC14B156F153}" dt="2022-09-27T13:03:28.916" v="653"/>
          <ac:spMkLst>
            <pc:docMk/>
            <pc:sldMk cId="171822929" sldId="339"/>
            <ac:spMk id="60" creationId="{1BAAEBB6-B537-864E-6C43-4C8E31AF1598}"/>
          </ac:spMkLst>
        </pc:spChg>
        <pc:spChg chg="add del mod">
          <ac:chgData name="PIYAPHON WU" userId="740db1d3-3461-4380-be87-29d84d0391aa" providerId="ADAL" clId="{FD5EA1CD-F008-4447-A5C6-AC14B156F153}" dt="2022-09-27T13:03:28.916" v="653"/>
          <ac:spMkLst>
            <pc:docMk/>
            <pc:sldMk cId="171822929" sldId="339"/>
            <ac:spMk id="61" creationId="{150DF45B-4F4D-312E-F224-344AFBD77C35}"/>
          </ac:spMkLst>
        </pc:spChg>
        <pc:spChg chg="add del mod">
          <ac:chgData name="PIYAPHON WU" userId="740db1d3-3461-4380-be87-29d84d0391aa" providerId="ADAL" clId="{FD5EA1CD-F008-4447-A5C6-AC14B156F153}" dt="2022-09-27T13:03:28.916" v="653"/>
          <ac:spMkLst>
            <pc:docMk/>
            <pc:sldMk cId="171822929" sldId="339"/>
            <ac:spMk id="62" creationId="{B7E1149B-C63B-BB0E-174C-47FB7C26BBCF}"/>
          </ac:spMkLst>
        </pc:spChg>
        <pc:spChg chg="add del mod">
          <ac:chgData name="PIYAPHON WU" userId="740db1d3-3461-4380-be87-29d84d0391aa" providerId="ADAL" clId="{FD5EA1CD-F008-4447-A5C6-AC14B156F153}" dt="2022-09-27T13:03:28.916" v="653"/>
          <ac:spMkLst>
            <pc:docMk/>
            <pc:sldMk cId="171822929" sldId="339"/>
            <ac:spMk id="63" creationId="{9F3A310F-080B-ECAA-18D4-E0D05C73C574}"/>
          </ac:spMkLst>
        </pc:spChg>
        <pc:spChg chg="add del mod">
          <ac:chgData name="PIYAPHON WU" userId="740db1d3-3461-4380-be87-29d84d0391aa" providerId="ADAL" clId="{FD5EA1CD-F008-4447-A5C6-AC14B156F153}" dt="2022-09-27T13:03:28.916" v="653"/>
          <ac:spMkLst>
            <pc:docMk/>
            <pc:sldMk cId="171822929" sldId="339"/>
            <ac:spMk id="2304" creationId="{415755BA-D9EF-4FEC-218D-0335404D9AE9}"/>
          </ac:spMkLst>
        </pc:spChg>
        <pc:spChg chg="add del mod">
          <ac:chgData name="PIYAPHON WU" userId="740db1d3-3461-4380-be87-29d84d0391aa" providerId="ADAL" clId="{FD5EA1CD-F008-4447-A5C6-AC14B156F153}" dt="2022-09-27T13:03:28.916" v="653"/>
          <ac:spMkLst>
            <pc:docMk/>
            <pc:sldMk cId="171822929" sldId="339"/>
            <ac:spMk id="2305" creationId="{C394BF9C-83B9-968A-11D1-084A14F570C6}"/>
          </ac:spMkLst>
        </pc:spChg>
        <pc:spChg chg="add del mod">
          <ac:chgData name="PIYAPHON WU" userId="740db1d3-3461-4380-be87-29d84d0391aa" providerId="ADAL" clId="{FD5EA1CD-F008-4447-A5C6-AC14B156F153}" dt="2022-09-27T13:03:40.840" v="655"/>
          <ac:spMkLst>
            <pc:docMk/>
            <pc:sldMk cId="171822929" sldId="339"/>
            <ac:spMk id="2306" creationId="{40428E6B-6DF0-E293-EECA-F73323D12C8B}"/>
          </ac:spMkLst>
        </pc:spChg>
        <pc:spChg chg="add del mod">
          <ac:chgData name="PIYAPHON WU" userId="740db1d3-3461-4380-be87-29d84d0391aa" providerId="ADAL" clId="{FD5EA1CD-F008-4447-A5C6-AC14B156F153}" dt="2022-09-27T13:03:40.840" v="655"/>
          <ac:spMkLst>
            <pc:docMk/>
            <pc:sldMk cId="171822929" sldId="339"/>
            <ac:spMk id="2307" creationId="{9A34FE19-0223-543D-6FAC-D166B1B174F2}"/>
          </ac:spMkLst>
        </pc:spChg>
        <pc:spChg chg="add del mod">
          <ac:chgData name="PIYAPHON WU" userId="740db1d3-3461-4380-be87-29d84d0391aa" providerId="ADAL" clId="{FD5EA1CD-F008-4447-A5C6-AC14B156F153}" dt="2022-09-27T13:03:40.840" v="655"/>
          <ac:spMkLst>
            <pc:docMk/>
            <pc:sldMk cId="171822929" sldId="339"/>
            <ac:spMk id="2308" creationId="{40CEA9D0-B5F0-2785-B5FD-A31ACCEF2A04}"/>
          </ac:spMkLst>
        </pc:spChg>
        <pc:spChg chg="add del mod">
          <ac:chgData name="PIYAPHON WU" userId="740db1d3-3461-4380-be87-29d84d0391aa" providerId="ADAL" clId="{FD5EA1CD-F008-4447-A5C6-AC14B156F153}" dt="2022-09-27T13:03:40.840" v="655"/>
          <ac:spMkLst>
            <pc:docMk/>
            <pc:sldMk cId="171822929" sldId="339"/>
            <ac:spMk id="2309" creationId="{D0A41598-1BF1-1927-46D4-E714BB049EB1}"/>
          </ac:spMkLst>
        </pc:spChg>
        <pc:spChg chg="add del mod">
          <ac:chgData name="PIYAPHON WU" userId="740db1d3-3461-4380-be87-29d84d0391aa" providerId="ADAL" clId="{FD5EA1CD-F008-4447-A5C6-AC14B156F153}" dt="2022-09-27T13:03:40.840" v="655"/>
          <ac:spMkLst>
            <pc:docMk/>
            <pc:sldMk cId="171822929" sldId="339"/>
            <ac:spMk id="2310" creationId="{26F47B7F-151D-2F06-55E5-F5A44497BCC4}"/>
          </ac:spMkLst>
        </pc:spChg>
        <pc:spChg chg="add del mod">
          <ac:chgData name="PIYAPHON WU" userId="740db1d3-3461-4380-be87-29d84d0391aa" providerId="ADAL" clId="{FD5EA1CD-F008-4447-A5C6-AC14B156F153}" dt="2022-09-27T13:03:40.840" v="655"/>
          <ac:spMkLst>
            <pc:docMk/>
            <pc:sldMk cId="171822929" sldId="339"/>
            <ac:spMk id="2311" creationId="{07EDE86E-C98F-6437-A807-672D39BCC0A5}"/>
          </ac:spMkLst>
        </pc:spChg>
        <pc:spChg chg="add del mod">
          <ac:chgData name="PIYAPHON WU" userId="740db1d3-3461-4380-be87-29d84d0391aa" providerId="ADAL" clId="{FD5EA1CD-F008-4447-A5C6-AC14B156F153}" dt="2022-09-27T13:03:40.840" v="655"/>
          <ac:spMkLst>
            <pc:docMk/>
            <pc:sldMk cId="171822929" sldId="339"/>
            <ac:spMk id="2312" creationId="{D791D13F-114D-AF0E-122A-C9A2B9E61B5D}"/>
          </ac:spMkLst>
        </pc:spChg>
        <pc:spChg chg="add del mod">
          <ac:chgData name="PIYAPHON WU" userId="740db1d3-3461-4380-be87-29d84d0391aa" providerId="ADAL" clId="{FD5EA1CD-F008-4447-A5C6-AC14B156F153}" dt="2022-09-27T13:03:40.840" v="655"/>
          <ac:spMkLst>
            <pc:docMk/>
            <pc:sldMk cId="171822929" sldId="339"/>
            <ac:spMk id="2313" creationId="{9438F385-E7E8-A470-E440-8BEF6FB7BFD0}"/>
          </ac:spMkLst>
        </pc:spChg>
        <pc:spChg chg="add del mod">
          <ac:chgData name="PIYAPHON WU" userId="740db1d3-3461-4380-be87-29d84d0391aa" providerId="ADAL" clId="{FD5EA1CD-F008-4447-A5C6-AC14B156F153}" dt="2022-09-27T13:03:40.840" v="655"/>
          <ac:spMkLst>
            <pc:docMk/>
            <pc:sldMk cId="171822929" sldId="339"/>
            <ac:spMk id="2314" creationId="{A00D2E33-1F53-ED1B-55A4-FC6CA74ECA70}"/>
          </ac:spMkLst>
        </pc:spChg>
        <pc:spChg chg="mod">
          <ac:chgData name="PIYAPHON WU" userId="740db1d3-3461-4380-be87-29d84d0391aa" providerId="ADAL" clId="{FD5EA1CD-F008-4447-A5C6-AC14B156F153}" dt="2022-09-27T12:45:43.504" v="317" actId="20577"/>
          <ac:spMkLst>
            <pc:docMk/>
            <pc:sldMk cId="171822929" sldId="339"/>
            <ac:spMk id="2356" creationId="{00000000-0000-0000-0000-000000000000}"/>
          </ac:spMkLst>
        </pc:spChg>
        <pc:spChg chg="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2361" creationId="{00000000-0000-0000-0000-000000000000}"/>
          </ac:spMkLst>
        </pc:spChg>
        <pc:spChg chg="del mod">
          <ac:chgData name="PIYAPHON WU" userId="740db1d3-3461-4380-be87-29d84d0391aa" providerId="ADAL" clId="{FD5EA1CD-F008-4447-A5C6-AC14B156F153}" dt="2022-09-27T12:49:02.509" v="396" actId="478"/>
          <ac:spMkLst>
            <pc:docMk/>
            <pc:sldMk cId="171822929" sldId="339"/>
            <ac:spMk id="2362" creationId="{00000000-0000-0000-0000-000000000000}"/>
          </ac:spMkLst>
        </pc:spChg>
        <pc:spChg chg="del mod">
          <ac:chgData name="PIYAPHON WU" userId="740db1d3-3461-4380-be87-29d84d0391aa" providerId="ADAL" clId="{FD5EA1CD-F008-4447-A5C6-AC14B156F153}" dt="2022-09-27T13:02:44.387" v="647" actId="478"/>
          <ac:spMkLst>
            <pc:docMk/>
            <pc:sldMk cId="171822929" sldId="339"/>
            <ac:spMk id="2363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49:02.509" v="396" actId="478"/>
          <ac:spMkLst>
            <pc:docMk/>
            <pc:sldMk cId="171822929" sldId="339"/>
            <ac:spMk id="2370" creationId="{00000000-0000-0000-0000-000000000000}"/>
          </ac:spMkLst>
        </pc:spChg>
        <pc:grpChg chg="add del mod">
          <ac:chgData name="PIYAPHON WU" userId="740db1d3-3461-4380-be87-29d84d0391aa" providerId="ADAL" clId="{FD5EA1CD-F008-4447-A5C6-AC14B156F153}" dt="2022-09-27T13:03:23.320" v="649"/>
          <ac:grpSpMkLst>
            <pc:docMk/>
            <pc:sldMk cId="171822929" sldId="339"/>
            <ac:grpSpMk id="31" creationId="{D545316F-E837-228F-8538-2D21906E3B74}"/>
          </ac:grpSpMkLst>
        </pc:grpChg>
        <pc:grpChg chg="add del mod">
          <ac:chgData name="PIYAPHON WU" userId="740db1d3-3461-4380-be87-29d84d0391aa" providerId="ADAL" clId="{FD5EA1CD-F008-4447-A5C6-AC14B156F153}" dt="2022-09-27T13:03:23.320" v="649"/>
          <ac:grpSpMkLst>
            <pc:docMk/>
            <pc:sldMk cId="171822929" sldId="339"/>
            <ac:grpSpMk id="34" creationId="{5A8867BB-1179-EF14-C1F6-058EF87F9493}"/>
          </ac:grpSpMkLst>
        </pc:grpChg>
        <pc:grpChg chg="add del mod">
          <ac:chgData name="PIYAPHON WU" userId="740db1d3-3461-4380-be87-29d84d0391aa" providerId="ADAL" clId="{FD5EA1CD-F008-4447-A5C6-AC14B156F153}" dt="2022-09-27T13:03:23.320" v="649"/>
          <ac:grpSpMkLst>
            <pc:docMk/>
            <pc:sldMk cId="171822929" sldId="339"/>
            <ac:grpSpMk id="37" creationId="{44532040-5BDF-0067-071F-74A0B78AE0A8}"/>
          </ac:grpSpMkLst>
        </pc:grpChg>
        <pc:grpChg chg="add del mod">
          <ac:chgData name="PIYAPHON WU" userId="740db1d3-3461-4380-be87-29d84d0391aa" providerId="ADAL" clId="{FD5EA1CD-F008-4447-A5C6-AC14B156F153}" dt="2022-09-27T13:03:28.916" v="653"/>
          <ac:grpSpMkLst>
            <pc:docMk/>
            <pc:sldMk cId="171822929" sldId="339"/>
            <ac:grpSpMk id="49" creationId="{BE90E010-4016-83EF-0F3C-05EA0E523C88}"/>
          </ac:grpSpMkLst>
        </pc:grpChg>
        <pc:grpChg chg="add del mod">
          <ac:chgData name="PIYAPHON WU" userId="740db1d3-3461-4380-be87-29d84d0391aa" providerId="ADAL" clId="{FD5EA1CD-F008-4447-A5C6-AC14B156F153}" dt="2022-09-27T13:03:28.916" v="653"/>
          <ac:grpSpMkLst>
            <pc:docMk/>
            <pc:sldMk cId="171822929" sldId="339"/>
            <ac:grpSpMk id="52" creationId="{C351E55A-5B77-6522-88A5-2F077B6226F8}"/>
          </ac:grpSpMkLst>
        </pc:grpChg>
        <pc:grpChg chg="add del mod">
          <ac:chgData name="PIYAPHON WU" userId="740db1d3-3461-4380-be87-29d84d0391aa" providerId="ADAL" clId="{FD5EA1CD-F008-4447-A5C6-AC14B156F153}" dt="2022-09-27T13:03:28.916" v="653"/>
          <ac:grpSpMkLst>
            <pc:docMk/>
            <pc:sldMk cId="171822929" sldId="339"/>
            <ac:grpSpMk id="55" creationId="{8877E83F-9CEA-B8B4-3206-1CC04A4A77AC}"/>
          </ac:grpSpMkLst>
        </pc:grpChg>
        <pc:grpChg chg="del mod">
          <ac:chgData name="PIYAPHON WU" userId="740db1d3-3461-4380-be87-29d84d0391aa" providerId="ADAL" clId="{FD5EA1CD-F008-4447-A5C6-AC14B156F153}" dt="2022-09-27T13:02:44.387" v="647" actId="478"/>
          <ac:grpSpMkLst>
            <pc:docMk/>
            <pc:sldMk cId="171822929" sldId="339"/>
            <ac:grpSpMk id="2357" creationId="{00000000-0000-0000-0000-000000000000}"/>
          </ac:grpSpMkLst>
        </pc:grpChg>
        <pc:grpChg chg="del mod">
          <ac:chgData name="PIYAPHON WU" userId="740db1d3-3461-4380-be87-29d84d0391aa" providerId="ADAL" clId="{FD5EA1CD-F008-4447-A5C6-AC14B156F153}" dt="2022-09-27T12:45:55.442" v="319" actId="478"/>
          <ac:grpSpMkLst>
            <pc:docMk/>
            <pc:sldMk cId="171822929" sldId="339"/>
            <ac:grpSpMk id="2364" creationId="{00000000-0000-0000-0000-000000000000}"/>
          </ac:grpSpMkLst>
        </pc:grpChg>
        <pc:graphicFrameChg chg="add del mod modGraphic">
          <ac:chgData name="PIYAPHON WU" userId="740db1d3-3461-4380-be87-29d84d0391aa" providerId="ADAL" clId="{FD5EA1CD-F008-4447-A5C6-AC14B156F153}" dt="2022-09-27T13:02:44.387" v="647" actId="478"/>
          <ac:graphicFrameMkLst>
            <pc:docMk/>
            <pc:sldMk cId="171822929" sldId="339"/>
            <ac:graphicFrameMk id="8" creationId="{21F603F4-271C-DEB0-462D-F2C31EE3BB6E}"/>
          </ac:graphicFrameMkLst>
        </pc:graphicFrameChg>
        <pc:graphicFrameChg chg="add del mod">
          <ac:chgData name="PIYAPHON WU" userId="740db1d3-3461-4380-be87-29d84d0391aa" providerId="ADAL" clId="{FD5EA1CD-F008-4447-A5C6-AC14B156F153}" dt="2022-09-27T13:02:44.387" v="647" actId="478"/>
          <ac:graphicFrameMkLst>
            <pc:docMk/>
            <pc:sldMk cId="171822929" sldId="339"/>
            <ac:graphicFrameMk id="18" creationId="{CF6C3C4D-4D26-8004-FA10-8C067562D1EE}"/>
          </ac:graphicFrameMkLst>
        </pc:graphicFrameChg>
        <pc:picChg chg="add del mod">
          <ac:chgData name="PIYAPHON WU" userId="740db1d3-3461-4380-be87-29d84d0391aa" providerId="ADAL" clId="{FD5EA1CD-F008-4447-A5C6-AC14B156F153}" dt="2022-09-27T13:02:44.387" v="647" actId="478"/>
          <ac:picMkLst>
            <pc:docMk/>
            <pc:sldMk cId="171822929" sldId="339"/>
            <ac:picMk id="9" creationId="{EB5D00B5-A5DE-0D5D-9865-9E3699890CAC}"/>
          </ac:picMkLst>
        </pc:picChg>
        <pc:picChg chg="add del mod">
          <ac:chgData name="PIYAPHON WU" userId="740db1d3-3461-4380-be87-29d84d0391aa" providerId="ADAL" clId="{FD5EA1CD-F008-4447-A5C6-AC14B156F153}" dt="2022-09-27T13:02:44.387" v="647" actId="478"/>
          <ac:picMkLst>
            <pc:docMk/>
            <pc:sldMk cId="171822929" sldId="339"/>
            <ac:picMk id="23" creationId="{E1454199-53F2-F837-320F-3A4C20CF51E3}"/>
          </ac:picMkLst>
        </pc:picChg>
        <pc:picChg chg="add del">
          <ac:chgData name="PIYAPHON WU" userId="740db1d3-3461-4380-be87-29d84d0391aa" providerId="ADAL" clId="{FD5EA1CD-F008-4447-A5C6-AC14B156F153}" dt="2022-09-27T13:03:26.918" v="651"/>
          <ac:picMkLst>
            <pc:docMk/>
            <pc:sldMk cId="171822929" sldId="339"/>
            <ac:picMk id="48" creationId="{C241E5EC-798E-E607-E99E-A19ED79E82A3}"/>
          </ac:picMkLst>
        </pc:picChg>
        <pc:cxnChg chg="del mod">
          <ac:chgData name="PIYAPHON WU" userId="740db1d3-3461-4380-be87-29d84d0391aa" providerId="ADAL" clId="{FD5EA1CD-F008-4447-A5C6-AC14B156F153}" dt="2022-09-27T12:46:43.754" v="342" actId="478"/>
          <ac:cxnSpMkLst>
            <pc:docMk/>
            <pc:sldMk cId="171822929" sldId="339"/>
            <ac:cxnSpMk id="2360" creationId="{00000000-0000-0000-0000-000000000000}"/>
          </ac:cxnSpMkLst>
        </pc:cxnChg>
      </pc:sldChg>
      <pc:sldChg chg="addSp delSp modSp add mod modAnim">
        <pc:chgData name="PIYAPHON WU" userId="740db1d3-3461-4380-be87-29d84d0391aa" providerId="ADAL" clId="{FD5EA1CD-F008-4447-A5C6-AC14B156F153}" dt="2022-09-28T12:40:39.609" v="1204"/>
        <pc:sldMkLst>
          <pc:docMk/>
          <pc:sldMk cId="1084511534" sldId="340"/>
        </pc:sldMkLst>
        <pc:spChg chg="add del mod">
          <ac:chgData name="PIYAPHON WU" userId="740db1d3-3461-4380-be87-29d84d0391aa" providerId="ADAL" clId="{FD5EA1CD-F008-4447-A5C6-AC14B156F153}" dt="2022-09-27T12:58:00.341" v="545" actId="478"/>
          <ac:spMkLst>
            <pc:docMk/>
            <pc:sldMk cId="1084511534" sldId="340"/>
            <ac:spMk id="4" creationId="{59852D45-5BF8-B9A1-7D81-09989937DB23}"/>
          </ac:spMkLst>
        </pc:spChg>
        <pc:spChg chg="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6" creationId="{7F975647-0D6C-720C-5DD7-582EEA12A2E7}"/>
          </ac:spMkLst>
        </pc:spChg>
        <pc:spChg chg="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7" creationId="{56FB93A2-65E5-F3B7-00B9-2ED2C2B0FC6C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8" creationId="{D5E6C002-8343-C927-5486-F6C9691898AF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9" creationId="{F9E6138D-F302-94A2-FCF5-0BF6A130C2A9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10" creationId="{46E9E7D5-DBCC-4AC1-4ECA-B425FB108C38}"/>
          </ac:spMkLst>
        </pc:spChg>
        <pc:spChg chg="add mod">
          <ac:chgData name="PIYAPHON WU" userId="740db1d3-3461-4380-be87-29d84d0391aa" providerId="ADAL" clId="{FD5EA1CD-F008-4447-A5C6-AC14B156F153}" dt="2022-09-28T12:34:44.484" v="1185" actId="14100"/>
          <ac:spMkLst>
            <pc:docMk/>
            <pc:sldMk cId="1084511534" sldId="340"/>
            <ac:spMk id="12" creationId="{81E3BE89-A502-1F38-4268-A687AF42EE1F}"/>
          </ac:spMkLst>
        </pc:spChg>
        <pc:spChg chg="add mod">
          <ac:chgData name="PIYAPHON WU" userId="740db1d3-3461-4380-be87-29d84d0391aa" providerId="ADAL" clId="{FD5EA1CD-F008-4447-A5C6-AC14B156F153}" dt="2022-09-28T12:34:46.385" v="1186" actId="14100"/>
          <ac:spMkLst>
            <pc:docMk/>
            <pc:sldMk cId="1084511534" sldId="340"/>
            <ac:spMk id="13" creationId="{0A25B273-A585-E8F8-6B1B-B9464550F93E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14" creationId="{0CBFE38B-710A-AF0C-E5AF-6330FE8B398D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15" creationId="{BB50C1FE-7BA3-6505-64AB-7E02B76060AE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17" creationId="{77A56EE3-2370-3F45-F8CA-105DE577CB50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18" creationId="{E589E38E-97B0-5A1E-79E4-806580CDADEF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19" creationId="{66FE54D2-1413-9381-8AB4-7226B6DA9DE4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20" creationId="{F9BC2480-4D21-D236-5429-75E811324CB0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22" creationId="{B87B7954-EFA0-057E-D901-8809CA979E62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24" creationId="{19734FF3-1E35-7FEF-05B0-8EFFC06DADCE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25" creationId="{0F9CC499-BB60-18D3-9D8E-DCBFFFE16702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26" creationId="{36C9F3B6-66CE-BD14-B2AC-00BFCCFF1D45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27" creationId="{F33D09E9-2410-8E64-D1B4-60CD3C99DDE5}"/>
          </ac:spMkLst>
        </pc:spChg>
        <pc:spChg chg="add mod">
          <ac:chgData name="PIYAPHON WU" userId="740db1d3-3461-4380-be87-29d84d0391aa" providerId="ADAL" clId="{FD5EA1CD-F008-4447-A5C6-AC14B156F153}" dt="2022-09-27T12:58:37.356" v="554" actId="1076"/>
          <ac:spMkLst>
            <pc:docMk/>
            <pc:sldMk cId="1084511534" sldId="340"/>
            <ac:spMk id="28" creationId="{2BD09026-51C0-FA38-1A7F-7AFD31A90AF5}"/>
          </ac:spMkLst>
        </pc:spChg>
        <pc:spChg chg="mod">
          <ac:chgData name="PIYAPHON WU" userId="740db1d3-3461-4380-be87-29d84d0391aa" providerId="ADAL" clId="{FD5EA1CD-F008-4447-A5C6-AC14B156F153}" dt="2022-09-27T12:57:55.658" v="543" actId="207"/>
          <ac:spMkLst>
            <pc:docMk/>
            <pc:sldMk cId="1084511534" sldId="340"/>
            <ac:spMk id="2100" creationId="{00000000-0000-0000-0000-000000000000}"/>
          </ac:spMkLst>
        </pc:spChg>
        <pc:spChg chg="del">
          <ac:chgData name="PIYAPHON WU" userId="740db1d3-3461-4380-be87-29d84d0391aa" providerId="ADAL" clId="{FD5EA1CD-F008-4447-A5C6-AC14B156F153}" dt="2022-09-27T12:57:58.465" v="544" actId="478"/>
          <ac:spMkLst>
            <pc:docMk/>
            <pc:sldMk cId="1084511534" sldId="340"/>
            <ac:spMk id="2101" creationId="{00000000-0000-0000-0000-000000000000}"/>
          </ac:spMkLst>
        </pc:spChg>
        <pc:grpChg chg="add mod">
          <ac:chgData name="PIYAPHON WU" userId="740db1d3-3461-4380-be87-29d84d0391aa" providerId="ADAL" clId="{FD5EA1CD-F008-4447-A5C6-AC14B156F153}" dt="2022-09-27T12:58:37.356" v="554" actId="1076"/>
          <ac:grpSpMkLst>
            <pc:docMk/>
            <pc:sldMk cId="1084511534" sldId="340"/>
            <ac:grpSpMk id="5" creationId="{FD69EAEB-C581-0920-9852-3BC753A40072}"/>
          </ac:grpSpMkLst>
        </pc:grpChg>
        <pc:graphicFrameChg chg="add mod">
          <ac:chgData name="PIYAPHON WU" userId="740db1d3-3461-4380-be87-29d84d0391aa" providerId="ADAL" clId="{FD5EA1CD-F008-4447-A5C6-AC14B156F153}" dt="2022-09-27T12:58:37.356" v="554" actId="1076"/>
          <ac:graphicFrameMkLst>
            <pc:docMk/>
            <pc:sldMk cId="1084511534" sldId="340"/>
            <ac:graphicFrameMk id="11" creationId="{D2C120FB-7BD0-0452-824F-550C6BC7F726}"/>
          </ac:graphicFrameMkLst>
        </pc:graphicFrameChg>
        <pc:graphicFrameChg chg="add mod">
          <ac:chgData name="PIYAPHON WU" userId="740db1d3-3461-4380-be87-29d84d0391aa" providerId="ADAL" clId="{FD5EA1CD-F008-4447-A5C6-AC14B156F153}" dt="2022-09-27T12:58:37.356" v="554" actId="1076"/>
          <ac:graphicFrameMkLst>
            <pc:docMk/>
            <pc:sldMk cId="1084511534" sldId="340"/>
            <ac:graphicFrameMk id="21" creationId="{5E7DAE7E-53D8-CBB4-91A7-79B810E0296C}"/>
          </ac:graphicFrameMkLst>
        </pc:graphicFrameChg>
        <pc:picChg chg="add mod">
          <ac:chgData name="PIYAPHON WU" userId="740db1d3-3461-4380-be87-29d84d0391aa" providerId="ADAL" clId="{FD5EA1CD-F008-4447-A5C6-AC14B156F153}" dt="2022-09-27T12:58:37.356" v="554" actId="1076"/>
          <ac:picMkLst>
            <pc:docMk/>
            <pc:sldMk cId="1084511534" sldId="340"/>
            <ac:picMk id="16" creationId="{B818D659-F429-B021-E54B-7E35367236EC}"/>
          </ac:picMkLst>
        </pc:picChg>
        <pc:picChg chg="add mod">
          <ac:chgData name="PIYAPHON WU" userId="740db1d3-3461-4380-be87-29d84d0391aa" providerId="ADAL" clId="{FD5EA1CD-F008-4447-A5C6-AC14B156F153}" dt="2022-09-27T12:58:37.356" v="554" actId="1076"/>
          <ac:picMkLst>
            <pc:docMk/>
            <pc:sldMk cId="1084511534" sldId="340"/>
            <ac:picMk id="23" creationId="{1CAE6D26-D675-80E8-95F0-F552E890E0B1}"/>
          </ac:picMkLst>
        </pc:picChg>
        <pc:picChg chg="del">
          <ac:chgData name="PIYAPHON WU" userId="740db1d3-3461-4380-be87-29d84d0391aa" providerId="ADAL" clId="{FD5EA1CD-F008-4447-A5C6-AC14B156F153}" dt="2022-09-27T12:58:00.341" v="545" actId="478"/>
          <ac:picMkLst>
            <pc:docMk/>
            <pc:sldMk cId="1084511534" sldId="340"/>
            <ac:picMk id="1028" creationId="{83213FFB-95EA-653C-57CC-B2388BEABC3A}"/>
          </ac:picMkLst>
        </pc:picChg>
        <pc:picChg chg="del">
          <ac:chgData name="PIYAPHON WU" userId="740db1d3-3461-4380-be87-29d84d0391aa" providerId="ADAL" clId="{FD5EA1CD-F008-4447-A5C6-AC14B156F153}" dt="2022-09-27T12:58:00.341" v="545" actId="478"/>
          <ac:picMkLst>
            <pc:docMk/>
            <pc:sldMk cId="1084511534" sldId="340"/>
            <ac:picMk id="1032" creationId="{75A27F32-AFA9-8D66-C96B-C9E4F20F2B44}"/>
          </ac:picMkLst>
        </pc:picChg>
        <pc:cxnChg chg="del">
          <ac:chgData name="PIYAPHON WU" userId="740db1d3-3461-4380-be87-29d84d0391aa" providerId="ADAL" clId="{FD5EA1CD-F008-4447-A5C6-AC14B156F153}" dt="2022-09-27T12:58:00.341" v="545" actId="478"/>
          <ac:cxnSpMkLst>
            <pc:docMk/>
            <pc:sldMk cId="1084511534" sldId="340"/>
            <ac:cxnSpMk id="3" creationId="{1BCB0F50-37CB-6DBA-803A-6FB0E71438D8}"/>
          </ac:cxnSpMkLst>
        </pc:cxnChg>
      </pc:sldChg>
      <pc:sldChg chg="modSp mod">
        <pc:chgData name="PIYAPHON WU" userId="740db1d3-3461-4380-be87-29d84d0391aa" providerId="ADAL" clId="{FD5EA1CD-F008-4447-A5C6-AC14B156F153}" dt="2022-09-28T13:52:56.401" v="1716" actId="1440"/>
        <pc:sldMkLst>
          <pc:docMk/>
          <pc:sldMk cId="2810772274" sldId="343"/>
        </pc:sldMkLst>
        <pc:picChg chg="mod">
          <ac:chgData name="PIYAPHON WU" userId="740db1d3-3461-4380-be87-29d84d0391aa" providerId="ADAL" clId="{FD5EA1CD-F008-4447-A5C6-AC14B156F153}" dt="2022-09-28T13:52:56.401" v="1716" actId="1440"/>
          <ac:picMkLst>
            <pc:docMk/>
            <pc:sldMk cId="2810772274" sldId="343"/>
            <ac:picMk id="17" creationId="{0FB371FD-2914-8A73-A4B6-52BBB9245D28}"/>
          </ac:picMkLst>
        </pc:picChg>
      </pc:sldChg>
      <pc:sldChg chg="modSp add mod">
        <pc:chgData name="PIYAPHON WU" userId="740db1d3-3461-4380-be87-29d84d0391aa" providerId="ADAL" clId="{FD5EA1CD-F008-4447-A5C6-AC14B156F153}" dt="2022-09-28T13:00:49.427" v="1563" actId="1076"/>
        <pc:sldMkLst>
          <pc:docMk/>
          <pc:sldMk cId="3425032449" sldId="346"/>
        </pc:sldMkLst>
        <pc:spChg chg="mod">
          <ac:chgData name="PIYAPHON WU" userId="740db1d3-3461-4380-be87-29d84d0391aa" providerId="ADAL" clId="{FD5EA1CD-F008-4447-A5C6-AC14B156F153}" dt="2022-09-28T13:00:49.427" v="1563" actId="1076"/>
          <ac:spMkLst>
            <pc:docMk/>
            <pc:sldMk cId="3425032449" sldId="346"/>
            <ac:spMk id="2435" creationId="{00000000-0000-0000-0000-000000000000}"/>
          </ac:spMkLst>
        </pc:spChg>
      </pc:sldChg>
      <pc:sldChg chg="delSp modSp mod">
        <pc:chgData name="PIYAPHON WU" userId="740db1d3-3461-4380-be87-29d84d0391aa" providerId="ADAL" clId="{FD5EA1CD-F008-4447-A5C6-AC14B156F153}" dt="2022-09-28T13:54:39.132" v="1760" actId="478"/>
        <pc:sldMkLst>
          <pc:docMk/>
          <pc:sldMk cId="3315663200" sldId="347"/>
        </pc:sldMkLst>
        <pc:spChg chg="mod">
          <ac:chgData name="PIYAPHON WU" userId="740db1d3-3461-4380-be87-29d84d0391aa" providerId="ADAL" clId="{FD5EA1CD-F008-4447-A5C6-AC14B156F153}" dt="2022-09-28T13:54:36.184" v="1759" actId="1076"/>
          <ac:spMkLst>
            <pc:docMk/>
            <pc:sldMk cId="3315663200" sldId="347"/>
            <ac:spMk id="15" creationId="{3052C458-D64E-329D-8A8C-7E1071D300D2}"/>
          </ac:spMkLst>
        </pc:spChg>
        <pc:spChg chg="del">
          <ac:chgData name="PIYAPHON WU" userId="740db1d3-3461-4380-be87-29d84d0391aa" providerId="ADAL" clId="{FD5EA1CD-F008-4447-A5C6-AC14B156F153}" dt="2022-09-28T13:54:39.132" v="1760" actId="478"/>
          <ac:spMkLst>
            <pc:docMk/>
            <pc:sldMk cId="3315663200" sldId="347"/>
            <ac:spMk id="49" creationId="{8EC1D145-5E2E-8C8F-9C23-1808D63AE2A8}"/>
          </ac:spMkLst>
        </pc:spChg>
      </pc:sldChg>
      <pc:sldMasterChg chg="delSldLayout">
        <pc:chgData name="PIYAPHON WU" userId="740db1d3-3461-4380-be87-29d84d0391aa" providerId="ADAL" clId="{FD5EA1CD-F008-4447-A5C6-AC14B156F153}" dt="2022-09-28T14:01:49.514" v="1761" actId="47"/>
        <pc:sldMasterMkLst>
          <pc:docMk/>
          <pc:sldMasterMk cId="0" sldId="2147483696"/>
        </pc:sldMasterMkLst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49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52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53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54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55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56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57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63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64"/>
          </pc:sldLayoutMkLst>
        </pc:sldLayoutChg>
        <pc:sldLayoutChg chg="del">
          <pc:chgData name="PIYAPHON WU" userId="740db1d3-3461-4380-be87-29d84d0391aa" providerId="ADAL" clId="{FD5EA1CD-F008-4447-A5C6-AC14B156F153}" dt="2022-09-28T13:03:48.314" v="1612" actId="47"/>
          <pc:sldLayoutMkLst>
            <pc:docMk/>
            <pc:sldMasterMk cId="0" sldId="2147483696"/>
            <pc:sldLayoutMk cId="0" sldId="2147483665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67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68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69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70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71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72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73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74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75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77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78"/>
          </pc:sldLayoutMkLst>
        </pc:sldLayoutChg>
        <pc:sldLayoutChg chg="del">
          <pc:chgData name="PIYAPHON WU" userId="740db1d3-3461-4380-be87-29d84d0391aa" providerId="ADAL" clId="{FD5EA1CD-F008-4447-A5C6-AC14B156F153}" dt="2022-09-28T12:40:54.655" v="1205" actId="47"/>
          <pc:sldLayoutMkLst>
            <pc:docMk/>
            <pc:sldMasterMk cId="0" sldId="2147483696"/>
            <pc:sldLayoutMk cId="0" sldId="2147483679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80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81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82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83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84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85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86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87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88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89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90"/>
          </pc:sldLayoutMkLst>
        </pc:sldLayoutChg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6"/>
            <pc:sldLayoutMk cId="0" sldId="2147483691"/>
          </pc:sldLayoutMkLst>
        </pc:sldLayoutChg>
      </pc:sldMasterChg>
      <pc:sldMasterChg chg="del delSldLayout">
        <pc:chgData name="PIYAPHON WU" userId="740db1d3-3461-4380-be87-29d84d0391aa" providerId="ADAL" clId="{FD5EA1CD-F008-4447-A5C6-AC14B156F153}" dt="2022-09-28T14:01:49.514" v="1761" actId="47"/>
        <pc:sldMasterMkLst>
          <pc:docMk/>
          <pc:sldMasterMk cId="0" sldId="2147483697"/>
        </pc:sldMasterMkLst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7"/>
            <pc:sldLayoutMk cId="0" sldId="2147483694"/>
          </pc:sldLayoutMkLst>
        </pc:sldLayoutChg>
      </pc:sldMasterChg>
      <pc:sldMasterChg chg="del delSldLayout">
        <pc:chgData name="PIYAPHON WU" userId="740db1d3-3461-4380-be87-29d84d0391aa" providerId="ADAL" clId="{FD5EA1CD-F008-4447-A5C6-AC14B156F153}" dt="2022-09-28T14:01:49.514" v="1761" actId="47"/>
        <pc:sldMasterMkLst>
          <pc:docMk/>
          <pc:sldMasterMk cId="0" sldId="2147483698"/>
        </pc:sldMasterMkLst>
        <pc:sldLayoutChg chg="del">
          <pc:chgData name="PIYAPHON WU" userId="740db1d3-3461-4380-be87-29d84d0391aa" providerId="ADAL" clId="{FD5EA1CD-F008-4447-A5C6-AC14B156F153}" dt="2022-09-28T14:01:49.514" v="1761" actId="47"/>
          <pc:sldLayoutMkLst>
            <pc:docMk/>
            <pc:sldMasterMk cId="0" sldId="2147483698"/>
            <pc:sldLayoutMk cId="0" sldId="2147483695"/>
          </pc:sldLayoutMkLst>
        </pc:sldLayoutChg>
      </pc:sldMasterChg>
    </pc:docChg>
  </pc:docChgLst>
  <pc:docChgLst>
    <pc:chgData name="KAUNG KHANT SI THU -" userId="3dec6627-d379-4e68-9bcf-6b880646c231" providerId="ADAL" clId="{BE8CF398-F5AB-6F4A-96E8-241EC7BB905B}"/>
    <pc:docChg chg="undo custSel addSld modSld">
      <pc:chgData name="KAUNG KHANT SI THU -" userId="3dec6627-d379-4e68-9bcf-6b880646c231" providerId="ADAL" clId="{BE8CF398-F5AB-6F4A-96E8-241EC7BB905B}" dt="2022-09-28T13:39:21.229" v="246" actId="1076"/>
      <pc:docMkLst>
        <pc:docMk/>
      </pc:docMkLst>
      <pc:sldChg chg="modSp mod">
        <pc:chgData name="KAUNG KHANT SI THU -" userId="3dec6627-d379-4e68-9bcf-6b880646c231" providerId="ADAL" clId="{BE8CF398-F5AB-6F4A-96E8-241EC7BB905B}" dt="2022-09-28T13:14:36.403" v="56" actId="1076"/>
        <pc:sldMkLst>
          <pc:docMk/>
          <pc:sldMk cId="0" sldId="256"/>
        </pc:sldMkLst>
        <pc:spChg chg="mod">
          <ac:chgData name="KAUNG KHANT SI THU -" userId="3dec6627-d379-4e68-9bcf-6b880646c231" providerId="ADAL" clId="{BE8CF398-F5AB-6F4A-96E8-241EC7BB905B}" dt="2022-09-28T13:14:36.403" v="56" actId="1076"/>
          <ac:spMkLst>
            <pc:docMk/>
            <pc:sldMk cId="0" sldId="256"/>
            <ac:spMk id="1982" creationId="{00000000-0000-0000-0000-000000000000}"/>
          </ac:spMkLst>
        </pc:spChg>
      </pc:sldChg>
      <pc:sldChg chg="modSp">
        <pc:chgData name="KAUNG KHANT SI THU -" userId="3dec6627-d379-4e68-9bcf-6b880646c231" providerId="ADAL" clId="{BE8CF398-F5AB-6F4A-96E8-241EC7BB905B}" dt="2022-09-28T12:24:27.958" v="50" actId="1076"/>
        <pc:sldMkLst>
          <pc:docMk/>
          <pc:sldMk cId="0" sldId="269"/>
        </pc:sldMkLst>
        <pc:picChg chg="mod">
          <ac:chgData name="KAUNG KHANT SI THU -" userId="3dec6627-d379-4e68-9bcf-6b880646c231" providerId="ADAL" clId="{BE8CF398-F5AB-6F4A-96E8-241EC7BB905B}" dt="2022-09-28T12:24:27.958" v="50" actId="1076"/>
          <ac:picMkLst>
            <pc:docMk/>
            <pc:sldMk cId="0" sldId="269"/>
            <ac:picMk id="24" creationId="{161DC945-E8DE-0575-0430-D2B37B76EDE1}"/>
          </ac:picMkLst>
        </pc:picChg>
      </pc:sldChg>
      <pc:sldChg chg="modSp mod">
        <pc:chgData name="KAUNG KHANT SI THU -" userId="3dec6627-d379-4e68-9bcf-6b880646c231" providerId="ADAL" clId="{BE8CF398-F5AB-6F4A-96E8-241EC7BB905B}" dt="2022-09-28T13:20:25.303" v="61" actId="1076"/>
        <pc:sldMkLst>
          <pc:docMk/>
          <pc:sldMk cId="3065979920" sldId="337"/>
        </pc:sldMkLst>
        <pc:spChg chg="mod">
          <ac:chgData name="KAUNG KHANT SI THU -" userId="3dec6627-d379-4e68-9bcf-6b880646c231" providerId="ADAL" clId="{BE8CF398-F5AB-6F4A-96E8-241EC7BB905B}" dt="2022-09-28T13:20:25.303" v="61" actId="1076"/>
          <ac:spMkLst>
            <pc:docMk/>
            <pc:sldMk cId="3065979920" sldId="337"/>
            <ac:spMk id="19" creationId="{5E8CC10D-0E0A-2F11-AF20-C4B236A86E3E}"/>
          </ac:spMkLst>
        </pc:spChg>
      </pc:sldChg>
      <pc:sldChg chg="addSp delSp modSp new mod">
        <pc:chgData name="KAUNG KHANT SI THU -" userId="3dec6627-d379-4e68-9bcf-6b880646c231" providerId="ADAL" clId="{BE8CF398-F5AB-6F4A-96E8-241EC7BB905B}" dt="2022-09-27T17:47:16.748" v="8"/>
        <pc:sldMkLst>
          <pc:docMk/>
          <pc:sldMk cId="2224860019" sldId="341"/>
        </pc:sldMkLst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2" creationId="{3188D9D6-C45D-C2A1-4B0C-02F33D19AF91}"/>
          </ac:spMkLst>
        </pc:spChg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3" creationId="{9AFA48EA-51BD-B635-F215-A73E7820F2CB}"/>
          </ac:spMkLst>
        </pc:spChg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4" creationId="{C001CF0F-41EA-C5A4-B333-C8ADD1B332A7}"/>
          </ac:spMkLst>
        </pc:spChg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5" creationId="{D69A38EB-3C04-65EA-C6D9-485C4BD1CACD}"/>
          </ac:spMkLst>
        </pc:spChg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6" creationId="{EEA7EAC2-4068-84D3-87DC-9B31B4E8D12F}"/>
          </ac:spMkLst>
        </pc:spChg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7" creationId="{B3EFA8B2-8440-41CC-E5EA-D26756B845D7}"/>
          </ac:spMkLst>
        </pc:spChg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8" creationId="{8FFD144B-46CC-B3CB-8A13-E4FF38C2A22D}"/>
          </ac:spMkLst>
        </pc:spChg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9" creationId="{206B6807-D094-442F-D31E-374EEA4262DE}"/>
          </ac:spMkLst>
        </pc:spChg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10" creationId="{37BDE7F0-752A-76C4-62FB-92F4C4AF19BA}"/>
          </ac:spMkLst>
        </pc:spChg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11" creationId="{4BEACD8C-A0FE-B60C-7E7E-53F866D984B7}"/>
          </ac:spMkLst>
        </pc:spChg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12" creationId="{438E5480-0762-A2FF-1E7C-2312DDFED83F}"/>
          </ac:spMkLst>
        </pc:spChg>
        <pc:spChg chg="del">
          <ac:chgData name="KAUNG KHANT SI THU -" userId="3dec6627-d379-4e68-9bcf-6b880646c231" providerId="ADAL" clId="{BE8CF398-F5AB-6F4A-96E8-241EC7BB905B}" dt="2022-09-27T17:40:04.709" v="1" actId="478"/>
          <ac:spMkLst>
            <pc:docMk/>
            <pc:sldMk cId="2224860019" sldId="341"/>
            <ac:spMk id="13" creationId="{09CF30B6-DAE6-76B1-810D-EB10C791B749}"/>
          </ac:spMkLst>
        </pc:spChg>
        <pc:picChg chg="add mod">
          <ac:chgData name="KAUNG KHANT SI THU -" userId="3dec6627-d379-4e68-9bcf-6b880646c231" providerId="ADAL" clId="{BE8CF398-F5AB-6F4A-96E8-241EC7BB905B}" dt="2022-09-27T17:47:16.748" v="8"/>
          <ac:picMkLst>
            <pc:docMk/>
            <pc:sldMk cId="2224860019" sldId="341"/>
            <ac:picMk id="15" creationId="{F8F0A590-E84B-1C0D-5578-5EA4BF77F96B}"/>
          </ac:picMkLst>
        </pc:picChg>
      </pc:sldChg>
      <pc:sldChg chg="addSp delSp modSp new mod">
        <pc:chgData name="KAUNG KHANT SI THU -" userId="3dec6627-d379-4e68-9bcf-6b880646c231" providerId="ADAL" clId="{BE8CF398-F5AB-6F4A-96E8-241EC7BB905B}" dt="2022-09-27T17:48:49.430" v="15" actId="1076"/>
        <pc:sldMkLst>
          <pc:docMk/>
          <pc:sldMk cId="3208075371" sldId="342"/>
        </pc:sldMkLst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2" creationId="{80B4B231-C568-62A6-5688-2F1B14318495}"/>
          </ac:spMkLst>
        </pc:spChg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3" creationId="{2C1C4F64-A6A8-81BC-82C7-4C7E87AB4171}"/>
          </ac:spMkLst>
        </pc:spChg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4" creationId="{A5C41D46-3A07-8179-4C8D-14BC6E55FBEA}"/>
          </ac:spMkLst>
        </pc:spChg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5" creationId="{40D81771-946D-34F4-F85F-35A8E295AF01}"/>
          </ac:spMkLst>
        </pc:spChg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6" creationId="{DEBEC0D7-015E-CA5F-16DC-DE5EF7AEEE75}"/>
          </ac:spMkLst>
        </pc:spChg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7" creationId="{94587557-FE1C-193A-3702-C78A17A84E0B}"/>
          </ac:spMkLst>
        </pc:spChg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8" creationId="{5274EEE1-BF3C-8116-7F00-7D621A68809B}"/>
          </ac:spMkLst>
        </pc:spChg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9" creationId="{50E94106-73B7-D8F5-D4A8-02DF2EBDE7C4}"/>
          </ac:spMkLst>
        </pc:spChg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10" creationId="{7C6596AE-BE67-D4CA-69F6-519962B804BB}"/>
          </ac:spMkLst>
        </pc:spChg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11" creationId="{0ADA2C8C-5397-33C6-317B-590E479E0CB2}"/>
          </ac:spMkLst>
        </pc:spChg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12" creationId="{AFC6ED8F-57A4-5271-4A55-F362C986EFD4}"/>
          </ac:spMkLst>
        </pc:spChg>
        <pc:spChg chg="del">
          <ac:chgData name="KAUNG KHANT SI THU -" userId="3dec6627-d379-4e68-9bcf-6b880646c231" providerId="ADAL" clId="{BE8CF398-F5AB-6F4A-96E8-241EC7BB905B}" dt="2022-09-27T17:48:31.919" v="10" actId="478"/>
          <ac:spMkLst>
            <pc:docMk/>
            <pc:sldMk cId="3208075371" sldId="342"/>
            <ac:spMk id="13" creationId="{1382BC0C-C49E-7F56-624F-E421292E6978}"/>
          </ac:spMkLst>
        </pc:spChg>
        <pc:picChg chg="add mod">
          <ac:chgData name="KAUNG KHANT SI THU -" userId="3dec6627-d379-4e68-9bcf-6b880646c231" providerId="ADAL" clId="{BE8CF398-F5AB-6F4A-96E8-241EC7BB905B}" dt="2022-09-27T17:48:49.430" v="15" actId="1076"/>
          <ac:picMkLst>
            <pc:docMk/>
            <pc:sldMk cId="3208075371" sldId="342"/>
            <ac:picMk id="15" creationId="{02BED7B2-8E7D-6F44-C75A-7AF2BE04D1C2}"/>
          </ac:picMkLst>
        </pc:picChg>
      </pc:sldChg>
      <pc:sldChg chg="addSp delSp modSp new mod">
        <pc:chgData name="KAUNG KHANT SI THU -" userId="3dec6627-d379-4e68-9bcf-6b880646c231" providerId="ADAL" clId="{BE8CF398-F5AB-6F4A-96E8-241EC7BB905B}" dt="2022-09-27T17:54:38.509" v="42" actId="1076"/>
        <pc:sldMkLst>
          <pc:docMk/>
          <pc:sldMk cId="2810772274" sldId="343"/>
        </pc:sldMkLst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2" creationId="{15936855-3DA1-7133-D347-253E080CCE1F}"/>
          </ac:spMkLst>
        </pc:spChg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3" creationId="{0029D202-7F9E-213E-E397-3DB878692A81}"/>
          </ac:spMkLst>
        </pc:spChg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4" creationId="{7098FF33-FF5C-AC8F-4225-E5D2B5937F9B}"/>
          </ac:spMkLst>
        </pc:spChg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5" creationId="{17B70885-E7CB-9A84-4713-B41FB82B82E8}"/>
          </ac:spMkLst>
        </pc:spChg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6" creationId="{48E81FC7-2023-2337-0357-415F136D607B}"/>
          </ac:spMkLst>
        </pc:spChg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7" creationId="{3BC645C3-2D7D-DC29-1DB7-4456F6951429}"/>
          </ac:spMkLst>
        </pc:spChg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8" creationId="{26BB6CC6-4FC5-FB8C-6933-06A82B47AFED}"/>
          </ac:spMkLst>
        </pc:spChg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9" creationId="{D4BFBFB6-3BDE-4FEA-0EE2-E320C4A36AE2}"/>
          </ac:spMkLst>
        </pc:spChg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10" creationId="{EBDEE654-641B-4566-04B5-296A072C23BE}"/>
          </ac:spMkLst>
        </pc:spChg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11" creationId="{557BB4D2-E93B-66C4-08B1-B3B7CAE0E3E6}"/>
          </ac:spMkLst>
        </pc:spChg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12" creationId="{E119940A-6274-07F2-539C-9EAE37ACFCC6}"/>
          </ac:spMkLst>
        </pc:spChg>
        <pc:spChg chg="del">
          <ac:chgData name="KAUNG KHANT SI THU -" userId="3dec6627-d379-4e68-9bcf-6b880646c231" providerId="ADAL" clId="{BE8CF398-F5AB-6F4A-96E8-241EC7BB905B}" dt="2022-09-27T17:50:53.775" v="17" actId="478"/>
          <ac:spMkLst>
            <pc:docMk/>
            <pc:sldMk cId="2810772274" sldId="343"/>
            <ac:spMk id="13" creationId="{92796657-837B-5BB6-57C6-4E9DE991421A}"/>
          </ac:spMkLst>
        </pc:spChg>
        <pc:picChg chg="add del mod">
          <ac:chgData name="KAUNG KHANT SI THU -" userId="3dec6627-d379-4e68-9bcf-6b880646c231" providerId="ADAL" clId="{BE8CF398-F5AB-6F4A-96E8-241EC7BB905B}" dt="2022-09-27T17:51:27.383" v="25" actId="478"/>
          <ac:picMkLst>
            <pc:docMk/>
            <pc:sldMk cId="2810772274" sldId="343"/>
            <ac:picMk id="15" creationId="{5D1BC9EB-ECE8-5FFB-8FB9-68A57641C30F}"/>
          </ac:picMkLst>
        </pc:picChg>
        <pc:picChg chg="add mod modCrop">
          <ac:chgData name="KAUNG KHANT SI THU -" userId="3dec6627-d379-4e68-9bcf-6b880646c231" providerId="ADAL" clId="{BE8CF398-F5AB-6F4A-96E8-241EC7BB905B}" dt="2022-09-27T17:54:38.509" v="42" actId="1076"/>
          <ac:picMkLst>
            <pc:docMk/>
            <pc:sldMk cId="2810772274" sldId="343"/>
            <ac:picMk id="17" creationId="{0FB371FD-2914-8A73-A4B6-52BBB9245D28}"/>
          </ac:picMkLst>
        </pc:picChg>
      </pc:sldChg>
      <pc:sldChg chg="addSp delSp modSp new mod">
        <pc:chgData name="KAUNG KHANT SI THU -" userId="3dec6627-d379-4e68-9bcf-6b880646c231" providerId="ADAL" clId="{BE8CF398-F5AB-6F4A-96E8-241EC7BB905B}" dt="2022-09-27T17:53:50.372" v="41"/>
        <pc:sldMkLst>
          <pc:docMk/>
          <pc:sldMk cId="1582056806" sldId="344"/>
        </pc:sldMkLst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2" creationId="{24AAA80C-95DE-2625-D7FD-494738EA56C8}"/>
          </ac:spMkLst>
        </pc:spChg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3" creationId="{335FCB5D-014B-57A7-62DF-5C0C5986C0EA}"/>
          </ac:spMkLst>
        </pc:spChg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4" creationId="{EDBC9E67-61CF-2DD1-66E4-C554036765CB}"/>
          </ac:spMkLst>
        </pc:spChg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5" creationId="{8FEC7D36-723C-AA0E-B518-06E8BF154889}"/>
          </ac:spMkLst>
        </pc:spChg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6" creationId="{924E8588-C173-8E86-1E40-58CE33218C91}"/>
          </ac:spMkLst>
        </pc:spChg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7" creationId="{BBBA4B2F-B7E5-A59D-F54B-C4529E7B5E11}"/>
          </ac:spMkLst>
        </pc:spChg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8" creationId="{77A06588-FD95-8C5C-94EC-C93DECC5A0E8}"/>
          </ac:spMkLst>
        </pc:spChg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9" creationId="{D54E1C1C-2479-3837-716F-E937365B69F3}"/>
          </ac:spMkLst>
        </pc:spChg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10" creationId="{54557BD2-6793-F1B4-BD92-D6F3F1C079E1}"/>
          </ac:spMkLst>
        </pc:spChg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11" creationId="{C7AE44E2-E9CB-8ED5-C80B-46D235DFD407}"/>
          </ac:spMkLst>
        </pc:spChg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12" creationId="{DAA5F427-C6F3-983E-1EE2-0DBEB8C00BED}"/>
          </ac:spMkLst>
        </pc:spChg>
        <pc:spChg chg="del">
          <ac:chgData name="KAUNG KHANT SI THU -" userId="3dec6627-d379-4e68-9bcf-6b880646c231" providerId="ADAL" clId="{BE8CF398-F5AB-6F4A-96E8-241EC7BB905B}" dt="2022-09-27T17:53:30.021" v="36" actId="478"/>
          <ac:spMkLst>
            <pc:docMk/>
            <pc:sldMk cId="1582056806" sldId="344"/>
            <ac:spMk id="13" creationId="{B7DFB2C3-A6C5-9517-467F-D108E5ABEE99}"/>
          </ac:spMkLst>
        </pc:spChg>
        <pc:picChg chg="add mod">
          <ac:chgData name="KAUNG KHANT SI THU -" userId="3dec6627-d379-4e68-9bcf-6b880646c231" providerId="ADAL" clId="{BE8CF398-F5AB-6F4A-96E8-241EC7BB905B}" dt="2022-09-27T17:53:50.372" v="41"/>
          <ac:picMkLst>
            <pc:docMk/>
            <pc:sldMk cId="1582056806" sldId="344"/>
            <ac:picMk id="15" creationId="{3976C261-EDA8-906E-9420-69D1E75D53AD}"/>
          </ac:picMkLst>
        </pc:picChg>
      </pc:sldChg>
      <pc:sldChg chg="addSp delSp modSp new mod">
        <pc:chgData name="KAUNG KHANT SI THU -" userId="3dec6627-d379-4e68-9bcf-6b880646c231" providerId="ADAL" clId="{BE8CF398-F5AB-6F4A-96E8-241EC7BB905B}" dt="2022-09-27T17:55:12.561" v="49"/>
        <pc:sldMkLst>
          <pc:docMk/>
          <pc:sldMk cId="2606706975" sldId="345"/>
        </pc:sldMkLst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2" creationId="{00D30835-2462-8C41-380D-97F9F59547BC}"/>
          </ac:spMkLst>
        </pc:spChg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3" creationId="{33034BE7-1F47-5751-7CE7-D7FCB242ABF6}"/>
          </ac:spMkLst>
        </pc:spChg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4" creationId="{B105CE3D-60DA-1EEA-9E75-A8FBE560CE12}"/>
          </ac:spMkLst>
        </pc:spChg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5" creationId="{CCA31EDC-9048-1C4F-90AF-DD5AEA8F57C7}"/>
          </ac:spMkLst>
        </pc:spChg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6" creationId="{EACB5AA3-6D88-5400-12B9-9A01521C8532}"/>
          </ac:spMkLst>
        </pc:spChg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7" creationId="{5C09EF6A-CD17-3823-0C68-ED697B1B425E}"/>
          </ac:spMkLst>
        </pc:spChg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8" creationId="{767DE918-1B1D-0BC9-0CF7-8C659B60273A}"/>
          </ac:spMkLst>
        </pc:spChg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9" creationId="{09C6A69A-6629-1BE8-45D5-87DFAEA2CB6D}"/>
          </ac:spMkLst>
        </pc:spChg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10" creationId="{9E5EFF92-4EDE-3891-4921-031889000E08}"/>
          </ac:spMkLst>
        </pc:spChg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11" creationId="{07B10016-ED39-D1DD-4528-0839C3664363}"/>
          </ac:spMkLst>
        </pc:spChg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12" creationId="{C8A589F5-F442-B9E4-D990-0AAE95063FE3}"/>
          </ac:spMkLst>
        </pc:spChg>
        <pc:spChg chg="del">
          <ac:chgData name="KAUNG KHANT SI THU -" userId="3dec6627-d379-4e68-9bcf-6b880646c231" providerId="ADAL" clId="{BE8CF398-F5AB-6F4A-96E8-241EC7BB905B}" dt="2022-09-27T17:54:53.545" v="44" actId="478"/>
          <ac:spMkLst>
            <pc:docMk/>
            <pc:sldMk cId="2606706975" sldId="345"/>
            <ac:spMk id="13" creationId="{BDBE4ABE-C944-3664-671C-8E0ADC2ECB35}"/>
          </ac:spMkLst>
        </pc:spChg>
        <pc:picChg chg="add mod">
          <ac:chgData name="KAUNG KHANT SI THU -" userId="3dec6627-d379-4e68-9bcf-6b880646c231" providerId="ADAL" clId="{BE8CF398-F5AB-6F4A-96E8-241EC7BB905B}" dt="2022-09-27T17:55:12.561" v="49"/>
          <ac:picMkLst>
            <pc:docMk/>
            <pc:sldMk cId="2606706975" sldId="345"/>
            <ac:picMk id="15" creationId="{AB0D4D02-34B4-B440-752E-E99EBBEA0666}"/>
          </ac:picMkLst>
        </pc:picChg>
      </pc:sldChg>
      <pc:sldChg chg="addSp delSp modSp new mod delAnim modAnim">
        <pc:chgData name="KAUNG KHANT SI THU -" userId="3dec6627-d379-4e68-9bcf-6b880646c231" providerId="ADAL" clId="{BE8CF398-F5AB-6F4A-96E8-241EC7BB905B}" dt="2022-09-28T13:39:21.229" v="246" actId="1076"/>
        <pc:sldMkLst>
          <pc:docMk/>
          <pc:sldMk cId="3315663200" sldId="347"/>
        </pc:sldMkLst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2" creationId="{639DD42E-CD31-BF7F-4B85-566FFB81D780}"/>
          </ac:spMkLst>
        </pc:spChg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3" creationId="{3E343E2C-8ED2-31FF-79D3-546C055A0800}"/>
          </ac:spMkLst>
        </pc:spChg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4" creationId="{C6DA8CE8-7C73-35BA-903E-3795677146CB}"/>
          </ac:spMkLst>
        </pc:spChg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5" creationId="{D52D08A8-1133-FE74-89AB-9BF676FA9194}"/>
          </ac:spMkLst>
        </pc:spChg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6" creationId="{14910636-B73F-2D65-A684-A8510A03FDD6}"/>
          </ac:spMkLst>
        </pc:spChg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7" creationId="{C95F0D5A-96AF-1700-2A12-5D1DDECA7D70}"/>
          </ac:spMkLst>
        </pc:spChg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8" creationId="{8203B9F0-8B27-40F5-42DD-722387E25C68}"/>
          </ac:spMkLst>
        </pc:spChg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9" creationId="{29FBE7C4-27C9-71C6-3F5A-2F551F47935A}"/>
          </ac:spMkLst>
        </pc:spChg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10" creationId="{687ABA9A-DCB5-E2BD-FCD8-AD0019653E2D}"/>
          </ac:spMkLst>
        </pc:spChg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11" creationId="{8AD64AED-B13E-87EC-81D0-C032A712EF1E}"/>
          </ac:spMkLst>
        </pc:spChg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12" creationId="{93E9867C-6485-F82D-5AC3-5C9739532E1E}"/>
          </ac:spMkLst>
        </pc:spChg>
        <pc:spChg chg="del">
          <ac:chgData name="KAUNG KHANT SI THU -" userId="3dec6627-d379-4e68-9bcf-6b880646c231" providerId="ADAL" clId="{BE8CF398-F5AB-6F4A-96E8-241EC7BB905B}" dt="2022-09-28T13:13:16.847" v="52" actId="478"/>
          <ac:spMkLst>
            <pc:docMk/>
            <pc:sldMk cId="3315663200" sldId="347"/>
            <ac:spMk id="13" creationId="{BB318F62-7694-F5A6-E23A-AEE7EE25D962}"/>
          </ac:spMkLst>
        </pc:spChg>
        <pc:spChg chg="add mod">
          <ac:chgData name="KAUNG KHANT SI THU -" userId="3dec6627-d379-4e68-9bcf-6b880646c231" providerId="ADAL" clId="{BE8CF398-F5AB-6F4A-96E8-241EC7BB905B}" dt="2022-09-28T13:39:10.746" v="244" actId="1076"/>
          <ac:spMkLst>
            <pc:docMk/>
            <pc:sldMk cId="3315663200" sldId="347"/>
            <ac:spMk id="15" creationId="{3052C458-D64E-329D-8A8C-7E1071D300D2}"/>
          </ac:spMkLst>
        </pc:spChg>
        <pc:spChg chg="add del mod">
          <ac:chgData name="KAUNG KHANT SI THU -" userId="3dec6627-d379-4e68-9bcf-6b880646c231" providerId="ADAL" clId="{BE8CF398-F5AB-6F4A-96E8-241EC7BB905B}" dt="2022-09-28T13:38:33.427" v="231" actId="478"/>
          <ac:spMkLst>
            <pc:docMk/>
            <pc:sldMk cId="3315663200" sldId="347"/>
            <ac:spMk id="43" creationId="{8D74F3D6-BB09-3506-568B-D133934B1B39}"/>
          </ac:spMkLst>
        </pc:spChg>
        <pc:spChg chg="add mod">
          <ac:chgData name="KAUNG KHANT SI THU -" userId="3dec6627-d379-4e68-9bcf-6b880646c231" providerId="ADAL" clId="{BE8CF398-F5AB-6F4A-96E8-241EC7BB905B}" dt="2022-09-28T13:39:21.229" v="246" actId="1076"/>
          <ac:spMkLst>
            <pc:docMk/>
            <pc:sldMk cId="3315663200" sldId="347"/>
            <ac:spMk id="49" creationId="{8EC1D145-5E2E-8C8F-9C23-1808D63AE2A8}"/>
          </ac:spMkLst>
        </pc:spChg>
        <pc:spChg chg="add del mod">
          <ac:chgData name="KAUNG KHANT SI THU -" userId="3dec6627-d379-4e68-9bcf-6b880646c231" providerId="ADAL" clId="{BE8CF398-F5AB-6F4A-96E8-241EC7BB905B}" dt="2022-09-28T13:38:33.427" v="231" actId="478"/>
          <ac:spMkLst>
            <pc:docMk/>
            <pc:sldMk cId="3315663200" sldId="347"/>
            <ac:spMk id="92" creationId="{02D7DC8A-7FA7-1CC9-E836-3065CFE75F59}"/>
          </ac:spMkLst>
        </pc:spChg>
        <pc:graphicFrameChg chg="add del mod">
          <ac:chgData name="KAUNG KHANT SI THU -" userId="3dec6627-d379-4e68-9bcf-6b880646c231" providerId="ADAL" clId="{BE8CF398-F5AB-6F4A-96E8-241EC7BB905B}" dt="2022-09-28T13:38:59.347" v="240" actId="478"/>
          <ac:graphicFrameMkLst>
            <pc:docMk/>
            <pc:sldMk cId="3315663200" sldId="347"/>
            <ac:graphicFrameMk id="14" creationId="{8DDF8BC0-B830-8059-1D22-9577E3A69DF1}"/>
          </ac:graphicFrameMkLst>
        </pc:graphicFrameChg>
        <pc:graphicFrameChg chg="add del mod modGraphic">
          <ac:chgData name="KAUNG KHANT SI THU -" userId="3dec6627-d379-4e68-9bcf-6b880646c231" providerId="ADAL" clId="{BE8CF398-F5AB-6F4A-96E8-241EC7BB905B}" dt="2022-09-28T13:38:33.427" v="231" actId="478"/>
          <ac:graphicFrameMkLst>
            <pc:docMk/>
            <pc:sldMk cId="3315663200" sldId="347"/>
            <ac:graphicFrameMk id="16" creationId="{026A7A99-829B-445D-4293-57B50B4D246C}"/>
          </ac:graphicFrameMkLst>
        </pc:graphicFrameChg>
        <pc:graphicFrameChg chg="add del mod modGraphic">
          <ac:chgData name="KAUNG KHANT SI THU -" userId="3dec6627-d379-4e68-9bcf-6b880646c231" providerId="ADAL" clId="{BE8CF398-F5AB-6F4A-96E8-241EC7BB905B}" dt="2022-09-28T13:38:33.427" v="231" actId="478"/>
          <ac:graphicFrameMkLst>
            <pc:docMk/>
            <pc:sldMk cId="3315663200" sldId="347"/>
            <ac:graphicFrameMk id="67" creationId="{D23CEFB3-3887-130C-28D7-C4A98F3E3586}"/>
          </ac:graphicFrameMkLst>
        </pc:graphicFrame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17" creationId="{BB86FEE0-151A-5B01-1341-F65E524FF25E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18" creationId="{C5C5BD22-D519-7A96-A14F-4746615B1E69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19" creationId="{0BC1A3BE-057E-84D5-E463-F0B84C31E8FE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20" creationId="{8F182D88-4E85-2BAE-D7A1-DC35D9D7802A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21" creationId="{C76F4B19-6015-568B-C728-FE0FD45145E7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22" creationId="{9F732372-27CF-9EB8-5620-009D2260A770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23" creationId="{30311D15-5341-68F9-C1EE-5F203D6EA8BB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24" creationId="{8F21A0BB-E229-E742-D632-2C232D82684B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25" creationId="{D4FAB65A-4F6B-78D6-6E50-920C6AF9D90A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26" creationId="{6F48D984-A099-F42C-FA99-22027B0686C3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27" creationId="{0D6F21A6-E834-824B-8BDD-E71DF339BDD7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28" creationId="{B2BA6D6E-2FFA-D37D-30BA-FFC002FD31E9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29" creationId="{800A4F47-A0BD-3E54-0D5E-E1D36E77A6A6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30" creationId="{AD444937-2A79-9F4D-EDBB-49E7EB64555B}"/>
          </ac:picMkLst>
        </pc:picChg>
        <pc:picChg chg="add del mod">
          <ac:chgData name="KAUNG KHANT SI THU -" userId="3dec6627-d379-4e68-9bcf-6b880646c231" providerId="ADAL" clId="{BE8CF398-F5AB-6F4A-96E8-241EC7BB905B}" dt="2022-09-28T13:38:36.312" v="233" actId="478"/>
          <ac:picMkLst>
            <pc:docMk/>
            <pc:sldMk cId="3315663200" sldId="347"/>
            <ac:picMk id="31" creationId="{A4AC2502-4A97-E82D-6A8A-0B7FFA65A865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32" creationId="{75FD7A0A-3A3A-62B9-58F0-F68B942CDAD4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33" creationId="{78628B46-6029-BC68-90D8-3DB36F889173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34" creationId="{BD6B0337-3080-6CD8-3DD7-F1899921D3CE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35" creationId="{CC0FE473-CDF8-81D7-4746-5A4AA5D196D2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36" creationId="{DCFFD13C-78B1-491B-2C50-E770CB2F3858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37" creationId="{1A1A5A5A-B292-5657-CFC3-DE498232B471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38" creationId="{EA260652-E0AC-C1E7-BA3F-659D90B8A349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39" creationId="{395ED390-FF98-B72F-D31F-6609EBE71777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40" creationId="{22984969-93AE-C5A6-EACD-EC11B5528F82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41" creationId="{B0CB9E2E-1AA7-0FA1-730D-44FC99EBB2A2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42" creationId="{ED0D892F-DB91-6595-FECE-D49AB7D09E41}"/>
          </ac:picMkLst>
        </pc:picChg>
        <pc:picChg chg="add del mod">
          <ac:chgData name="KAUNG KHANT SI THU -" userId="3dec6627-d379-4e68-9bcf-6b880646c231" providerId="ADAL" clId="{BE8CF398-F5AB-6F4A-96E8-241EC7BB905B}" dt="2022-09-28T13:31:41.504" v="209" actId="478"/>
          <ac:picMkLst>
            <pc:docMk/>
            <pc:sldMk cId="3315663200" sldId="347"/>
            <ac:picMk id="66" creationId="{B840D4D5-171D-F8E9-E926-BEEF6AA0D5B8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68" creationId="{6C973E22-DABF-2F75-1358-F1F173FCEEDB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69" creationId="{9A222692-7021-9048-3F45-322036BA00B5}"/>
          </ac:picMkLst>
        </pc:picChg>
        <pc:picChg chg="add del mod">
          <ac:chgData name="KAUNG KHANT SI THU -" userId="3dec6627-d379-4e68-9bcf-6b880646c231" providerId="ADAL" clId="{BE8CF398-F5AB-6F4A-96E8-241EC7BB905B}" dt="2022-09-28T13:26:51.292" v="179" actId="478"/>
          <ac:picMkLst>
            <pc:docMk/>
            <pc:sldMk cId="3315663200" sldId="347"/>
            <ac:picMk id="70" creationId="{CF768A49-3C9B-B17F-3FF5-FE05DEE225B0}"/>
          </ac:picMkLst>
        </pc:picChg>
        <pc:picChg chg="add del mod">
          <ac:chgData name="KAUNG KHANT SI THU -" userId="3dec6627-d379-4e68-9bcf-6b880646c231" providerId="ADAL" clId="{BE8CF398-F5AB-6F4A-96E8-241EC7BB905B}" dt="2022-09-28T13:31:30.849" v="206" actId="478"/>
          <ac:picMkLst>
            <pc:docMk/>
            <pc:sldMk cId="3315663200" sldId="347"/>
            <ac:picMk id="71" creationId="{F1063C5B-5995-A3B0-79EE-335B7662E5AF}"/>
          </ac:picMkLst>
        </pc:picChg>
        <pc:picChg chg="add del mod">
          <ac:chgData name="KAUNG KHANT SI THU -" userId="3dec6627-d379-4e68-9bcf-6b880646c231" providerId="ADAL" clId="{BE8CF398-F5AB-6F4A-96E8-241EC7BB905B}" dt="2022-09-28T13:31:50.344" v="214" actId="478"/>
          <ac:picMkLst>
            <pc:docMk/>
            <pc:sldMk cId="3315663200" sldId="347"/>
            <ac:picMk id="72" creationId="{7AE642F0-DA79-3AF8-6A50-14C9F0544482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73" creationId="{4039861C-74DF-CB7A-E52A-3DE14CCB726F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74" creationId="{F57CD387-43D3-AF1E-1EFC-EB5D6BA7E3BD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75" creationId="{EF1F6469-0096-8FFB-4709-8026DAB29782}"/>
          </ac:picMkLst>
        </pc:picChg>
        <pc:picChg chg="add del mod">
          <ac:chgData name="KAUNG KHANT SI THU -" userId="3dec6627-d379-4e68-9bcf-6b880646c231" providerId="ADAL" clId="{BE8CF398-F5AB-6F4A-96E8-241EC7BB905B}" dt="2022-09-28T13:31:48.891" v="212" actId="478"/>
          <ac:picMkLst>
            <pc:docMk/>
            <pc:sldMk cId="3315663200" sldId="347"/>
            <ac:picMk id="76" creationId="{213628C8-E9C2-4064-B78C-488B38F996F1}"/>
          </ac:picMkLst>
        </pc:picChg>
        <pc:picChg chg="add del mod">
          <ac:chgData name="KAUNG KHANT SI THU -" userId="3dec6627-d379-4e68-9bcf-6b880646c231" providerId="ADAL" clId="{BE8CF398-F5AB-6F4A-96E8-241EC7BB905B}" dt="2022-09-28T13:31:49.670" v="213" actId="478"/>
          <ac:picMkLst>
            <pc:docMk/>
            <pc:sldMk cId="3315663200" sldId="347"/>
            <ac:picMk id="77" creationId="{DE1524AA-68C1-C34F-94C7-C530DE7FB771}"/>
          </ac:picMkLst>
        </pc:picChg>
        <pc:picChg chg="add del mod">
          <ac:chgData name="KAUNG KHANT SI THU -" userId="3dec6627-d379-4e68-9bcf-6b880646c231" providerId="ADAL" clId="{BE8CF398-F5AB-6F4A-96E8-241EC7BB905B}" dt="2022-09-28T13:27:14.203" v="184" actId="478"/>
          <ac:picMkLst>
            <pc:docMk/>
            <pc:sldMk cId="3315663200" sldId="347"/>
            <ac:picMk id="78" creationId="{B1E4283F-8657-EC33-FDF2-C086A6FCE4AD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79" creationId="{7CE89A4D-6688-4B5B-B01D-89AB8300E830}"/>
          </ac:picMkLst>
        </pc:picChg>
        <pc:picChg chg="add del mod">
          <ac:chgData name="KAUNG KHANT SI THU -" userId="3dec6627-d379-4e68-9bcf-6b880646c231" providerId="ADAL" clId="{BE8CF398-F5AB-6F4A-96E8-241EC7BB905B}" dt="2022-09-28T13:31:15.960" v="203" actId="478"/>
          <ac:picMkLst>
            <pc:docMk/>
            <pc:sldMk cId="3315663200" sldId="347"/>
            <ac:picMk id="80" creationId="{ACF87A2C-8040-7935-3ABB-E0A4BF1C1F77}"/>
          </ac:picMkLst>
        </pc:picChg>
        <pc:picChg chg="add del mod">
          <ac:chgData name="KAUNG KHANT SI THU -" userId="3dec6627-d379-4e68-9bcf-6b880646c231" providerId="ADAL" clId="{BE8CF398-F5AB-6F4A-96E8-241EC7BB905B}" dt="2022-09-28T13:31:19.049" v="205" actId="478"/>
          <ac:picMkLst>
            <pc:docMk/>
            <pc:sldMk cId="3315663200" sldId="347"/>
            <ac:picMk id="81" creationId="{FD907C2E-162B-1C21-D082-0224B587E653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82" creationId="{EB6CBBE1-DA7B-58C7-32A3-66CF5E73A7AE}"/>
          </ac:picMkLst>
        </pc:picChg>
        <pc:picChg chg="add del mod">
          <ac:chgData name="KAUNG KHANT SI THU -" userId="3dec6627-d379-4e68-9bcf-6b880646c231" providerId="ADAL" clId="{BE8CF398-F5AB-6F4A-96E8-241EC7BB905B}" dt="2022-09-28T13:31:07.061" v="201" actId="478"/>
          <ac:picMkLst>
            <pc:docMk/>
            <pc:sldMk cId="3315663200" sldId="347"/>
            <ac:picMk id="83" creationId="{8FD77BE1-7DF6-FE5D-07A5-23056C3A094D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84" creationId="{74028A9A-4012-3BFD-103B-CF72E8DE4282}"/>
          </ac:picMkLst>
        </pc:picChg>
        <pc:picChg chg="add del mod">
          <ac:chgData name="KAUNG KHANT SI THU -" userId="3dec6627-d379-4e68-9bcf-6b880646c231" providerId="ADAL" clId="{BE8CF398-F5AB-6F4A-96E8-241EC7BB905B}" dt="2022-09-28T13:27:12.760" v="183" actId="478"/>
          <ac:picMkLst>
            <pc:docMk/>
            <pc:sldMk cId="3315663200" sldId="347"/>
            <ac:picMk id="85" creationId="{030DCE90-8E3B-30DC-A1B6-58ACB0F2249A}"/>
          </ac:picMkLst>
        </pc:picChg>
        <pc:picChg chg="add del mod">
          <ac:chgData name="KAUNG KHANT SI THU -" userId="3dec6627-d379-4e68-9bcf-6b880646c231" providerId="ADAL" clId="{BE8CF398-F5AB-6F4A-96E8-241EC7BB905B}" dt="2022-09-28T13:31:16.748" v="204" actId="478"/>
          <ac:picMkLst>
            <pc:docMk/>
            <pc:sldMk cId="3315663200" sldId="347"/>
            <ac:picMk id="86" creationId="{5529D8BF-5B3F-56A5-D371-D14E682A242D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87" creationId="{27AF353D-CF4E-8698-4963-748A95C79558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88" creationId="{B8316BEE-6595-A609-C634-704D24D73ECA}"/>
          </ac:picMkLst>
        </pc:picChg>
        <pc:picChg chg="add del mod">
          <ac:chgData name="KAUNG KHANT SI THU -" userId="3dec6627-d379-4e68-9bcf-6b880646c231" providerId="ADAL" clId="{BE8CF398-F5AB-6F4A-96E8-241EC7BB905B}" dt="2022-09-28T13:26:53.518" v="180" actId="478"/>
          <ac:picMkLst>
            <pc:docMk/>
            <pc:sldMk cId="3315663200" sldId="347"/>
            <ac:picMk id="89" creationId="{C93B4455-BF6F-BA07-F128-D4B94F6FA1FB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90" creationId="{F7019019-15A1-ADAF-6BE3-44D2DC2E7740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91" creationId="{4FF826C8-DD27-E1ED-C1D8-779503D00490}"/>
          </ac:picMkLst>
        </pc:picChg>
        <pc:picChg chg="add del mod">
          <ac:chgData name="KAUNG KHANT SI THU -" userId="3dec6627-d379-4e68-9bcf-6b880646c231" providerId="ADAL" clId="{BE8CF398-F5AB-6F4A-96E8-241EC7BB905B}" dt="2022-09-28T13:38:35.433" v="232" actId="478"/>
          <ac:picMkLst>
            <pc:docMk/>
            <pc:sldMk cId="3315663200" sldId="347"/>
            <ac:picMk id="102" creationId="{273027FE-7615-7368-3E67-C45A06557BCD}"/>
          </ac:picMkLst>
        </pc:picChg>
        <pc:picChg chg="add del mod">
          <ac:chgData name="KAUNG KHANT SI THU -" userId="3dec6627-d379-4e68-9bcf-6b880646c231" providerId="ADAL" clId="{BE8CF398-F5AB-6F4A-96E8-241EC7BB905B}" dt="2022-09-28T13:38:33.427" v="231" actId="478"/>
          <ac:picMkLst>
            <pc:docMk/>
            <pc:sldMk cId="3315663200" sldId="347"/>
            <ac:picMk id="107" creationId="{FD04AD6E-16FE-C5C5-D96D-DD3603F22471}"/>
          </ac:picMkLst>
        </pc:pic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44" creationId="{88E25269-3E6C-93FF-BA63-03A3304826E0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46" creationId="{4ADF6130-286C-0855-8CD9-440CF4E09F2D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50" creationId="{B59ADD64-9A12-7A82-0500-CA802B9C18E2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51" creationId="{DFD69C5C-7177-9594-BB0D-51CA608D99F3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57" creationId="{AA828B7F-0DCD-42ED-7806-D3FA9C0493A0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59" creationId="{2D6D8BDB-0A06-917A-4C85-11B7FA7A716F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60" creationId="{6BEF7339-1ED1-E1C8-07CB-26D95B6D3D1E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62" creationId="{D7079E1A-226D-6084-6192-99504D05B060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64" creationId="{5A7EBF44-3F0F-39C1-7442-83D4A81769D7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93" creationId="{E4C657ED-3C25-8FAE-4870-8BD91DF315A7}"/>
          </ac:cxnSpMkLst>
        </pc:cxnChg>
        <pc:cxnChg chg="add del mod">
          <ac:chgData name="KAUNG KHANT SI THU -" userId="3dec6627-d379-4e68-9bcf-6b880646c231" providerId="ADAL" clId="{BE8CF398-F5AB-6F4A-96E8-241EC7BB905B}" dt="2022-09-28T13:28:49.256" v="187" actId="478"/>
          <ac:cxnSpMkLst>
            <pc:docMk/>
            <pc:sldMk cId="3315663200" sldId="347"/>
            <ac:cxnSpMk id="94" creationId="{D921B611-3078-C83A-9080-EBB9D9405A4A}"/>
          </ac:cxnSpMkLst>
        </pc:cxnChg>
        <pc:cxnChg chg="add del mod">
          <ac:chgData name="KAUNG KHANT SI THU -" userId="3dec6627-d379-4e68-9bcf-6b880646c231" providerId="ADAL" clId="{BE8CF398-F5AB-6F4A-96E8-241EC7BB905B}" dt="2022-09-28T13:28:47.671" v="186" actId="478"/>
          <ac:cxnSpMkLst>
            <pc:docMk/>
            <pc:sldMk cId="3315663200" sldId="347"/>
            <ac:cxnSpMk id="95" creationId="{87224E89-BF91-78E7-5777-D4CB931710D9}"/>
          </ac:cxnSpMkLst>
        </pc:cxnChg>
        <pc:cxnChg chg="add del mod">
          <ac:chgData name="KAUNG KHANT SI THU -" userId="3dec6627-d379-4e68-9bcf-6b880646c231" providerId="ADAL" clId="{BE8CF398-F5AB-6F4A-96E8-241EC7BB905B}" dt="2022-09-28T13:28:46.339" v="185" actId="478"/>
          <ac:cxnSpMkLst>
            <pc:docMk/>
            <pc:sldMk cId="3315663200" sldId="347"/>
            <ac:cxnSpMk id="96" creationId="{F782B737-A94C-9159-DD25-3A0CFEC6E20E}"/>
          </ac:cxnSpMkLst>
        </pc:cxnChg>
        <pc:cxnChg chg="add del mod">
          <ac:chgData name="KAUNG KHANT SI THU -" userId="3dec6627-d379-4e68-9bcf-6b880646c231" providerId="ADAL" clId="{BE8CF398-F5AB-6F4A-96E8-241EC7BB905B}" dt="2022-09-28T13:33:09.839" v="216" actId="478"/>
          <ac:cxnSpMkLst>
            <pc:docMk/>
            <pc:sldMk cId="3315663200" sldId="347"/>
            <ac:cxnSpMk id="97" creationId="{A4E67DE1-EAAB-D62E-DD74-2F244A4C9445}"/>
          </ac:cxnSpMkLst>
        </pc:cxnChg>
        <pc:cxnChg chg="add del mod">
          <ac:chgData name="KAUNG KHANT SI THU -" userId="3dec6627-d379-4e68-9bcf-6b880646c231" providerId="ADAL" clId="{BE8CF398-F5AB-6F4A-96E8-241EC7BB905B}" dt="2022-09-28T13:29:36.874" v="196" actId="478"/>
          <ac:cxnSpMkLst>
            <pc:docMk/>
            <pc:sldMk cId="3315663200" sldId="347"/>
            <ac:cxnSpMk id="98" creationId="{978F44FC-F054-0E5D-286A-C178DA3C6592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99" creationId="{CECB8D38-1009-9485-4B7A-015BC3B30638}"/>
          </ac:cxnSpMkLst>
        </pc:cxnChg>
        <pc:cxnChg chg="add del mod">
          <ac:chgData name="KAUNG KHANT SI THU -" userId="3dec6627-d379-4e68-9bcf-6b880646c231" providerId="ADAL" clId="{BE8CF398-F5AB-6F4A-96E8-241EC7BB905B}" dt="2022-09-28T13:33:12.219" v="218" actId="478"/>
          <ac:cxnSpMkLst>
            <pc:docMk/>
            <pc:sldMk cId="3315663200" sldId="347"/>
            <ac:cxnSpMk id="100" creationId="{C2289C42-794C-2FB2-55F3-5AC30FBDBBBD}"/>
          </ac:cxnSpMkLst>
        </pc:cxnChg>
        <pc:cxnChg chg="add del mod">
          <ac:chgData name="KAUNG KHANT SI THU -" userId="3dec6627-d379-4e68-9bcf-6b880646c231" providerId="ADAL" clId="{BE8CF398-F5AB-6F4A-96E8-241EC7BB905B}" dt="2022-09-28T13:31:46.500" v="211" actId="478"/>
          <ac:cxnSpMkLst>
            <pc:docMk/>
            <pc:sldMk cId="3315663200" sldId="347"/>
            <ac:cxnSpMk id="101" creationId="{1DED6649-E85C-9C77-6C84-16709585AF1A}"/>
          </ac:cxnSpMkLst>
        </pc:cxnChg>
        <pc:cxnChg chg="add del mod">
          <ac:chgData name="KAUNG KHANT SI THU -" userId="3dec6627-d379-4e68-9bcf-6b880646c231" providerId="ADAL" clId="{BE8CF398-F5AB-6F4A-96E8-241EC7BB905B}" dt="2022-09-28T13:33:11.108" v="217" actId="478"/>
          <ac:cxnSpMkLst>
            <pc:docMk/>
            <pc:sldMk cId="3315663200" sldId="347"/>
            <ac:cxnSpMk id="105" creationId="{3B1B653B-34A5-8BCD-B956-C517417D326F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112" creationId="{A4127B25-B9B6-61C3-EBC2-F75F47D67F45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113" creationId="{E93E8DBD-AFD6-1D13-81D8-A7117E3DA660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114" creationId="{C32AD491-0C97-3256-126E-B2C177427DBC}"/>
          </ac:cxnSpMkLst>
        </pc:cxnChg>
        <pc:cxnChg chg="add del mod">
          <ac:chgData name="KAUNG KHANT SI THU -" userId="3dec6627-d379-4e68-9bcf-6b880646c231" providerId="ADAL" clId="{BE8CF398-F5AB-6F4A-96E8-241EC7BB905B}" dt="2022-09-28T13:38:33.427" v="231" actId="478"/>
          <ac:cxnSpMkLst>
            <pc:docMk/>
            <pc:sldMk cId="3315663200" sldId="347"/>
            <ac:cxnSpMk id="116" creationId="{6897325A-55C2-753C-B59C-27A631314E8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a3c05abd0c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a3c05abd0c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9c487f8d59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9c487f8d59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39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a3c05abd0c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a3c05abd0c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25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9c487f8d59_0_2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9c487f8d59_0_2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ga460e844e7_2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" name="Google Shape;2806;ga460e844e7_2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9c487f8d59_0_2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9c487f8d59_0_2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a3c05abd0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a3c05abd0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83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9" name="Google Shape;1929;p4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30" name="Google Shape;1930;p4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31" name="Google Shape;131;p5"/>
          <p:cNvCxnSpPr/>
          <p:nvPr/>
        </p:nvCxnSpPr>
        <p:spPr>
          <a:xfrm>
            <a:off x="498025" y="-44700"/>
            <a:ext cx="0" cy="110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5"/>
          <p:cNvSpPr txBox="1">
            <a:spLocks noGrp="1"/>
          </p:cNvSpPr>
          <p:nvPr>
            <p:ph type="subTitle" idx="1"/>
          </p:nvPr>
        </p:nvSpPr>
        <p:spPr>
          <a:xfrm>
            <a:off x="3280813" y="1046250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2"/>
          </p:nvPr>
        </p:nvSpPr>
        <p:spPr>
          <a:xfrm>
            <a:off x="3282700" y="1925451"/>
            <a:ext cx="46140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title" idx="3" hasCustomPrompt="1"/>
          </p:nvPr>
        </p:nvSpPr>
        <p:spPr>
          <a:xfrm>
            <a:off x="5654113" y="1046250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5" name="Google Shape;135;p5"/>
          <p:cNvSpPr txBox="1">
            <a:spLocks noGrp="1"/>
          </p:cNvSpPr>
          <p:nvPr>
            <p:ph type="subTitle" idx="4"/>
          </p:nvPr>
        </p:nvSpPr>
        <p:spPr>
          <a:xfrm>
            <a:off x="3280813" y="1636850"/>
            <a:ext cx="4343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5"/>
          </p:nvPr>
        </p:nvSpPr>
        <p:spPr>
          <a:xfrm>
            <a:off x="3280813" y="3003575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6"/>
          </p:nvPr>
        </p:nvSpPr>
        <p:spPr>
          <a:xfrm>
            <a:off x="3282700" y="3882776"/>
            <a:ext cx="46140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 idx="7" hasCustomPrompt="1"/>
          </p:nvPr>
        </p:nvSpPr>
        <p:spPr>
          <a:xfrm>
            <a:off x="5654113" y="3003575"/>
            <a:ext cx="1965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8"/>
          </p:nvPr>
        </p:nvSpPr>
        <p:spPr>
          <a:xfrm>
            <a:off x="3280813" y="3594175"/>
            <a:ext cx="4343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5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41" name="Google Shape;141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>
            <a:spLocks noGrp="1"/>
          </p:cNvSpPr>
          <p:nvPr>
            <p:ph type="ctrTitle"/>
          </p:nvPr>
        </p:nvSpPr>
        <p:spPr>
          <a:xfrm>
            <a:off x="721720" y="2637450"/>
            <a:ext cx="18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title" idx="2" hasCustomPrompt="1"/>
          </p:nvPr>
        </p:nvSpPr>
        <p:spPr>
          <a:xfrm>
            <a:off x="721720" y="1692675"/>
            <a:ext cx="183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15"/>
          <p:cNvSpPr txBox="1">
            <a:spLocks noGrp="1"/>
          </p:cNvSpPr>
          <p:nvPr>
            <p:ph type="ctrTitle" idx="3"/>
          </p:nvPr>
        </p:nvSpPr>
        <p:spPr>
          <a:xfrm>
            <a:off x="2675306" y="2637450"/>
            <a:ext cx="18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88" name="Google Shape;488;p15"/>
          <p:cNvSpPr txBox="1">
            <a:spLocks noGrp="1"/>
          </p:cNvSpPr>
          <p:nvPr>
            <p:ph type="title" idx="4" hasCustomPrompt="1"/>
          </p:nvPr>
        </p:nvSpPr>
        <p:spPr>
          <a:xfrm>
            <a:off x="2675970" y="1692675"/>
            <a:ext cx="183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15"/>
          <p:cNvSpPr txBox="1">
            <a:spLocks noGrp="1"/>
          </p:cNvSpPr>
          <p:nvPr>
            <p:ph type="ctrTitle" idx="5"/>
          </p:nvPr>
        </p:nvSpPr>
        <p:spPr>
          <a:xfrm>
            <a:off x="4632122" y="2637450"/>
            <a:ext cx="18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90" name="Google Shape;490;p15"/>
          <p:cNvSpPr txBox="1">
            <a:spLocks noGrp="1"/>
          </p:cNvSpPr>
          <p:nvPr>
            <p:ph type="title" idx="6" hasCustomPrompt="1"/>
          </p:nvPr>
        </p:nvSpPr>
        <p:spPr>
          <a:xfrm>
            <a:off x="4630220" y="1692675"/>
            <a:ext cx="183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1" name="Google Shape;491;p15"/>
          <p:cNvSpPr txBox="1">
            <a:spLocks noGrp="1"/>
          </p:cNvSpPr>
          <p:nvPr>
            <p:ph type="ctrTitle" idx="7"/>
          </p:nvPr>
        </p:nvSpPr>
        <p:spPr>
          <a:xfrm>
            <a:off x="6584480" y="2637450"/>
            <a:ext cx="18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92" name="Google Shape;492;p15"/>
          <p:cNvSpPr txBox="1">
            <a:spLocks noGrp="1"/>
          </p:cNvSpPr>
          <p:nvPr>
            <p:ph type="title" idx="8" hasCustomPrompt="1"/>
          </p:nvPr>
        </p:nvSpPr>
        <p:spPr>
          <a:xfrm>
            <a:off x="6584470" y="1692675"/>
            <a:ext cx="183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15"/>
          <p:cNvSpPr txBox="1">
            <a:spLocks noGrp="1"/>
          </p:cNvSpPr>
          <p:nvPr>
            <p:ph type="subTitle" idx="1"/>
          </p:nvPr>
        </p:nvSpPr>
        <p:spPr>
          <a:xfrm>
            <a:off x="723670" y="3082235"/>
            <a:ext cx="18339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5"/>
          <p:cNvSpPr txBox="1">
            <a:spLocks noGrp="1"/>
          </p:cNvSpPr>
          <p:nvPr>
            <p:ph type="subTitle" idx="9"/>
          </p:nvPr>
        </p:nvSpPr>
        <p:spPr>
          <a:xfrm>
            <a:off x="6586420" y="3082235"/>
            <a:ext cx="18339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5"/>
          <p:cNvSpPr txBox="1">
            <a:spLocks noGrp="1"/>
          </p:cNvSpPr>
          <p:nvPr>
            <p:ph type="subTitle" idx="13"/>
          </p:nvPr>
        </p:nvSpPr>
        <p:spPr>
          <a:xfrm>
            <a:off x="4634726" y="3082235"/>
            <a:ext cx="18339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5"/>
          <p:cNvSpPr txBox="1">
            <a:spLocks noGrp="1"/>
          </p:cNvSpPr>
          <p:nvPr>
            <p:ph type="subTitle" idx="14"/>
          </p:nvPr>
        </p:nvSpPr>
        <p:spPr>
          <a:xfrm>
            <a:off x="2678591" y="3082235"/>
            <a:ext cx="18339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7" name="Google Shape;497;p15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98" name="Google Shape;498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5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518" name="Google Shape;518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0"/>
          <p:cNvSpPr txBox="1">
            <a:spLocks noGrp="1"/>
          </p:cNvSpPr>
          <p:nvPr>
            <p:ph type="title"/>
          </p:nvPr>
        </p:nvSpPr>
        <p:spPr>
          <a:xfrm>
            <a:off x="3576150" y="1906435"/>
            <a:ext cx="54051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46" name="Google Shape;746;p20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747" name="Google Shape;747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5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0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788" name="Google Shape;788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0"/>
          <p:cNvSpPr txBox="1">
            <a:spLocks noGrp="1"/>
          </p:cNvSpPr>
          <p:nvPr>
            <p:ph type="title"/>
          </p:nvPr>
        </p:nvSpPr>
        <p:spPr>
          <a:xfrm>
            <a:off x="1675800" y="1891935"/>
            <a:ext cx="25623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2" name="Google Shape;1162;p30"/>
          <p:cNvSpPr txBox="1">
            <a:spLocks noGrp="1"/>
          </p:cNvSpPr>
          <p:nvPr>
            <p:ph type="subTitle" idx="1"/>
          </p:nvPr>
        </p:nvSpPr>
        <p:spPr>
          <a:xfrm>
            <a:off x="4904575" y="1939924"/>
            <a:ext cx="35262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3" name="Google Shape;1163;p30"/>
          <p:cNvCxnSpPr/>
          <p:nvPr/>
        </p:nvCxnSpPr>
        <p:spPr>
          <a:xfrm>
            <a:off x="4572000" y="-121800"/>
            <a:ext cx="0" cy="3760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4" name="Google Shape;1164;p30"/>
          <p:cNvGrpSpPr/>
          <p:nvPr/>
        </p:nvGrpSpPr>
        <p:grpSpPr>
          <a:xfrm rot="5400000">
            <a:off x="7613820" y="-665620"/>
            <a:ext cx="877851" cy="2209091"/>
            <a:chOff x="-26858" y="-227337"/>
            <a:chExt cx="1093215" cy="2757917"/>
          </a:xfrm>
        </p:grpSpPr>
        <p:sp>
          <p:nvSpPr>
            <p:cNvPr id="1165" name="Google Shape;1165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30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1188" name="Google Shape;1188;p3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2" name="Google Shape;1842;p46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1843" name="Google Shape;1843;p46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6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1888" name="Google Shape;1888;p4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  <p:sldLayoutId id="2147483666" r:id="rId7"/>
    <p:sldLayoutId id="2147483676" r:id="rId8"/>
    <p:sldLayoutId id="2147483692" r:id="rId9"/>
    <p:sldLayoutId id="214748369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p-algorithms.com/graph/01_bf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xlVX7dXLS64" TargetMode="External"/><Relationship Id="rId5" Type="http://schemas.openxmlformats.org/officeDocument/2006/relationships/hyperlink" Target="https://www.edureka.co/blog/collections-in-python/" TargetMode="External"/><Relationship Id="rId4" Type="http://schemas.openxmlformats.org/officeDocument/2006/relationships/hyperlink" Target="https://dmoj.ca/problem/sac22cc2p4/editoria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52"/>
          <p:cNvSpPr txBox="1">
            <a:spLocks noGrp="1"/>
          </p:cNvSpPr>
          <p:nvPr>
            <p:ph type="ctrTitle"/>
          </p:nvPr>
        </p:nvSpPr>
        <p:spPr>
          <a:xfrm>
            <a:off x="0" y="1223534"/>
            <a:ext cx="9144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COOKIE GALORE</a:t>
            </a:r>
            <a:endParaRPr sz="7200" dirty="0"/>
          </a:p>
        </p:txBody>
      </p:sp>
      <p:sp>
        <p:nvSpPr>
          <p:cNvPr id="1966" name="Google Shape;1966;p52"/>
          <p:cNvSpPr txBox="1">
            <a:spLocks noGrp="1"/>
          </p:cNvSpPr>
          <p:nvPr>
            <p:ph type="subTitle" idx="1"/>
          </p:nvPr>
        </p:nvSpPr>
        <p:spPr>
          <a:xfrm>
            <a:off x="0" y="2581250"/>
            <a:ext cx="9144000" cy="515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50" dirty="0"/>
              <a:t>CSX3009 ALGORITHM DESIGN</a:t>
            </a:r>
            <a:endParaRPr sz="2450" dirty="0"/>
          </a:p>
        </p:txBody>
      </p:sp>
      <p:sp>
        <p:nvSpPr>
          <p:cNvPr id="1967" name="Google Shape;1967;p52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52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52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52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52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52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52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52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52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52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52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52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52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52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52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52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52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52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52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52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52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52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52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52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52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52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52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52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52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52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52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52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52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52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66;p52">
            <a:extLst>
              <a:ext uri="{FF2B5EF4-FFF2-40B4-BE49-F238E27FC236}">
                <a16:creationId xmlns:a16="http://schemas.microsoft.com/office/drawing/2014/main" id="{AA83109C-F7D3-2517-9C57-646A959537A0}"/>
              </a:ext>
            </a:extLst>
          </p:cNvPr>
          <p:cNvSpPr txBox="1">
            <a:spLocks/>
          </p:cNvSpPr>
          <p:nvPr/>
        </p:nvSpPr>
        <p:spPr>
          <a:xfrm>
            <a:off x="0" y="3192101"/>
            <a:ext cx="9143987" cy="88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400" dirty="0"/>
              <a:t>6228104 Kaung </a:t>
            </a:r>
            <a:r>
              <a:rPr lang="en-US" sz="1400" dirty="0" err="1"/>
              <a:t>Khant</a:t>
            </a:r>
            <a:r>
              <a:rPr lang="en-US" sz="1400" dirty="0"/>
              <a:t> Si Thu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/>
              <a:t>6311020 Piyaphon Wu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2BED7B2-8E7D-6F44-C75A-7AF2BE04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666328"/>
            <a:ext cx="7772400" cy="38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7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FB371FD-2914-8A73-A4B6-52BBB9245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" t="9945" r="3824" b="8954"/>
          <a:stretch/>
        </p:blipFill>
        <p:spPr>
          <a:xfrm>
            <a:off x="975048" y="593660"/>
            <a:ext cx="7193903" cy="3956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077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3052C458-D64E-329D-8A8C-7E1071D30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760" y="2217807"/>
                <a:ext cx="703071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0" lang="en-GB" altLang="en-TH" sz="40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Barlow Condensed" panose="00000506000000000000" pitchFamily="2" charset="0"/>
                    <a:ea typeface="Yu Gothic Light" panose="020B0300000000000000" pitchFamily="34" charset="-128"/>
                    <a:cs typeface="Angsana New" panose="02020603050405020304" pitchFamily="18" charset="-34"/>
                  </a:rPr>
                  <a:t>Time complexity:</a:t>
                </a:r>
                <a14:m>
                  <m:oMath xmlns:m="http://schemas.openxmlformats.org/officeDocument/2006/math">
                    <m:r>
                      <a:rPr lang="en-US" sz="4000" b="1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smtClean="0">
                        <a:effectLst/>
                        <a:latin typeface="Cambria Math" panose="02040503050406030204" pitchFamily="18" charset="0"/>
                      </a:rPr>
                      <m:t>𝑁𝑀</m:t>
                    </m:r>
                    <m:func>
                      <m:funcPr>
                        <m:ctrlPr>
                          <a:rPr lang="en-TH" sz="40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TH" sz="4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effectLst/>
                                <a:latin typeface="Cambria Math" panose="02040503050406030204" pitchFamily="18" charset="0"/>
                              </a:rPr>
                              <m:t>𝑁𝑀</m:t>
                            </m:r>
                          </m:e>
                        </m:d>
                      </m:e>
                    </m:func>
                    <m:r>
                      <a:rPr lang="en-US" sz="400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TH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3052C458-D64E-329D-8A8C-7E1071D30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1760" y="2217807"/>
                <a:ext cx="7030719" cy="707886"/>
              </a:xfrm>
              <a:prstGeom prst="rect">
                <a:avLst/>
              </a:prstGeom>
              <a:blipFill>
                <a:blip r:embed="rId2"/>
                <a:stretch>
                  <a:fillRect l="-3122" t="-17241" b="-344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66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83"/>
          <p:cNvSpPr txBox="1">
            <a:spLocks noGrp="1"/>
          </p:cNvSpPr>
          <p:nvPr>
            <p:ph type="ctrTitle"/>
          </p:nvPr>
        </p:nvSpPr>
        <p:spPr>
          <a:xfrm flipH="1">
            <a:off x="770700" y="289856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SUBMISSION RESULT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3EA75-74C6-8CC9-93C4-E2CEAEAB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58" y="1046250"/>
            <a:ext cx="4663124" cy="3989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90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190" name="Google Shape;3190;p90"/>
          <p:cNvSpPr txBox="1"/>
          <p:nvPr/>
        </p:nvSpPr>
        <p:spPr>
          <a:xfrm>
            <a:off x="770700" y="1425846"/>
            <a:ext cx="8078659" cy="229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Jakob, K. et al. (2022, June 8). 0-1 BFS. Retrieved from Algorithms for Competitive Programming: </a:t>
            </a:r>
            <a:b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  <a:hlinkClick r:id="rId3"/>
              </a:rPr>
              <a:t>https://cp-algorithms.com/graph/01_bfs.html</a:t>
            </a:r>
            <a:endParaRPr lang="en-US" sz="1200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Maxwell, C. (2022). SAC '22 Code Challenge 2 P4 - Cookie Galore. Retrieved from DM::OJ: </a:t>
            </a:r>
            <a: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  <a:hlinkClick r:id="rId4"/>
              </a:rPr>
              <a:t>https://dmoj.ca/problem/sac22cc2p4/editorial</a:t>
            </a:r>
            <a:endParaRPr lang="en-US" sz="1200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Waseem, M. (2021, July 15). Collections In Python : Everything You Need To Know About Python Collections. Retrieved from </a:t>
            </a:r>
            <a:r>
              <a:rPr lang="en-US" sz="1200" dirty="0" err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Edureka</a:t>
            </a:r>
            <a: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: </a:t>
            </a:r>
            <a: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  <a:hlinkClick r:id="rId5"/>
              </a:rPr>
              <a:t>https://www.edureka.co/blog/collections-in-python/</a:t>
            </a:r>
            <a:endParaRPr lang="en-US" sz="1200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Reducible. (2020, September 26). Breadth First Search (BFS): Visualized and Explained.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Retrieved from </a:t>
            </a:r>
            <a:r>
              <a:rPr lang="en-US" sz="1200" dirty="0" err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Youtube</a:t>
            </a:r>
            <a: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: </a:t>
            </a:r>
            <a:r>
              <a:rPr lang="en-US" sz="1200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  <a:hlinkClick r:id="rId6"/>
              </a:rPr>
              <a:t>https://www.youtube.com/watch?v=xlVX7dXLS64</a:t>
            </a:r>
            <a:endParaRPr lang="en-US" sz="1200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76"/>
          <p:cNvSpPr txBox="1">
            <a:spLocks noGrp="1"/>
          </p:cNvSpPr>
          <p:nvPr>
            <p:ph type="title"/>
          </p:nvPr>
        </p:nvSpPr>
        <p:spPr>
          <a:xfrm>
            <a:off x="3576150" y="1667750"/>
            <a:ext cx="54051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tx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THANK</a:t>
            </a:r>
            <a:r>
              <a:rPr lang="en" sz="6400" dirty="0"/>
              <a:t> </a:t>
            </a:r>
            <a:br>
              <a:rPr lang="en" sz="6400" dirty="0"/>
            </a:br>
            <a:r>
              <a:rPr lang="en" sz="9400" dirty="0">
                <a:solidFill>
                  <a:schemeClr val="accent2"/>
                </a:solidFill>
              </a:rPr>
              <a:t>YOU</a:t>
            </a:r>
            <a:endParaRPr sz="9400" dirty="0">
              <a:solidFill>
                <a:schemeClr val="accent2"/>
              </a:solidFill>
            </a:endParaRPr>
          </a:p>
        </p:txBody>
      </p:sp>
      <p:cxnSp>
        <p:nvCxnSpPr>
          <p:cNvPr id="2436" name="Google Shape;2436;p76"/>
          <p:cNvCxnSpPr/>
          <p:nvPr/>
        </p:nvCxnSpPr>
        <p:spPr>
          <a:xfrm rot="10800000">
            <a:off x="3370175" y="-198250"/>
            <a:ext cx="0" cy="3890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2503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5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014" name="Google Shape;2014;p54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15" name="Google Shape;2015;p5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APPROACH</a:t>
            </a:r>
            <a:endParaRPr dirty="0"/>
          </a:p>
        </p:txBody>
      </p:sp>
      <p:sp>
        <p:nvSpPr>
          <p:cNvPr id="2016" name="Google Shape;2016;p54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17" name="Google Shape;2017;p5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SUBMISSION RESULT</a:t>
            </a:r>
            <a:endParaRPr dirty="0"/>
          </a:p>
        </p:txBody>
      </p:sp>
      <p:sp>
        <p:nvSpPr>
          <p:cNvPr id="2018" name="Google Shape;2018;p54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20" name="Google Shape;2020;p5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2021" name="Google Shape;2021;p5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59"/>
          <p:cNvSpPr txBox="1">
            <a:spLocks noGrp="1"/>
          </p:cNvSpPr>
          <p:nvPr>
            <p:ph type="title"/>
          </p:nvPr>
        </p:nvSpPr>
        <p:spPr>
          <a:xfrm>
            <a:off x="175260" y="1945275"/>
            <a:ext cx="4062840" cy="1641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accent2"/>
                </a:solidFill>
              </a:rPr>
              <a:t>STATEMENT</a:t>
            </a:r>
            <a:endParaRPr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1" name="Google Shape;2101;p5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732020" y="666204"/>
                <a:ext cx="4343400" cy="3212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bg2"/>
                    </a:solidFill>
                  </a:rPr>
                  <a:t>There is a matrix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size.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bg2"/>
                    </a:solidFill>
                  </a:rPr>
                  <a:t>Santa </a:t>
                </a:r>
                <a:r>
                  <a:rPr lang="en-US" dirty="0"/>
                  <a:t>must travel from </a:t>
                </a:r>
                <a:r>
                  <a:rPr lang="en-US" dirty="0">
                    <a:solidFill>
                      <a:srgbClr val="FF0000"/>
                    </a:solidFill>
                  </a:rPr>
                  <a:t>top-left to bottom-right corner </a:t>
                </a:r>
                <a:r>
                  <a:rPr lang="en-US" dirty="0">
                    <a:solidFill>
                      <a:schemeClr val="bg2"/>
                    </a:solidFill>
                  </a:rPr>
                  <a:t>of the matrix.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He can only travel to </a:t>
                </a:r>
                <a:r>
                  <a:rPr lang="en-US" dirty="0">
                    <a:solidFill>
                      <a:srgbClr val="FF0000"/>
                    </a:solidFill>
                  </a:rPr>
                  <a:t>adjacent cells </a:t>
                </a:r>
                <a:r>
                  <a:rPr lang="en-US" dirty="0"/>
                  <a:t>around him without diagonal moves.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Whenever </a:t>
                </a:r>
                <a:r>
                  <a:rPr lang="en-US" dirty="0">
                    <a:solidFill>
                      <a:schemeClr val="bg2"/>
                    </a:solidFill>
                  </a:rPr>
                  <a:t>Santa</a:t>
                </a:r>
                <a:r>
                  <a:rPr lang="en-US" dirty="0"/>
                  <a:t> enters the </a:t>
                </a:r>
                <a:r>
                  <a:rPr lang="en-US" dirty="0">
                    <a:solidFill>
                      <a:srgbClr val="FF0000"/>
                    </a:solidFill>
                  </a:rPr>
                  <a:t>cell with cookie</a:t>
                </a:r>
                <a:r>
                  <a:rPr lang="en-US" dirty="0"/>
                  <a:t>, he always eats it.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He wants to keep his body slim, so we must find the </a:t>
                </a:r>
                <a:r>
                  <a:rPr lang="en-US" dirty="0">
                    <a:solidFill>
                      <a:srgbClr val="FF0000"/>
                    </a:solidFill>
                  </a:rPr>
                  <a:t>minimum number of cookies </a:t>
                </a:r>
                <a:r>
                  <a:rPr lang="en-US" dirty="0"/>
                  <a:t>he must eat to travel from (1, 1) to (N, M).</a:t>
                </a:r>
                <a:endParaRPr dirty="0"/>
              </a:p>
            </p:txBody>
          </p:sp>
        </mc:Choice>
        <mc:Fallback xmlns="">
          <p:sp>
            <p:nvSpPr>
              <p:cNvPr id="2101" name="Google Shape;2101;p5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2020" y="666204"/>
                <a:ext cx="4343400" cy="3212376"/>
              </a:xfrm>
              <a:prstGeom prst="rect">
                <a:avLst/>
              </a:prstGeom>
              <a:blipFill>
                <a:blip r:embed="rId3"/>
                <a:stretch>
                  <a:fillRect l="-292" r="-875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Dalim_artist: I will draw custom graphic t shirt for $10 on fiverr.com |  Santa claus drawing, Santa claus, Santa funny">
            <a:extLst>
              <a:ext uri="{FF2B5EF4-FFF2-40B4-BE49-F238E27FC236}">
                <a16:creationId xmlns:a16="http://schemas.microsoft.com/office/drawing/2014/main" id="{83213FFB-95EA-653C-57CC-B2388BEA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019" y="3587175"/>
            <a:ext cx="1374052" cy="137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t Santa Claus clipart transparent - Clipart World">
            <a:extLst>
              <a:ext uri="{FF2B5EF4-FFF2-40B4-BE49-F238E27FC236}">
                <a16:creationId xmlns:a16="http://schemas.microsoft.com/office/drawing/2014/main" id="{75A27F32-AFA9-8D66-C96B-C9E4F20F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061" y="3652888"/>
            <a:ext cx="1147763" cy="130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CB0F50-37CB-6DBA-803A-6FB0E71438D8}"/>
              </a:ext>
            </a:extLst>
          </p:cNvPr>
          <p:cNvCxnSpPr>
            <a:cxnSpLocks/>
          </p:cNvCxnSpPr>
          <p:nvPr/>
        </p:nvCxnSpPr>
        <p:spPr>
          <a:xfrm>
            <a:off x="6017419" y="4307828"/>
            <a:ext cx="9906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66"/>
          <p:cNvSpPr txBox="1">
            <a:spLocks noGrp="1"/>
          </p:cNvSpPr>
          <p:nvPr>
            <p:ph type="ctrTitle"/>
          </p:nvPr>
        </p:nvSpPr>
        <p:spPr>
          <a:xfrm flipH="1">
            <a:off x="699263" y="256805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SAMPLE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CC10D-0E0A-2F11-AF20-C4B236A86E3E}"/>
              </a:ext>
            </a:extLst>
          </p:cNvPr>
          <p:cNvSpPr txBox="1"/>
          <p:nvPr/>
        </p:nvSpPr>
        <p:spPr>
          <a:xfrm>
            <a:off x="699263" y="1453205"/>
            <a:ext cx="1119615" cy="299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6 4</a:t>
            </a:r>
            <a:endParaRPr lang="en-US" sz="200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C..C</a:t>
            </a:r>
            <a:endParaRPr lang="en-US" sz="200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.CCC</a:t>
            </a:r>
            <a:endParaRPr lang="en-US" sz="200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CC.C</a:t>
            </a:r>
            <a:endParaRPr lang="en-US" sz="200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..CC</a:t>
            </a:r>
            <a:endParaRPr lang="en-US" sz="200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CC..</a:t>
            </a:r>
            <a:endParaRPr lang="en-US" sz="200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Cordia New" panose="020B0304020202020204" pitchFamily="34" charset="-34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C.C.</a:t>
            </a:r>
            <a:endParaRPr lang="en-US" sz="20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B48F2B20-F8D8-B69D-283A-3AB4A9D19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55545"/>
              </p:ext>
            </p:extLst>
          </p:nvPr>
        </p:nvGraphicFramePr>
        <p:xfrm>
          <a:off x="1863217" y="1828027"/>
          <a:ext cx="2818208" cy="2556582"/>
        </p:xfrm>
        <a:graphic>
          <a:graphicData uri="http://schemas.openxmlformats.org/drawingml/2006/table">
            <a:tbl>
              <a:tblPr firstRow="1" bandRow="1">
                <a:tableStyleId>{E242FBB9-FC9F-48BE-A889-17832FE11270}</a:tableStyleId>
              </a:tblPr>
              <a:tblGrid>
                <a:gridCol w="704552">
                  <a:extLst>
                    <a:ext uri="{9D8B030D-6E8A-4147-A177-3AD203B41FA5}">
                      <a16:colId xmlns:a16="http://schemas.microsoft.com/office/drawing/2014/main" val="3160392102"/>
                    </a:ext>
                  </a:extLst>
                </a:gridCol>
                <a:gridCol w="704552">
                  <a:extLst>
                    <a:ext uri="{9D8B030D-6E8A-4147-A177-3AD203B41FA5}">
                      <a16:colId xmlns:a16="http://schemas.microsoft.com/office/drawing/2014/main" val="1367557945"/>
                    </a:ext>
                  </a:extLst>
                </a:gridCol>
                <a:gridCol w="704552">
                  <a:extLst>
                    <a:ext uri="{9D8B030D-6E8A-4147-A177-3AD203B41FA5}">
                      <a16:colId xmlns:a16="http://schemas.microsoft.com/office/drawing/2014/main" val="2221864810"/>
                    </a:ext>
                  </a:extLst>
                </a:gridCol>
                <a:gridCol w="704552">
                  <a:extLst>
                    <a:ext uri="{9D8B030D-6E8A-4147-A177-3AD203B41FA5}">
                      <a16:colId xmlns:a16="http://schemas.microsoft.com/office/drawing/2014/main" val="745017984"/>
                    </a:ext>
                  </a:extLst>
                </a:gridCol>
              </a:tblGrid>
              <a:tr h="4260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227460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578547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693290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1667422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7974461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874960"/>
                  </a:ext>
                </a:extLst>
              </a:tr>
            </a:tbl>
          </a:graphicData>
        </a:graphic>
      </p:graphicFrame>
      <p:pic>
        <p:nvPicPr>
          <p:cNvPr id="1028" name="Picture 4" descr="Cookie clipart transparent - Clipart World">
            <a:extLst>
              <a:ext uri="{FF2B5EF4-FFF2-40B4-BE49-F238E27FC236}">
                <a16:creationId xmlns:a16="http://schemas.microsoft.com/office/drawing/2014/main" id="{F7EA4482-823D-A53A-7768-E6C5A621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889" y="1957852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ookie clipart transparent - Clipart World">
            <a:extLst>
              <a:ext uri="{FF2B5EF4-FFF2-40B4-BE49-F238E27FC236}">
                <a16:creationId xmlns:a16="http://schemas.microsoft.com/office/drawing/2014/main" id="{A2733250-3172-A806-6F91-40CEF5F4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20" y="1957852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ookie clipart transparent - Clipart World">
            <a:extLst>
              <a:ext uri="{FF2B5EF4-FFF2-40B4-BE49-F238E27FC236}">
                <a16:creationId xmlns:a16="http://schemas.microsoft.com/office/drawing/2014/main" id="{F1A3ED93-27EC-5649-BF88-5217E3BB5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37" y="2396764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ookie clipart transparent - Clipart World">
            <a:extLst>
              <a:ext uri="{FF2B5EF4-FFF2-40B4-BE49-F238E27FC236}">
                <a16:creationId xmlns:a16="http://schemas.microsoft.com/office/drawing/2014/main" id="{BB34144A-5607-1CDC-5156-3E07A9723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03" y="2396764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ookie clipart transparent - Clipart World">
            <a:extLst>
              <a:ext uri="{FF2B5EF4-FFF2-40B4-BE49-F238E27FC236}">
                <a16:creationId xmlns:a16="http://schemas.microsoft.com/office/drawing/2014/main" id="{6072923D-D90B-8C3E-2866-D92E08C7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20" y="2396764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ookie clipart transparent - Clipart World">
            <a:extLst>
              <a:ext uri="{FF2B5EF4-FFF2-40B4-BE49-F238E27FC236}">
                <a16:creationId xmlns:a16="http://schemas.microsoft.com/office/drawing/2014/main" id="{19CDBF3C-4772-D732-6D43-FB000F37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888" y="2826528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ookie clipart transparent - Clipart World">
            <a:extLst>
              <a:ext uri="{FF2B5EF4-FFF2-40B4-BE49-F238E27FC236}">
                <a16:creationId xmlns:a16="http://schemas.microsoft.com/office/drawing/2014/main" id="{58FA55B8-6658-244C-73EB-709EE1E4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37" y="2823873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ookie clipart transparent - Clipart World">
            <a:extLst>
              <a:ext uri="{FF2B5EF4-FFF2-40B4-BE49-F238E27FC236}">
                <a16:creationId xmlns:a16="http://schemas.microsoft.com/office/drawing/2014/main" id="{E7F80FA7-6204-FFBE-5F2D-2BE422B9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19" y="2823873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ookie clipart transparent - Clipart World">
            <a:extLst>
              <a:ext uri="{FF2B5EF4-FFF2-40B4-BE49-F238E27FC236}">
                <a16:creationId xmlns:a16="http://schemas.microsoft.com/office/drawing/2014/main" id="{E12530C5-AE55-6858-9FDC-04F3A4102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02" y="3251269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ookie clipart transparent - Clipart World">
            <a:extLst>
              <a:ext uri="{FF2B5EF4-FFF2-40B4-BE49-F238E27FC236}">
                <a16:creationId xmlns:a16="http://schemas.microsoft.com/office/drawing/2014/main" id="{D781199A-03C2-12CD-49B2-3F488ACDA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21" y="3251269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ookie clipart transparent - Clipart World">
            <a:extLst>
              <a:ext uri="{FF2B5EF4-FFF2-40B4-BE49-F238E27FC236}">
                <a16:creationId xmlns:a16="http://schemas.microsoft.com/office/drawing/2014/main" id="{D03698CA-202C-B055-1887-27530D85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78" y="3676916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ookie clipart transparent - Clipart World">
            <a:extLst>
              <a:ext uri="{FF2B5EF4-FFF2-40B4-BE49-F238E27FC236}">
                <a16:creationId xmlns:a16="http://schemas.microsoft.com/office/drawing/2014/main" id="{16F03A6D-8B2C-74B9-FA5A-E5B242CE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37" y="3681999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ookie clipart transparent - Clipart World">
            <a:extLst>
              <a:ext uri="{FF2B5EF4-FFF2-40B4-BE49-F238E27FC236}">
                <a16:creationId xmlns:a16="http://schemas.microsoft.com/office/drawing/2014/main" id="{AA01C82F-F752-736B-465A-57CB8D84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78" y="4116954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ookie clipart transparent - Clipart World">
            <a:extLst>
              <a:ext uri="{FF2B5EF4-FFF2-40B4-BE49-F238E27FC236}">
                <a16:creationId xmlns:a16="http://schemas.microsoft.com/office/drawing/2014/main" id="{9A95C2F4-D70B-E46A-839D-C9A6F719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02" y="4111365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Fat Santa Claus clipart transparent - Clipart World">
            <a:extLst>
              <a:ext uri="{FF2B5EF4-FFF2-40B4-BE49-F238E27FC236}">
                <a16:creationId xmlns:a16="http://schemas.microsoft.com/office/drawing/2014/main" id="{7DFCC23A-B4B5-9330-A2E7-81AFE7A0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75" y="1676639"/>
            <a:ext cx="511303" cy="58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4F18070-68A3-2CC8-585D-29E65DCD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51" y="4023545"/>
            <a:ext cx="270575" cy="3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2013;p54">
            <a:extLst>
              <a:ext uri="{FF2B5EF4-FFF2-40B4-BE49-F238E27FC236}">
                <a16:creationId xmlns:a16="http://schemas.microsoft.com/office/drawing/2014/main" id="{3A7FBB78-7C81-72D3-7AF7-1344B2420E78}"/>
              </a:ext>
            </a:extLst>
          </p:cNvPr>
          <p:cNvSpPr txBox="1">
            <a:spLocks/>
          </p:cNvSpPr>
          <p:nvPr/>
        </p:nvSpPr>
        <p:spPr>
          <a:xfrm>
            <a:off x="699263" y="1088604"/>
            <a:ext cx="863851" cy="36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Input</a:t>
            </a:r>
            <a:endParaRPr lang="en-US" sz="4000" dirty="0"/>
          </a:p>
        </p:txBody>
      </p:sp>
      <p:sp>
        <p:nvSpPr>
          <p:cNvPr id="36" name="Google Shape;2013;p54">
            <a:extLst>
              <a:ext uri="{FF2B5EF4-FFF2-40B4-BE49-F238E27FC236}">
                <a16:creationId xmlns:a16="http://schemas.microsoft.com/office/drawing/2014/main" id="{EB3B1B5D-E232-829D-8626-BE67385F620D}"/>
              </a:ext>
            </a:extLst>
          </p:cNvPr>
          <p:cNvSpPr txBox="1">
            <a:spLocks/>
          </p:cNvSpPr>
          <p:nvPr/>
        </p:nvSpPr>
        <p:spPr>
          <a:xfrm>
            <a:off x="5358565" y="604698"/>
            <a:ext cx="1119615" cy="36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Output</a:t>
            </a:r>
            <a:endParaRPr lang="en-US" sz="4000" dirty="0"/>
          </a:p>
        </p:txBody>
      </p:sp>
      <p:graphicFrame>
        <p:nvGraphicFramePr>
          <p:cNvPr id="37" name="Table 21">
            <a:extLst>
              <a:ext uri="{FF2B5EF4-FFF2-40B4-BE49-F238E27FC236}">
                <a16:creationId xmlns:a16="http://schemas.microsoft.com/office/drawing/2014/main" id="{D4F19ACB-E913-F1F0-F5A3-92B6D52F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73294"/>
              </p:ext>
            </p:extLst>
          </p:nvPr>
        </p:nvGraphicFramePr>
        <p:xfrm>
          <a:off x="5474007" y="1642139"/>
          <a:ext cx="2818208" cy="2556582"/>
        </p:xfrm>
        <a:graphic>
          <a:graphicData uri="http://schemas.openxmlformats.org/drawingml/2006/table">
            <a:tbl>
              <a:tblPr firstRow="1" bandRow="1">
                <a:tableStyleId>{E242FBB9-FC9F-48BE-A889-17832FE11270}</a:tableStyleId>
              </a:tblPr>
              <a:tblGrid>
                <a:gridCol w="704552">
                  <a:extLst>
                    <a:ext uri="{9D8B030D-6E8A-4147-A177-3AD203B41FA5}">
                      <a16:colId xmlns:a16="http://schemas.microsoft.com/office/drawing/2014/main" val="3160392102"/>
                    </a:ext>
                  </a:extLst>
                </a:gridCol>
                <a:gridCol w="704552">
                  <a:extLst>
                    <a:ext uri="{9D8B030D-6E8A-4147-A177-3AD203B41FA5}">
                      <a16:colId xmlns:a16="http://schemas.microsoft.com/office/drawing/2014/main" val="1367557945"/>
                    </a:ext>
                  </a:extLst>
                </a:gridCol>
                <a:gridCol w="704552">
                  <a:extLst>
                    <a:ext uri="{9D8B030D-6E8A-4147-A177-3AD203B41FA5}">
                      <a16:colId xmlns:a16="http://schemas.microsoft.com/office/drawing/2014/main" val="2221864810"/>
                    </a:ext>
                  </a:extLst>
                </a:gridCol>
                <a:gridCol w="704552">
                  <a:extLst>
                    <a:ext uri="{9D8B030D-6E8A-4147-A177-3AD203B41FA5}">
                      <a16:colId xmlns:a16="http://schemas.microsoft.com/office/drawing/2014/main" val="745017984"/>
                    </a:ext>
                  </a:extLst>
                </a:gridCol>
              </a:tblGrid>
              <a:tr h="4260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227460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578547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693290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1667422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7974461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874960"/>
                  </a:ext>
                </a:extLst>
              </a:tr>
            </a:tbl>
          </a:graphicData>
        </a:graphic>
      </p:graphicFrame>
      <p:pic>
        <p:nvPicPr>
          <p:cNvPr id="38" name="Picture 4" descr="Cookie clipart transparent - Clipart World">
            <a:extLst>
              <a:ext uri="{FF2B5EF4-FFF2-40B4-BE49-F238E27FC236}">
                <a16:creationId xmlns:a16="http://schemas.microsoft.com/office/drawing/2014/main" id="{DF178BD5-6E45-71D2-74F1-2C5FE620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679" y="1771964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ookie clipart transparent - Clipart World">
            <a:extLst>
              <a:ext uri="{FF2B5EF4-FFF2-40B4-BE49-F238E27FC236}">
                <a16:creationId xmlns:a16="http://schemas.microsoft.com/office/drawing/2014/main" id="{81D2B56B-3D39-19DC-6968-EF1CD144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610" y="1771964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ookie clipart transparent - Clipart World">
            <a:extLst>
              <a:ext uri="{FF2B5EF4-FFF2-40B4-BE49-F238E27FC236}">
                <a16:creationId xmlns:a16="http://schemas.microsoft.com/office/drawing/2014/main" id="{4614C070-C441-58DB-0C77-B6D25CD9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27" y="2210876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ookie clipart transparent - Clipart World">
            <a:extLst>
              <a:ext uri="{FF2B5EF4-FFF2-40B4-BE49-F238E27FC236}">
                <a16:creationId xmlns:a16="http://schemas.microsoft.com/office/drawing/2014/main" id="{9B2FCA79-B0EA-21DB-8A33-4779F82B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93" y="2210876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ookie clipart transparent - Clipart World">
            <a:extLst>
              <a:ext uri="{FF2B5EF4-FFF2-40B4-BE49-F238E27FC236}">
                <a16:creationId xmlns:a16="http://schemas.microsoft.com/office/drawing/2014/main" id="{359706D5-892D-2477-647F-50E6B711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610" y="2210876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ookie clipart transparent - Clipart World">
            <a:extLst>
              <a:ext uri="{FF2B5EF4-FFF2-40B4-BE49-F238E27FC236}">
                <a16:creationId xmlns:a16="http://schemas.microsoft.com/office/drawing/2014/main" id="{E23FEDBA-0BD0-F99F-25BE-F4857B2A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678" y="2640640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ookie clipart transparent - Clipart World">
            <a:extLst>
              <a:ext uri="{FF2B5EF4-FFF2-40B4-BE49-F238E27FC236}">
                <a16:creationId xmlns:a16="http://schemas.microsoft.com/office/drawing/2014/main" id="{DFE84174-3A15-959C-293C-F0EF7983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27" y="2637985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ookie clipart transparent - Clipart World">
            <a:extLst>
              <a:ext uri="{FF2B5EF4-FFF2-40B4-BE49-F238E27FC236}">
                <a16:creationId xmlns:a16="http://schemas.microsoft.com/office/drawing/2014/main" id="{C445884F-18B9-6F0C-3798-F1B3FED6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609" y="2637985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ookie clipart transparent - Clipart World">
            <a:extLst>
              <a:ext uri="{FF2B5EF4-FFF2-40B4-BE49-F238E27FC236}">
                <a16:creationId xmlns:a16="http://schemas.microsoft.com/office/drawing/2014/main" id="{593C9BF0-0E04-88B6-57AE-648C86611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92" y="3065381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Cookie clipart transparent - Clipart World">
            <a:extLst>
              <a:ext uri="{FF2B5EF4-FFF2-40B4-BE49-F238E27FC236}">
                <a16:creationId xmlns:a16="http://schemas.microsoft.com/office/drawing/2014/main" id="{DE7D121E-D821-FB50-DD2C-16659FE5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511" y="3065381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ookie clipart transparent - Clipart World">
            <a:extLst>
              <a:ext uri="{FF2B5EF4-FFF2-40B4-BE49-F238E27FC236}">
                <a16:creationId xmlns:a16="http://schemas.microsoft.com/office/drawing/2014/main" id="{96BFB11C-4594-D003-EDF2-91A9F42D4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68" y="3491028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Cookie clipart transparent - Clipart World">
            <a:extLst>
              <a:ext uri="{FF2B5EF4-FFF2-40B4-BE49-F238E27FC236}">
                <a16:creationId xmlns:a16="http://schemas.microsoft.com/office/drawing/2014/main" id="{6240A287-1D9B-C6E0-45FA-419686D3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27" y="3496111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Cookie clipart transparent - Clipart World">
            <a:extLst>
              <a:ext uri="{FF2B5EF4-FFF2-40B4-BE49-F238E27FC236}">
                <a16:creationId xmlns:a16="http://schemas.microsoft.com/office/drawing/2014/main" id="{1C0B4B33-9E66-3796-A109-D518873F4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68" y="3931066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Cookie clipart transparent - Clipart World">
            <a:extLst>
              <a:ext uri="{FF2B5EF4-FFF2-40B4-BE49-F238E27FC236}">
                <a16:creationId xmlns:a16="http://schemas.microsoft.com/office/drawing/2014/main" id="{72BF4DBE-C033-5FDB-C6D8-4281AB01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92" y="3925477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Fat Santa Claus clipart transparent - Clipart World">
            <a:extLst>
              <a:ext uri="{FF2B5EF4-FFF2-40B4-BE49-F238E27FC236}">
                <a16:creationId xmlns:a16="http://schemas.microsoft.com/office/drawing/2014/main" id="{E73A0462-5A5F-187C-2DA5-0DC2D9D5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65" y="1490751"/>
            <a:ext cx="511303" cy="58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id="{82B451ED-2587-CB75-38A5-0A0AC870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41" y="3837657"/>
            <a:ext cx="270575" cy="3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A76186-BDBB-0A81-E807-623B819602FE}"/>
              </a:ext>
            </a:extLst>
          </p:cNvPr>
          <p:cNvCxnSpPr>
            <a:cxnSpLocks/>
          </p:cNvCxnSpPr>
          <p:nvPr/>
        </p:nvCxnSpPr>
        <p:spPr>
          <a:xfrm>
            <a:off x="5827576" y="2062463"/>
            <a:ext cx="0" cy="114322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F7515E-26ED-DC56-D9C8-3D0515CC5AB2}"/>
              </a:ext>
            </a:extLst>
          </p:cNvPr>
          <p:cNvCxnSpPr>
            <a:cxnSpLocks/>
          </p:cNvCxnSpPr>
          <p:nvPr/>
        </p:nvCxnSpPr>
        <p:spPr>
          <a:xfrm>
            <a:off x="7235752" y="1828232"/>
            <a:ext cx="0" cy="175450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DECA296-A469-3C1C-193F-27F2C57A983F}"/>
              </a:ext>
            </a:extLst>
          </p:cNvPr>
          <p:cNvCxnSpPr>
            <a:cxnSpLocks/>
          </p:cNvCxnSpPr>
          <p:nvPr/>
        </p:nvCxnSpPr>
        <p:spPr>
          <a:xfrm>
            <a:off x="6181144" y="1847181"/>
            <a:ext cx="104851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BC8B33C-B056-A075-7F0D-AFE0BE84BE4E}"/>
              </a:ext>
            </a:extLst>
          </p:cNvPr>
          <p:cNvCxnSpPr>
            <a:cxnSpLocks/>
          </p:cNvCxnSpPr>
          <p:nvPr/>
        </p:nvCxnSpPr>
        <p:spPr>
          <a:xfrm>
            <a:off x="5825418" y="3186510"/>
            <a:ext cx="140423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64368F7-2759-34FF-D545-CFA05C4E2C64}"/>
              </a:ext>
            </a:extLst>
          </p:cNvPr>
          <p:cNvCxnSpPr>
            <a:cxnSpLocks/>
          </p:cNvCxnSpPr>
          <p:nvPr/>
        </p:nvCxnSpPr>
        <p:spPr>
          <a:xfrm>
            <a:off x="7229656" y="3564335"/>
            <a:ext cx="7331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70A45F4D-F85A-E31E-6B89-FA595598E1FA}"/>
              </a:ext>
            </a:extLst>
          </p:cNvPr>
          <p:cNvCxnSpPr>
            <a:cxnSpLocks/>
          </p:cNvCxnSpPr>
          <p:nvPr/>
        </p:nvCxnSpPr>
        <p:spPr>
          <a:xfrm>
            <a:off x="7962192" y="3544637"/>
            <a:ext cx="0" cy="2253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A2BE928-89C6-72C7-4279-554CA265CD6F}"/>
              </a:ext>
            </a:extLst>
          </p:cNvPr>
          <p:cNvSpPr txBox="1"/>
          <p:nvPr/>
        </p:nvSpPr>
        <p:spPr>
          <a:xfrm>
            <a:off x="5407922" y="1016124"/>
            <a:ext cx="111961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1043" name="Picture 4" descr="Cookie clipart transparent - Clipart World">
            <a:extLst>
              <a:ext uri="{FF2B5EF4-FFF2-40B4-BE49-F238E27FC236}">
                <a16:creationId xmlns:a16="http://schemas.microsoft.com/office/drawing/2014/main" id="{F4D6245D-6ACC-13D2-CFC0-D5593853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36" y="1131201"/>
            <a:ext cx="259555" cy="2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97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59"/>
          <p:cNvSpPr txBox="1">
            <a:spLocks noGrp="1"/>
          </p:cNvSpPr>
          <p:nvPr>
            <p:ph type="title"/>
          </p:nvPr>
        </p:nvSpPr>
        <p:spPr>
          <a:xfrm>
            <a:off x="175260" y="1945275"/>
            <a:ext cx="4062840" cy="1641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APPROACH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5" name="Google Shape;2357;p72">
            <a:extLst>
              <a:ext uri="{FF2B5EF4-FFF2-40B4-BE49-F238E27FC236}">
                <a16:creationId xmlns:a16="http://schemas.microsoft.com/office/drawing/2014/main" id="{FD69EAEB-C581-0920-9852-3BC753A40072}"/>
              </a:ext>
            </a:extLst>
          </p:cNvPr>
          <p:cNvGrpSpPr/>
          <p:nvPr/>
        </p:nvGrpSpPr>
        <p:grpSpPr>
          <a:xfrm>
            <a:off x="4855896" y="880308"/>
            <a:ext cx="980695" cy="982361"/>
            <a:chOff x="917250" y="2165250"/>
            <a:chExt cx="980695" cy="982361"/>
          </a:xfrm>
        </p:grpSpPr>
        <p:sp>
          <p:nvSpPr>
            <p:cNvPr id="6" name="Google Shape;2358;p72">
              <a:extLst>
                <a:ext uri="{FF2B5EF4-FFF2-40B4-BE49-F238E27FC236}">
                  <a16:creationId xmlns:a16="http://schemas.microsoft.com/office/drawing/2014/main" id="{7F975647-0D6C-720C-5DD7-582EEA12A2E7}"/>
                </a:ext>
              </a:extLst>
            </p:cNvPr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59;p72">
              <a:extLst>
                <a:ext uri="{FF2B5EF4-FFF2-40B4-BE49-F238E27FC236}">
                  <a16:creationId xmlns:a16="http://schemas.microsoft.com/office/drawing/2014/main" id="{56FB93A2-65E5-F3B7-00B9-2ED2C2B0FC6C}"/>
                </a:ext>
              </a:extLst>
            </p:cNvPr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2361;p72">
            <a:extLst>
              <a:ext uri="{FF2B5EF4-FFF2-40B4-BE49-F238E27FC236}">
                <a16:creationId xmlns:a16="http://schemas.microsoft.com/office/drawing/2014/main" id="{D5E6C002-8343-C927-5486-F6C9691898AF}"/>
              </a:ext>
            </a:extLst>
          </p:cNvPr>
          <p:cNvSpPr txBox="1"/>
          <p:nvPr/>
        </p:nvSpPr>
        <p:spPr>
          <a:xfrm>
            <a:off x="6024582" y="982082"/>
            <a:ext cx="2431200" cy="36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2 CONSTRAINTS</a:t>
            </a: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" name="Google Shape;2363;p72">
            <a:extLst>
              <a:ext uri="{FF2B5EF4-FFF2-40B4-BE49-F238E27FC236}">
                <a16:creationId xmlns:a16="http://schemas.microsoft.com/office/drawing/2014/main" id="{F9E6138D-F302-94A2-FCF5-0BF6A130C2A9}"/>
              </a:ext>
            </a:extLst>
          </p:cNvPr>
          <p:cNvSpPr txBox="1"/>
          <p:nvPr/>
        </p:nvSpPr>
        <p:spPr>
          <a:xfrm>
            <a:off x="5864696" y="1291612"/>
            <a:ext cx="4339200" cy="65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</a:pPr>
            <a:r>
              <a:rPr lang="en-US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Adjacent Moves</a:t>
            </a:r>
            <a:endParaRPr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</a:pPr>
            <a:r>
              <a:rPr lang="en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Valid moves</a:t>
            </a:r>
            <a:endParaRPr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0" name="Google Shape;9559;p125">
            <a:extLst>
              <a:ext uri="{FF2B5EF4-FFF2-40B4-BE49-F238E27FC236}">
                <a16:creationId xmlns:a16="http://schemas.microsoft.com/office/drawing/2014/main" id="{46E9E7D5-DBCC-4AC1-4ECA-B425FB108C38}"/>
              </a:ext>
            </a:extLst>
          </p:cNvPr>
          <p:cNvSpPr/>
          <p:nvPr/>
        </p:nvSpPr>
        <p:spPr>
          <a:xfrm>
            <a:off x="5123529" y="1158276"/>
            <a:ext cx="447817" cy="407925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aphicFrame>
        <p:nvGraphicFramePr>
          <p:cNvPr id="11" name="Table 21">
            <a:extLst>
              <a:ext uri="{FF2B5EF4-FFF2-40B4-BE49-F238E27FC236}">
                <a16:creationId xmlns:a16="http://schemas.microsoft.com/office/drawing/2014/main" id="{D2C120FB-7BD0-0452-824F-550C6BC7F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61235"/>
              </p:ext>
            </p:extLst>
          </p:nvPr>
        </p:nvGraphicFramePr>
        <p:xfrm>
          <a:off x="5937020" y="2046734"/>
          <a:ext cx="2113656" cy="1278291"/>
        </p:xfrm>
        <a:graphic>
          <a:graphicData uri="http://schemas.openxmlformats.org/drawingml/2006/table">
            <a:tbl>
              <a:tblPr firstRow="1" bandRow="1">
                <a:tableStyleId>{E242FBB9-FC9F-48BE-A889-17832FE11270}</a:tableStyleId>
              </a:tblPr>
              <a:tblGrid>
                <a:gridCol w="704552">
                  <a:extLst>
                    <a:ext uri="{9D8B030D-6E8A-4147-A177-3AD203B41FA5}">
                      <a16:colId xmlns:a16="http://schemas.microsoft.com/office/drawing/2014/main" val="1367557945"/>
                    </a:ext>
                  </a:extLst>
                </a:gridCol>
                <a:gridCol w="704552">
                  <a:extLst>
                    <a:ext uri="{9D8B030D-6E8A-4147-A177-3AD203B41FA5}">
                      <a16:colId xmlns:a16="http://schemas.microsoft.com/office/drawing/2014/main" val="2221864810"/>
                    </a:ext>
                  </a:extLst>
                </a:gridCol>
                <a:gridCol w="704552">
                  <a:extLst>
                    <a:ext uri="{9D8B030D-6E8A-4147-A177-3AD203B41FA5}">
                      <a16:colId xmlns:a16="http://schemas.microsoft.com/office/drawing/2014/main" val="745017984"/>
                    </a:ext>
                  </a:extLst>
                </a:gridCol>
              </a:tblGrid>
              <a:tr h="4260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227460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578547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693290"/>
                  </a:ext>
                </a:extLst>
              </a:tr>
            </a:tbl>
          </a:graphicData>
        </a:graphic>
      </p:graphicFrame>
      <p:sp>
        <p:nvSpPr>
          <p:cNvPr id="12" name="Arrow: Left 11">
            <a:extLst>
              <a:ext uri="{FF2B5EF4-FFF2-40B4-BE49-F238E27FC236}">
                <a16:creationId xmlns:a16="http://schemas.microsoft.com/office/drawing/2014/main" id="{81E3BE89-A502-1F38-4268-A687AF42EE1F}"/>
              </a:ext>
            </a:extLst>
          </p:cNvPr>
          <p:cNvSpPr/>
          <p:nvPr/>
        </p:nvSpPr>
        <p:spPr>
          <a:xfrm>
            <a:off x="6413028" y="2530151"/>
            <a:ext cx="530697" cy="31803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0A25B273-A585-E8F8-6B1B-B9464550F93E}"/>
              </a:ext>
            </a:extLst>
          </p:cNvPr>
          <p:cNvSpPr/>
          <p:nvPr/>
        </p:nvSpPr>
        <p:spPr>
          <a:xfrm flipH="1">
            <a:off x="7052184" y="2534178"/>
            <a:ext cx="507470" cy="31803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CBFE38B-710A-AF0C-E5AF-6330FE8B398D}"/>
              </a:ext>
            </a:extLst>
          </p:cNvPr>
          <p:cNvSpPr/>
          <p:nvPr/>
        </p:nvSpPr>
        <p:spPr>
          <a:xfrm rot="16200000" flipH="1">
            <a:off x="6777083" y="2220080"/>
            <a:ext cx="433529" cy="31803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BB50C1FE-7BA3-6505-64AB-7E02B76060AE}"/>
              </a:ext>
            </a:extLst>
          </p:cNvPr>
          <p:cNvSpPr/>
          <p:nvPr/>
        </p:nvSpPr>
        <p:spPr>
          <a:xfrm rot="5400000" flipH="1">
            <a:off x="6777083" y="2822907"/>
            <a:ext cx="433529" cy="31803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Fat Santa Claus clipart transparent - Clipart World">
            <a:extLst>
              <a:ext uri="{FF2B5EF4-FFF2-40B4-BE49-F238E27FC236}">
                <a16:creationId xmlns:a16="http://schemas.microsoft.com/office/drawing/2014/main" id="{B818D659-F429-B021-E54B-7E353672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71" y="2376093"/>
            <a:ext cx="459217" cy="52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7A56EE3-2370-3F45-F8CA-105DE577CB50}"/>
              </a:ext>
            </a:extLst>
          </p:cNvPr>
          <p:cNvSpPr/>
          <p:nvPr/>
        </p:nvSpPr>
        <p:spPr>
          <a:xfrm>
            <a:off x="6133041" y="2114261"/>
            <a:ext cx="295520" cy="28782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E589E38E-97B0-5A1E-79E4-806580CDADEF}"/>
              </a:ext>
            </a:extLst>
          </p:cNvPr>
          <p:cNvSpPr/>
          <p:nvPr/>
        </p:nvSpPr>
        <p:spPr>
          <a:xfrm>
            <a:off x="7563462" y="2114261"/>
            <a:ext cx="295520" cy="28782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66FE54D2-1413-9381-8AB4-7226B6DA9DE4}"/>
              </a:ext>
            </a:extLst>
          </p:cNvPr>
          <p:cNvSpPr/>
          <p:nvPr/>
        </p:nvSpPr>
        <p:spPr>
          <a:xfrm>
            <a:off x="6133041" y="2965861"/>
            <a:ext cx="295520" cy="28782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9BC2480-4D21-D236-5429-75E811324CB0}"/>
              </a:ext>
            </a:extLst>
          </p:cNvPr>
          <p:cNvSpPr/>
          <p:nvPr/>
        </p:nvSpPr>
        <p:spPr>
          <a:xfrm>
            <a:off x="7567609" y="2959332"/>
            <a:ext cx="295520" cy="28782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5E7DAE7E-53D8-CBB4-91A7-79B810E02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9173"/>
              </p:ext>
            </p:extLst>
          </p:nvPr>
        </p:nvGraphicFramePr>
        <p:xfrm>
          <a:off x="5937020" y="3502009"/>
          <a:ext cx="2113656" cy="1278291"/>
        </p:xfrm>
        <a:graphic>
          <a:graphicData uri="http://schemas.openxmlformats.org/drawingml/2006/table">
            <a:tbl>
              <a:tblPr firstRow="1" bandRow="1">
                <a:tableStyleId>{E242FBB9-FC9F-48BE-A889-17832FE11270}</a:tableStyleId>
              </a:tblPr>
              <a:tblGrid>
                <a:gridCol w="704552">
                  <a:extLst>
                    <a:ext uri="{9D8B030D-6E8A-4147-A177-3AD203B41FA5}">
                      <a16:colId xmlns:a16="http://schemas.microsoft.com/office/drawing/2014/main" val="1367557945"/>
                    </a:ext>
                  </a:extLst>
                </a:gridCol>
                <a:gridCol w="704552">
                  <a:extLst>
                    <a:ext uri="{9D8B030D-6E8A-4147-A177-3AD203B41FA5}">
                      <a16:colId xmlns:a16="http://schemas.microsoft.com/office/drawing/2014/main" val="2221864810"/>
                    </a:ext>
                  </a:extLst>
                </a:gridCol>
                <a:gridCol w="704552">
                  <a:extLst>
                    <a:ext uri="{9D8B030D-6E8A-4147-A177-3AD203B41FA5}">
                      <a16:colId xmlns:a16="http://schemas.microsoft.com/office/drawing/2014/main" val="745017984"/>
                    </a:ext>
                  </a:extLst>
                </a:gridCol>
              </a:tblGrid>
              <a:tr h="4260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227460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578547"/>
                  </a:ext>
                </a:extLst>
              </a:tr>
              <a:tr h="4260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8751" marR="58751" marT="29375" marB="293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693290"/>
                  </a:ext>
                </a:extLst>
              </a:tr>
            </a:tbl>
          </a:graphicData>
        </a:graphic>
      </p:graphicFrame>
      <p:sp>
        <p:nvSpPr>
          <p:cNvPr id="22" name="Arrow: Left 21">
            <a:extLst>
              <a:ext uri="{FF2B5EF4-FFF2-40B4-BE49-F238E27FC236}">
                <a16:creationId xmlns:a16="http://schemas.microsoft.com/office/drawing/2014/main" id="{B87B7954-EFA0-057E-D901-8809CA979E62}"/>
              </a:ext>
            </a:extLst>
          </p:cNvPr>
          <p:cNvSpPr/>
          <p:nvPr/>
        </p:nvSpPr>
        <p:spPr>
          <a:xfrm rot="5400000" flipH="1">
            <a:off x="6094238" y="4304204"/>
            <a:ext cx="433529" cy="31803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Fat Santa Claus clipart transparent - Clipart World">
            <a:extLst>
              <a:ext uri="{FF2B5EF4-FFF2-40B4-BE49-F238E27FC236}">
                <a16:creationId xmlns:a16="http://schemas.microsoft.com/office/drawing/2014/main" id="{1CAE6D26-D675-80E8-95F0-F552E890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781" y="3851727"/>
            <a:ext cx="459217" cy="52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19734FF3-1E35-7FEF-05B0-8EFFC06DADCE}"/>
              </a:ext>
            </a:extLst>
          </p:cNvPr>
          <p:cNvSpPr/>
          <p:nvPr/>
        </p:nvSpPr>
        <p:spPr>
          <a:xfrm>
            <a:off x="5544116" y="3989317"/>
            <a:ext cx="295520" cy="28782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0F9CC499-BB60-18D3-9D8E-DCBFFFE16702}"/>
              </a:ext>
            </a:extLst>
          </p:cNvPr>
          <p:cNvSpPr/>
          <p:nvPr/>
        </p:nvSpPr>
        <p:spPr>
          <a:xfrm>
            <a:off x="7563462" y="3569536"/>
            <a:ext cx="295520" cy="28782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6C9F3B6-66CE-BD14-B2AC-00BFCCFF1D45}"/>
              </a:ext>
            </a:extLst>
          </p:cNvPr>
          <p:cNvSpPr/>
          <p:nvPr/>
        </p:nvSpPr>
        <p:spPr>
          <a:xfrm>
            <a:off x="7567609" y="4414607"/>
            <a:ext cx="295520" cy="28782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2361;p72">
            <a:extLst>
              <a:ext uri="{FF2B5EF4-FFF2-40B4-BE49-F238E27FC236}">
                <a16:creationId xmlns:a16="http://schemas.microsoft.com/office/drawing/2014/main" id="{F33D09E9-2410-8E64-D1B4-60CD3C99DDE5}"/>
              </a:ext>
            </a:extLst>
          </p:cNvPr>
          <p:cNvSpPr txBox="1"/>
          <p:nvPr/>
        </p:nvSpPr>
        <p:spPr>
          <a:xfrm>
            <a:off x="6132624" y="3505197"/>
            <a:ext cx="408033" cy="48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00000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V</a:t>
            </a:r>
            <a:endParaRPr sz="2800" dirty="0">
              <a:solidFill>
                <a:srgbClr val="C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8" name="Google Shape;2361;p72">
            <a:extLst>
              <a:ext uri="{FF2B5EF4-FFF2-40B4-BE49-F238E27FC236}">
                <a16:creationId xmlns:a16="http://schemas.microsoft.com/office/drawing/2014/main" id="{2BD09026-51C0-FA38-1A7F-7AFD31A90AF5}"/>
              </a:ext>
            </a:extLst>
          </p:cNvPr>
          <p:cNvSpPr txBox="1"/>
          <p:nvPr/>
        </p:nvSpPr>
        <p:spPr>
          <a:xfrm>
            <a:off x="6819341" y="3951485"/>
            <a:ext cx="408033" cy="48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00000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V</a:t>
            </a:r>
            <a:endParaRPr sz="2800" dirty="0">
              <a:solidFill>
                <a:srgbClr val="C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845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3" name="Google Shape;2043;p56"/>
          <p:cNvGrpSpPr/>
          <p:nvPr/>
        </p:nvGrpSpPr>
        <p:grpSpPr>
          <a:xfrm>
            <a:off x="1584217" y="2876432"/>
            <a:ext cx="868680" cy="868680"/>
            <a:chOff x="917250" y="2165250"/>
            <a:chExt cx="980695" cy="982361"/>
          </a:xfrm>
        </p:grpSpPr>
        <p:sp>
          <p:nvSpPr>
            <p:cNvPr id="2044" name="Google Shape;2044;p56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6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56"/>
          <p:cNvGrpSpPr/>
          <p:nvPr/>
        </p:nvGrpSpPr>
        <p:grpSpPr>
          <a:xfrm>
            <a:off x="2217860" y="4097010"/>
            <a:ext cx="870444" cy="871923"/>
            <a:chOff x="917250" y="2165250"/>
            <a:chExt cx="980695" cy="98236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047" name="Google Shape;2047;p56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2048" name="Google Shape;2048;p56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grpSp>
        <p:nvGrpSpPr>
          <p:cNvPr id="2052" name="Google Shape;2052;p56"/>
          <p:cNvGrpSpPr/>
          <p:nvPr/>
        </p:nvGrpSpPr>
        <p:grpSpPr>
          <a:xfrm>
            <a:off x="1283047" y="1640296"/>
            <a:ext cx="868680" cy="868680"/>
            <a:chOff x="917250" y="2165250"/>
            <a:chExt cx="980695" cy="982361"/>
          </a:xfrm>
        </p:grpSpPr>
        <p:sp>
          <p:nvSpPr>
            <p:cNvPr id="2053" name="Google Shape;2053;p56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6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5" name="Google Shape;2055;p56"/>
          <p:cNvSpPr txBox="1">
            <a:spLocks noGrp="1"/>
          </p:cNvSpPr>
          <p:nvPr>
            <p:ph type="title" idx="6"/>
          </p:nvPr>
        </p:nvSpPr>
        <p:spPr>
          <a:xfrm>
            <a:off x="1828580" y="4251492"/>
            <a:ext cx="1631193" cy="512843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03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2056" name="Google Shape;2056;p56"/>
          <p:cNvSpPr txBox="1">
            <a:spLocks noGrp="1"/>
          </p:cNvSpPr>
          <p:nvPr>
            <p:ph type="ctrTitle"/>
          </p:nvPr>
        </p:nvSpPr>
        <p:spPr>
          <a:xfrm>
            <a:off x="2243524" y="1676812"/>
            <a:ext cx="18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GRID MATRIX</a:t>
            </a:r>
            <a:endParaRPr sz="2000" dirty="0"/>
          </a:p>
        </p:txBody>
      </p:sp>
      <p:sp>
        <p:nvSpPr>
          <p:cNvPr id="2057" name="Google Shape;2057;p56"/>
          <p:cNvSpPr txBox="1">
            <a:spLocks noGrp="1"/>
          </p:cNvSpPr>
          <p:nvPr>
            <p:ph type="title" idx="2"/>
          </p:nvPr>
        </p:nvSpPr>
        <p:spPr>
          <a:xfrm>
            <a:off x="790203" y="1763990"/>
            <a:ext cx="1837800" cy="577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058" name="Google Shape;2058;p56"/>
          <p:cNvSpPr txBox="1">
            <a:spLocks noGrp="1"/>
          </p:cNvSpPr>
          <p:nvPr>
            <p:ph type="ctrTitle" idx="3"/>
          </p:nvPr>
        </p:nvSpPr>
        <p:spPr>
          <a:xfrm>
            <a:off x="2568083" y="2885108"/>
            <a:ext cx="207267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VISITED MATRIX</a:t>
            </a:r>
            <a:endParaRPr sz="2000" dirty="0"/>
          </a:p>
        </p:txBody>
      </p:sp>
      <p:sp>
        <p:nvSpPr>
          <p:cNvPr id="2059" name="Google Shape;2059;p56"/>
          <p:cNvSpPr txBox="1">
            <a:spLocks noGrp="1"/>
          </p:cNvSpPr>
          <p:nvPr>
            <p:ph type="title" idx="4"/>
          </p:nvPr>
        </p:nvSpPr>
        <p:spPr>
          <a:xfrm>
            <a:off x="1108486" y="3007269"/>
            <a:ext cx="1837800" cy="577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060" name="Google Shape;2060;p56"/>
          <p:cNvSpPr txBox="1">
            <a:spLocks noGrp="1"/>
          </p:cNvSpPr>
          <p:nvPr>
            <p:ph type="ctrTitle" idx="5"/>
          </p:nvPr>
        </p:nvSpPr>
        <p:spPr>
          <a:xfrm>
            <a:off x="3181799" y="4063695"/>
            <a:ext cx="2378759" cy="460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DYNAMIC TABLE MATRIX</a:t>
            </a:r>
            <a:endParaRPr sz="2000" dirty="0"/>
          </a:p>
        </p:txBody>
      </p:sp>
      <p:sp>
        <p:nvSpPr>
          <p:cNvPr id="2063" name="Google Shape;2063;p56"/>
          <p:cNvSpPr txBox="1">
            <a:spLocks noGrp="1"/>
          </p:cNvSpPr>
          <p:nvPr>
            <p:ph type="subTitle" idx="1"/>
          </p:nvPr>
        </p:nvSpPr>
        <p:spPr>
          <a:xfrm>
            <a:off x="2257812" y="1965712"/>
            <a:ext cx="2072676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Replace “.” and “C”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by 0 and 1 respectively.</a:t>
            </a:r>
          </a:p>
        </p:txBody>
      </p:sp>
      <p:sp>
        <p:nvSpPr>
          <p:cNvPr id="2065" name="Google Shape;2065;p56"/>
          <p:cNvSpPr txBox="1">
            <a:spLocks noGrp="1"/>
          </p:cNvSpPr>
          <p:nvPr>
            <p:ph type="subTitle" idx="13"/>
          </p:nvPr>
        </p:nvSpPr>
        <p:spPr>
          <a:xfrm>
            <a:off x="3189218" y="4367172"/>
            <a:ext cx="2804388" cy="57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Contain infinity values when initiated.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Update the minimum cookies taken in the cell.</a:t>
            </a:r>
            <a:endParaRPr sz="1050" dirty="0"/>
          </a:p>
        </p:txBody>
      </p:sp>
      <p:sp>
        <p:nvSpPr>
          <p:cNvPr id="2066" name="Google Shape;2066;p56"/>
          <p:cNvSpPr txBox="1">
            <a:spLocks noGrp="1"/>
          </p:cNvSpPr>
          <p:nvPr>
            <p:ph type="subTitle" idx="14"/>
          </p:nvPr>
        </p:nvSpPr>
        <p:spPr>
          <a:xfrm>
            <a:off x="2579881" y="3198465"/>
            <a:ext cx="2931152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Contain False values when initiated. </a:t>
            </a:r>
            <a:br>
              <a:rPr lang="en-US" sz="1050" dirty="0"/>
            </a:br>
            <a:r>
              <a:rPr lang="en-US" sz="1050" dirty="0"/>
              <a:t>Update to be True when visited.</a:t>
            </a:r>
            <a:endParaRPr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2356;p72">
                <a:extLst>
                  <a:ext uri="{FF2B5EF4-FFF2-40B4-BE49-F238E27FC236}">
                    <a16:creationId xmlns:a16="http://schemas.microsoft.com/office/drawing/2014/main" id="{6BD18736-D378-87A3-8945-2E2E8EF1A8D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-719330" y="392892"/>
                <a:ext cx="9143999" cy="980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Condensed"/>
                  <a:buNone/>
                  <a:defRPr sz="2600" b="0" i="0" u="none" strike="noStrike" cap="none">
                    <a:solidFill>
                      <a:schemeClr val="dk1"/>
                    </a:solidFill>
                    <a:latin typeface="Barlow Condensed Medium"/>
                    <a:ea typeface="Barlow Condensed Medium"/>
                    <a:cs typeface="Barlow Condensed Medium"/>
                    <a:sym typeface="Barlow Condensed Medium"/>
                  </a:defRPr>
                </a:lvl1pPr>
                <a:lvl2pPr marR="0" lvl="1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Condensed"/>
                  <a:buNone/>
                  <a:defRPr sz="2000" b="0" i="0" u="none" strike="noStrike" cap="none">
                    <a:solidFill>
                      <a:schemeClr val="dk1"/>
                    </a:solidFill>
                    <a:latin typeface="Barlow Condensed"/>
                    <a:ea typeface="Barlow Condensed"/>
                    <a:cs typeface="Barlow Condensed"/>
                    <a:sym typeface="Barlow Condensed"/>
                  </a:defRPr>
                </a:lvl2pPr>
                <a:lvl3pPr marR="0" lvl="2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Condensed"/>
                  <a:buNone/>
                  <a:defRPr sz="2000" b="0" i="0" u="none" strike="noStrike" cap="none">
                    <a:solidFill>
                      <a:schemeClr val="dk1"/>
                    </a:solidFill>
                    <a:latin typeface="Barlow Condensed"/>
                    <a:ea typeface="Barlow Condensed"/>
                    <a:cs typeface="Barlow Condensed"/>
                    <a:sym typeface="Barlow Condensed"/>
                  </a:defRPr>
                </a:lvl3pPr>
                <a:lvl4pPr marR="0" lvl="3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Condensed"/>
                  <a:buNone/>
                  <a:defRPr sz="2000" b="0" i="0" u="none" strike="noStrike" cap="none">
                    <a:solidFill>
                      <a:schemeClr val="dk1"/>
                    </a:solidFill>
                    <a:latin typeface="Barlow Condensed"/>
                    <a:ea typeface="Barlow Condensed"/>
                    <a:cs typeface="Barlow Condensed"/>
                    <a:sym typeface="Barlow Condensed"/>
                  </a:defRPr>
                </a:lvl4pPr>
                <a:lvl5pPr marR="0" lvl="4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Condensed"/>
                  <a:buNone/>
                  <a:defRPr sz="2000" b="0" i="0" u="none" strike="noStrike" cap="none">
                    <a:solidFill>
                      <a:schemeClr val="dk1"/>
                    </a:solidFill>
                    <a:latin typeface="Barlow Condensed"/>
                    <a:ea typeface="Barlow Condensed"/>
                    <a:cs typeface="Barlow Condensed"/>
                    <a:sym typeface="Barlow Condensed"/>
                  </a:defRPr>
                </a:lvl5pPr>
                <a:lvl6pPr marR="0" lvl="5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Condensed"/>
                  <a:buNone/>
                  <a:defRPr sz="2000" b="0" i="0" u="none" strike="noStrike" cap="none">
                    <a:solidFill>
                      <a:schemeClr val="dk1"/>
                    </a:solidFill>
                    <a:latin typeface="Barlow Condensed"/>
                    <a:ea typeface="Barlow Condensed"/>
                    <a:cs typeface="Barlow Condensed"/>
                    <a:sym typeface="Barlow Condensed"/>
                  </a:defRPr>
                </a:lvl6pPr>
                <a:lvl7pPr marR="0" lvl="6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Condensed"/>
                  <a:buNone/>
                  <a:defRPr sz="2000" b="0" i="0" u="none" strike="noStrike" cap="none">
                    <a:solidFill>
                      <a:schemeClr val="dk1"/>
                    </a:solidFill>
                    <a:latin typeface="Barlow Condensed"/>
                    <a:ea typeface="Barlow Condensed"/>
                    <a:cs typeface="Barlow Condensed"/>
                    <a:sym typeface="Barlow Condensed"/>
                  </a:defRPr>
                </a:lvl7pPr>
                <a:lvl8pPr marR="0" lvl="7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Condensed"/>
                  <a:buNone/>
                  <a:defRPr sz="2000" b="0" i="0" u="none" strike="noStrike" cap="none">
                    <a:solidFill>
                      <a:schemeClr val="dk1"/>
                    </a:solidFill>
                    <a:latin typeface="Barlow Condensed"/>
                    <a:ea typeface="Barlow Condensed"/>
                    <a:cs typeface="Barlow Condensed"/>
                    <a:sym typeface="Barlow Condensed"/>
                  </a:defRPr>
                </a:lvl8pPr>
                <a:lvl9pPr marR="0" lvl="8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Condensed"/>
                  <a:buNone/>
                  <a:defRPr sz="2000" b="0" i="0" u="none" strike="noStrike" cap="none">
                    <a:solidFill>
                      <a:schemeClr val="dk1"/>
                    </a:solidFill>
                    <a:latin typeface="Barlow Condensed"/>
                    <a:ea typeface="Barlow Condensed"/>
                    <a:cs typeface="Barlow Condensed"/>
                    <a:sym typeface="Barlow Condensed"/>
                  </a:defRPr>
                </a:lvl9pPr>
              </a:lstStyle>
              <a:p>
                <a:r>
                  <a:rPr lang="en-US" sz="4400" dirty="0">
                    <a:latin typeface="Barlow Condensed SemiBold" panose="00000706000000000000" pitchFamily="2" charset="0"/>
                  </a:rPr>
                  <a:t>NEEDED MATRIX SIZE OF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4400" dirty="0">
                  <a:latin typeface="Barlow Condensed SemiBold" panose="00000706000000000000" pitchFamily="2" charset="0"/>
                </a:endParaRPr>
              </a:p>
            </p:txBody>
          </p:sp>
        </mc:Choice>
        <mc:Fallback>
          <p:sp>
            <p:nvSpPr>
              <p:cNvPr id="8" name="Google Shape;2356;p72">
                <a:extLst>
                  <a:ext uri="{FF2B5EF4-FFF2-40B4-BE49-F238E27FC236}">
                    <a16:creationId xmlns:a16="http://schemas.microsoft.com/office/drawing/2014/main" id="{6BD18736-D378-87A3-8945-2E2E8EF1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719330" y="392892"/>
                <a:ext cx="9143999" cy="980558"/>
              </a:xfrm>
              <a:prstGeom prst="rect">
                <a:avLst/>
              </a:prstGeom>
              <a:blipFill>
                <a:blip r:embed="rId3"/>
                <a:stretch>
                  <a:fillRect b="-24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A7387E-F4C2-35CE-5439-FD4F60751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31232"/>
              </p:ext>
            </p:extLst>
          </p:nvPr>
        </p:nvGraphicFramePr>
        <p:xfrm>
          <a:off x="3985028" y="1605516"/>
          <a:ext cx="1340268" cy="860127"/>
        </p:xfrm>
        <a:graphic>
          <a:graphicData uri="http://schemas.openxmlformats.org/drawingml/2006/table">
            <a:tbl>
              <a:tblPr firstRow="1" bandRow="1">
                <a:tableStyleId>{E242FBB9-FC9F-48BE-A889-17832FE11270}</a:tableStyleId>
              </a:tblPr>
              <a:tblGrid>
                <a:gridCol w="446756">
                  <a:extLst>
                    <a:ext uri="{9D8B030D-6E8A-4147-A177-3AD203B41FA5}">
                      <a16:colId xmlns:a16="http://schemas.microsoft.com/office/drawing/2014/main" val="1805416528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9980417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3471014229"/>
                    </a:ext>
                  </a:extLst>
                </a:gridCol>
              </a:tblGrid>
              <a:tr h="28670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rvo" panose="020B0604020202020204" charset="0"/>
                        </a:rPr>
                        <a:t>1</a:t>
                      </a:r>
                    </a:p>
                  </a:txBody>
                  <a:tcPr marL="70695" marR="70695" marT="35348" marB="3534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0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0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46084"/>
                  </a:ext>
                </a:extLst>
              </a:tr>
              <a:tr h="28670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1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1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1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95650"/>
                  </a:ext>
                </a:extLst>
              </a:tr>
              <a:tr h="28670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0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0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1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280790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4D5EB1B0-9265-BFFB-6CFF-B6326AAF9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16912"/>
              </p:ext>
            </p:extLst>
          </p:nvPr>
        </p:nvGraphicFramePr>
        <p:xfrm>
          <a:off x="5266321" y="2843204"/>
          <a:ext cx="1340268" cy="860127"/>
        </p:xfrm>
        <a:graphic>
          <a:graphicData uri="http://schemas.openxmlformats.org/drawingml/2006/table">
            <a:tbl>
              <a:tblPr firstRow="1" bandRow="1">
                <a:tableStyleId>{E242FBB9-FC9F-48BE-A889-17832FE11270}</a:tableStyleId>
              </a:tblPr>
              <a:tblGrid>
                <a:gridCol w="446756">
                  <a:extLst>
                    <a:ext uri="{9D8B030D-6E8A-4147-A177-3AD203B41FA5}">
                      <a16:colId xmlns:a16="http://schemas.microsoft.com/office/drawing/2014/main" val="1805416528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9980417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3471014229"/>
                    </a:ext>
                  </a:extLst>
                </a:gridCol>
              </a:tblGrid>
              <a:tr h="28670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Arvo" panose="020B0604020202020204" charset="0"/>
                        </a:rPr>
                        <a:t>T</a:t>
                      </a:r>
                    </a:p>
                  </a:txBody>
                  <a:tcPr marL="70695" marR="70695" marT="35348" marB="3534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F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F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46084"/>
                  </a:ext>
                </a:extLst>
              </a:tr>
              <a:tr h="28670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F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F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F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95650"/>
                  </a:ext>
                </a:extLst>
              </a:tr>
              <a:tr h="28670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F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F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F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28079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62D1192B-6ABD-21EA-AB70-83B8B274B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91434"/>
              </p:ext>
            </p:extLst>
          </p:nvPr>
        </p:nvGraphicFramePr>
        <p:xfrm>
          <a:off x="6394357" y="4094139"/>
          <a:ext cx="1340268" cy="943608"/>
        </p:xfrm>
        <a:graphic>
          <a:graphicData uri="http://schemas.openxmlformats.org/drawingml/2006/table">
            <a:tbl>
              <a:tblPr firstRow="1" bandRow="1">
                <a:tableStyleId>{E242FBB9-FC9F-48BE-A889-17832FE11270}</a:tableStyleId>
              </a:tblPr>
              <a:tblGrid>
                <a:gridCol w="446756">
                  <a:extLst>
                    <a:ext uri="{9D8B030D-6E8A-4147-A177-3AD203B41FA5}">
                      <a16:colId xmlns:a16="http://schemas.microsoft.com/office/drawing/2014/main" val="1805416528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9980417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3471014229"/>
                    </a:ext>
                  </a:extLst>
                </a:gridCol>
              </a:tblGrid>
              <a:tr h="28670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vo" panose="020B0604020202020204" charset="0"/>
                        </a:rPr>
                        <a:t>1</a:t>
                      </a:r>
                    </a:p>
                  </a:txBody>
                  <a:tcPr marL="70695" marR="70695" marT="35348" marB="3534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∞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∞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46084"/>
                  </a:ext>
                </a:extLst>
              </a:tr>
              <a:tr h="2867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∞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∞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∞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95650"/>
                  </a:ext>
                </a:extLst>
              </a:tr>
              <a:tr h="2867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∞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∞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vo" panose="020B0604020202020204" charset="0"/>
                        </a:rPr>
                        <a:t>∞</a:t>
                      </a:r>
                    </a:p>
                  </a:txBody>
                  <a:tcPr marL="70695" marR="70695" marT="35348" marB="353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2807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F0A590-E84B-1C0D-5578-5EA4BF77F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5295" y="299163"/>
            <a:ext cx="5673409" cy="45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6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76C261-EDA8-906E-9420-69D1E75D5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7135" y1="73423" x2="47566" y2="75526"/>
                        <a14:backgroundMark x1="47566" y1="75526" x2="73502" y2="70721"/>
                        <a14:backgroundMark x1="73502" y1="70721" x2="85674" y2="738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1100" y="457200"/>
            <a:ext cx="6781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B0D4D02-34B4-B440-752E-E99EBBEA0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0654" y1="77652" x2="44785" y2="78030"/>
                        <a14:backgroundMark x1="44785" y1="78030" x2="78630" y2="75253"/>
                        <a14:backgroundMark x1="78630" y1="75253" x2="91513" y2="77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850" y="57150"/>
            <a:ext cx="62103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6975"/>
      </p:ext>
    </p:extLst>
  </p:cSld>
  <p:clrMapOvr>
    <a:masterClrMapping/>
  </p:clrMapOvr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386</Words>
  <Application>Microsoft Office PowerPoint</Application>
  <PresentationFormat>On-screen Show (16:9)</PresentationFormat>
  <Paragraphs>88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Barlow Condensed SemiBold</vt:lpstr>
      <vt:lpstr>Source Code Pro</vt:lpstr>
      <vt:lpstr>Arvo</vt:lpstr>
      <vt:lpstr>Barlow Condensed Medium</vt:lpstr>
      <vt:lpstr>Arial</vt:lpstr>
      <vt:lpstr>Cambria Math</vt:lpstr>
      <vt:lpstr>Fira Sans Extra Condensed Medium</vt:lpstr>
      <vt:lpstr>Barlow Condensed</vt:lpstr>
      <vt:lpstr>My Creative CV XL by Slidesgo</vt:lpstr>
      <vt:lpstr>COOKIE GALORE</vt:lpstr>
      <vt:lpstr>PROBLEM STATEMENT</vt:lpstr>
      <vt:lpstr>PROBLEM STATEMENT</vt:lpstr>
      <vt:lpstr>SAMPLE</vt:lpstr>
      <vt:lpstr>THE APPROACH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SUBMISSION RESULT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GALORE</dc:title>
  <cp:lastModifiedBy>PIYAPHON WU</cp:lastModifiedBy>
  <cp:revision>4</cp:revision>
  <dcterms:modified xsi:type="dcterms:W3CDTF">2022-09-28T14:44:37Z</dcterms:modified>
</cp:coreProperties>
</file>