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9" r:id="rId3"/>
    <p:sldId id="262" r:id="rId4"/>
    <p:sldId id="258" r:id="rId5"/>
    <p:sldId id="257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already be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Sx</a:t>
          </a:r>
          <a:r>
            <a:rPr lang="en-US" sz="2400" b="0" i="0" baseline="0" dirty="0"/>
            <a:t> and Sy,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26864"/>
          <a:ext cx="6240668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52089" y="78953"/>
        <a:ext cx="6136490" cy="962862"/>
      </dsp:txXfrm>
    </dsp:sp>
    <dsp:sp modelId="{C9806DCF-FEFB-466F-AEE9-8941599E3426}">
      <dsp:nvSpPr>
        <dsp:cNvPr id="0" name=""/>
        <dsp:cNvSpPr/>
      </dsp:nvSpPr>
      <dsp:spPr>
        <a:xfrm>
          <a:off x="0" y="1093904"/>
          <a:ext cx="6240668" cy="436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x is not already be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Sx</a:t>
          </a:r>
          <a:r>
            <a:rPr lang="en-US" sz="2400" b="0" i="0" kern="1200" baseline="0" dirty="0"/>
            <a:t> and Sy,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1093904"/>
        <a:ext cx="6240668" cy="436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March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March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March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March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s.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>
                <a:blip r:embed="rId2"/>
                <a:stretch>
                  <a:fillRect l="-554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MST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6276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890E8523241C45B3F6052D58A5756F" ma:contentTypeVersion="8" ma:contentTypeDescription="Create a new document." ma:contentTypeScope="" ma:versionID="7bc3d50ea9371f2251695c3a378a5d55">
  <xsd:schema xmlns:xsd="http://www.w3.org/2001/XMLSchema" xmlns:xs="http://www.w3.org/2001/XMLSchema" xmlns:p="http://schemas.microsoft.com/office/2006/metadata/properties" xmlns:ns2="2f06ed00-b87b-4ece-8e4c-1a7fd8d3a51d" xmlns:ns3="e5593062-f49a-4097-a45d-9adec9c4584b" targetNamespace="http://schemas.microsoft.com/office/2006/metadata/properties" ma:root="true" ma:fieldsID="3048baf423e961ba1f1298fe62f6423c" ns2:_="" ns3:_="">
    <xsd:import namespace="2f06ed00-b87b-4ece-8e4c-1a7fd8d3a51d"/>
    <xsd:import namespace="e5593062-f49a-4097-a45d-9adec9c458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6ed00-b87b-4ece-8e4c-1a7fd8d3a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93062-f49a-4097-a45d-9adec9c458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a4aac64-70aa-4fd8-ad8c-d73f40e8e147}" ma:internalName="TaxCatchAll" ma:showField="CatchAllData" ma:web="e5593062-f49a-4097-a45d-9adec9c458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593062-f49a-4097-a45d-9adec9c4584b" xsi:nil="true"/>
    <lcf76f155ced4ddcb4097134ff3c332f xmlns="2f06ed00-b87b-4ece-8e4c-1a7fd8d3a5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C91836-240B-4135-ACC6-39EB4D3E5F7D}"/>
</file>

<file path=customXml/itemProps2.xml><?xml version="1.0" encoding="utf-8"?>
<ds:datastoreItem xmlns:ds="http://schemas.openxmlformats.org/officeDocument/2006/customXml" ds:itemID="{FB1DDF48-196B-4DB0-AD51-9B303D9C2149}"/>
</file>

<file path=customXml/itemProps3.xml><?xml version="1.0" encoding="utf-8"?>
<ds:datastoreItem xmlns:ds="http://schemas.openxmlformats.org/officeDocument/2006/customXml" ds:itemID="{775D95BC-8205-4FBA-A29E-5DD4524152D0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481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 Math</vt:lpstr>
      <vt:lpstr>Dante (Headings)2</vt:lpstr>
      <vt:lpstr>Georgia Pro</vt:lpstr>
      <vt:lpstr>Helvetica Neue Medium</vt:lpstr>
      <vt:lpstr>Times New Roman</vt:lpstr>
      <vt:lpstr>Times-Roman</vt:lpstr>
      <vt:lpstr>Wingdings 2</vt:lpstr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Nui</cp:lastModifiedBy>
  <cp:revision>23</cp:revision>
  <dcterms:created xsi:type="dcterms:W3CDTF">2022-02-22T06:10:16Z</dcterms:created>
  <dcterms:modified xsi:type="dcterms:W3CDTF">2022-03-02T02:20:48Z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0x01010035890E8523241C45B3F6052D58A5756F</vt:lpwstr>
  </property>
</Properties>
</file>