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>
                <a:blip r:embed="rId2"/>
                <a:stretch>
                  <a:fillRect l="-642" t="-536" b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A8FDE1-20D6-B7BB-7D73-14167E084EE7}"/>
              </a:ext>
            </a:extLst>
          </p:cNvPr>
          <p:cNvSpPr/>
          <p:nvPr/>
        </p:nvSpPr>
        <p:spPr>
          <a:xfrm>
            <a:off x="2002971" y="4702629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44C9EB-A016-BDD9-1057-13FA4AD46F35}"/>
              </a:ext>
            </a:extLst>
          </p:cNvPr>
          <p:cNvCxnSpPr/>
          <p:nvPr/>
        </p:nvCxnSpPr>
        <p:spPr>
          <a:xfrm flipH="1">
            <a:off x="6836229" y="3988526"/>
            <a:ext cx="807347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890E8523241C45B3F6052D58A5756F" ma:contentTypeVersion="8" ma:contentTypeDescription="Create a new document." ma:contentTypeScope="" ma:versionID="7bc3d50ea9371f2251695c3a378a5d55">
  <xsd:schema xmlns:xsd="http://www.w3.org/2001/XMLSchema" xmlns:xs="http://www.w3.org/2001/XMLSchema" xmlns:p="http://schemas.microsoft.com/office/2006/metadata/properties" xmlns:ns2="2f06ed00-b87b-4ece-8e4c-1a7fd8d3a51d" xmlns:ns3="e5593062-f49a-4097-a45d-9adec9c4584b" targetNamespace="http://schemas.microsoft.com/office/2006/metadata/properties" ma:root="true" ma:fieldsID="3048baf423e961ba1f1298fe62f6423c" ns2:_="" ns3:_="">
    <xsd:import namespace="2f06ed00-b87b-4ece-8e4c-1a7fd8d3a51d"/>
    <xsd:import namespace="e5593062-f49a-4097-a45d-9adec9c458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6ed00-b87b-4ece-8e4c-1a7fd8d3a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93062-f49a-4097-a45d-9adec9c458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a4aac64-70aa-4fd8-ad8c-d73f40e8e147}" ma:internalName="TaxCatchAll" ma:showField="CatchAllData" ma:web="e5593062-f49a-4097-a45d-9adec9c458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593062-f49a-4097-a45d-9adec9c4584b" xsi:nil="true"/>
    <lcf76f155ced4ddcb4097134ff3c332f xmlns="2f06ed00-b87b-4ece-8e4c-1a7fd8d3a5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17315D-D190-48ED-B69E-98B3C271CCD0}"/>
</file>

<file path=customXml/itemProps2.xml><?xml version="1.0" encoding="utf-8"?>
<ds:datastoreItem xmlns:ds="http://schemas.openxmlformats.org/officeDocument/2006/customXml" ds:itemID="{55CBC0F4-8B7E-469D-B59C-4D33B72AA491}"/>
</file>

<file path=customXml/itemProps3.xml><?xml version="1.0" encoding="utf-8"?>
<ds:datastoreItem xmlns:ds="http://schemas.openxmlformats.org/officeDocument/2006/customXml" ds:itemID="{795F2E73-4227-40DF-AE0C-3759194EB6F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Nui</cp:lastModifiedBy>
  <cp:revision>7</cp:revision>
  <dcterms:created xsi:type="dcterms:W3CDTF">2022-09-21T00:36:09Z</dcterms:created>
  <dcterms:modified xsi:type="dcterms:W3CDTF">2022-09-21T01:23:32Z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0x01010035890E8523241C45B3F6052D58A5756F</vt:lpwstr>
  </property>
</Properties>
</file>