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9728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41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0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1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3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673F-0D16-451D-A19A-B1193277D96E}" type="datetimeFigureOut">
              <a:rPr lang="en-GB" smtClean="0"/>
              <a:t>13/07/2015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E0FE-C47F-4551-95AD-BF2011B9A0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877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t="12897" r="25983" b="11111"/>
          <a:stretch/>
        </p:blipFill>
        <p:spPr>
          <a:xfrm>
            <a:off x="3567757" y="2400300"/>
            <a:ext cx="3545201" cy="4970030"/>
          </a:xfrm>
          <a:prstGeom prst="rect">
            <a:avLst/>
          </a:prstGeom>
          <a:ln w="228600" cap="sq" cmpd="thickThin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478509" y="337619"/>
            <a:ext cx="8562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>
                    <a:lumMod val="75000"/>
                  </a:schemeClr>
                </a:solidFill>
                <a:effectLst/>
              </a:rPr>
              <a:t>Awarded by Education World</a:t>
            </a:r>
            <a:endParaRPr lang="en-US" sz="5400" b="1" cap="none" spc="0" dirty="0">
              <a:ln/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8602" y="1260949"/>
            <a:ext cx="9176656" cy="2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394" y="1260949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latin typeface="Harrington" panose="04040505050A02020702" pitchFamily="82" charset="0"/>
              </a:rPr>
              <a:t>No. 1: Value for Money</a:t>
            </a:r>
            <a:endParaRPr lang="en-GB" sz="4000" b="1" dirty="0">
              <a:latin typeface="Harrington" panose="04040505050A02020702" pitchFamily="8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1394" y="337619"/>
            <a:ext cx="0" cy="2588604"/>
          </a:xfrm>
          <a:prstGeom prst="line">
            <a:avLst/>
          </a:prstGeom>
          <a:ln w="5715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543300" y="1894114"/>
            <a:ext cx="4147457" cy="5535386"/>
          </a:xfrm>
          <a:prstGeom prst="rect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0630" y="-559776"/>
            <a:ext cx="11103429" cy="8789376"/>
          </a:xfrm>
        </p:spPr>
      </p:pic>
      <p:sp>
        <p:nvSpPr>
          <p:cNvPr id="5" name="Rectangle 4"/>
          <p:cNvSpPr/>
          <p:nvPr/>
        </p:nvSpPr>
        <p:spPr>
          <a:xfrm>
            <a:off x="5084510" y="-23513"/>
            <a:ext cx="4842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>
                    <a:lumMod val="75000"/>
                  </a:schemeClr>
                </a:solidFill>
                <a:effectLst/>
              </a:rPr>
              <a:t>Awarded by CIE</a:t>
            </a:r>
            <a:endParaRPr lang="en-US" sz="5400" b="1" cap="none" spc="0" dirty="0">
              <a:ln/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11748" r="4961" b="4043"/>
          <a:stretch/>
        </p:blipFill>
        <p:spPr>
          <a:xfrm rot="5400000">
            <a:off x="3026704" y="2828725"/>
            <a:ext cx="5176653" cy="3671137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3896299" y="896034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>
                <a:latin typeface="Harrington" panose="04040505050A02020702" pitchFamily="82" charset="0"/>
              </a:rPr>
              <a:t>Certificate of Achievement</a:t>
            </a:r>
            <a:endParaRPr lang="en-GB" sz="4000" b="1" dirty="0">
              <a:latin typeface="Harrington" panose="04040505050A02020702" pitchFamily="8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263982" y="828122"/>
            <a:ext cx="5257798" cy="20773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27117" y="140543"/>
            <a:ext cx="0" cy="2588604"/>
          </a:xfrm>
          <a:prstGeom prst="line">
            <a:avLst/>
          </a:prstGeom>
          <a:ln w="5715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0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17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Harrington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Awards</dc:title>
  <dc:creator>xyz 5</dc:creator>
  <cp:lastModifiedBy>xyz 5</cp:lastModifiedBy>
  <cp:revision>4</cp:revision>
  <dcterms:created xsi:type="dcterms:W3CDTF">2015-07-13T06:08:12Z</dcterms:created>
  <dcterms:modified xsi:type="dcterms:W3CDTF">2015-07-13T06:49:53Z</dcterms:modified>
</cp:coreProperties>
</file>