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embedTrueTypeFonts="1" saveSubsetFonts="1" autoCompressPictures="0">
  <p:sldMasterIdLst>
    <p:sldMasterId id="214748371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349" r:id="rId6"/>
    <p:sldId id="350" r:id="rId7"/>
    <p:sldId id="351" r:id="rId8"/>
    <p:sldId id="264" r:id="rId9"/>
    <p:sldId id="261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754595-52E8-4564-B34E-D47953D3260E}">
  <a:tblStyle styleId="{78754595-52E8-4564-B34E-D47953D32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>
        <p:scale>
          <a:sx n="123" d="100"/>
          <a:sy n="123" d="100"/>
        </p:scale>
        <p:origin x="132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8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6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272707" y="4105046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5013468" y="40"/>
            <a:ext cx="4130832" cy="178819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0490" y="3895966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8" r:id="rId5"/>
    <p:sldLayoutId id="2147483659" r:id="rId6"/>
    <p:sldLayoutId id="2147483665" r:id="rId7"/>
    <p:sldLayoutId id="214748369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QuickThink</a:t>
            </a:r>
            <a:br>
              <a:rPr lang="en" dirty="0"/>
            </a:br>
            <a:r>
              <a:rPr lang="en" dirty="0"/>
              <a:t>desktop</a:t>
            </a:r>
            <a:endParaRPr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3614375" y="4694890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Danila </a:t>
            </a:r>
            <a:r>
              <a:rPr lang="en" dirty="0" err="1"/>
              <a:t>Sedelnikov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Описание идеи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4534643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/>
              <a:t>Создание обучающей игры для детей дошкольного и младшего школьного возраста, направленной на тренировку концентрации, памяти и реакции.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/>
              <a:t>В программе представлены три игры:</a:t>
            </a: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Fast reaction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/>
              <a:t>– игра на тренировку реакции.</a:t>
            </a: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Collect order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/>
              <a:t>– игра на тренировку памяти.</a:t>
            </a: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Choose right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/>
              <a:t>– игра на тренировку концентрации.</a:t>
            </a:r>
          </a:p>
          <a:p>
            <a:pPr lvl="0"/>
            <a:endParaRPr lang="ru-RU" sz="1600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/>
              <a:t>Разработчик – Данила Седельников</a:t>
            </a:r>
            <a:endParaRPr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B02BE2-0446-F243-AFCC-D29ED183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86" y="1028700"/>
            <a:ext cx="3433955" cy="3574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6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P</a:t>
            </a:r>
            <a:r>
              <a:rPr lang="en-US" dirty="0" err="1"/>
              <a:t>yGame</a:t>
            </a:r>
            <a:endParaRPr dirty="0"/>
          </a:p>
        </p:txBody>
      </p:sp>
      <p:sp>
        <p:nvSpPr>
          <p:cNvPr id="1048" name="Google Shape;1048;p76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sp>
        <p:nvSpPr>
          <p:cNvPr id="1049" name="Google Shape;1049;p76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СУБД</a:t>
            </a:r>
            <a:endParaRPr dirty="0"/>
          </a:p>
        </p:txBody>
      </p:sp>
      <p:sp>
        <p:nvSpPr>
          <p:cNvPr id="1050" name="Google Shape;1050;p76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основной модуль</a:t>
            </a:r>
            <a:endParaRPr dirty="0"/>
          </a:p>
        </p:txBody>
      </p:sp>
      <p:sp>
        <p:nvSpPr>
          <p:cNvPr id="1051" name="Google Shape;1051;p76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t</a:t>
            </a:r>
            <a:r>
              <a:rPr lang="en-US" dirty="0" err="1"/>
              <a:t>ime</a:t>
            </a:r>
            <a:r>
              <a:rPr lang="en-US" dirty="0"/>
              <a:t>, random</a:t>
            </a:r>
            <a:endParaRPr dirty="0"/>
          </a:p>
        </p:txBody>
      </p:sp>
      <p:sp>
        <p:nvSpPr>
          <p:cNvPr id="1052" name="Google Shape;1052;p76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эпизодическое использование в играх</a:t>
            </a:r>
            <a:endParaRPr dirty="0"/>
          </a:p>
        </p:txBody>
      </p:sp>
      <p:sp>
        <p:nvSpPr>
          <p:cNvPr id="1053" name="Google Shape;1053;p76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os</a:t>
            </a:r>
            <a:r>
              <a:rPr lang="en-US" dirty="0"/>
              <a:t>, sys</a:t>
            </a:r>
            <a:endParaRPr dirty="0"/>
          </a:p>
        </p:txBody>
      </p:sp>
      <p:sp>
        <p:nvSpPr>
          <p:cNvPr id="1054" name="Google Shape;1054;p76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с системой</a:t>
            </a:r>
            <a:endParaRPr dirty="0"/>
          </a:p>
        </p:txBody>
      </p:sp>
      <p:sp>
        <p:nvSpPr>
          <p:cNvPr id="1055" name="Google Shape;1055;p76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6" name="Google Shape;1056;p76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7" name="Google Shape;1057;p76"/>
          <p:cNvSpPr txBox="1">
            <a:spLocks noGrp="1"/>
          </p:cNvSpPr>
          <p:nvPr>
            <p:ph type="title" idx="14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8" name="Google Shape;1058;p76"/>
          <p:cNvSpPr txBox="1">
            <a:spLocks noGrp="1"/>
          </p:cNvSpPr>
          <p:nvPr>
            <p:ph type="title" idx="15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" name="Google Shape;1040;p75">
            <a:extLst>
              <a:ext uri="{FF2B5EF4-FFF2-40B4-BE49-F238E27FC236}">
                <a16:creationId xmlns:a16="http://schemas.microsoft.com/office/drawing/2014/main" id="{54FABFE1-7D94-6149-9520-E02C3E2B2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Стек технологий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7"/>
          <p:cNvSpPr txBox="1">
            <a:spLocks noGrp="1"/>
          </p:cNvSpPr>
          <p:nvPr>
            <p:ph type="subTitle" idx="2"/>
          </p:nvPr>
        </p:nvSpPr>
        <p:spPr>
          <a:xfrm>
            <a:off x="4363350" y="4051573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Чистого кода</a:t>
            </a:r>
            <a:endParaRPr sz="1600" dirty="0"/>
          </a:p>
        </p:txBody>
      </p:sp>
      <p:sp>
        <p:nvSpPr>
          <p:cNvPr id="1175" name="Google Shape;1175;p87"/>
          <p:cNvSpPr txBox="1">
            <a:spLocks noGrp="1"/>
          </p:cNvSpPr>
          <p:nvPr>
            <p:ph type="title" idx="3"/>
          </p:nvPr>
        </p:nvSpPr>
        <p:spPr>
          <a:xfrm>
            <a:off x="4538400" y="3530898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508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строк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6" name="Google Shape;1176;p87"/>
          <p:cNvSpPr txBox="1">
            <a:spLocks noGrp="1"/>
          </p:cNvSpPr>
          <p:nvPr>
            <p:ph type="subTitle" idx="4"/>
          </p:nvPr>
        </p:nvSpPr>
        <p:spPr>
          <a:xfrm>
            <a:off x="108410" y="2905107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8" name="Google Shape;1040;p75">
            <a:extLst>
              <a:ext uri="{FF2B5EF4-FFF2-40B4-BE49-F238E27FC236}">
                <a16:creationId xmlns:a16="http://schemas.microsoft.com/office/drawing/2014/main" id="{94AC3CF6-9E0A-3F4D-BB92-B6DC54F7F877}"/>
              </a:ext>
            </a:extLst>
          </p:cNvPr>
          <p:cNvSpPr txBox="1">
            <a:spLocks/>
          </p:cNvSpPr>
          <p:nvPr/>
        </p:nvSpPr>
        <p:spPr>
          <a:xfrm>
            <a:off x="540000" y="23648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Реализация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DA8E72-329F-664B-94A8-7BCEFE57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181272"/>
            <a:ext cx="3206320" cy="1648598"/>
          </a:xfrm>
          <a:prstGeom prst="rect">
            <a:avLst/>
          </a:prstGeom>
        </p:spPr>
      </p:pic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496FBFBB-63DC-A240-A6A1-EEE0EFDB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724" y="1299324"/>
            <a:ext cx="4069500" cy="1412493"/>
          </a:xfrm>
        </p:spPr>
        <p:txBody>
          <a:bodyPr/>
          <a:lstStyle/>
          <a:p>
            <a:pPr algn="l"/>
            <a:r>
              <a:rPr lang="ru-RU" sz="1800" dirty="0"/>
              <a:t>Примеры классов: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dirty="0"/>
              <a:t>Card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dirty="0" err="1"/>
              <a:t>AnimatedSprite</a:t>
            </a:r>
            <a:endParaRPr lang="e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sz="1800" dirty="0"/>
              <a:t>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И другие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B46D9D-1155-8447-9511-4EBB7EF7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530898"/>
            <a:ext cx="4209000" cy="1089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1217400" y="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Fast reaction </a:t>
            </a:r>
            <a:endParaRPr sz="8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759C1B-DFEF-A84C-99D1-AF01C56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00" y="1166397"/>
            <a:ext cx="6709200" cy="3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1217400" y="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Collect order</a:t>
            </a:r>
            <a:endParaRPr sz="8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F1CABA-F3E5-0946-82D0-6153071C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00" y="1166397"/>
            <a:ext cx="6709200" cy="3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1217400" y="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Choose right</a:t>
            </a:r>
            <a:endParaRPr sz="8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682434-EA7F-5949-8EF8-A21DEB6C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00" y="1166397"/>
            <a:ext cx="6709200" cy="3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2"/>
          <p:cNvSpPr/>
          <p:nvPr/>
        </p:nvSpPr>
        <p:spPr>
          <a:xfrm>
            <a:off x="6021155" y="189561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82"/>
          <p:cNvSpPr txBox="1">
            <a:spLocks noGrp="1"/>
          </p:cNvSpPr>
          <p:nvPr>
            <p:ph type="subTitle" idx="1"/>
          </p:nvPr>
        </p:nvSpPr>
        <p:spPr>
          <a:xfrm>
            <a:off x="5015013" y="3049064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Новые игры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2" name="Google Shape;1112;p82"/>
          <p:cNvSpPr txBox="1">
            <a:spLocks noGrp="1"/>
          </p:cNvSpPr>
          <p:nvPr>
            <p:ph type="subTitle" idx="2"/>
          </p:nvPr>
        </p:nvSpPr>
        <p:spPr>
          <a:xfrm>
            <a:off x="5014963" y="3341076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Добавление новых мини-игр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13" name="Google Shape;1113;p82"/>
          <p:cNvSpPr txBox="1">
            <a:spLocks noGrp="1"/>
          </p:cNvSpPr>
          <p:nvPr>
            <p:ph type="subTitle" idx="3"/>
          </p:nvPr>
        </p:nvSpPr>
        <p:spPr>
          <a:xfrm>
            <a:off x="761214" y="3049064"/>
            <a:ext cx="363322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Доработка механик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4" name="Google Shape;1114;p82"/>
          <p:cNvSpPr txBox="1">
            <a:spLocks noGrp="1"/>
          </p:cNvSpPr>
          <p:nvPr>
            <p:ph type="subTitle" idx="4"/>
          </p:nvPr>
        </p:nvSpPr>
        <p:spPr>
          <a:xfrm>
            <a:off x="1135489" y="3333232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Модификация физики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Добавление новых моделей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15" name="Google Shape;1115;p82"/>
          <p:cNvSpPr/>
          <p:nvPr/>
        </p:nvSpPr>
        <p:spPr>
          <a:xfrm>
            <a:off x="2139001" y="18962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82"/>
          <p:cNvGrpSpPr/>
          <p:nvPr/>
        </p:nvGrpSpPr>
        <p:grpSpPr>
          <a:xfrm>
            <a:off x="6220279" y="2235842"/>
            <a:ext cx="582917" cy="305936"/>
            <a:chOff x="2084325" y="363300"/>
            <a:chExt cx="484150" cy="254100"/>
          </a:xfrm>
        </p:grpSpPr>
        <p:sp>
          <p:nvSpPr>
            <p:cNvPr id="1117" name="Google Shape;1117;p8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8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9" name="Google Shape;1119;p82"/>
          <p:cNvGrpSpPr/>
          <p:nvPr/>
        </p:nvGrpSpPr>
        <p:grpSpPr>
          <a:xfrm>
            <a:off x="2382222" y="2140387"/>
            <a:ext cx="499904" cy="497992"/>
            <a:chOff x="2085450" y="842250"/>
            <a:chExt cx="483700" cy="481850"/>
          </a:xfrm>
        </p:grpSpPr>
        <p:sp>
          <p:nvSpPr>
            <p:cNvPr id="1120" name="Google Shape;1120;p82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1" name="Google Shape;1121;p82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2" name="Google Shape;1122;p82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1113;p82">
            <a:extLst>
              <a:ext uri="{FF2B5EF4-FFF2-40B4-BE49-F238E27FC236}">
                <a16:creationId xmlns:a16="http://schemas.microsoft.com/office/drawing/2014/main" id="{B091B80F-59B8-FE4C-AD5D-684E8645B819}"/>
              </a:ext>
            </a:extLst>
          </p:cNvPr>
          <p:cNvSpPr txBox="1">
            <a:spLocks/>
          </p:cNvSpPr>
          <p:nvPr/>
        </p:nvSpPr>
        <p:spPr>
          <a:xfrm>
            <a:off x="484094" y="699313"/>
            <a:ext cx="817581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ru-RU" sz="4800" dirty="0">
                <a:latin typeface="Consolas" panose="020B0609020204030204" pitchFamily="49" charset="0"/>
                <a:cs typeface="Consolas" panose="020B0609020204030204" pitchFamily="49" charset="0"/>
              </a:rPr>
              <a:t>Заключения. Точки роста</a:t>
            </a:r>
            <a:endParaRPr lang="en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1993200" y="60660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1A4568"/>
                </a:solidFill>
              </a:rPr>
              <a:t>Q</a:t>
            </a:r>
            <a:r>
              <a:rPr lang="en" dirty="0" err="1"/>
              <a:t>uickThink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DBEFB-7E83-F243-BA61-3B740C3F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26" y="1667403"/>
            <a:ext cx="2365562" cy="2365562"/>
          </a:xfrm>
          <a:prstGeom prst="rect">
            <a:avLst/>
          </a:prstGeom>
        </p:spPr>
      </p:pic>
      <p:sp>
        <p:nvSpPr>
          <p:cNvPr id="11" name="Google Shape;1090;p79">
            <a:extLst>
              <a:ext uri="{FF2B5EF4-FFF2-40B4-BE49-F238E27FC236}">
                <a16:creationId xmlns:a16="http://schemas.microsoft.com/office/drawing/2014/main" id="{75341251-638C-294B-A4A2-81F87E8CCBF9}"/>
              </a:ext>
            </a:extLst>
          </p:cNvPr>
          <p:cNvSpPr txBox="1">
            <a:spLocks/>
          </p:cNvSpPr>
          <p:nvPr/>
        </p:nvSpPr>
        <p:spPr>
          <a:xfrm flipH="1">
            <a:off x="3282600" y="2415298"/>
            <a:ext cx="5157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4000" dirty="0">
                <a:solidFill>
                  <a:srgbClr val="1A4568"/>
                </a:solidFill>
              </a:rPr>
              <a:t>GitHub</a:t>
            </a:r>
            <a:endParaRPr lang="e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127</Words>
  <Application>Microsoft Macintosh PowerPoint</Application>
  <PresentationFormat>Экран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Josefin Sans</vt:lpstr>
      <vt:lpstr>Anaheim</vt:lpstr>
      <vt:lpstr>Arial</vt:lpstr>
      <vt:lpstr>Consolas</vt:lpstr>
      <vt:lpstr>Open Sans</vt:lpstr>
      <vt:lpstr>Roboto Condensed Light</vt:lpstr>
      <vt:lpstr>Aquatic and Physical Therapy Center XL by Slidesgo</vt:lpstr>
      <vt:lpstr>QuickThink desktop</vt:lpstr>
      <vt:lpstr>Описание идеи</vt:lpstr>
      <vt:lpstr>01</vt:lpstr>
      <vt:lpstr>508 строк</vt:lpstr>
      <vt:lpstr>Fast reaction </vt:lpstr>
      <vt:lpstr>Collect order</vt:lpstr>
      <vt:lpstr>Choose right</vt:lpstr>
      <vt:lpstr>Презентация PowerPoint</vt:lpstr>
      <vt:lpstr>QuickThink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QuickThink desktop</dc:title>
  <cp:lastModifiedBy>Microsoft Office User</cp:lastModifiedBy>
  <cp:revision>5</cp:revision>
  <dcterms:modified xsi:type="dcterms:W3CDTF">2024-01-18T11:38:10Z</dcterms:modified>
</cp:coreProperties>
</file>