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F5C5BD-8AB6-4E5F-8616-0B1D32D0FBFD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DD49AE-E876-4130-BF53-6229B9820536}" type="datetime1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pPr rtl="0"/>
            <a:fld id="{4FF323AA-170C-4C76-B350-C21CF15222DA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0467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F323AA-170C-4C76-B350-C21CF15222DA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71375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4FF323AA-170C-4C76-B350-C21CF15222DA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252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4FF323AA-170C-4C76-B350-C21CF15222DA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0690679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4FF323AA-170C-4C76-B350-C21CF15222DA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1206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F323AA-170C-4C76-B350-C21CF15222DA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95804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F323AA-170C-4C76-B350-C21CF15222DA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62295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F323AA-170C-4C76-B350-C21CF15222DA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64264"/>
      </p:ext>
    </p:extLst>
  </p:cSld>
  <p:clrMapOvr>
    <a:masterClrMapping/>
  </p:clrMapOvr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4FF323AA-170C-4C76-B350-C21CF15222DA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9501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F323AA-170C-4C76-B350-C21CF15222DA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1243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4FF323AA-170C-4C76-B350-C21CF15222DA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5605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F323AA-170C-4C76-B350-C21CF15222DA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25637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F323AA-170C-4C76-B350-C21CF15222DA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67034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F323AA-170C-4C76-B350-C21CF15222DA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21878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F323AA-170C-4C76-B350-C21CF15222DA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33921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F323AA-170C-4C76-B350-C21CF15222DA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08384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F323AA-170C-4C76-B350-C21CF15222DA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36081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FF323AA-170C-4C76-B350-C21CF15222DA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75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sz="4400" dirty="0">
                <a:solidFill>
                  <a:schemeClr val="tx1"/>
                </a:solidFill>
              </a:rPr>
              <a:t>SNAKE ALKALMAZÁS VÉDŐ</a:t>
            </a:r>
            <a:endParaRPr lang="en-gb" sz="4400" dirty="0">
              <a:solidFill>
                <a:schemeClr val="tx1"/>
              </a:solidFill>
            </a:endParaRPr>
          </a:p>
        </p:txBody>
      </p:sp>
      <p:sp useBgFill="1"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 err="1">
                <a:solidFill>
                  <a:schemeClr val="tx1"/>
                </a:solidFill>
              </a:rPr>
              <a:t>Készítette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err="1">
                <a:solidFill>
                  <a:schemeClr val="tx1"/>
                </a:solidFill>
              </a:rPr>
              <a:t>Fényi</a:t>
            </a:r>
            <a:r>
              <a:rPr lang="en-GB" dirty="0">
                <a:solidFill>
                  <a:schemeClr val="tx1"/>
                </a:solidFill>
              </a:rPr>
              <a:t> Tamás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7A3AC71D-4748-47C5-A6E9-BFA074E174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828676"/>
            <a:ext cx="5410200" cy="4760346"/>
          </a:xfrm>
          <a:prstGeom prst="rect">
            <a:avLst/>
          </a:prstGeom>
        </p:spPr>
      </p:pic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998ABCBE-9078-41BA-80C2-320DF97FEE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789618"/>
            <a:ext cx="5410199" cy="4815397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A791979C-9BFA-4317-8556-23A42A7D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F323AA-170C-4C76-B350-C21CF15222DA}" type="datetime1">
              <a:rPr lang="en-US" smtClean="0"/>
              <a:t>3/27/2023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3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EB31-7869-95BF-7450-D368DE30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55284"/>
            <a:ext cx="10058400" cy="1371600"/>
          </a:xfrm>
        </p:spPr>
        <p:txBody>
          <a:bodyPr/>
          <a:lstStyle/>
          <a:p>
            <a:pPr algn="ctr"/>
            <a:r>
              <a:rPr lang="en-GB" b="1" dirty="0" err="1"/>
              <a:t>Köszönöm</a:t>
            </a:r>
            <a:r>
              <a:rPr lang="en-GB" b="1" dirty="0"/>
              <a:t> a </a:t>
            </a:r>
            <a:r>
              <a:rPr lang="en-GB" b="1" dirty="0" err="1"/>
              <a:t>figyelmet</a:t>
            </a:r>
            <a:r>
              <a:rPr lang="en-GB" b="1" dirty="0"/>
              <a:t>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D3AFD-6E98-56A1-29CA-71278A94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3/27/2023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DEC8-712E-4273-1F67-DC985EA8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Mire </a:t>
            </a:r>
            <a:r>
              <a:rPr lang="en-GB" dirty="0" err="1"/>
              <a:t>hasznos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alkalmazás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888B0-6BDD-7064-A637-E987C9CB1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9805"/>
            <a:ext cx="10058400" cy="3849624"/>
          </a:xfrm>
        </p:spPr>
        <p:txBody>
          <a:bodyPr/>
          <a:lstStyle/>
          <a:p>
            <a:r>
              <a:rPr lang="en-GB" dirty="0" err="1"/>
              <a:t>Fejlesztő</a:t>
            </a:r>
            <a:r>
              <a:rPr lang="en-GB" dirty="0"/>
              <a:t> </a:t>
            </a:r>
            <a:r>
              <a:rPr lang="en-GB" dirty="0" err="1"/>
              <a:t>hatású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Szórakoztató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Kihivó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98CBC-7811-3A65-81AE-4823EC08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3/27/2023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1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5976-4883-FB8F-DE2F-D2F855A8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Miért</a:t>
            </a:r>
            <a:r>
              <a:rPr lang="en-GB" dirty="0"/>
              <a:t> </a:t>
            </a:r>
            <a:r>
              <a:rPr lang="en-GB" dirty="0" err="1"/>
              <a:t>választotta</a:t>
            </a:r>
            <a:r>
              <a:rPr lang="en-GB" dirty="0"/>
              <a:t> </a:t>
            </a:r>
            <a:r>
              <a:rPr lang="en-GB" dirty="0" err="1"/>
              <a:t>ezt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8BCD-66B2-510C-63D3-5C5441D1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tudásomat</a:t>
            </a:r>
            <a:r>
              <a:rPr lang="en-GB" dirty="0"/>
              <a:t> </a:t>
            </a:r>
            <a:r>
              <a:rPr lang="en-GB" dirty="0" err="1"/>
              <a:t>próbára</a:t>
            </a:r>
            <a:r>
              <a:rPr lang="en-GB" dirty="0"/>
              <a:t> </a:t>
            </a:r>
            <a:r>
              <a:rPr lang="en-GB" dirty="0" err="1"/>
              <a:t>tettem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tágítottam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Mindig</a:t>
            </a:r>
            <a:r>
              <a:rPr lang="en-GB" dirty="0"/>
              <a:t> is </a:t>
            </a:r>
            <a:r>
              <a:rPr lang="en-GB" dirty="0" err="1"/>
              <a:t>szerettem</a:t>
            </a:r>
            <a:r>
              <a:rPr lang="en-GB" dirty="0"/>
              <a:t> </a:t>
            </a:r>
            <a:r>
              <a:rPr lang="en-GB" dirty="0" err="1"/>
              <a:t>volna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asztali</a:t>
            </a:r>
            <a:r>
              <a:rPr lang="en-GB" dirty="0"/>
              <a:t> </a:t>
            </a:r>
            <a:r>
              <a:rPr lang="en-GB" dirty="0" err="1"/>
              <a:t>alkalmazást</a:t>
            </a:r>
            <a:r>
              <a:rPr lang="en-GB" dirty="0"/>
              <a:t> </a:t>
            </a:r>
            <a:r>
              <a:rPr lang="en-GB" dirty="0" err="1"/>
              <a:t>készíteni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328C9-3EFD-43AC-2595-B5BCB7CE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3/27/2023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1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BAE5-75CC-53BE-1981-2BFDDD2A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Ezen</a:t>
            </a:r>
            <a:r>
              <a:rPr lang="en-GB" dirty="0"/>
              <a:t> </a:t>
            </a:r>
            <a:r>
              <a:rPr lang="en-GB" dirty="0" err="1"/>
              <a:t>kivül</a:t>
            </a:r>
            <a:r>
              <a:rPr lang="en-GB" dirty="0"/>
              <a:t> </a:t>
            </a:r>
            <a:r>
              <a:rPr lang="en-GB" dirty="0" err="1"/>
              <a:t>lesz</a:t>
            </a:r>
            <a:r>
              <a:rPr lang="en-GB" dirty="0"/>
              <a:t>-e </a:t>
            </a:r>
            <a:r>
              <a:rPr lang="en-GB" dirty="0" err="1"/>
              <a:t>még</a:t>
            </a:r>
            <a:r>
              <a:rPr lang="en-GB" dirty="0"/>
              <a:t> </a:t>
            </a:r>
            <a:r>
              <a:rPr lang="en-GB" dirty="0" err="1"/>
              <a:t>hasznos</a:t>
            </a:r>
            <a:r>
              <a:rPr lang="en-GB" dirty="0"/>
              <a:t> </a:t>
            </a:r>
            <a:r>
              <a:rPr lang="en-GB" dirty="0" err="1"/>
              <a:t>valamire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04EFB-C21C-3228-B61F-B167916E8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Az </a:t>
            </a:r>
            <a:r>
              <a:rPr lang="en-GB" dirty="0" err="1"/>
              <a:t>emberek</a:t>
            </a:r>
            <a:r>
              <a:rPr lang="en-GB" dirty="0"/>
              <a:t> </a:t>
            </a:r>
            <a:r>
              <a:rPr lang="en-GB" dirty="0" err="1"/>
              <a:t>fejlesztésére</a:t>
            </a:r>
            <a:r>
              <a:rPr lang="en-GB" dirty="0"/>
              <a:t> </a:t>
            </a:r>
            <a:r>
              <a:rPr lang="en-GB" dirty="0" err="1"/>
              <a:t>azzal</a:t>
            </a:r>
            <a:r>
              <a:rPr lang="en-GB" dirty="0"/>
              <a:t>, </a:t>
            </a:r>
            <a:r>
              <a:rPr lang="en-GB" dirty="0" err="1"/>
              <a:t>hogy</a:t>
            </a:r>
            <a:r>
              <a:rPr lang="en-GB" dirty="0"/>
              <a:t> </a:t>
            </a:r>
            <a:r>
              <a:rPr lang="en-GB" dirty="0" err="1"/>
              <a:t>nehezítünk</a:t>
            </a:r>
            <a:r>
              <a:rPr lang="en-GB" dirty="0"/>
              <a:t> </a:t>
            </a:r>
            <a:r>
              <a:rPr lang="en-GB" dirty="0" err="1"/>
              <a:t>rajta</a:t>
            </a:r>
            <a:r>
              <a:rPr lang="en-GB" dirty="0"/>
              <a:t> </a:t>
            </a:r>
            <a:r>
              <a:rPr lang="en-GB" dirty="0" err="1"/>
              <a:t>különféle</a:t>
            </a:r>
            <a:r>
              <a:rPr lang="en-GB" dirty="0"/>
              <a:t> </a:t>
            </a:r>
            <a:r>
              <a:rPr lang="en-GB" dirty="0" err="1"/>
              <a:t>módokon</a:t>
            </a:r>
            <a:r>
              <a:rPr lang="en-GB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E3895-C33C-8447-338D-BE15F489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3/27/2023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8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45735BF-B2B1-40B3-9C62-8BAB9585D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088" y="521535"/>
            <a:ext cx="10840111" cy="5696704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AECC06E8-1727-4C7C-BEBA-64935CDE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F323AA-170C-4C76-B350-C21CF15222DA}" type="datetime1">
              <a:rPr lang="en-US" smtClean="0"/>
              <a:t>3/27/2023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4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168A54A-CDE4-4A03-9641-17ECA23A9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595" y="290289"/>
            <a:ext cx="11412809" cy="5975575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B2C05CD5-2191-4FD5-A915-14C7E82D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F323AA-170C-4C76-B350-C21CF15222DA}" type="datetime1">
              <a:rPr lang="en-US" smtClean="0"/>
              <a:t>3/27/2023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2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4B9C929-0916-498C-929F-AC4347259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806" y="296919"/>
            <a:ext cx="11226387" cy="6059431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4930F38C-98F2-4DD7-BC70-C1D6B886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F323AA-170C-4C76-B350-C21CF15222DA}" type="datetime1">
              <a:rPr lang="en-US" smtClean="0"/>
              <a:t>3/27/2023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0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E944D69-B654-473A-8C3C-E1FE09B06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272543"/>
            <a:ext cx="11290875" cy="5945695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BC3E580C-2EAC-4F2A-9C35-9DA223E5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F323AA-170C-4C76-B350-C21CF15222DA}" type="datetime1">
              <a:rPr lang="en-US" smtClean="0"/>
              <a:t>3/27/2023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4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2D662DD-7198-4467-8353-E85133F45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524" y="304419"/>
            <a:ext cx="11456952" cy="6051931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8A189CC2-AAFA-4905-A680-9375EF4E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F323AA-170C-4C76-B350-C21CF15222DA}" type="datetime1">
              <a:rPr lang="en-US" smtClean="0"/>
              <a:t>3/27/2023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566712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23</TotalTime>
  <Words>67</Words>
  <Application>Microsoft Office PowerPoint</Application>
  <PresentationFormat>Szélesvásznú</PresentationFormat>
  <Paragraphs>26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Kondenzcsík</vt:lpstr>
      <vt:lpstr>SNAKE ALKALMAZÁS VÉDŐ</vt:lpstr>
      <vt:lpstr>Mire hasznos az alkalmazás?</vt:lpstr>
      <vt:lpstr>Miért választotta ezt?</vt:lpstr>
      <vt:lpstr>Ezen kivül lesz-e még hasznos valamire?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ALKALMAZÁS VÉDŐ</dc:title>
  <dc:creator>Gaming Aneriax</dc:creator>
  <cp:lastModifiedBy>Cisco User</cp:lastModifiedBy>
  <cp:revision>3</cp:revision>
  <dcterms:created xsi:type="dcterms:W3CDTF">2023-03-08T19:37:12Z</dcterms:created>
  <dcterms:modified xsi:type="dcterms:W3CDTF">2023-03-27T12:52:07Z</dcterms:modified>
</cp:coreProperties>
</file>