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League Spartan" charset="1" panose="00000800000000000000"/>
      <p:regular r:id="rId12"/>
    </p:embeddedFont>
    <p:embeddedFont>
      <p:font typeface="Sanchez" charset="1" panose="02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jpeg" Type="http://schemas.openxmlformats.org/officeDocument/2006/relationships/image"/><Relationship Id="rId4" Target="../media/image6.jpeg" Type="http://schemas.openxmlformats.org/officeDocument/2006/relationships/image"/><Relationship Id="rId5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jpeg" Type="http://schemas.openxmlformats.org/officeDocument/2006/relationships/image"/><Relationship Id="rId4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jpe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1239766">
            <a:off x="9982472" y="2102179"/>
            <a:ext cx="4803408" cy="9761726"/>
            <a:chOff x="0" y="0"/>
            <a:chExt cx="5001260" cy="101638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00993" cy="10163632"/>
            </a:xfrm>
            <a:custGeom>
              <a:avLst/>
              <a:gdLst/>
              <a:ahLst/>
              <a:cxnLst/>
              <a:rect r="r" b="b" t="t" l="l"/>
              <a:pathLst>
                <a:path h="10163632" w="5000993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t="0" r="-45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38760" y="288798"/>
              <a:ext cx="4330776" cy="9398000"/>
            </a:xfrm>
            <a:custGeom>
              <a:avLst/>
              <a:gdLst/>
              <a:ahLst/>
              <a:cxnLst/>
              <a:rect r="r" b="b" t="t" l="l"/>
              <a:pathLst>
                <a:path h="9398000" w="4330776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3"/>
              <a:stretch>
                <a:fillRect l="0" t="-1202" r="0" b="-1202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1239766">
            <a:off x="13652980" y="-7480584"/>
            <a:ext cx="4803408" cy="9761726"/>
            <a:chOff x="0" y="0"/>
            <a:chExt cx="5001260" cy="1016381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00993" cy="10163632"/>
            </a:xfrm>
            <a:custGeom>
              <a:avLst/>
              <a:gdLst/>
              <a:ahLst/>
              <a:cxnLst/>
              <a:rect r="r" b="b" t="t" l="l"/>
              <a:pathLst>
                <a:path h="10163632" w="5000993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t="0" r="-45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338760" y="288798"/>
              <a:ext cx="4330776" cy="9398000"/>
            </a:xfrm>
            <a:custGeom>
              <a:avLst/>
              <a:gdLst/>
              <a:ahLst/>
              <a:cxnLst/>
              <a:rect r="r" b="b" t="t" l="l"/>
              <a:pathLst>
                <a:path h="9398000" w="4330776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4"/>
              <a:stretch>
                <a:fillRect l="0" t="-1305" r="0" b="-1305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1239766">
            <a:off x="13951978" y="7326877"/>
            <a:ext cx="4803408" cy="9761726"/>
            <a:chOff x="0" y="0"/>
            <a:chExt cx="5001260" cy="1016381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000993" cy="10163632"/>
            </a:xfrm>
            <a:custGeom>
              <a:avLst/>
              <a:gdLst/>
              <a:ahLst/>
              <a:cxnLst/>
              <a:rect r="r" b="b" t="t" l="l"/>
              <a:pathLst>
                <a:path h="10163632" w="5000993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t="0" r="-45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338760" y="288798"/>
              <a:ext cx="4330776" cy="9398000"/>
            </a:xfrm>
            <a:custGeom>
              <a:avLst/>
              <a:gdLst/>
              <a:ahLst/>
              <a:cxnLst/>
              <a:rect r="r" b="b" t="t" l="l"/>
              <a:pathLst>
                <a:path h="9398000" w="4330776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4"/>
              <a:stretch>
                <a:fillRect l="0" t="-1305" r="0" b="-1305"/>
              </a:stretch>
            </a:blip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1239766">
            <a:off x="17622486" y="-2312079"/>
            <a:ext cx="4803408" cy="9761726"/>
            <a:chOff x="0" y="0"/>
            <a:chExt cx="5001260" cy="1016381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000993" cy="10163632"/>
            </a:xfrm>
            <a:custGeom>
              <a:avLst/>
              <a:gdLst/>
              <a:ahLst/>
              <a:cxnLst/>
              <a:rect r="r" b="b" t="t" l="l"/>
              <a:pathLst>
                <a:path h="10163632" w="5000993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t="0" r="-45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338760" y="288798"/>
              <a:ext cx="4330776" cy="9398000"/>
            </a:xfrm>
            <a:custGeom>
              <a:avLst/>
              <a:gdLst/>
              <a:ahLst/>
              <a:cxnLst/>
              <a:rect r="r" b="b" t="t" l="l"/>
              <a:pathLst>
                <a:path h="9398000" w="4330776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5"/>
              <a:stretch>
                <a:fillRect l="0" t="-89" r="0" b="-89"/>
              </a:stretch>
            </a:blip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1239766">
            <a:off x="5850580" y="-2735032"/>
            <a:ext cx="4803408" cy="9761726"/>
            <a:chOff x="0" y="0"/>
            <a:chExt cx="5001260" cy="1016381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000993" cy="10163632"/>
            </a:xfrm>
            <a:custGeom>
              <a:avLst/>
              <a:gdLst/>
              <a:ahLst/>
              <a:cxnLst/>
              <a:rect r="r" b="b" t="t" l="l"/>
              <a:pathLst>
                <a:path h="10163632" w="5000993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t="0" r="-45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338760" y="288798"/>
              <a:ext cx="4330776" cy="9398000"/>
            </a:xfrm>
            <a:custGeom>
              <a:avLst/>
              <a:gdLst/>
              <a:ahLst/>
              <a:cxnLst/>
              <a:rect r="r" b="b" t="t" l="l"/>
              <a:pathLst>
                <a:path h="9398000" w="4330776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5"/>
              <a:stretch>
                <a:fillRect l="0" t="-89" r="0" b="-89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493906" y="7560207"/>
            <a:ext cx="5784428" cy="2113499"/>
            <a:chOff x="0" y="0"/>
            <a:chExt cx="7712571" cy="2817999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247650"/>
              <a:ext cx="7712571" cy="18859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975"/>
                </a:lnSpc>
              </a:pPr>
              <a:r>
                <a:rPr lang="en-US" sz="10500" spc="-525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AirNotify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2330319"/>
              <a:ext cx="7712571" cy="4876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22"/>
                </a:lnSpc>
              </a:pPr>
              <a:r>
                <a:rPr lang="en-US" sz="2325" spc="116">
                  <a:solidFill>
                    <a:srgbClr val="000000"/>
                  </a:solidFill>
                  <a:latin typeface="Sanchez"/>
                  <a:ea typeface="Sanchez"/>
                  <a:cs typeface="Sanchez"/>
                  <a:sym typeface="Sanchez"/>
                </a:rPr>
                <a:t>REAL TIME FLIGHT STATUS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3F3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9141734" y="805861"/>
            <a:ext cx="4159154" cy="8452439"/>
            <a:chOff x="0" y="0"/>
            <a:chExt cx="5001260" cy="101638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00993" cy="10163632"/>
            </a:xfrm>
            <a:custGeom>
              <a:avLst/>
              <a:gdLst/>
              <a:ahLst/>
              <a:cxnLst/>
              <a:rect r="r" b="b" t="t" l="l"/>
              <a:pathLst>
                <a:path h="10163632" w="5000993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t="0" r="-45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38760" y="288798"/>
              <a:ext cx="4330776" cy="9398000"/>
            </a:xfrm>
            <a:custGeom>
              <a:avLst/>
              <a:gdLst/>
              <a:ahLst/>
              <a:cxnLst/>
              <a:rect r="r" b="b" t="t" l="l"/>
              <a:pathLst>
                <a:path h="9398000" w="4330776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3"/>
              <a:stretch>
                <a:fillRect l="-78" t="0" r="-78" b="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4794346" y="805861"/>
            <a:ext cx="4159154" cy="8452439"/>
            <a:chOff x="0" y="0"/>
            <a:chExt cx="5001260" cy="1016381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00993" cy="10163632"/>
            </a:xfrm>
            <a:custGeom>
              <a:avLst/>
              <a:gdLst/>
              <a:ahLst/>
              <a:cxnLst/>
              <a:rect r="r" b="b" t="t" l="l"/>
              <a:pathLst>
                <a:path h="10163632" w="5000993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t="0" r="-45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338760" y="288798"/>
              <a:ext cx="4330776" cy="9398000"/>
            </a:xfrm>
            <a:custGeom>
              <a:avLst/>
              <a:gdLst/>
              <a:ahLst/>
              <a:cxnLst/>
              <a:rect r="r" b="b" t="t" l="l"/>
              <a:pathLst>
                <a:path h="9398000" w="4330776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4"/>
              <a:stretch>
                <a:fillRect l="-78" t="0" r="-78" b="0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3489122" y="805861"/>
            <a:ext cx="4159154" cy="8452439"/>
            <a:chOff x="0" y="0"/>
            <a:chExt cx="5001260" cy="1016381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000993" cy="10163632"/>
            </a:xfrm>
            <a:custGeom>
              <a:avLst/>
              <a:gdLst/>
              <a:ahLst/>
              <a:cxnLst/>
              <a:rect r="r" b="b" t="t" l="l"/>
              <a:pathLst>
                <a:path h="10163632" w="5000993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t="0" r="-45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338760" y="288798"/>
              <a:ext cx="4330776" cy="9398000"/>
            </a:xfrm>
            <a:custGeom>
              <a:avLst/>
              <a:gdLst/>
              <a:ahLst/>
              <a:cxnLst/>
              <a:rect r="r" b="b" t="t" l="l"/>
              <a:pathLst>
                <a:path h="9398000" w="4330776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5"/>
              <a:stretch>
                <a:fillRect l="0" t="-1202" r="0" b="-1202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610881" y="2739100"/>
            <a:ext cx="4418789" cy="4808801"/>
            <a:chOff x="0" y="0"/>
            <a:chExt cx="5891719" cy="6411734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190500"/>
              <a:ext cx="5891719" cy="53103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620"/>
                </a:lnSpc>
              </a:pPr>
              <a:r>
                <a:rPr lang="en-US" sz="8021" spc="-401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Your Flight, Our Priority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5637101"/>
              <a:ext cx="5891719" cy="7746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08"/>
                </a:lnSpc>
              </a:pPr>
              <a:r>
                <a:rPr lang="en-US" sz="1776" spc="88">
                  <a:solidFill>
                    <a:srgbClr val="000000"/>
                  </a:solidFill>
                  <a:latin typeface="Sanchez"/>
                  <a:ea typeface="Sanchez"/>
                  <a:cs typeface="Sanchez"/>
                  <a:sym typeface="Sanchez"/>
                </a:rPr>
                <a:t>REAL-TIME UPDATES AND NOTIFICATIONS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2587227" y="936487"/>
            <a:ext cx="4159154" cy="8452439"/>
            <a:chOff x="0" y="0"/>
            <a:chExt cx="5001260" cy="101638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00993" cy="10163632"/>
            </a:xfrm>
            <a:custGeom>
              <a:avLst/>
              <a:gdLst/>
              <a:ahLst/>
              <a:cxnLst/>
              <a:rect r="r" b="b" t="t" l="l"/>
              <a:pathLst>
                <a:path h="10163632" w="5000993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t="0" r="-45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38760" y="288798"/>
              <a:ext cx="4330776" cy="9398000"/>
            </a:xfrm>
            <a:custGeom>
              <a:avLst/>
              <a:gdLst/>
              <a:ahLst/>
              <a:cxnLst/>
              <a:rect r="r" b="b" t="t" l="l"/>
              <a:pathLst>
                <a:path h="9398000" w="4330776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3"/>
              <a:stretch>
                <a:fillRect l="0" t="-89" r="0" b="-89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6548471" y="805861"/>
            <a:ext cx="4437091" cy="8713692"/>
          </a:xfrm>
          <a:custGeom>
            <a:avLst/>
            <a:gdLst/>
            <a:ahLst/>
            <a:cxnLst/>
            <a:rect r="r" b="b" t="t" l="l"/>
            <a:pathLst>
              <a:path h="8713692" w="4437091">
                <a:moveTo>
                  <a:pt x="0" y="0"/>
                </a:moveTo>
                <a:lnTo>
                  <a:pt x="4437091" y="0"/>
                </a:lnTo>
                <a:lnTo>
                  <a:pt x="4437091" y="8713692"/>
                </a:lnTo>
                <a:lnTo>
                  <a:pt x="0" y="87136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33252" y="2758306"/>
            <a:ext cx="4418789" cy="4808801"/>
            <a:chOff x="0" y="0"/>
            <a:chExt cx="5891719" cy="641173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90500"/>
              <a:ext cx="5891719" cy="53103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620"/>
                </a:lnSpc>
              </a:pPr>
              <a:r>
                <a:rPr lang="en-US" sz="8021" spc="-401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Past Flights, Present Insights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5637101"/>
              <a:ext cx="5891719" cy="7746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08"/>
                </a:lnSpc>
              </a:pPr>
              <a:r>
                <a:rPr lang="en-US" sz="1776" spc="88">
                  <a:solidFill>
                    <a:srgbClr val="000000"/>
                  </a:solidFill>
                  <a:latin typeface="Sanchez"/>
                  <a:ea typeface="Sanchez"/>
                  <a:cs typeface="Sanchez"/>
                  <a:sym typeface="Sanchez"/>
                </a:rPr>
                <a:t>MANAGE YOUR FLIGHT HISTORY SEAMLESSLY.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998169" y="1028700"/>
            <a:ext cx="4159154" cy="8452439"/>
            <a:chOff x="0" y="0"/>
            <a:chExt cx="5001260" cy="101638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00993" cy="10163632"/>
            </a:xfrm>
            <a:custGeom>
              <a:avLst/>
              <a:gdLst/>
              <a:ahLst/>
              <a:cxnLst/>
              <a:rect r="r" b="b" t="t" l="l"/>
              <a:pathLst>
                <a:path h="10163632" w="5000993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t="0" r="-45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38760" y="288798"/>
              <a:ext cx="4330776" cy="9398000"/>
            </a:xfrm>
            <a:custGeom>
              <a:avLst/>
              <a:gdLst/>
              <a:ahLst/>
              <a:cxnLst/>
              <a:rect r="r" b="b" t="t" l="l"/>
              <a:pathLst>
                <a:path h="9398000" w="4330776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3"/>
              <a:stretch>
                <a:fillRect l="0" t="-89" r="0" b="-89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2191124" y="1028700"/>
            <a:ext cx="3623088" cy="5041906"/>
          </a:xfrm>
          <a:custGeom>
            <a:avLst/>
            <a:gdLst/>
            <a:ahLst/>
            <a:cxnLst/>
            <a:rect r="r" b="b" t="t" l="l"/>
            <a:pathLst>
              <a:path h="5041906" w="3623088">
                <a:moveTo>
                  <a:pt x="0" y="0"/>
                </a:moveTo>
                <a:lnTo>
                  <a:pt x="3623089" y="0"/>
                </a:lnTo>
                <a:lnTo>
                  <a:pt x="3623089" y="5041906"/>
                </a:lnTo>
                <a:lnTo>
                  <a:pt x="0" y="50419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323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132729" y="6488409"/>
            <a:ext cx="6126571" cy="2992730"/>
          </a:xfrm>
          <a:custGeom>
            <a:avLst/>
            <a:gdLst/>
            <a:ahLst/>
            <a:cxnLst/>
            <a:rect r="r" b="b" t="t" l="l"/>
            <a:pathLst>
              <a:path h="2992730" w="6126571">
                <a:moveTo>
                  <a:pt x="0" y="0"/>
                </a:moveTo>
                <a:lnTo>
                  <a:pt x="6126571" y="0"/>
                </a:lnTo>
                <a:lnTo>
                  <a:pt x="6126571" y="2992730"/>
                </a:lnTo>
                <a:lnTo>
                  <a:pt x="0" y="29927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43072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33252" y="3242177"/>
            <a:ext cx="4418789" cy="3841059"/>
            <a:chOff x="0" y="0"/>
            <a:chExt cx="5891719" cy="5121412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90500"/>
              <a:ext cx="5891719" cy="4020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620"/>
                </a:lnSpc>
              </a:pPr>
              <a:r>
                <a:rPr lang="en-US" sz="8021" spc="-401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Beyond the Basics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4346779"/>
              <a:ext cx="5891719" cy="7746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08"/>
                </a:lnSpc>
              </a:pPr>
              <a:r>
                <a:rPr lang="en-US" sz="1776" spc="88">
                  <a:solidFill>
                    <a:srgbClr val="000000"/>
                  </a:solidFill>
                  <a:latin typeface="Sanchez"/>
                  <a:ea typeface="Sanchez"/>
                  <a:cs typeface="Sanchez"/>
                  <a:sym typeface="Sanchez"/>
                </a:rPr>
                <a:t>DETAILED FLIGHT INSIGHTS AND FORECASTS BASED ON HISTORY.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C0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492921" y="1028700"/>
            <a:ext cx="4159154" cy="8452439"/>
            <a:chOff x="0" y="0"/>
            <a:chExt cx="5001260" cy="101638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00993" cy="10163632"/>
            </a:xfrm>
            <a:custGeom>
              <a:avLst/>
              <a:gdLst/>
              <a:ahLst/>
              <a:cxnLst/>
              <a:rect r="r" b="b" t="t" l="l"/>
              <a:pathLst>
                <a:path h="10163632" w="5000993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t="0" r="-45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38760" y="288798"/>
              <a:ext cx="4330776" cy="9398000"/>
            </a:xfrm>
            <a:custGeom>
              <a:avLst/>
              <a:gdLst/>
              <a:ahLst/>
              <a:cxnLst/>
              <a:rect r="r" b="b" t="t" l="l"/>
              <a:pathLst>
                <a:path h="9398000" w="4330776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3"/>
              <a:stretch>
                <a:fillRect l="0" t="-1305" r="0" b="-1305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1422307" y="2325580"/>
            <a:ext cx="5730387" cy="5858679"/>
          </a:xfrm>
          <a:custGeom>
            <a:avLst/>
            <a:gdLst/>
            <a:ahLst/>
            <a:cxnLst/>
            <a:rect r="r" b="b" t="t" l="l"/>
            <a:pathLst>
              <a:path h="5858679" w="5730387">
                <a:moveTo>
                  <a:pt x="0" y="0"/>
                </a:moveTo>
                <a:lnTo>
                  <a:pt x="5730386" y="0"/>
                </a:lnTo>
                <a:lnTo>
                  <a:pt x="5730386" y="5858679"/>
                </a:lnTo>
                <a:lnTo>
                  <a:pt x="0" y="58586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97075" y="2741952"/>
            <a:ext cx="5595407" cy="5681951"/>
            <a:chOff x="0" y="0"/>
            <a:chExt cx="7460542" cy="7575935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90500"/>
              <a:ext cx="7460542" cy="53103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620"/>
                </a:lnSpc>
              </a:pPr>
              <a:r>
                <a:rPr lang="en-US" sz="8021" spc="-401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Find Your Flight and Reward Yourself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5637101"/>
              <a:ext cx="7460542" cy="19388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08"/>
                </a:lnSpc>
              </a:pPr>
              <a:r>
                <a:rPr lang="en-US" sz="1776" spc="88">
                  <a:solidFill>
                    <a:srgbClr val="000000"/>
                  </a:solidFill>
                  <a:latin typeface="Sanchez"/>
                  <a:ea typeface="Sanchez"/>
                  <a:cs typeface="Sanchez"/>
                  <a:sym typeface="Sanchez"/>
                </a:rPr>
                <a:t>KEEP TRACK OF YOUR LOEFFORTLESSLY SEARCH FLIGHTS, TRACK LOYALTY POINTS, AND ENJOY GREATER BENEFITS.YALTY POINTS AND ENJOY GREATER BENEFITS.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60184" y="565698"/>
            <a:ext cx="7499116" cy="3559503"/>
          </a:xfrm>
          <a:custGeom>
            <a:avLst/>
            <a:gdLst/>
            <a:ahLst/>
            <a:cxnLst/>
            <a:rect r="r" b="b" t="t" l="l"/>
            <a:pathLst>
              <a:path h="3559503" w="7499116">
                <a:moveTo>
                  <a:pt x="0" y="0"/>
                </a:moveTo>
                <a:lnTo>
                  <a:pt x="7499116" y="0"/>
                </a:lnTo>
                <a:lnTo>
                  <a:pt x="7499116" y="3559504"/>
                </a:lnTo>
                <a:lnTo>
                  <a:pt x="0" y="35595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09" r="0" b="-150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60184" y="4470829"/>
            <a:ext cx="7499116" cy="5140154"/>
          </a:xfrm>
          <a:custGeom>
            <a:avLst/>
            <a:gdLst/>
            <a:ahLst/>
            <a:cxnLst/>
            <a:rect r="r" b="b" t="t" l="l"/>
            <a:pathLst>
              <a:path h="5140154" w="7499116">
                <a:moveTo>
                  <a:pt x="0" y="0"/>
                </a:moveTo>
                <a:lnTo>
                  <a:pt x="7499116" y="0"/>
                </a:lnTo>
                <a:lnTo>
                  <a:pt x="7499116" y="5140154"/>
                </a:lnTo>
                <a:lnTo>
                  <a:pt x="0" y="51401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423" r="0" b="-1423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6187530"/>
            <a:ext cx="6051963" cy="2745457"/>
          </a:xfrm>
          <a:custGeom>
            <a:avLst/>
            <a:gdLst/>
            <a:ahLst/>
            <a:cxnLst/>
            <a:rect r="r" b="b" t="t" l="l"/>
            <a:pathLst>
              <a:path h="2745457" w="6051963">
                <a:moveTo>
                  <a:pt x="0" y="0"/>
                </a:moveTo>
                <a:lnTo>
                  <a:pt x="6051963" y="0"/>
                </a:lnTo>
                <a:lnTo>
                  <a:pt x="6051963" y="2745456"/>
                </a:lnTo>
                <a:lnTo>
                  <a:pt x="0" y="27454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1916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4771774" cy="3841059"/>
            <a:chOff x="0" y="0"/>
            <a:chExt cx="6362366" cy="512141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90500"/>
              <a:ext cx="6362366" cy="4020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620"/>
                </a:lnSpc>
              </a:pPr>
              <a:r>
                <a:rPr lang="en-US" sz="8021" spc="-401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Empower Your Admins: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4346779"/>
              <a:ext cx="6362366" cy="7746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08"/>
                </a:lnSpc>
              </a:pPr>
              <a:r>
                <a:rPr lang="en-US" sz="1776" spc="88">
                  <a:solidFill>
                    <a:srgbClr val="000000"/>
                  </a:solidFill>
                  <a:latin typeface="Sanchez"/>
                  <a:ea typeface="Sanchez"/>
                  <a:cs typeface="Sanchez"/>
                  <a:sym typeface="Sanchez"/>
                </a:rPr>
                <a:t>EASILY ADD, UPDATE, AND MANAGE FLIGHTS AND USERS!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DAFpIJqrj8I</dc:identifier>
  <dcterms:modified xsi:type="dcterms:W3CDTF">2011-08-01T06:04:30Z</dcterms:modified>
  <cp:revision>1</cp:revision>
  <dc:title>Copy of notifix</dc:title>
</cp:coreProperties>
</file>