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6"/>
  </p:notesMasterIdLst>
  <p:handoutMasterIdLst>
    <p:handoutMasterId r:id="rId27"/>
  </p:handoutMasterIdLst>
  <p:sldIdLst>
    <p:sldId id="256"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48" autoAdjust="0"/>
  </p:normalViewPr>
  <p:slideViewPr>
    <p:cSldViewPr snapToGrid="0">
      <p:cViewPr varScale="1">
        <p:scale>
          <a:sx n="116" d="100"/>
          <a:sy n="116" d="100"/>
        </p:scale>
        <p:origin x="276"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8/24/2022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8/24/2022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8/24/2022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8/24/2022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8/24/2022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8/24/2022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INTERNSHIP Review</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Jayanthi </a:t>
            </a:r>
            <a:r>
              <a:rPr lang="en-US" dirty="0" err="1">
                <a:solidFill>
                  <a:srgbClr val="7CEBFF"/>
                </a:solidFill>
              </a:rPr>
              <a:t>sai</a:t>
            </a:r>
            <a:r>
              <a:rPr lang="en-US" dirty="0">
                <a:solidFill>
                  <a:srgbClr val="7CEBFF"/>
                </a:solidFill>
              </a:rPr>
              <a:t> TANAY | 221910301027</a:t>
            </a:r>
          </a:p>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FCD8-95CB-71B7-2696-1AD256E9D23E}"/>
              </a:ext>
            </a:extLst>
          </p:cNvPr>
          <p:cNvSpPr>
            <a:spLocks noGrp="1"/>
          </p:cNvSpPr>
          <p:nvPr>
            <p:ph type="title"/>
          </p:nvPr>
        </p:nvSpPr>
        <p:spPr/>
        <p:txBody>
          <a:bodyPr/>
          <a:lstStyle/>
          <a:p>
            <a:r>
              <a:rPr lang="en-US" dirty="0"/>
              <a:t>Add friend’s page</a:t>
            </a:r>
            <a:endParaRPr lang="en-IN" dirty="0"/>
          </a:p>
        </p:txBody>
      </p:sp>
      <p:pic>
        <p:nvPicPr>
          <p:cNvPr id="5" name="Content Placeholder 4">
            <a:extLst>
              <a:ext uri="{FF2B5EF4-FFF2-40B4-BE49-F238E27FC236}">
                <a16:creationId xmlns:a16="http://schemas.microsoft.com/office/drawing/2014/main" id="{E47747F2-D706-0FBA-C918-CCC5874F15DF}"/>
              </a:ext>
            </a:extLst>
          </p:cNvPr>
          <p:cNvPicPr>
            <a:picLocks noGrp="1" noChangeAspect="1"/>
          </p:cNvPicPr>
          <p:nvPr>
            <p:ph idx="1"/>
          </p:nvPr>
        </p:nvPicPr>
        <p:blipFill>
          <a:blip r:embed="rId2"/>
          <a:stretch>
            <a:fillRect/>
          </a:stretch>
        </p:blipFill>
        <p:spPr>
          <a:xfrm>
            <a:off x="581192" y="1807160"/>
            <a:ext cx="10454726" cy="5050840"/>
          </a:xfrm>
        </p:spPr>
      </p:pic>
    </p:spTree>
    <p:extLst>
      <p:ext uri="{BB962C8B-B14F-4D97-AF65-F5344CB8AC3E}">
        <p14:creationId xmlns:p14="http://schemas.microsoft.com/office/powerpoint/2010/main" val="2536653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C33F-17F2-4E6B-4F26-278994FA21F9}"/>
              </a:ext>
            </a:extLst>
          </p:cNvPr>
          <p:cNvSpPr>
            <a:spLocks noGrp="1"/>
          </p:cNvSpPr>
          <p:nvPr>
            <p:ph type="title"/>
          </p:nvPr>
        </p:nvSpPr>
        <p:spPr/>
        <p:txBody>
          <a:bodyPr/>
          <a:lstStyle/>
          <a:p>
            <a:r>
              <a:rPr lang="en-US" dirty="0"/>
              <a:t>Friend requests page</a:t>
            </a:r>
            <a:endParaRPr lang="en-IN" dirty="0"/>
          </a:p>
        </p:txBody>
      </p:sp>
      <p:pic>
        <p:nvPicPr>
          <p:cNvPr id="5" name="Content Placeholder 4">
            <a:extLst>
              <a:ext uri="{FF2B5EF4-FFF2-40B4-BE49-F238E27FC236}">
                <a16:creationId xmlns:a16="http://schemas.microsoft.com/office/drawing/2014/main" id="{8AABBFD6-48FF-9623-98A3-C64CF4568442}"/>
              </a:ext>
            </a:extLst>
          </p:cNvPr>
          <p:cNvPicPr>
            <a:picLocks noGrp="1" noChangeAspect="1"/>
          </p:cNvPicPr>
          <p:nvPr>
            <p:ph idx="1"/>
          </p:nvPr>
        </p:nvPicPr>
        <p:blipFill>
          <a:blip r:embed="rId2"/>
          <a:stretch>
            <a:fillRect/>
          </a:stretch>
        </p:blipFill>
        <p:spPr>
          <a:xfrm>
            <a:off x="458769" y="1794045"/>
            <a:ext cx="11263674" cy="5535091"/>
          </a:xfrm>
        </p:spPr>
      </p:pic>
    </p:spTree>
    <p:extLst>
      <p:ext uri="{BB962C8B-B14F-4D97-AF65-F5344CB8AC3E}">
        <p14:creationId xmlns:p14="http://schemas.microsoft.com/office/powerpoint/2010/main" val="2397932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D900-8C1E-F653-7237-E5818E48DA16}"/>
              </a:ext>
            </a:extLst>
          </p:cNvPr>
          <p:cNvSpPr>
            <a:spLocks noGrp="1"/>
          </p:cNvSpPr>
          <p:nvPr>
            <p:ph type="title"/>
          </p:nvPr>
        </p:nvSpPr>
        <p:spPr/>
        <p:txBody>
          <a:bodyPr/>
          <a:lstStyle/>
          <a:p>
            <a:r>
              <a:rPr lang="en-US" dirty="0"/>
              <a:t>After adding friends</a:t>
            </a:r>
            <a:endParaRPr lang="en-IN" dirty="0"/>
          </a:p>
        </p:txBody>
      </p:sp>
      <p:pic>
        <p:nvPicPr>
          <p:cNvPr id="5" name="Content Placeholder 4">
            <a:extLst>
              <a:ext uri="{FF2B5EF4-FFF2-40B4-BE49-F238E27FC236}">
                <a16:creationId xmlns:a16="http://schemas.microsoft.com/office/drawing/2014/main" id="{D7B59A94-0612-7683-55A2-4CD2E2A51B19}"/>
              </a:ext>
            </a:extLst>
          </p:cNvPr>
          <p:cNvPicPr>
            <a:picLocks noGrp="1" noChangeAspect="1"/>
          </p:cNvPicPr>
          <p:nvPr>
            <p:ph idx="1"/>
          </p:nvPr>
        </p:nvPicPr>
        <p:blipFill>
          <a:blip r:embed="rId2"/>
          <a:stretch>
            <a:fillRect/>
          </a:stretch>
        </p:blipFill>
        <p:spPr>
          <a:xfrm>
            <a:off x="400316" y="1785809"/>
            <a:ext cx="11429219" cy="5640084"/>
          </a:xfrm>
        </p:spPr>
      </p:pic>
    </p:spTree>
    <p:extLst>
      <p:ext uri="{BB962C8B-B14F-4D97-AF65-F5344CB8AC3E}">
        <p14:creationId xmlns:p14="http://schemas.microsoft.com/office/powerpoint/2010/main" val="245438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BAB5-2031-5A6B-79FF-E83878F3B9BD}"/>
              </a:ext>
            </a:extLst>
          </p:cNvPr>
          <p:cNvSpPr>
            <a:spLocks noGrp="1"/>
          </p:cNvSpPr>
          <p:nvPr>
            <p:ph type="title"/>
          </p:nvPr>
        </p:nvSpPr>
        <p:spPr/>
        <p:txBody>
          <a:bodyPr/>
          <a:lstStyle/>
          <a:p>
            <a:r>
              <a:rPr lang="en-US" dirty="0"/>
              <a:t>Individual profiles &amp; request loan option</a:t>
            </a:r>
            <a:endParaRPr lang="en-IN" dirty="0"/>
          </a:p>
        </p:txBody>
      </p:sp>
      <p:pic>
        <p:nvPicPr>
          <p:cNvPr id="5" name="Content Placeholder 4">
            <a:extLst>
              <a:ext uri="{FF2B5EF4-FFF2-40B4-BE49-F238E27FC236}">
                <a16:creationId xmlns:a16="http://schemas.microsoft.com/office/drawing/2014/main" id="{14E22227-22B0-25DE-B382-7035C14ECF60}"/>
              </a:ext>
            </a:extLst>
          </p:cNvPr>
          <p:cNvPicPr>
            <a:picLocks noGrp="1" noChangeAspect="1"/>
          </p:cNvPicPr>
          <p:nvPr>
            <p:ph idx="1"/>
          </p:nvPr>
        </p:nvPicPr>
        <p:blipFill>
          <a:blip r:embed="rId2"/>
          <a:stretch>
            <a:fillRect/>
          </a:stretch>
        </p:blipFill>
        <p:spPr>
          <a:xfrm>
            <a:off x="458262" y="1715956"/>
            <a:ext cx="11288895" cy="4962659"/>
          </a:xfrm>
        </p:spPr>
      </p:pic>
    </p:spTree>
    <p:extLst>
      <p:ext uri="{BB962C8B-B14F-4D97-AF65-F5344CB8AC3E}">
        <p14:creationId xmlns:p14="http://schemas.microsoft.com/office/powerpoint/2010/main" val="540266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9517-7A6B-6042-CC3B-C42F0886AA4B}"/>
              </a:ext>
            </a:extLst>
          </p:cNvPr>
          <p:cNvSpPr>
            <a:spLocks noGrp="1"/>
          </p:cNvSpPr>
          <p:nvPr>
            <p:ph type="title"/>
          </p:nvPr>
        </p:nvSpPr>
        <p:spPr/>
        <p:txBody>
          <a:bodyPr/>
          <a:lstStyle/>
          <a:p>
            <a:r>
              <a:rPr lang="en-US" dirty="0"/>
              <a:t>Loan request page</a:t>
            </a:r>
            <a:endParaRPr lang="en-IN" dirty="0"/>
          </a:p>
        </p:txBody>
      </p:sp>
      <p:pic>
        <p:nvPicPr>
          <p:cNvPr id="5" name="Content Placeholder 4">
            <a:extLst>
              <a:ext uri="{FF2B5EF4-FFF2-40B4-BE49-F238E27FC236}">
                <a16:creationId xmlns:a16="http://schemas.microsoft.com/office/drawing/2014/main" id="{76184892-4DFA-CC2D-D2A4-3AFB2835E59E}"/>
              </a:ext>
            </a:extLst>
          </p:cNvPr>
          <p:cNvPicPr>
            <a:picLocks noGrp="1" noChangeAspect="1"/>
          </p:cNvPicPr>
          <p:nvPr>
            <p:ph idx="1"/>
          </p:nvPr>
        </p:nvPicPr>
        <p:blipFill>
          <a:blip r:embed="rId2"/>
          <a:stretch>
            <a:fillRect/>
          </a:stretch>
        </p:blipFill>
        <p:spPr>
          <a:xfrm>
            <a:off x="427492" y="1802285"/>
            <a:ext cx="11183315" cy="5055715"/>
          </a:xfrm>
        </p:spPr>
      </p:pic>
    </p:spTree>
    <p:extLst>
      <p:ext uri="{BB962C8B-B14F-4D97-AF65-F5344CB8AC3E}">
        <p14:creationId xmlns:p14="http://schemas.microsoft.com/office/powerpoint/2010/main" val="3809934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5708-2DD8-7871-8E59-CCEEC6076596}"/>
              </a:ext>
            </a:extLst>
          </p:cNvPr>
          <p:cNvSpPr>
            <a:spLocks noGrp="1"/>
          </p:cNvSpPr>
          <p:nvPr>
            <p:ph type="title"/>
          </p:nvPr>
        </p:nvSpPr>
        <p:spPr/>
        <p:txBody>
          <a:bodyPr/>
          <a:lstStyle/>
          <a:p>
            <a:r>
              <a:rPr lang="en-US" dirty="0"/>
              <a:t>Manage loans page</a:t>
            </a:r>
            <a:endParaRPr lang="en-IN" dirty="0"/>
          </a:p>
        </p:txBody>
      </p:sp>
      <p:pic>
        <p:nvPicPr>
          <p:cNvPr id="5" name="Content Placeholder 4">
            <a:extLst>
              <a:ext uri="{FF2B5EF4-FFF2-40B4-BE49-F238E27FC236}">
                <a16:creationId xmlns:a16="http://schemas.microsoft.com/office/drawing/2014/main" id="{7FBBECD2-14DF-2213-087E-1A16444E5C28}"/>
              </a:ext>
            </a:extLst>
          </p:cNvPr>
          <p:cNvPicPr>
            <a:picLocks noGrp="1" noChangeAspect="1"/>
          </p:cNvPicPr>
          <p:nvPr>
            <p:ph idx="1"/>
          </p:nvPr>
        </p:nvPicPr>
        <p:blipFill>
          <a:blip r:embed="rId2"/>
          <a:stretch>
            <a:fillRect/>
          </a:stretch>
        </p:blipFill>
        <p:spPr>
          <a:xfrm>
            <a:off x="454037" y="1777571"/>
            <a:ext cx="11268405" cy="5298732"/>
          </a:xfrm>
        </p:spPr>
      </p:pic>
    </p:spTree>
    <p:extLst>
      <p:ext uri="{BB962C8B-B14F-4D97-AF65-F5344CB8AC3E}">
        <p14:creationId xmlns:p14="http://schemas.microsoft.com/office/powerpoint/2010/main" val="2430540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04C0-E0D5-490B-98EF-DCA89B2659F0}"/>
              </a:ext>
            </a:extLst>
          </p:cNvPr>
          <p:cNvSpPr>
            <a:spLocks noGrp="1"/>
          </p:cNvSpPr>
          <p:nvPr>
            <p:ph type="title"/>
          </p:nvPr>
        </p:nvSpPr>
        <p:spPr/>
        <p:txBody>
          <a:bodyPr/>
          <a:lstStyle/>
          <a:p>
            <a:r>
              <a:rPr lang="en-US" dirty="0"/>
              <a:t>Transaction page</a:t>
            </a:r>
            <a:endParaRPr lang="en-IN" dirty="0"/>
          </a:p>
        </p:txBody>
      </p:sp>
      <p:pic>
        <p:nvPicPr>
          <p:cNvPr id="5" name="Content Placeholder 4">
            <a:extLst>
              <a:ext uri="{FF2B5EF4-FFF2-40B4-BE49-F238E27FC236}">
                <a16:creationId xmlns:a16="http://schemas.microsoft.com/office/drawing/2014/main" id="{EC5F6772-3EA1-DD17-C421-2B7451BC75D6}"/>
              </a:ext>
            </a:extLst>
          </p:cNvPr>
          <p:cNvPicPr>
            <a:picLocks noGrp="1" noChangeAspect="1"/>
          </p:cNvPicPr>
          <p:nvPr>
            <p:ph idx="1"/>
          </p:nvPr>
        </p:nvPicPr>
        <p:blipFill>
          <a:blip r:embed="rId2"/>
          <a:stretch>
            <a:fillRect/>
          </a:stretch>
        </p:blipFill>
        <p:spPr>
          <a:xfrm>
            <a:off x="440981" y="1715956"/>
            <a:ext cx="11610976" cy="5286206"/>
          </a:xfrm>
        </p:spPr>
      </p:pic>
    </p:spTree>
    <p:extLst>
      <p:ext uri="{BB962C8B-B14F-4D97-AF65-F5344CB8AC3E}">
        <p14:creationId xmlns:p14="http://schemas.microsoft.com/office/powerpoint/2010/main" val="357655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C039-BCFB-525D-C828-A154DCCA7337}"/>
              </a:ext>
            </a:extLst>
          </p:cNvPr>
          <p:cNvSpPr>
            <a:spLocks noGrp="1"/>
          </p:cNvSpPr>
          <p:nvPr>
            <p:ph type="title"/>
          </p:nvPr>
        </p:nvSpPr>
        <p:spPr/>
        <p:txBody>
          <a:bodyPr/>
          <a:lstStyle/>
          <a:p>
            <a:r>
              <a:rPr lang="en-US" dirty="0"/>
              <a:t>MY profile page</a:t>
            </a:r>
            <a:endParaRPr lang="en-IN" dirty="0"/>
          </a:p>
        </p:txBody>
      </p:sp>
      <p:pic>
        <p:nvPicPr>
          <p:cNvPr id="5" name="Content Placeholder 4">
            <a:extLst>
              <a:ext uri="{FF2B5EF4-FFF2-40B4-BE49-F238E27FC236}">
                <a16:creationId xmlns:a16="http://schemas.microsoft.com/office/drawing/2014/main" id="{17FC317D-D6B9-BA1B-AA30-41F541892289}"/>
              </a:ext>
            </a:extLst>
          </p:cNvPr>
          <p:cNvPicPr>
            <a:picLocks noGrp="1" noChangeAspect="1"/>
          </p:cNvPicPr>
          <p:nvPr>
            <p:ph idx="1"/>
          </p:nvPr>
        </p:nvPicPr>
        <p:blipFill>
          <a:blip r:embed="rId2"/>
          <a:stretch>
            <a:fillRect/>
          </a:stretch>
        </p:blipFill>
        <p:spPr>
          <a:xfrm>
            <a:off x="420507" y="1777571"/>
            <a:ext cx="11409028" cy="5268738"/>
          </a:xfrm>
        </p:spPr>
      </p:pic>
    </p:spTree>
    <p:extLst>
      <p:ext uri="{BB962C8B-B14F-4D97-AF65-F5344CB8AC3E}">
        <p14:creationId xmlns:p14="http://schemas.microsoft.com/office/powerpoint/2010/main" val="869429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F32F-578B-175B-1049-5449DAECAEB2}"/>
              </a:ext>
            </a:extLst>
          </p:cNvPr>
          <p:cNvSpPr>
            <a:spLocks noGrp="1"/>
          </p:cNvSpPr>
          <p:nvPr>
            <p:ph type="title"/>
          </p:nvPr>
        </p:nvSpPr>
        <p:spPr/>
        <p:txBody>
          <a:bodyPr/>
          <a:lstStyle/>
          <a:p>
            <a:r>
              <a:rPr lang="en-US" dirty="0"/>
              <a:t>CONTACT US PAGE</a:t>
            </a:r>
            <a:endParaRPr lang="en-IN" dirty="0"/>
          </a:p>
        </p:txBody>
      </p:sp>
      <p:pic>
        <p:nvPicPr>
          <p:cNvPr id="5" name="Content Placeholder 4">
            <a:extLst>
              <a:ext uri="{FF2B5EF4-FFF2-40B4-BE49-F238E27FC236}">
                <a16:creationId xmlns:a16="http://schemas.microsoft.com/office/drawing/2014/main" id="{34988DF3-BD04-5A22-4878-46221B1F8305}"/>
              </a:ext>
            </a:extLst>
          </p:cNvPr>
          <p:cNvPicPr>
            <a:picLocks noGrp="1" noChangeAspect="1"/>
          </p:cNvPicPr>
          <p:nvPr>
            <p:ph idx="1"/>
          </p:nvPr>
        </p:nvPicPr>
        <p:blipFill>
          <a:blip r:embed="rId2"/>
          <a:stretch>
            <a:fillRect/>
          </a:stretch>
        </p:blipFill>
        <p:spPr>
          <a:xfrm>
            <a:off x="418483" y="1785808"/>
            <a:ext cx="11312198" cy="5208115"/>
          </a:xfrm>
        </p:spPr>
      </p:pic>
    </p:spTree>
    <p:extLst>
      <p:ext uri="{BB962C8B-B14F-4D97-AF65-F5344CB8AC3E}">
        <p14:creationId xmlns:p14="http://schemas.microsoft.com/office/powerpoint/2010/main" val="2355887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BAAF-CB23-BB46-C83E-C7CECACE819D}"/>
              </a:ext>
            </a:extLst>
          </p:cNvPr>
          <p:cNvSpPr>
            <a:spLocks noGrp="1"/>
          </p:cNvSpPr>
          <p:nvPr>
            <p:ph type="title"/>
          </p:nvPr>
        </p:nvSpPr>
        <p:spPr/>
        <p:txBody>
          <a:bodyPr/>
          <a:lstStyle/>
          <a:p>
            <a:r>
              <a:rPr lang="en-US" dirty="0"/>
              <a:t>BACKEND USER DATA</a:t>
            </a:r>
            <a:endParaRPr lang="en-IN" dirty="0"/>
          </a:p>
        </p:txBody>
      </p:sp>
      <p:pic>
        <p:nvPicPr>
          <p:cNvPr id="5" name="Content Placeholder 4">
            <a:extLst>
              <a:ext uri="{FF2B5EF4-FFF2-40B4-BE49-F238E27FC236}">
                <a16:creationId xmlns:a16="http://schemas.microsoft.com/office/drawing/2014/main" id="{F712BC78-84E9-E7E1-1ECE-81F98DC4E31A}"/>
              </a:ext>
            </a:extLst>
          </p:cNvPr>
          <p:cNvPicPr>
            <a:picLocks noGrp="1" noChangeAspect="1"/>
          </p:cNvPicPr>
          <p:nvPr>
            <p:ph idx="1"/>
          </p:nvPr>
        </p:nvPicPr>
        <p:blipFill>
          <a:blip r:embed="rId2"/>
          <a:stretch>
            <a:fillRect/>
          </a:stretch>
        </p:blipFill>
        <p:spPr>
          <a:xfrm>
            <a:off x="430028" y="1802285"/>
            <a:ext cx="7624918" cy="3678238"/>
          </a:xfrm>
        </p:spPr>
      </p:pic>
    </p:spTree>
    <p:extLst>
      <p:ext uri="{BB962C8B-B14F-4D97-AF65-F5344CB8AC3E}">
        <p14:creationId xmlns:p14="http://schemas.microsoft.com/office/powerpoint/2010/main" val="215069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600A3E-193F-C627-7CC0-01DBECF6D4DD}"/>
              </a:ext>
            </a:extLst>
          </p:cNvPr>
          <p:cNvPicPr>
            <a:picLocks noGrp="1" noChangeAspect="1"/>
          </p:cNvPicPr>
          <p:nvPr>
            <p:ph idx="4294967295"/>
          </p:nvPr>
        </p:nvPicPr>
        <p:blipFill>
          <a:blip r:embed="rId2"/>
          <a:stretch>
            <a:fillRect/>
          </a:stretch>
        </p:blipFill>
        <p:spPr>
          <a:xfrm>
            <a:off x="1029729" y="785213"/>
            <a:ext cx="5955957" cy="5793118"/>
          </a:xfrm>
        </p:spPr>
      </p:pic>
      <p:sp>
        <p:nvSpPr>
          <p:cNvPr id="6" name="TextBox 5">
            <a:extLst>
              <a:ext uri="{FF2B5EF4-FFF2-40B4-BE49-F238E27FC236}">
                <a16:creationId xmlns:a16="http://schemas.microsoft.com/office/drawing/2014/main" id="{27484DD5-8ADA-8EDE-3887-4623C8592E27}"/>
              </a:ext>
            </a:extLst>
          </p:cNvPr>
          <p:cNvSpPr txBox="1"/>
          <p:nvPr/>
        </p:nvSpPr>
        <p:spPr>
          <a:xfrm>
            <a:off x="8674444" y="3270422"/>
            <a:ext cx="2356022" cy="646331"/>
          </a:xfrm>
          <a:prstGeom prst="rect">
            <a:avLst/>
          </a:prstGeom>
          <a:noFill/>
        </p:spPr>
        <p:txBody>
          <a:bodyPr wrap="square" rtlCol="0">
            <a:spAutoFit/>
          </a:bodyPr>
          <a:lstStyle/>
          <a:p>
            <a:r>
              <a:rPr lang="en-US" dirty="0"/>
              <a:t>INTERNSHIP CERTIFICATE</a:t>
            </a:r>
            <a:endParaRPr lang="en-IN" dirty="0"/>
          </a:p>
        </p:txBody>
      </p:sp>
    </p:spTree>
    <p:extLst>
      <p:ext uri="{BB962C8B-B14F-4D97-AF65-F5344CB8AC3E}">
        <p14:creationId xmlns:p14="http://schemas.microsoft.com/office/powerpoint/2010/main" val="104660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F638-A5CC-E56D-2520-E5F29F001FD7}"/>
              </a:ext>
            </a:extLst>
          </p:cNvPr>
          <p:cNvSpPr>
            <a:spLocks noGrp="1"/>
          </p:cNvSpPr>
          <p:nvPr>
            <p:ph type="title"/>
          </p:nvPr>
        </p:nvSpPr>
        <p:spPr/>
        <p:txBody>
          <a:bodyPr/>
          <a:lstStyle/>
          <a:p>
            <a:r>
              <a:rPr lang="en-US" dirty="0"/>
              <a:t>backend transaction data</a:t>
            </a:r>
            <a:endParaRPr lang="en-IN" dirty="0"/>
          </a:p>
        </p:txBody>
      </p:sp>
      <p:pic>
        <p:nvPicPr>
          <p:cNvPr id="5" name="Content Placeholder 4">
            <a:extLst>
              <a:ext uri="{FF2B5EF4-FFF2-40B4-BE49-F238E27FC236}">
                <a16:creationId xmlns:a16="http://schemas.microsoft.com/office/drawing/2014/main" id="{E5AEBCB8-B32B-4B7D-6F8B-D507A7DCD1E0}"/>
              </a:ext>
            </a:extLst>
          </p:cNvPr>
          <p:cNvPicPr>
            <a:picLocks noGrp="1" noChangeAspect="1"/>
          </p:cNvPicPr>
          <p:nvPr>
            <p:ph idx="1"/>
          </p:nvPr>
        </p:nvPicPr>
        <p:blipFill>
          <a:blip r:embed="rId2"/>
          <a:stretch>
            <a:fillRect/>
          </a:stretch>
        </p:blipFill>
        <p:spPr>
          <a:xfrm>
            <a:off x="431411" y="1835236"/>
            <a:ext cx="8869108" cy="4886840"/>
          </a:xfrm>
        </p:spPr>
      </p:pic>
    </p:spTree>
    <p:extLst>
      <p:ext uri="{BB962C8B-B14F-4D97-AF65-F5344CB8AC3E}">
        <p14:creationId xmlns:p14="http://schemas.microsoft.com/office/powerpoint/2010/main" val="3770824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F503FC-0B6F-DA01-18B1-B52CA50448BE}"/>
              </a:ext>
            </a:extLst>
          </p:cNvPr>
          <p:cNvSpPr/>
          <p:nvPr/>
        </p:nvSpPr>
        <p:spPr>
          <a:xfrm>
            <a:off x="3291522" y="2967335"/>
            <a:ext cx="5608955"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a:t>
            </a: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YOU</a:t>
            </a: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endParaRPr lang="en-IN"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96643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BF5F-9047-68E7-90C7-C60DB26938B9}"/>
              </a:ext>
            </a:extLst>
          </p:cNvPr>
          <p:cNvSpPr>
            <a:spLocks noGrp="1"/>
          </p:cNvSpPr>
          <p:nvPr>
            <p:ph type="title"/>
          </p:nvPr>
        </p:nvSpPr>
        <p:spPr/>
        <p:txBody>
          <a:bodyPr/>
          <a:lstStyle/>
          <a:p>
            <a:r>
              <a:rPr lang="en-US" dirty="0"/>
              <a:t>TECHNOLOGIES Learned as a frontend dev</a:t>
            </a:r>
            <a:endParaRPr lang="en-IN" dirty="0"/>
          </a:p>
        </p:txBody>
      </p:sp>
      <p:sp>
        <p:nvSpPr>
          <p:cNvPr id="4" name="TextBox 3">
            <a:extLst>
              <a:ext uri="{FF2B5EF4-FFF2-40B4-BE49-F238E27FC236}">
                <a16:creationId xmlns:a16="http://schemas.microsoft.com/office/drawing/2014/main" id="{9774193F-85F8-171A-6864-499E21E88401}"/>
              </a:ext>
            </a:extLst>
          </p:cNvPr>
          <p:cNvSpPr txBox="1"/>
          <p:nvPr/>
        </p:nvSpPr>
        <p:spPr>
          <a:xfrm>
            <a:off x="420129" y="1861751"/>
            <a:ext cx="10840995" cy="4801314"/>
          </a:xfrm>
          <a:prstGeom prst="rect">
            <a:avLst/>
          </a:prstGeom>
          <a:noFill/>
        </p:spPr>
        <p:txBody>
          <a:bodyPr wrap="square" rtlCol="0">
            <a:spAutoFit/>
          </a:bodyPr>
          <a:lstStyle/>
          <a:p>
            <a:r>
              <a:rPr lang="en-US" dirty="0"/>
              <a:t>HTML5:</a:t>
            </a:r>
          </a:p>
          <a:p>
            <a:pPr algn="l" fontAlgn="base"/>
            <a:r>
              <a:rPr lang="en-US" b="0" i="0" dirty="0">
                <a:solidFill>
                  <a:srgbClr val="0A0A23"/>
                </a:solidFill>
                <a:effectLst/>
                <a:latin typeface="Times New Roman" panose="02020603050405020304" pitchFamily="18" charset="0"/>
                <a:cs typeface="Times New Roman" panose="02020603050405020304" pitchFamily="18" charset="0"/>
              </a:rPr>
              <a:t>HTML, or Hypertext Markup Language, is a markup language for the web that defines the structure of web pages.</a:t>
            </a:r>
          </a:p>
          <a:p>
            <a:pPr algn="l" fontAlgn="base"/>
            <a:r>
              <a:rPr lang="en-US" b="0" i="0" dirty="0">
                <a:solidFill>
                  <a:srgbClr val="0A0A23"/>
                </a:solidFill>
                <a:effectLst/>
                <a:latin typeface="Times New Roman" panose="02020603050405020304" pitchFamily="18" charset="0"/>
                <a:cs typeface="Times New Roman" panose="02020603050405020304" pitchFamily="18" charset="0"/>
              </a:rPr>
              <a:t>It is one of the most basic building blocks of every website, so it's crucial to learn if you want to have a career in web development.</a:t>
            </a:r>
          </a:p>
          <a:p>
            <a:endParaRPr lang="en-US" dirty="0"/>
          </a:p>
          <a:p>
            <a:r>
              <a:rPr lang="en-US" dirty="0"/>
              <a:t>CSS:</a:t>
            </a:r>
          </a:p>
          <a:p>
            <a:r>
              <a:rPr lang="en-US" dirty="0">
                <a:latin typeface="Times New Roman" panose="02020603050405020304" pitchFamily="18" charset="0"/>
                <a:cs typeface="Times New Roman" panose="02020603050405020304" pitchFamily="18" charset="0"/>
              </a:rPr>
              <a:t>Cascading Style Sheets (CSS) is a stylesheet language used to describe the presentation of a document written in HTML.CSS describes how elements should be rendered on screen, on paper, in speech, or on other media.</a:t>
            </a:r>
          </a:p>
          <a:p>
            <a:endParaRPr lang="en-US" dirty="0"/>
          </a:p>
          <a:p>
            <a:r>
              <a:rPr lang="en-US" dirty="0"/>
              <a:t>JavaScript:</a:t>
            </a:r>
          </a:p>
          <a:p>
            <a:r>
              <a:rPr lang="en-US" dirty="0">
                <a:latin typeface="Times New Roman" panose="02020603050405020304" pitchFamily="18" charset="0"/>
                <a:cs typeface="Times New Roman" panose="02020603050405020304" pitchFamily="18" charset="0"/>
              </a:rPr>
              <a:t>JavaScript is used by programmers across the world to create dynamic and interactive web content like applications and browsers. </a:t>
            </a:r>
          </a:p>
          <a:p>
            <a:endParaRPr lang="en-US" dirty="0">
              <a:latin typeface="Times New Roman" panose="02020603050405020304" pitchFamily="18" charset="0"/>
              <a:cs typeface="Times New Roman" panose="02020603050405020304" pitchFamily="18" charset="0"/>
            </a:endParaRPr>
          </a:p>
          <a:p>
            <a:r>
              <a:rPr lang="en-US" dirty="0"/>
              <a:t>ReactJS:</a:t>
            </a:r>
          </a:p>
          <a:p>
            <a:r>
              <a:rPr lang="en-US" i="0" dirty="0">
                <a:solidFill>
                  <a:srgbClr val="202124"/>
                </a:solidFill>
                <a:effectLst/>
                <a:latin typeface="Times New Roman" panose="02020603050405020304" pitchFamily="18" charset="0"/>
                <a:cs typeface="Times New Roman" panose="02020603050405020304" pitchFamily="18" charset="0"/>
              </a:rPr>
              <a:t>ReactJS is an open-source JavaScript library that is used for building user interfaces specifically for single-page applications. It's used for handling the view layer for web and mobile apps. React also allows us to create reusable UI components.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499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85AE-E5BC-7860-6D71-F1D1C14F76F0}"/>
              </a:ext>
            </a:extLst>
          </p:cNvPr>
          <p:cNvSpPr>
            <a:spLocks noGrp="1"/>
          </p:cNvSpPr>
          <p:nvPr>
            <p:ph type="title"/>
          </p:nvPr>
        </p:nvSpPr>
        <p:spPr/>
        <p:txBody>
          <a:bodyPr/>
          <a:lstStyle/>
          <a:p>
            <a:r>
              <a:rPr lang="en-US" dirty="0"/>
              <a:t>About project</a:t>
            </a:r>
            <a:endParaRPr lang="en-IN" dirty="0"/>
          </a:p>
        </p:txBody>
      </p:sp>
      <p:sp>
        <p:nvSpPr>
          <p:cNvPr id="5" name="TextBox 4">
            <a:extLst>
              <a:ext uri="{FF2B5EF4-FFF2-40B4-BE49-F238E27FC236}">
                <a16:creationId xmlns:a16="http://schemas.microsoft.com/office/drawing/2014/main" id="{F5CC1DA2-E01F-C4BE-B55A-59F2F4C01228}"/>
              </a:ext>
            </a:extLst>
          </p:cNvPr>
          <p:cNvSpPr txBox="1"/>
          <p:nvPr/>
        </p:nvSpPr>
        <p:spPr>
          <a:xfrm>
            <a:off x="650789" y="2125362"/>
            <a:ext cx="11029616" cy="1200329"/>
          </a:xfrm>
          <a:prstGeom prst="rect">
            <a:avLst/>
          </a:prstGeom>
          <a:noFill/>
        </p:spPr>
        <p:txBody>
          <a:bodyPr wrap="square" rtlCol="0">
            <a:spAutoFit/>
          </a:bodyPr>
          <a:lstStyle/>
          <a:p>
            <a:r>
              <a:rPr lang="en-US" dirty="0"/>
              <a:t>The company asked us to a design and build a web application for a financial application 2payUback.  The application allows users to register and have the option of adding friends and family. After which they can request or approve loans, the application keeps track of payment transaction and also sends out monthly reminders via email.</a:t>
            </a:r>
          </a:p>
          <a:p>
            <a:endParaRPr lang="en-IN" dirty="0"/>
          </a:p>
        </p:txBody>
      </p:sp>
      <p:pic>
        <p:nvPicPr>
          <p:cNvPr id="8" name="Picture 7">
            <a:extLst>
              <a:ext uri="{FF2B5EF4-FFF2-40B4-BE49-F238E27FC236}">
                <a16:creationId xmlns:a16="http://schemas.microsoft.com/office/drawing/2014/main" id="{66CDA0CD-D08A-1619-42DE-E50F8A9FA0D6}"/>
              </a:ext>
            </a:extLst>
          </p:cNvPr>
          <p:cNvPicPr>
            <a:picLocks noChangeAspect="1"/>
          </p:cNvPicPr>
          <p:nvPr/>
        </p:nvPicPr>
        <p:blipFill>
          <a:blip r:embed="rId2"/>
          <a:stretch>
            <a:fillRect/>
          </a:stretch>
        </p:blipFill>
        <p:spPr>
          <a:xfrm>
            <a:off x="581192" y="3847069"/>
            <a:ext cx="4684206" cy="2397211"/>
          </a:xfrm>
          <a:prstGeom prst="rect">
            <a:avLst/>
          </a:prstGeom>
        </p:spPr>
      </p:pic>
      <p:pic>
        <p:nvPicPr>
          <p:cNvPr id="9" name="Picture 8">
            <a:extLst>
              <a:ext uri="{FF2B5EF4-FFF2-40B4-BE49-F238E27FC236}">
                <a16:creationId xmlns:a16="http://schemas.microsoft.com/office/drawing/2014/main" id="{BE37D3F9-9B07-1CCB-6753-3F7081EB5EF2}"/>
              </a:ext>
            </a:extLst>
          </p:cNvPr>
          <p:cNvPicPr>
            <a:picLocks noChangeAspect="1"/>
          </p:cNvPicPr>
          <p:nvPr/>
        </p:nvPicPr>
        <p:blipFill>
          <a:blip r:embed="rId3"/>
          <a:stretch>
            <a:fillRect/>
          </a:stretch>
        </p:blipFill>
        <p:spPr>
          <a:xfrm>
            <a:off x="5710181" y="3532310"/>
            <a:ext cx="5161005" cy="2857434"/>
          </a:xfrm>
          <a:prstGeom prst="rect">
            <a:avLst/>
          </a:prstGeom>
        </p:spPr>
      </p:pic>
    </p:spTree>
    <p:extLst>
      <p:ext uri="{BB962C8B-B14F-4D97-AF65-F5344CB8AC3E}">
        <p14:creationId xmlns:p14="http://schemas.microsoft.com/office/powerpoint/2010/main" val="388096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F2E0-E6D0-FCB6-155A-BD52B41CF15C}"/>
              </a:ext>
            </a:extLst>
          </p:cNvPr>
          <p:cNvSpPr>
            <a:spLocks noGrp="1"/>
          </p:cNvSpPr>
          <p:nvPr>
            <p:ph type="title"/>
          </p:nvPr>
        </p:nvSpPr>
        <p:spPr/>
        <p:txBody>
          <a:bodyPr/>
          <a:lstStyle/>
          <a:p>
            <a:r>
              <a:rPr lang="en-US" dirty="0"/>
              <a:t>Home page</a:t>
            </a:r>
            <a:endParaRPr lang="en-IN" dirty="0"/>
          </a:p>
        </p:txBody>
      </p:sp>
      <p:pic>
        <p:nvPicPr>
          <p:cNvPr id="5" name="Picture 4">
            <a:extLst>
              <a:ext uri="{FF2B5EF4-FFF2-40B4-BE49-F238E27FC236}">
                <a16:creationId xmlns:a16="http://schemas.microsoft.com/office/drawing/2014/main" id="{B09F7B54-AD6E-3CA3-0AFF-206A36A00C91}"/>
              </a:ext>
            </a:extLst>
          </p:cNvPr>
          <p:cNvPicPr>
            <a:picLocks noChangeAspect="1"/>
          </p:cNvPicPr>
          <p:nvPr/>
        </p:nvPicPr>
        <p:blipFill>
          <a:blip r:embed="rId2"/>
          <a:stretch>
            <a:fillRect/>
          </a:stretch>
        </p:blipFill>
        <p:spPr>
          <a:xfrm>
            <a:off x="420978" y="1815191"/>
            <a:ext cx="11342654" cy="5042809"/>
          </a:xfrm>
          <a:prstGeom prst="rect">
            <a:avLst/>
          </a:prstGeom>
        </p:spPr>
      </p:pic>
    </p:spTree>
    <p:extLst>
      <p:ext uri="{BB962C8B-B14F-4D97-AF65-F5344CB8AC3E}">
        <p14:creationId xmlns:p14="http://schemas.microsoft.com/office/powerpoint/2010/main" val="153816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84F7-CA2D-3165-A49D-DAC9BEA0D0A3}"/>
              </a:ext>
            </a:extLst>
          </p:cNvPr>
          <p:cNvSpPr>
            <a:spLocks noGrp="1"/>
          </p:cNvSpPr>
          <p:nvPr>
            <p:ph type="title"/>
          </p:nvPr>
        </p:nvSpPr>
        <p:spPr/>
        <p:txBody>
          <a:bodyPr/>
          <a:lstStyle/>
          <a:p>
            <a:r>
              <a:rPr lang="en-US" dirty="0"/>
              <a:t>Login page</a:t>
            </a:r>
            <a:endParaRPr lang="en-IN" dirty="0"/>
          </a:p>
        </p:txBody>
      </p:sp>
      <p:pic>
        <p:nvPicPr>
          <p:cNvPr id="5" name="Picture 4">
            <a:extLst>
              <a:ext uri="{FF2B5EF4-FFF2-40B4-BE49-F238E27FC236}">
                <a16:creationId xmlns:a16="http://schemas.microsoft.com/office/drawing/2014/main" id="{0AA8C1D8-FB0D-D67C-9418-AA2FFF58B818}"/>
              </a:ext>
            </a:extLst>
          </p:cNvPr>
          <p:cNvPicPr>
            <a:picLocks noChangeAspect="1"/>
          </p:cNvPicPr>
          <p:nvPr/>
        </p:nvPicPr>
        <p:blipFill>
          <a:blip r:embed="rId2"/>
          <a:stretch>
            <a:fillRect/>
          </a:stretch>
        </p:blipFill>
        <p:spPr>
          <a:xfrm>
            <a:off x="453928" y="1771065"/>
            <a:ext cx="11029617" cy="5086935"/>
          </a:xfrm>
          <a:prstGeom prst="rect">
            <a:avLst/>
          </a:prstGeom>
        </p:spPr>
      </p:pic>
    </p:spTree>
    <p:extLst>
      <p:ext uri="{BB962C8B-B14F-4D97-AF65-F5344CB8AC3E}">
        <p14:creationId xmlns:p14="http://schemas.microsoft.com/office/powerpoint/2010/main" val="188341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E02F-95FF-CFE3-1D86-1882163C093D}"/>
              </a:ext>
            </a:extLst>
          </p:cNvPr>
          <p:cNvSpPr>
            <a:spLocks noGrp="1"/>
          </p:cNvSpPr>
          <p:nvPr>
            <p:ph type="title"/>
          </p:nvPr>
        </p:nvSpPr>
        <p:spPr/>
        <p:txBody>
          <a:bodyPr/>
          <a:lstStyle/>
          <a:p>
            <a:r>
              <a:rPr lang="en-US" dirty="0"/>
              <a:t>Registration page</a:t>
            </a:r>
            <a:endParaRPr lang="en-IN" dirty="0"/>
          </a:p>
        </p:txBody>
      </p:sp>
      <p:pic>
        <p:nvPicPr>
          <p:cNvPr id="5" name="Content Placeholder 4">
            <a:extLst>
              <a:ext uri="{FF2B5EF4-FFF2-40B4-BE49-F238E27FC236}">
                <a16:creationId xmlns:a16="http://schemas.microsoft.com/office/drawing/2014/main" id="{FCB2AD62-AD1C-F57E-A835-71DB5962A28C}"/>
              </a:ext>
            </a:extLst>
          </p:cNvPr>
          <p:cNvPicPr>
            <a:picLocks noGrp="1" noChangeAspect="1"/>
          </p:cNvPicPr>
          <p:nvPr>
            <p:ph idx="1"/>
          </p:nvPr>
        </p:nvPicPr>
        <p:blipFill>
          <a:blip r:embed="rId2"/>
          <a:stretch>
            <a:fillRect/>
          </a:stretch>
        </p:blipFill>
        <p:spPr>
          <a:xfrm>
            <a:off x="439572" y="1785808"/>
            <a:ext cx="11291109" cy="5310911"/>
          </a:xfrm>
        </p:spPr>
      </p:pic>
    </p:spTree>
    <p:extLst>
      <p:ext uri="{BB962C8B-B14F-4D97-AF65-F5344CB8AC3E}">
        <p14:creationId xmlns:p14="http://schemas.microsoft.com/office/powerpoint/2010/main" val="386004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D8D0-21D0-F5A6-14FC-558A3AC78B60}"/>
              </a:ext>
            </a:extLst>
          </p:cNvPr>
          <p:cNvSpPr>
            <a:spLocks noGrp="1"/>
          </p:cNvSpPr>
          <p:nvPr>
            <p:ph type="title"/>
          </p:nvPr>
        </p:nvSpPr>
        <p:spPr/>
        <p:txBody>
          <a:bodyPr/>
          <a:lstStyle/>
          <a:p>
            <a:r>
              <a:rPr lang="en-US" dirty="0"/>
              <a:t>DASHBOARD</a:t>
            </a:r>
            <a:endParaRPr lang="en-IN" dirty="0"/>
          </a:p>
        </p:txBody>
      </p:sp>
      <p:pic>
        <p:nvPicPr>
          <p:cNvPr id="5" name="Content Placeholder 4">
            <a:extLst>
              <a:ext uri="{FF2B5EF4-FFF2-40B4-BE49-F238E27FC236}">
                <a16:creationId xmlns:a16="http://schemas.microsoft.com/office/drawing/2014/main" id="{522E2605-1193-D760-41A4-9A6156854792}"/>
              </a:ext>
            </a:extLst>
          </p:cNvPr>
          <p:cNvPicPr>
            <a:picLocks noGrp="1" noChangeAspect="1"/>
          </p:cNvPicPr>
          <p:nvPr>
            <p:ph idx="1"/>
          </p:nvPr>
        </p:nvPicPr>
        <p:blipFill>
          <a:blip r:embed="rId2"/>
          <a:stretch>
            <a:fillRect/>
          </a:stretch>
        </p:blipFill>
        <p:spPr>
          <a:xfrm>
            <a:off x="810038" y="1715956"/>
            <a:ext cx="10360470" cy="5020968"/>
          </a:xfrm>
        </p:spPr>
      </p:pic>
    </p:spTree>
    <p:extLst>
      <p:ext uri="{BB962C8B-B14F-4D97-AF65-F5344CB8AC3E}">
        <p14:creationId xmlns:p14="http://schemas.microsoft.com/office/powerpoint/2010/main" val="304427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4F34-87DF-5AE3-3232-B0D7E1421BAE}"/>
              </a:ext>
            </a:extLst>
          </p:cNvPr>
          <p:cNvSpPr>
            <a:spLocks noGrp="1"/>
          </p:cNvSpPr>
          <p:nvPr>
            <p:ph type="title"/>
          </p:nvPr>
        </p:nvSpPr>
        <p:spPr/>
        <p:txBody>
          <a:bodyPr/>
          <a:lstStyle/>
          <a:p>
            <a:r>
              <a:rPr lang="en-US" dirty="0"/>
              <a:t>Friends page</a:t>
            </a:r>
            <a:endParaRPr lang="en-IN" dirty="0"/>
          </a:p>
        </p:txBody>
      </p:sp>
      <p:pic>
        <p:nvPicPr>
          <p:cNvPr id="5" name="Content Placeholder 4">
            <a:extLst>
              <a:ext uri="{FF2B5EF4-FFF2-40B4-BE49-F238E27FC236}">
                <a16:creationId xmlns:a16="http://schemas.microsoft.com/office/drawing/2014/main" id="{FC9EBF51-74CF-2E90-FD6B-FCFDDA4489C1}"/>
              </a:ext>
            </a:extLst>
          </p:cNvPr>
          <p:cNvPicPr>
            <a:picLocks noGrp="1" noChangeAspect="1"/>
          </p:cNvPicPr>
          <p:nvPr>
            <p:ph idx="1"/>
          </p:nvPr>
        </p:nvPicPr>
        <p:blipFill>
          <a:blip r:embed="rId2"/>
          <a:stretch>
            <a:fillRect/>
          </a:stretch>
        </p:blipFill>
        <p:spPr>
          <a:xfrm>
            <a:off x="427197" y="1794046"/>
            <a:ext cx="11303484" cy="5035564"/>
          </a:xfrm>
        </p:spPr>
      </p:pic>
    </p:spTree>
    <p:extLst>
      <p:ext uri="{BB962C8B-B14F-4D97-AF65-F5344CB8AC3E}">
        <p14:creationId xmlns:p14="http://schemas.microsoft.com/office/powerpoint/2010/main" val="211350058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61</TotalTime>
  <Words>286</Words>
  <Application>Microsoft Office PowerPoint</Application>
  <PresentationFormat>Widescreen</PresentationFormat>
  <Paragraphs>36</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Gill Sans MT</vt:lpstr>
      <vt:lpstr>Times New Roman</vt:lpstr>
      <vt:lpstr>Wingdings 2</vt:lpstr>
      <vt:lpstr>Dividend</vt:lpstr>
      <vt:lpstr>INTERNSHIP Review</vt:lpstr>
      <vt:lpstr>PowerPoint Presentation</vt:lpstr>
      <vt:lpstr>TECHNOLOGIES Learned as a frontend dev</vt:lpstr>
      <vt:lpstr>About project</vt:lpstr>
      <vt:lpstr>Home page</vt:lpstr>
      <vt:lpstr>Login page</vt:lpstr>
      <vt:lpstr>Registration page</vt:lpstr>
      <vt:lpstr>DASHBOARD</vt:lpstr>
      <vt:lpstr>Friends page</vt:lpstr>
      <vt:lpstr>Add friend’s page</vt:lpstr>
      <vt:lpstr>Friend requests page</vt:lpstr>
      <vt:lpstr>After adding friends</vt:lpstr>
      <vt:lpstr>Individual profiles &amp; request loan option</vt:lpstr>
      <vt:lpstr>Loan request page</vt:lpstr>
      <vt:lpstr>Manage loans page</vt:lpstr>
      <vt:lpstr>Transaction page</vt:lpstr>
      <vt:lpstr>MY profile page</vt:lpstr>
      <vt:lpstr>CONTACT US PAGE</vt:lpstr>
      <vt:lpstr>BACKEND USER DATA</vt:lpstr>
      <vt:lpstr>backend transaction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Review</dc:title>
  <dc:creator>Tanay Jayanthi</dc:creator>
  <cp:lastModifiedBy>Tanay Jayanthi</cp:lastModifiedBy>
  <cp:revision>1</cp:revision>
  <dcterms:created xsi:type="dcterms:W3CDTF">2022-08-24T13:14:25Z</dcterms:created>
  <dcterms:modified xsi:type="dcterms:W3CDTF">2022-08-24T14:15:26Z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