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sldIdLst>
    <p:sldId id="256" r:id="rId5"/>
    <p:sldId id="286" r:id="rId6"/>
    <p:sldId id="257" r:id="rId7"/>
    <p:sldId id="278" r:id="rId8"/>
    <p:sldId id="279" r:id="rId9"/>
    <p:sldId id="280" r:id="rId10"/>
    <p:sldId id="259" r:id="rId11"/>
    <p:sldId id="260" r:id="rId12"/>
    <p:sldId id="271" r:id="rId13"/>
    <p:sldId id="272" r:id="rId14"/>
    <p:sldId id="276" r:id="rId15"/>
    <p:sldId id="288" r:id="rId16"/>
    <p:sldId id="291" r:id="rId17"/>
    <p:sldId id="292" r:id="rId18"/>
    <p:sldId id="262" r:id="rId19"/>
    <p:sldId id="293" r:id="rId20"/>
    <p:sldId id="263" r:id="rId21"/>
    <p:sldId id="267" r:id="rId22"/>
    <p:sldId id="268" r:id="rId23"/>
    <p:sldId id="270" r:id="rId24"/>
    <p:sldId id="290" r:id="rId25"/>
    <p:sldId id="283" r:id="rId26"/>
    <p:sldId id="289" r:id="rId27"/>
    <p:sldId id="265" r:id="rId28"/>
    <p:sldId id="264" r:id="rId29"/>
    <p:sldId id="285" r:id="rId30"/>
    <p:sldId id="26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31F87B-2A95-427F-8E86-106C1E95192A}" v="2" dt="2024-04-18T22:31:39.673"/>
    <p1510:client id="{86DD75FD-5FBA-48ED-9684-C6C5D6640218}" v="1" dt="2024-04-19T16:05:46.6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kumarnar Bhatu" userId="S::bhat0135@algonquinlive.com::ad073f0b-058d-4c3e-8460-76a6582a277b" providerId="AD" clId="Web-{CFA306CC-9E9E-4EF7-BAF4-195F0506FDC1}"/>
    <pc:docChg chg="addSld delSld modSld sldOrd">
      <pc:chgData name="Amankumarnar Bhatu" userId="S::bhat0135@algonquinlive.com::ad073f0b-058d-4c3e-8460-76a6582a277b" providerId="AD" clId="Web-{CFA306CC-9E9E-4EF7-BAF4-195F0506FDC1}" dt="2024-04-03T23:42:29.235" v="593" actId="20577"/>
      <pc:docMkLst>
        <pc:docMk/>
      </pc:docMkLst>
      <pc:sldChg chg="addSp delSp modSp mod setBg">
        <pc:chgData name="Amankumarnar Bhatu" userId="S::bhat0135@algonquinlive.com::ad073f0b-058d-4c3e-8460-76a6582a277b" providerId="AD" clId="Web-{CFA306CC-9E9E-4EF7-BAF4-195F0506FDC1}" dt="2024-04-03T23:15:38.274" v="508"/>
        <pc:sldMkLst>
          <pc:docMk/>
          <pc:sldMk cId="2344448264" sldId="257"/>
        </pc:sldMkLst>
        <pc:spChg chg="mod">
          <ac:chgData name="Amankumarnar Bhatu" userId="S::bhat0135@algonquinlive.com::ad073f0b-058d-4c3e-8460-76a6582a277b" providerId="AD" clId="Web-{CFA306CC-9E9E-4EF7-BAF4-195F0506FDC1}" dt="2024-04-03T23:14:57.555" v="506"/>
          <ac:spMkLst>
            <pc:docMk/>
            <pc:sldMk cId="2344448264" sldId="257"/>
            <ac:spMk id="2" creationId="{CC465845-B089-7BED-36C5-F795EAC2A286}"/>
          </ac:spMkLst>
        </pc:spChg>
        <pc:spChg chg="add del mod">
          <ac:chgData name="Amankumarnar Bhatu" userId="S::bhat0135@algonquinlive.com::ad073f0b-058d-4c3e-8460-76a6582a277b" providerId="AD" clId="Web-{CFA306CC-9E9E-4EF7-BAF4-195F0506FDC1}" dt="2024-04-03T23:15:38.274" v="508"/>
          <ac:spMkLst>
            <pc:docMk/>
            <pc:sldMk cId="2344448264" sldId="257"/>
            <ac:spMk id="3" creationId="{E5B688B2-5C66-2FCE-2308-5FFE4CDC359B}"/>
          </ac:spMkLst>
        </pc:spChg>
        <pc:spChg chg="add del">
          <ac:chgData name="Amankumarnar Bhatu" userId="S::bhat0135@algonquinlive.com::ad073f0b-058d-4c3e-8460-76a6582a277b" providerId="AD" clId="Web-{CFA306CC-9E9E-4EF7-BAF4-195F0506FDC1}" dt="2024-04-03T23:14:52.336" v="504"/>
          <ac:spMkLst>
            <pc:docMk/>
            <pc:sldMk cId="2344448264" sldId="257"/>
            <ac:spMk id="6" creationId="{2E442304-DDBD-4F7B-8017-36BCC863FB40}"/>
          </ac:spMkLst>
        </pc:spChg>
        <pc:spChg chg="add del">
          <ac:chgData name="Amankumarnar Bhatu" userId="S::bhat0135@algonquinlive.com::ad073f0b-058d-4c3e-8460-76a6582a277b" providerId="AD" clId="Web-{CFA306CC-9E9E-4EF7-BAF4-195F0506FDC1}" dt="2024-04-03T23:14:52.336" v="504"/>
          <ac:spMkLst>
            <pc:docMk/>
            <pc:sldMk cId="2344448264" sldId="257"/>
            <ac:spMk id="7" creationId="{5E107275-3853-46FD-A241-DE4355A42675}"/>
          </ac:spMkLst>
        </pc:spChg>
        <pc:spChg chg="add del">
          <ac:chgData name="Amankumarnar Bhatu" userId="S::bhat0135@algonquinlive.com::ad073f0b-058d-4c3e-8460-76a6582a277b" providerId="AD" clId="Web-{CFA306CC-9E9E-4EF7-BAF4-195F0506FDC1}" dt="2024-04-03T23:14:39.945" v="502"/>
          <ac:spMkLst>
            <pc:docMk/>
            <pc:sldMk cId="2344448264" sldId="257"/>
            <ac:spMk id="9" creationId="{BACC6370-2D7E-4714-9D71-7542949D7D5D}"/>
          </ac:spMkLst>
        </pc:spChg>
        <pc:spChg chg="add del">
          <ac:chgData name="Amankumarnar Bhatu" userId="S::bhat0135@algonquinlive.com::ad073f0b-058d-4c3e-8460-76a6582a277b" providerId="AD" clId="Web-{CFA306CC-9E9E-4EF7-BAF4-195F0506FDC1}" dt="2024-04-03T23:14:57.555" v="506"/>
          <ac:spMkLst>
            <pc:docMk/>
            <pc:sldMk cId="2344448264" sldId="257"/>
            <ac:spMk id="10" creationId="{3ECBE1F1-D69B-4AFA-ABD5-8E41720EF6DE}"/>
          </ac:spMkLst>
        </pc:spChg>
        <pc:spChg chg="add del">
          <ac:chgData name="Amankumarnar Bhatu" userId="S::bhat0135@algonquinlive.com::ad073f0b-058d-4c3e-8460-76a6582a277b" providerId="AD" clId="Web-{CFA306CC-9E9E-4EF7-BAF4-195F0506FDC1}" dt="2024-04-03T23:14:39.945" v="502"/>
          <ac:spMkLst>
            <pc:docMk/>
            <pc:sldMk cId="2344448264" sldId="257"/>
            <ac:spMk id="11" creationId="{F68B3F68-107C-434F-AA38-110D5EA91B85}"/>
          </ac:spMkLst>
        </pc:spChg>
        <pc:spChg chg="add del">
          <ac:chgData name="Amankumarnar Bhatu" userId="S::bhat0135@algonquinlive.com::ad073f0b-058d-4c3e-8460-76a6582a277b" providerId="AD" clId="Web-{CFA306CC-9E9E-4EF7-BAF4-195F0506FDC1}" dt="2024-04-03T23:14:39.945" v="502"/>
          <ac:spMkLst>
            <pc:docMk/>
            <pc:sldMk cId="2344448264" sldId="257"/>
            <ac:spMk id="13" creationId="{AAD0DBB9-1A4B-4391-81D4-CB19F9AB918A}"/>
          </ac:spMkLst>
        </pc:spChg>
        <pc:spChg chg="add del">
          <ac:chgData name="Amankumarnar Bhatu" userId="S::bhat0135@algonquinlive.com::ad073f0b-058d-4c3e-8460-76a6582a277b" providerId="AD" clId="Web-{CFA306CC-9E9E-4EF7-BAF4-195F0506FDC1}" dt="2024-04-03T23:14:57.555" v="506"/>
          <ac:spMkLst>
            <pc:docMk/>
            <pc:sldMk cId="2344448264" sldId="257"/>
            <ac:spMk id="14" creationId="{603A6265-E10C-4B85-9C20-E75FCAF9CC63}"/>
          </ac:spMkLst>
        </pc:spChg>
        <pc:spChg chg="add del">
          <ac:chgData name="Amankumarnar Bhatu" userId="S::bhat0135@algonquinlive.com::ad073f0b-058d-4c3e-8460-76a6582a277b" providerId="AD" clId="Web-{CFA306CC-9E9E-4EF7-BAF4-195F0506FDC1}" dt="2024-04-03T23:14:39.945" v="502"/>
          <ac:spMkLst>
            <pc:docMk/>
            <pc:sldMk cId="2344448264" sldId="257"/>
            <ac:spMk id="15" creationId="{063BBA22-50EA-4C4D-BE05-F1CE4E63AA56}"/>
          </ac:spMkLst>
        </pc:spChg>
        <pc:spChg chg="add del">
          <ac:chgData name="Amankumarnar Bhatu" userId="S::bhat0135@algonquinlive.com::ad073f0b-058d-4c3e-8460-76a6582a277b" providerId="AD" clId="Web-{CFA306CC-9E9E-4EF7-BAF4-195F0506FDC1}" dt="2024-04-03T23:14:57.555" v="506"/>
          <ac:spMkLst>
            <pc:docMk/>
            <pc:sldMk cId="2344448264" sldId="257"/>
            <ac:spMk id="16" creationId="{E5B688B2-5C66-2FCE-2308-5FFE4CDC359B}"/>
          </ac:spMkLst>
        </pc:spChg>
        <pc:graphicFrameChg chg="add del">
          <ac:chgData name="Amankumarnar Bhatu" userId="S::bhat0135@algonquinlive.com::ad073f0b-058d-4c3e-8460-76a6582a277b" providerId="AD" clId="Web-{CFA306CC-9E9E-4EF7-BAF4-195F0506FDC1}" dt="2024-04-03T23:14:39.945" v="502"/>
          <ac:graphicFrameMkLst>
            <pc:docMk/>
            <pc:sldMk cId="2344448264" sldId="257"/>
            <ac:graphicFrameMk id="5" creationId="{B0363983-7A4C-0787-991A-4F31B23D96BE}"/>
          </ac:graphicFrameMkLst>
        </pc:graphicFrameChg>
        <pc:graphicFrameChg chg="add del">
          <ac:chgData name="Amankumarnar Bhatu" userId="S::bhat0135@algonquinlive.com::ad073f0b-058d-4c3e-8460-76a6582a277b" providerId="AD" clId="Web-{CFA306CC-9E9E-4EF7-BAF4-195F0506FDC1}" dt="2024-04-03T23:14:52.336" v="504"/>
          <ac:graphicFrameMkLst>
            <pc:docMk/>
            <pc:sldMk cId="2344448264" sldId="257"/>
            <ac:graphicFrameMk id="8" creationId="{D604D549-BF71-0BDB-F86E-45216D7BEA7E}"/>
          </ac:graphicFrameMkLst>
        </pc:graphicFrameChg>
        <pc:graphicFrameChg chg="add del">
          <ac:chgData name="Amankumarnar Bhatu" userId="S::bhat0135@algonquinlive.com::ad073f0b-058d-4c3e-8460-76a6582a277b" providerId="AD" clId="Web-{CFA306CC-9E9E-4EF7-BAF4-195F0506FDC1}" dt="2024-04-03T23:15:38.274" v="508"/>
          <ac:graphicFrameMkLst>
            <pc:docMk/>
            <pc:sldMk cId="2344448264" sldId="257"/>
            <ac:graphicFrameMk id="18" creationId="{94DC8103-0684-359F-8D6B-2865A769DE67}"/>
          </ac:graphicFrameMkLst>
        </pc:graphicFrameChg>
        <pc:picChg chg="add del">
          <ac:chgData name="Amankumarnar Bhatu" userId="S::bhat0135@algonquinlive.com::ad073f0b-058d-4c3e-8460-76a6582a277b" providerId="AD" clId="Web-{CFA306CC-9E9E-4EF7-BAF4-195F0506FDC1}" dt="2024-04-03T23:14:57.555" v="506"/>
          <ac:picMkLst>
            <pc:docMk/>
            <pc:sldMk cId="2344448264" sldId="257"/>
            <ac:picMk id="12" creationId="{C1060370-D12B-399F-5AFC-59B9641A76E4}"/>
          </ac:picMkLst>
        </pc:picChg>
      </pc:sldChg>
      <pc:sldChg chg="modSp del modNotes">
        <pc:chgData name="Amankumarnar Bhatu" userId="S::bhat0135@algonquinlive.com::ad073f0b-058d-4c3e-8460-76a6582a277b" providerId="AD" clId="Web-{CFA306CC-9E9E-4EF7-BAF4-195F0506FDC1}" dt="2024-04-03T23:38:14.497" v="562"/>
        <pc:sldMkLst>
          <pc:docMk/>
          <pc:sldMk cId="2088593044" sldId="258"/>
        </pc:sldMkLst>
        <pc:spChg chg="mod">
          <ac:chgData name="Amankumarnar Bhatu" userId="S::bhat0135@algonquinlive.com::ad073f0b-058d-4c3e-8460-76a6582a277b" providerId="AD" clId="Web-{CFA306CC-9E9E-4EF7-BAF4-195F0506FDC1}" dt="2024-04-03T23:08:52.065" v="335" actId="20577"/>
          <ac:spMkLst>
            <pc:docMk/>
            <pc:sldMk cId="2088593044" sldId="258"/>
            <ac:spMk id="3" creationId="{5A825F26-9FD6-0E6E-564C-EFA49B456AFD}"/>
          </ac:spMkLst>
        </pc:spChg>
      </pc:sldChg>
      <pc:sldChg chg="addSp delSp modSp add del mod setBg modNotes">
        <pc:chgData name="Amankumarnar Bhatu" userId="S::bhat0135@algonquinlive.com::ad073f0b-058d-4c3e-8460-76a6582a277b" providerId="AD" clId="Web-{CFA306CC-9E9E-4EF7-BAF4-195F0506FDC1}" dt="2024-04-03T23:42:29.235" v="593" actId="20577"/>
        <pc:sldMkLst>
          <pc:docMk/>
          <pc:sldMk cId="1886705891" sldId="259"/>
        </pc:sldMkLst>
        <pc:spChg chg="mod">
          <ac:chgData name="Amankumarnar Bhatu" userId="S::bhat0135@algonquinlive.com::ad073f0b-058d-4c3e-8460-76a6582a277b" providerId="AD" clId="Web-{CFA306CC-9E9E-4EF7-BAF4-195F0506FDC1}" dt="2024-04-03T22:50:41.800" v="292"/>
          <ac:spMkLst>
            <pc:docMk/>
            <pc:sldMk cId="1886705891" sldId="259"/>
            <ac:spMk id="2" creationId="{D0E1F599-3368-904A-8964-B223682AE43F}"/>
          </ac:spMkLst>
        </pc:spChg>
        <pc:spChg chg="add del mod">
          <ac:chgData name="Amankumarnar Bhatu" userId="S::bhat0135@algonquinlive.com::ad073f0b-058d-4c3e-8460-76a6582a277b" providerId="AD" clId="Web-{CFA306CC-9E9E-4EF7-BAF4-195F0506FDC1}" dt="2024-04-03T22:50:41.800" v="292"/>
          <ac:spMkLst>
            <pc:docMk/>
            <pc:sldMk cId="1886705891" sldId="259"/>
            <ac:spMk id="3" creationId="{FE451008-5CE9-E982-D711-E75E2A41B897}"/>
          </ac:spMkLst>
        </pc:spChg>
        <pc:spChg chg="add del">
          <ac:chgData name="Amankumarnar Bhatu" userId="S::bhat0135@algonquinlive.com::ad073f0b-058d-4c3e-8460-76a6582a277b" providerId="AD" clId="Web-{CFA306CC-9E9E-4EF7-BAF4-195F0506FDC1}" dt="2024-04-03T22:49:54.065" v="283"/>
          <ac:spMkLst>
            <pc:docMk/>
            <pc:sldMk cId="1886705891" sldId="259"/>
            <ac:spMk id="9" creationId="{0C541B88-1AE9-40C3-AFD5-967787C1979F}"/>
          </ac:spMkLst>
        </pc:spChg>
        <pc:spChg chg="add del">
          <ac:chgData name="Amankumarnar Bhatu" userId="S::bhat0135@algonquinlive.com::ad073f0b-058d-4c3e-8460-76a6582a277b" providerId="AD" clId="Web-{CFA306CC-9E9E-4EF7-BAF4-195F0506FDC1}" dt="2024-04-03T22:50:39.471" v="289"/>
          <ac:spMkLst>
            <pc:docMk/>
            <pc:sldMk cId="1886705891" sldId="259"/>
            <ac:spMk id="10" creationId="{B50AB553-2A96-4A92-96F2-93548E096954}"/>
          </ac:spMkLst>
        </pc:spChg>
        <pc:spChg chg="add del">
          <ac:chgData name="Amankumarnar Bhatu" userId="S::bhat0135@algonquinlive.com::ad073f0b-058d-4c3e-8460-76a6582a277b" providerId="AD" clId="Web-{CFA306CC-9E9E-4EF7-BAF4-195F0506FDC1}" dt="2024-04-03T22:49:54.065" v="283"/>
          <ac:spMkLst>
            <pc:docMk/>
            <pc:sldMk cId="1886705891" sldId="259"/>
            <ac:spMk id="11" creationId="{E5F17139-31EE-46AC-B04F-DBBD852DD6CB}"/>
          </ac:spMkLst>
        </pc:spChg>
        <pc:spChg chg="add del">
          <ac:chgData name="Amankumarnar Bhatu" userId="S::bhat0135@algonquinlive.com::ad073f0b-058d-4c3e-8460-76a6582a277b" providerId="AD" clId="Web-{CFA306CC-9E9E-4EF7-BAF4-195F0506FDC1}" dt="2024-04-03T22:49:57.283" v="285"/>
          <ac:spMkLst>
            <pc:docMk/>
            <pc:sldMk cId="1886705891" sldId="259"/>
            <ac:spMk id="15" creationId="{063BBA22-50EA-4C4D-BE05-F1CE4E63AA56}"/>
          </ac:spMkLst>
        </pc:spChg>
        <pc:spChg chg="add del">
          <ac:chgData name="Amankumarnar Bhatu" userId="S::bhat0135@algonquinlive.com::ad073f0b-058d-4c3e-8460-76a6582a277b" providerId="AD" clId="Web-{CFA306CC-9E9E-4EF7-BAF4-195F0506FDC1}" dt="2024-04-03T22:49:54.065" v="283"/>
          <ac:spMkLst>
            <pc:docMk/>
            <pc:sldMk cId="1886705891" sldId="259"/>
            <ac:spMk id="17" creationId="{89D16701-DA76-4F72-BB63-E2C3FFBDFE0F}"/>
          </ac:spMkLst>
        </pc:spChg>
        <pc:spChg chg="add del">
          <ac:chgData name="Amankumarnar Bhatu" userId="S::bhat0135@algonquinlive.com::ad073f0b-058d-4c3e-8460-76a6582a277b" providerId="AD" clId="Web-{CFA306CC-9E9E-4EF7-BAF4-195F0506FDC1}" dt="2024-04-03T22:49:54.065" v="283"/>
          <ac:spMkLst>
            <pc:docMk/>
            <pc:sldMk cId="1886705891" sldId="259"/>
            <ac:spMk id="19" creationId="{1CC28BE1-9DC6-43FE-9582-39F091098D77}"/>
          </ac:spMkLst>
        </pc:spChg>
        <pc:spChg chg="add del">
          <ac:chgData name="Amankumarnar Bhatu" userId="S::bhat0135@algonquinlive.com::ad073f0b-058d-4c3e-8460-76a6582a277b" providerId="AD" clId="Web-{CFA306CC-9E9E-4EF7-BAF4-195F0506FDC1}" dt="2024-04-03T22:49:57.283" v="285"/>
          <ac:spMkLst>
            <pc:docMk/>
            <pc:sldMk cId="1886705891" sldId="259"/>
            <ac:spMk id="36" creationId="{BACC6370-2D7E-4714-9D71-7542949D7D5D}"/>
          </ac:spMkLst>
        </pc:spChg>
        <pc:spChg chg="add del">
          <ac:chgData name="Amankumarnar Bhatu" userId="S::bhat0135@algonquinlive.com::ad073f0b-058d-4c3e-8460-76a6582a277b" providerId="AD" clId="Web-{CFA306CC-9E9E-4EF7-BAF4-195F0506FDC1}" dt="2024-04-03T22:49:57.283" v="285"/>
          <ac:spMkLst>
            <pc:docMk/>
            <pc:sldMk cId="1886705891" sldId="259"/>
            <ac:spMk id="37" creationId="{F68B3F68-107C-434F-AA38-110D5EA91B85}"/>
          </ac:spMkLst>
        </pc:spChg>
        <pc:spChg chg="add del">
          <ac:chgData name="Amankumarnar Bhatu" userId="S::bhat0135@algonquinlive.com::ad073f0b-058d-4c3e-8460-76a6582a277b" providerId="AD" clId="Web-{CFA306CC-9E9E-4EF7-BAF4-195F0506FDC1}" dt="2024-04-03T22:49:57.283" v="285"/>
          <ac:spMkLst>
            <pc:docMk/>
            <pc:sldMk cId="1886705891" sldId="259"/>
            <ac:spMk id="38" creationId="{AAD0DBB9-1A4B-4391-81D4-CB19F9AB918A}"/>
          </ac:spMkLst>
        </pc:spChg>
        <pc:spChg chg="add del">
          <ac:chgData name="Amankumarnar Bhatu" userId="S::bhat0135@algonquinlive.com::ad073f0b-058d-4c3e-8460-76a6582a277b" providerId="AD" clId="Web-{CFA306CC-9E9E-4EF7-BAF4-195F0506FDC1}" dt="2024-04-03T22:50:14.018" v="287"/>
          <ac:spMkLst>
            <pc:docMk/>
            <pc:sldMk cId="1886705891" sldId="259"/>
            <ac:spMk id="41" creationId="{BACC6370-2D7E-4714-9D71-7542949D7D5D}"/>
          </ac:spMkLst>
        </pc:spChg>
        <pc:spChg chg="add del">
          <ac:chgData name="Amankumarnar Bhatu" userId="S::bhat0135@algonquinlive.com::ad073f0b-058d-4c3e-8460-76a6582a277b" providerId="AD" clId="Web-{CFA306CC-9E9E-4EF7-BAF4-195F0506FDC1}" dt="2024-04-03T22:50:14.018" v="287"/>
          <ac:spMkLst>
            <pc:docMk/>
            <pc:sldMk cId="1886705891" sldId="259"/>
            <ac:spMk id="42" creationId="{F68B3F68-107C-434F-AA38-110D5EA91B85}"/>
          </ac:spMkLst>
        </pc:spChg>
        <pc:spChg chg="add del">
          <ac:chgData name="Amankumarnar Bhatu" userId="S::bhat0135@algonquinlive.com::ad073f0b-058d-4c3e-8460-76a6582a277b" providerId="AD" clId="Web-{CFA306CC-9E9E-4EF7-BAF4-195F0506FDC1}" dt="2024-04-03T22:50:14.018" v="287"/>
          <ac:spMkLst>
            <pc:docMk/>
            <pc:sldMk cId="1886705891" sldId="259"/>
            <ac:spMk id="43" creationId="{AAD0DBB9-1A4B-4391-81D4-CB19F9AB918A}"/>
          </ac:spMkLst>
        </pc:spChg>
        <pc:spChg chg="add del">
          <ac:chgData name="Amankumarnar Bhatu" userId="S::bhat0135@algonquinlive.com::ad073f0b-058d-4c3e-8460-76a6582a277b" providerId="AD" clId="Web-{CFA306CC-9E9E-4EF7-BAF4-195F0506FDC1}" dt="2024-04-03T22:50:14.018" v="287"/>
          <ac:spMkLst>
            <pc:docMk/>
            <pc:sldMk cId="1886705891" sldId="259"/>
            <ac:spMk id="44" creationId="{063BBA22-50EA-4C4D-BE05-F1CE4E63AA56}"/>
          </ac:spMkLst>
        </pc:spChg>
        <pc:spChg chg="add del">
          <ac:chgData name="Amankumarnar Bhatu" userId="S::bhat0135@algonquinlive.com::ad073f0b-058d-4c3e-8460-76a6582a277b" providerId="AD" clId="Web-{CFA306CC-9E9E-4EF7-BAF4-195F0506FDC1}" dt="2024-04-03T22:50:41.768" v="291"/>
          <ac:spMkLst>
            <pc:docMk/>
            <pc:sldMk cId="1886705891" sldId="259"/>
            <ac:spMk id="49" creationId="{0C541B88-1AE9-40C3-AFD5-967787C1979F}"/>
          </ac:spMkLst>
        </pc:spChg>
        <pc:spChg chg="add del">
          <ac:chgData name="Amankumarnar Bhatu" userId="S::bhat0135@algonquinlive.com::ad073f0b-058d-4c3e-8460-76a6582a277b" providerId="AD" clId="Web-{CFA306CC-9E9E-4EF7-BAF4-195F0506FDC1}" dt="2024-04-03T22:50:41.768" v="291"/>
          <ac:spMkLst>
            <pc:docMk/>
            <pc:sldMk cId="1886705891" sldId="259"/>
            <ac:spMk id="50" creationId="{E5F17139-31EE-46AC-B04F-DBBD852DD6CB}"/>
          </ac:spMkLst>
        </pc:spChg>
        <pc:spChg chg="add del">
          <ac:chgData name="Amankumarnar Bhatu" userId="S::bhat0135@algonquinlive.com::ad073f0b-058d-4c3e-8460-76a6582a277b" providerId="AD" clId="Web-{CFA306CC-9E9E-4EF7-BAF4-195F0506FDC1}" dt="2024-04-03T22:50:41.768" v="291"/>
          <ac:spMkLst>
            <pc:docMk/>
            <pc:sldMk cId="1886705891" sldId="259"/>
            <ac:spMk id="53" creationId="{89D16701-DA76-4F72-BB63-E2C3FFBDFE0F}"/>
          </ac:spMkLst>
        </pc:spChg>
        <pc:spChg chg="add del">
          <ac:chgData name="Amankumarnar Bhatu" userId="S::bhat0135@algonquinlive.com::ad073f0b-058d-4c3e-8460-76a6582a277b" providerId="AD" clId="Web-{CFA306CC-9E9E-4EF7-BAF4-195F0506FDC1}" dt="2024-04-03T22:50:41.768" v="291"/>
          <ac:spMkLst>
            <pc:docMk/>
            <pc:sldMk cId="1886705891" sldId="259"/>
            <ac:spMk id="54" creationId="{1CC28BE1-9DC6-43FE-9582-39F091098D77}"/>
          </ac:spMkLst>
        </pc:spChg>
        <pc:spChg chg="add del">
          <ac:chgData name="Amankumarnar Bhatu" userId="S::bhat0135@algonquinlive.com::ad073f0b-058d-4c3e-8460-76a6582a277b" providerId="AD" clId="Web-{CFA306CC-9E9E-4EF7-BAF4-195F0506FDC1}" dt="2024-04-03T23:41:54.453" v="584"/>
          <ac:spMkLst>
            <pc:docMk/>
            <pc:sldMk cId="1886705891" sldId="259"/>
            <ac:spMk id="58" creationId="{BACC6370-2D7E-4714-9D71-7542949D7D5D}"/>
          </ac:spMkLst>
        </pc:spChg>
        <pc:spChg chg="add del">
          <ac:chgData name="Amankumarnar Bhatu" userId="S::bhat0135@algonquinlive.com::ad073f0b-058d-4c3e-8460-76a6582a277b" providerId="AD" clId="Web-{CFA306CC-9E9E-4EF7-BAF4-195F0506FDC1}" dt="2024-04-03T23:41:54.453" v="584"/>
          <ac:spMkLst>
            <pc:docMk/>
            <pc:sldMk cId="1886705891" sldId="259"/>
            <ac:spMk id="59" creationId="{F68B3F68-107C-434F-AA38-110D5EA91B85}"/>
          </ac:spMkLst>
        </pc:spChg>
        <pc:spChg chg="add del">
          <ac:chgData name="Amankumarnar Bhatu" userId="S::bhat0135@algonquinlive.com::ad073f0b-058d-4c3e-8460-76a6582a277b" providerId="AD" clId="Web-{CFA306CC-9E9E-4EF7-BAF4-195F0506FDC1}" dt="2024-04-03T23:41:54.453" v="584"/>
          <ac:spMkLst>
            <pc:docMk/>
            <pc:sldMk cId="1886705891" sldId="259"/>
            <ac:spMk id="60" creationId="{AAD0DBB9-1A4B-4391-81D4-CB19F9AB918A}"/>
          </ac:spMkLst>
        </pc:spChg>
        <pc:spChg chg="add del">
          <ac:chgData name="Amankumarnar Bhatu" userId="S::bhat0135@algonquinlive.com::ad073f0b-058d-4c3e-8460-76a6582a277b" providerId="AD" clId="Web-{CFA306CC-9E9E-4EF7-BAF4-195F0506FDC1}" dt="2024-04-03T23:41:54.453" v="584"/>
          <ac:spMkLst>
            <pc:docMk/>
            <pc:sldMk cId="1886705891" sldId="259"/>
            <ac:spMk id="61" creationId="{063BBA22-50EA-4C4D-BE05-F1CE4E63AA56}"/>
          </ac:spMkLst>
        </pc:spChg>
        <pc:spChg chg="add del">
          <ac:chgData name="Amankumarnar Bhatu" userId="S::bhat0135@algonquinlive.com::ad073f0b-058d-4c3e-8460-76a6582a277b" providerId="AD" clId="Web-{CFA306CC-9E9E-4EF7-BAF4-195F0506FDC1}" dt="2024-04-03T23:41:54.453" v="584"/>
          <ac:spMkLst>
            <pc:docMk/>
            <pc:sldMk cId="1886705891" sldId="259"/>
            <ac:spMk id="67" creationId="{F3060C83-F051-4F0E-ABAD-AA0DFC48B218}"/>
          </ac:spMkLst>
        </pc:spChg>
        <pc:spChg chg="add del">
          <ac:chgData name="Amankumarnar Bhatu" userId="S::bhat0135@algonquinlive.com::ad073f0b-058d-4c3e-8460-76a6582a277b" providerId="AD" clId="Web-{CFA306CC-9E9E-4EF7-BAF4-195F0506FDC1}" dt="2024-04-03T23:41:54.453" v="584"/>
          <ac:spMkLst>
            <pc:docMk/>
            <pc:sldMk cId="1886705891" sldId="259"/>
            <ac:spMk id="69" creationId="{83C98ABE-055B-441F-B07E-44F97F083C39}"/>
          </ac:spMkLst>
        </pc:spChg>
        <pc:spChg chg="add del">
          <ac:chgData name="Amankumarnar Bhatu" userId="S::bhat0135@algonquinlive.com::ad073f0b-058d-4c3e-8460-76a6582a277b" providerId="AD" clId="Web-{CFA306CC-9E9E-4EF7-BAF4-195F0506FDC1}" dt="2024-04-03T23:41:54.453" v="584"/>
          <ac:spMkLst>
            <pc:docMk/>
            <pc:sldMk cId="1886705891" sldId="259"/>
            <ac:spMk id="71" creationId="{29FDB030-9B49-4CED-8CCD-4D99382388AC}"/>
          </ac:spMkLst>
        </pc:spChg>
        <pc:spChg chg="add del">
          <ac:chgData name="Amankumarnar Bhatu" userId="S::bhat0135@algonquinlive.com::ad073f0b-058d-4c3e-8460-76a6582a277b" providerId="AD" clId="Web-{CFA306CC-9E9E-4EF7-BAF4-195F0506FDC1}" dt="2024-04-03T23:41:54.453" v="584"/>
          <ac:spMkLst>
            <pc:docMk/>
            <pc:sldMk cId="1886705891" sldId="259"/>
            <ac:spMk id="73" creationId="{3783CA14-24A1-485C-8B30-D6A5D87987AD}"/>
          </ac:spMkLst>
        </pc:spChg>
        <pc:spChg chg="add del">
          <ac:chgData name="Amankumarnar Bhatu" userId="S::bhat0135@algonquinlive.com::ad073f0b-058d-4c3e-8460-76a6582a277b" providerId="AD" clId="Web-{CFA306CC-9E9E-4EF7-BAF4-195F0506FDC1}" dt="2024-04-03T23:41:54.453" v="584"/>
          <ac:spMkLst>
            <pc:docMk/>
            <pc:sldMk cId="1886705891" sldId="259"/>
            <ac:spMk id="75" creationId="{9A97C86A-04D6-40F7-AE84-31AB43E6A846}"/>
          </ac:spMkLst>
        </pc:spChg>
        <pc:spChg chg="add del">
          <ac:chgData name="Amankumarnar Bhatu" userId="S::bhat0135@algonquinlive.com::ad073f0b-058d-4c3e-8460-76a6582a277b" providerId="AD" clId="Web-{CFA306CC-9E9E-4EF7-BAF4-195F0506FDC1}" dt="2024-04-03T23:41:54.453" v="584"/>
          <ac:spMkLst>
            <pc:docMk/>
            <pc:sldMk cId="1886705891" sldId="259"/>
            <ac:spMk id="77" creationId="{FF9F2414-84E8-453E-B1F3-389FDE8192D9}"/>
          </ac:spMkLst>
        </pc:spChg>
        <pc:spChg chg="add del">
          <ac:chgData name="Amankumarnar Bhatu" userId="S::bhat0135@algonquinlive.com::ad073f0b-058d-4c3e-8460-76a6582a277b" providerId="AD" clId="Web-{CFA306CC-9E9E-4EF7-BAF4-195F0506FDC1}" dt="2024-04-03T23:41:54.453" v="584"/>
          <ac:spMkLst>
            <pc:docMk/>
            <pc:sldMk cId="1886705891" sldId="259"/>
            <ac:spMk id="79" creationId="{3ECA69A1-7536-43AC-85EF-C7106179F5ED}"/>
          </ac:spMkLst>
        </pc:spChg>
        <pc:grpChg chg="add del">
          <ac:chgData name="Amankumarnar Bhatu" userId="S::bhat0135@algonquinlive.com::ad073f0b-058d-4c3e-8460-76a6582a277b" providerId="AD" clId="Web-{CFA306CC-9E9E-4EF7-BAF4-195F0506FDC1}" dt="2024-04-03T22:49:54.065" v="283"/>
          <ac:grpSpMkLst>
            <pc:docMk/>
            <pc:sldMk cId="1886705891" sldId="259"/>
            <ac:grpSpMk id="13" creationId="{7CF625D3-71A3-4F30-A096-8EF334E959D0}"/>
          </ac:grpSpMkLst>
        </pc:grpChg>
        <pc:grpChg chg="add del">
          <ac:chgData name="Amankumarnar Bhatu" userId="S::bhat0135@algonquinlive.com::ad073f0b-058d-4c3e-8460-76a6582a277b" providerId="AD" clId="Web-{CFA306CC-9E9E-4EF7-BAF4-195F0506FDC1}" dt="2024-04-03T22:49:54.065" v="283"/>
          <ac:grpSpMkLst>
            <pc:docMk/>
            <pc:sldMk cId="1886705891" sldId="259"/>
            <ac:grpSpMk id="21" creationId="{AF9AF3F3-CE0C-4125-BDD7-346487FA0B40}"/>
          </ac:grpSpMkLst>
        </pc:grpChg>
        <pc:grpChg chg="add del">
          <ac:chgData name="Amankumarnar Bhatu" userId="S::bhat0135@algonquinlive.com::ad073f0b-058d-4c3e-8460-76a6582a277b" providerId="AD" clId="Web-{CFA306CC-9E9E-4EF7-BAF4-195F0506FDC1}" dt="2024-04-03T22:50:41.768" v="291"/>
          <ac:grpSpMkLst>
            <pc:docMk/>
            <pc:sldMk cId="1886705891" sldId="259"/>
            <ac:grpSpMk id="51" creationId="{7CF625D3-71A3-4F30-A096-8EF334E959D0}"/>
          </ac:grpSpMkLst>
        </pc:grpChg>
        <pc:grpChg chg="add del">
          <ac:chgData name="Amankumarnar Bhatu" userId="S::bhat0135@algonquinlive.com::ad073f0b-058d-4c3e-8460-76a6582a277b" providerId="AD" clId="Web-{CFA306CC-9E9E-4EF7-BAF4-195F0506FDC1}" dt="2024-04-03T22:50:41.768" v="291"/>
          <ac:grpSpMkLst>
            <pc:docMk/>
            <pc:sldMk cId="1886705891" sldId="259"/>
            <ac:grpSpMk id="55" creationId="{AF9AF3F3-CE0C-4125-BDD7-346487FA0B40}"/>
          </ac:grpSpMkLst>
        </pc:grpChg>
        <pc:graphicFrameChg chg="add del">
          <ac:chgData name="Amankumarnar Bhatu" userId="S::bhat0135@algonquinlive.com::ad073f0b-058d-4c3e-8460-76a6582a277b" providerId="AD" clId="Web-{CFA306CC-9E9E-4EF7-BAF4-195F0506FDC1}" dt="2024-04-03T22:49:54.065" v="283"/>
          <ac:graphicFrameMkLst>
            <pc:docMk/>
            <pc:sldMk cId="1886705891" sldId="259"/>
            <ac:graphicFrameMk id="5" creationId="{27272CD5-6000-C1BB-5520-50993D6BA136}"/>
          </ac:graphicFrameMkLst>
        </pc:graphicFrameChg>
        <pc:graphicFrameChg chg="add del">
          <ac:chgData name="Amankumarnar Bhatu" userId="S::bhat0135@algonquinlive.com::ad073f0b-058d-4c3e-8460-76a6582a277b" providerId="AD" clId="Web-{CFA306CC-9E9E-4EF7-BAF4-195F0506FDC1}" dt="2024-04-03T22:49:57.283" v="285"/>
          <ac:graphicFrameMkLst>
            <pc:docMk/>
            <pc:sldMk cId="1886705891" sldId="259"/>
            <ac:graphicFrameMk id="39" creationId="{AB2E831D-4465-DA5E-C608-E5D175E5B398}"/>
          </ac:graphicFrameMkLst>
        </pc:graphicFrameChg>
        <pc:graphicFrameChg chg="add del">
          <ac:chgData name="Amankumarnar Bhatu" userId="S::bhat0135@algonquinlive.com::ad073f0b-058d-4c3e-8460-76a6582a277b" providerId="AD" clId="Web-{CFA306CC-9E9E-4EF7-BAF4-195F0506FDC1}" dt="2024-04-03T22:50:14.018" v="287"/>
          <ac:graphicFrameMkLst>
            <pc:docMk/>
            <pc:sldMk cId="1886705891" sldId="259"/>
            <ac:graphicFrameMk id="45" creationId="{A0BFDB54-1092-B45C-AC5C-1022E9EBE666}"/>
          </ac:graphicFrameMkLst>
        </pc:graphicFrameChg>
        <pc:graphicFrameChg chg="add del">
          <ac:chgData name="Amankumarnar Bhatu" userId="S::bhat0135@algonquinlive.com::ad073f0b-058d-4c3e-8460-76a6582a277b" providerId="AD" clId="Web-{CFA306CC-9E9E-4EF7-BAF4-195F0506FDC1}" dt="2024-04-03T22:50:39.471" v="289"/>
          <ac:graphicFrameMkLst>
            <pc:docMk/>
            <pc:sldMk cId="1886705891" sldId="259"/>
            <ac:graphicFrameMk id="47" creationId="{E010452B-24E5-DB1B-F8A3-7E03DF4D398A}"/>
          </ac:graphicFrameMkLst>
        </pc:graphicFrameChg>
        <pc:graphicFrameChg chg="add del">
          <ac:chgData name="Amankumarnar Bhatu" userId="S::bhat0135@algonquinlive.com::ad073f0b-058d-4c3e-8460-76a6582a277b" providerId="AD" clId="Web-{CFA306CC-9E9E-4EF7-BAF4-195F0506FDC1}" dt="2024-04-03T22:50:41.768" v="291"/>
          <ac:graphicFrameMkLst>
            <pc:docMk/>
            <pc:sldMk cId="1886705891" sldId="259"/>
            <ac:graphicFrameMk id="56" creationId="{27272CD5-6000-C1BB-5520-50993D6BA136}"/>
          </ac:graphicFrameMkLst>
        </pc:graphicFrameChg>
        <pc:graphicFrameChg chg="add modGraphic">
          <ac:chgData name="Amankumarnar Bhatu" userId="S::bhat0135@algonquinlive.com::ad073f0b-058d-4c3e-8460-76a6582a277b" providerId="AD" clId="Web-{CFA306CC-9E9E-4EF7-BAF4-195F0506FDC1}" dt="2024-04-03T23:42:29.235" v="593" actId="20577"/>
          <ac:graphicFrameMkLst>
            <pc:docMk/>
            <pc:sldMk cId="1886705891" sldId="259"/>
            <ac:graphicFrameMk id="62" creationId="{AB2E831D-4465-DA5E-C608-E5D175E5B398}"/>
          </ac:graphicFrameMkLst>
        </pc:graphicFrameChg>
        <pc:picChg chg="add del">
          <ac:chgData name="Amankumarnar Bhatu" userId="S::bhat0135@algonquinlive.com::ad073f0b-058d-4c3e-8460-76a6582a277b" providerId="AD" clId="Web-{CFA306CC-9E9E-4EF7-BAF4-195F0506FDC1}" dt="2024-04-03T22:50:39.471" v="289"/>
          <ac:picMkLst>
            <pc:docMk/>
            <pc:sldMk cId="1886705891" sldId="259"/>
            <ac:picMk id="6" creationId="{70BCCE73-E637-CD5F-4E51-8179A37138E7}"/>
          </ac:picMkLst>
        </pc:picChg>
      </pc:sldChg>
      <pc:sldChg chg="addSp delSp modSp mod setBg">
        <pc:chgData name="Amankumarnar Bhatu" userId="S::bhat0135@algonquinlive.com::ad073f0b-058d-4c3e-8460-76a6582a277b" providerId="AD" clId="Web-{CFA306CC-9E9E-4EF7-BAF4-195F0506FDC1}" dt="2024-04-03T22:52:56.458" v="308"/>
        <pc:sldMkLst>
          <pc:docMk/>
          <pc:sldMk cId="2107529768" sldId="260"/>
        </pc:sldMkLst>
        <pc:spChg chg="mod">
          <ac:chgData name="Amankumarnar Bhatu" userId="S::bhat0135@algonquinlive.com::ad073f0b-058d-4c3e-8460-76a6582a277b" providerId="AD" clId="Web-{CFA306CC-9E9E-4EF7-BAF4-195F0506FDC1}" dt="2024-04-03T22:52:56.458" v="308"/>
          <ac:spMkLst>
            <pc:docMk/>
            <pc:sldMk cId="2107529768" sldId="260"/>
            <ac:spMk id="2" creationId="{5EB61666-47F7-62EA-8A15-7A245517F617}"/>
          </ac:spMkLst>
        </pc:spChg>
        <pc:spChg chg="add del mod">
          <ac:chgData name="Amankumarnar Bhatu" userId="S::bhat0135@algonquinlive.com::ad073f0b-058d-4c3e-8460-76a6582a277b" providerId="AD" clId="Web-{CFA306CC-9E9E-4EF7-BAF4-195F0506FDC1}" dt="2024-04-03T22:52:56.458" v="308"/>
          <ac:spMkLst>
            <pc:docMk/>
            <pc:sldMk cId="2107529768" sldId="260"/>
            <ac:spMk id="3" creationId="{52007012-CC57-A0EF-95C5-FBA32E2F92BC}"/>
          </ac:spMkLst>
        </pc:spChg>
        <pc:spChg chg="add del">
          <ac:chgData name="Amankumarnar Bhatu" userId="S::bhat0135@algonquinlive.com::ad073f0b-058d-4c3e-8460-76a6582a277b" providerId="AD" clId="Web-{CFA306CC-9E9E-4EF7-BAF4-195F0506FDC1}" dt="2024-04-03T22:52:27.536" v="303"/>
          <ac:spMkLst>
            <pc:docMk/>
            <pc:sldMk cId="2107529768" sldId="260"/>
            <ac:spMk id="9" creationId="{35DB3719-6FDC-4E5D-891D-FF40B7300F64}"/>
          </ac:spMkLst>
        </pc:spChg>
        <pc:spChg chg="add del">
          <ac:chgData name="Amankumarnar Bhatu" userId="S::bhat0135@algonquinlive.com::ad073f0b-058d-4c3e-8460-76a6582a277b" providerId="AD" clId="Web-{CFA306CC-9E9E-4EF7-BAF4-195F0506FDC1}" dt="2024-04-03T22:52:27.536" v="303"/>
          <ac:spMkLst>
            <pc:docMk/>
            <pc:sldMk cId="2107529768" sldId="260"/>
            <ac:spMk id="11" creationId="{E0CBAC23-2E3F-4A90-BA59-F8299F6A5439}"/>
          </ac:spMkLst>
        </pc:spChg>
        <pc:spChg chg="add del">
          <ac:chgData name="Amankumarnar Bhatu" userId="S::bhat0135@algonquinlive.com::ad073f0b-058d-4c3e-8460-76a6582a277b" providerId="AD" clId="Web-{CFA306CC-9E9E-4EF7-BAF4-195F0506FDC1}" dt="2024-04-03T22:52:30.911" v="305"/>
          <ac:spMkLst>
            <pc:docMk/>
            <pc:sldMk cId="2107529768" sldId="260"/>
            <ac:spMk id="13" creationId="{35DB3719-6FDC-4E5D-891D-FF40B7300F64}"/>
          </ac:spMkLst>
        </pc:spChg>
        <pc:spChg chg="add del">
          <ac:chgData name="Amankumarnar Bhatu" userId="S::bhat0135@algonquinlive.com::ad073f0b-058d-4c3e-8460-76a6582a277b" providerId="AD" clId="Web-{CFA306CC-9E9E-4EF7-BAF4-195F0506FDC1}" dt="2024-04-03T22:52:30.911" v="305"/>
          <ac:spMkLst>
            <pc:docMk/>
            <pc:sldMk cId="2107529768" sldId="260"/>
            <ac:spMk id="14" creationId="{E0CBAC23-2E3F-4A90-BA59-F8299F6A5439}"/>
          </ac:spMkLst>
        </pc:spChg>
        <pc:spChg chg="add del">
          <ac:chgData name="Amankumarnar Bhatu" userId="S::bhat0135@algonquinlive.com::ad073f0b-058d-4c3e-8460-76a6582a277b" providerId="AD" clId="Web-{CFA306CC-9E9E-4EF7-BAF4-195F0506FDC1}" dt="2024-04-03T22:52:56.427" v="307"/>
          <ac:spMkLst>
            <pc:docMk/>
            <pc:sldMk cId="2107529768" sldId="260"/>
            <ac:spMk id="17" creationId="{C05CBC3C-2E5A-4839-8B9B-2E5A6ADF0F58}"/>
          </ac:spMkLst>
        </pc:spChg>
        <pc:spChg chg="add del">
          <ac:chgData name="Amankumarnar Bhatu" userId="S::bhat0135@algonquinlive.com::ad073f0b-058d-4c3e-8460-76a6582a277b" providerId="AD" clId="Web-{CFA306CC-9E9E-4EF7-BAF4-195F0506FDC1}" dt="2024-04-03T22:52:56.427" v="307"/>
          <ac:spMkLst>
            <pc:docMk/>
            <pc:sldMk cId="2107529768" sldId="260"/>
            <ac:spMk id="18" creationId="{DB5B423A-57CC-4C58-AA26-8E2E862B03A0}"/>
          </ac:spMkLst>
        </pc:spChg>
        <pc:spChg chg="add">
          <ac:chgData name="Amankumarnar Bhatu" userId="S::bhat0135@algonquinlive.com::ad073f0b-058d-4c3e-8460-76a6582a277b" providerId="AD" clId="Web-{CFA306CC-9E9E-4EF7-BAF4-195F0506FDC1}" dt="2024-04-03T22:52:56.458" v="308"/>
          <ac:spMkLst>
            <pc:docMk/>
            <pc:sldMk cId="2107529768" sldId="260"/>
            <ac:spMk id="21" creationId="{35DB3719-6FDC-4E5D-891D-FF40B7300F64}"/>
          </ac:spMkLst>
        </pc:spChg>
        <pc:spChg chg="add">
          <ac:chgData name="Amankumarnar Bhatu" userId="S::bhat0135@algonquinlive.com::ad073f0b-058d-4c3e-8460-76a6582a277b" providerId="AD" clId="Web-{CFA306CC-9E9E-4EF7-BAF4-195F0506FDC1}" dt="2024-04-03T22:52:56.458" v="308"/>
          <ac:spMkLst>
            <pc:docMk/>
            <pc:sldMk cId="2107529768" sldId="260"/>
            <ac:spMk id="22" creationId="{E0CBAC23-2E3F-4A90-BA59-F8299F6A5439}"/>
          </ac:spMkLst>
        </pc:spChg>
        <pc:graphicFrameChg chg="add del">
          <ac:chgData name="Amankumarnar Bhatu" userId="S::bhat0135@algonquinlive.com::ad073f0b-058d-4c3e-8460-76a6582a277b" providerId="AD" clId="Web-{CFA306CC-9E9E-4EF7-BAF4-195F0506FDC1}" dt="2024-04-03T22:52:27.536" v="303"/>
          <ac:graphicFrameMkLst>
            <pc:docMk/>
            <pc:sldMk cId="2107529768" sldId="260"/>
            <ac:graphicFrameMk id="5" creationId="{3602DA19-DB79-E50F-2298-63DF5AA8FEA4}"/>
          </ac:graphicFrameMkLst>
        </pc:graphicFrameChg>
        <pc:graphicFrameChg chg="add del">
          <ac:chgData name="Amankumarnar Bhatu" userId="S::bhat0135@algonquinlive.com::ad073f0b-058d-4c3e-8460-76a6582a277b" providerId="AD" clId="Web-{CFA306CC-9E9E-4EF7-BAF4-195F0506FDC1}" dt="2024-04-03T22:52:30.911" v="305"/>
          <ac:graphicFrameMkLst>
            <pc:docMk/>
            <pc:sldMk cId="2107529768" sldId="260"/>
            <ac:graphicFrameMk id="15" creationId="{5BCB6C07-144E-FDEC-DFD2-3432B207A463}"/>
          </ac:graphicFrameMkLst>
        </pc:graphicFrameChg>
        <pc:graphicFrameChg chg="add del">
          <ac:chgData name="Amankumarnar Bhatu" userId="S::bhat0135@algonquinlive.com::ad073f0b-058d-4c3e-8460-76a6582a277b" providerId="AD" clId="Web-{CFA306CC-9E9E-4EF7-BAF4-195F0506FDC1}" dt="2024-04-03T22:52:56.427" v="307"/>
          <ac:graphicFrameMkLst>
            <pc:docMk/>
            <pc:sldMk cId="2107529768" sldId="260"/>
            <ac:graphicFrameMk id="19" creationId="{9731F467-A8D4-2139-823B-92B1B966E6E4}"/>
          </ac:graphicFrameMkLst>
        </pc:graphicFrameChg>
        <pc:graphicFrameChg chg="add">
          <ac:chgData name="Amankumarnar Bhatu" userId="S::bhat0135@algonquinlive.com::ad073f0b-058d-4c3e-8460-76a6582a277b" providerId="AD" clId="Web-{CFA306CC-9E9E-4EF7-BAF4-195F0506FDC1}" dt="2024-04-03T22:52:56.458" v="308"/>
          <ac:graphicFrameMkLst>
            <pc:docMk/>
            <pc:sldMk cId="2107529768" sldId="260"/>
            <ac:graphicFrameMk id="23" creationId="{3602DA19-DB79-E50F-2298-63DF5AA8FEA4}"/>
          </ac:graphicFrameMkLst>
        </pc:graphicFrameChg>
      </pc:sldChg>
      <pc:sldChg chg="addSp delSp modSp new mod setBg modNotes">
        <pc:chgData name="Amankumarnar Bhatu" userId="S::bhat0135@algonquinlive.com::ad073f0b-058d-4c3e-8460-76a6582a277b" providerId="AD" clId="Web-{CFA306CC-9E9E-4EF7-BAF4-195F0506FDC1}" dt="2024-04-03T22:50:59.769" v="299"/>
        <pc:sldMkLst>
          <pc:docMk/>
          <pc:sldMk cId="23607275" sldId="271"/>
        </pc:sldMkLst>
        <pc:spChg chg="mod">
          <ac:chgData name="Amankumarnar Bhatu" userId="S::bhat0135@algonquinlive.com::ad073f0b-058d-4c3e-8460-76a6582a277b" providerId="AD" clId="Web-{CFA306CC-9E9E-4EF7-BAF4-195F0506FDC1}" dt="2024-04-03T22:50:59.769" v="299"/>
          <ac:spMkLst>
            <pc:docMk/>
            <pc:sldMk cId="23607275" sldId="271"/>
            <ac:spMk id="2" creationId="{7484BD4A-F4A5-BCFF-6275-3AF2D5A7EA02}"/>
          </ac:spMkLst>
        </pc:spChg>
        <pc:spChg chg="add del mod">
          <ac:chgData name="Amankumarnar Bhatu" userId="S::bhat0135@algonquinlive.com::ad073f0b-058d-4c3e-8460-76a6582a277b" providerId="AD" clId="Web-{CFA306CC-9E9E-4EF7-BAF4-195F0506FDC1}" dt="2024-04-03T22:46:10.249" v="187"/>
          <ac:spMkLst>
            <pc:docMk/>
            <pc:sldMk cId="23607275" sldId="271"/>
            <ac:spMk id="3" creationId="{EE4889C9-05D8-91A6-BD74-3514186F944C}"/>
          </ac:spMkLst>
        </pc:spChg>
        <pc:spChg chg="add del">
          <ac:chgData name="Amankumarnar Bhatu" userId="S::bhat0135@algonquinlive.com::ad073f0b-058d-4c3e-8460-76a6582a277b" providerId="AD" clId="Web-{CFA306CC-9E9E-4EF7-BAF4-195F0506FDC1}" dt="2024-04-03T22:44:17.919" v="168"/>
          <ac:spMkLst>
            <pc:docMk/>
            <pc:sldMk cId="23607275" sldId="271"/>
            <ac:spMk id="9" creationId="{BACC6370-2D7E-4714-9D71-7542949D7D5D}"/>
          </ac:spMkLst>
        </pc:spChg>
        <pc:spChg chg="add del">
          <ac:chgData name="Amankumarnar Bhatu" userId="S::bhat0135@algonquinlive.com::ad073f0b-058d-4c3e-8460-76a6582a277b" providerId="AD" clId="Web-{CFA306CC-9E9E-4EF7-BAF4-195F0506FDC1}" dt="2024-04-03T22:44:17.919" v="168"/>
          <ac:spMkLst>
            <pc:docMk/>
            <pc:sldMk cId="23607275" sldId="271"/>
            <ac:spMk id="11" creationId="{256B2C21-A230-48C0-8DF1-C46611373C44}"/>
          </ac:spMkLst>
        </pc:spChg>
        <pc:spChg chg="add del">
          <ac:chgData name="Amankumarnar Bhatu" userId="S::bhat0135@algonquinlive.com::ad073f0b-058d-4c3e-8460-76a6582a277b" providerId="AD" clId="Web-{CFA306CC-9E9E-4EF7-BAF4-195F0506FDC1}" dt="2024-04-03T22:46:42.046" v="192"/>
          <ac:spMkLst>
            <pc:docMk/>
            <pc:sldMk cId="23607275" sldId="271"/>
            <ac:spMk id="12" creationId="{1D63C574-BFD2-41A1-A567-B0C3CC7FDD4F}"/>
          </ac:spMkLst>
        </pc:spChg>
        <pc:spChg chg="add del">
          <ac:chgData name="Amankumarnar Bhatu" userId="S::bhat0135@algonquinlive.com::ad073f0b-058d-4c3e-8460-76a6582a277b" providerId="AD" clId="Web-{CFA306CC-9E9E-4EF7-BAF4-195F0506FDC1}" dt="2024-04-03T22:44:17.919" v="168"/>
          <ac:spMkLst>
            <pc:docMk/>
            <pc:sldMk cId="23607275" sldId="271"/>
            <ac:spMk id="13" creationId="{3847E18C-932D-4C95-AABA-FEC7C9499AD7}"/>
          </ac:spMkLst>
        </pc:spChg>
        <pc:spChg chg="add del">
          <ac:chgData name="Amankumarnar Bhatu" userId="S::bhat0135@algonquinlive.com::ad073f0b-058d-4c3e-8460-76a6582a277b" providerId="AD" clId="Web-{CFA306CC-9E9E-4EF7-BAF4-195F0506FDC1}" dt="2024-04-03T22:46:42.046" v="192"/>
          <ac:spMkLst>
            <pc:docMk/>
            <pc:sldMk cId="23607275" sldId="271"/>
            <ac:spMk id="14" creationId="{E2A46BAB-8C31-42B2-90E8-B26DD3E81D37}"/>
          </ac:spMkLst>
        </pc:spChg>
        <pc:spChg chg="add del">
          <ac:chgData name="Amankumarnar Bhatu" userId="S::bhat0135@algonquinlive.com::ad073f0b-058d-4c3e-8460-76a6582a277b" providerId="AD" clId="Web-{CFA306CC-9E9E-4EF7-BAF4-195F0506FDC1}" dt="2024-04-03T22:44:17.919" v="168"/>
          <ac:spMkLst>
            <pc:docMk/>
            <pc:sldMk cId="23607275" sldId="271"/>
            <ac:spMk id="15" creationId="{3150CB11-0C61-439E-910F-5787759E72A0}"/>
          </ac:spMkLst>
        </pc:spChg>
        <pc:spChg chg="add del">
          <ac:chgData name="Amankumarnar Bhatu" userId="S::bhat0135@algonquinlive.com::ad073f0b-058d-4c3e-8460-76a6582a277b" providerId="AD" clId="Web-{CFA306CC-9E9E-4EF7-BAF4-195F0506FDC1}" dt="2024-04-03T22:44:17.919" v="168"/>
          <ac:spMkLst>
            <pc:docMk/>
            <pc:sldMk cId="23607275" sldId="271"/>
            <ac:spMk id="17" creationId="{43F8A58B-5155-44CE-A5FF-7647B47D0A7A}"/>
          </ac:spMkLst>
        </pc:spChg>
        <pc:spChg chg="add del">
          <ac:chgData name="Amankumarnar Bhatu" userId="S::bhat0135@algonquinlive.com::ad073f0b-058d-4c3e-8460-76a6582a277b" providerId="AD" clId="Web-{CFA306CC-9E9E-4EF7-BAF4-195F0506FDC1}" dt="2024-04-03T22:44:17.919" v="168"/>
          <ac:spMkLst>
            <pc:docMk/>
            <pc:sldMk cId="23607275" sldId="271"/>
            <ac:spMk id="19" creationId="{443F2ACA-E6D6-4028-82DD-F03C262D5DE6}"/>
          </ac:spMkLst>
        </pc:spChg>
        <pc:spChg chg="add del">
          <ac:chgData name="Amankumarnar Bhatu" userId="S::bhat0135@algonquinlive.com::ad073f0b-058d-4c3e-8460-76a6582a277b" providerId="AD" clId="Web-{CFA306CC-9E9E-4EF7-BAF4-195F0506FDC1}" dt="2024-04-03T22:50:59.769" v="299"/>
          <ac:spMkLst>
            <pc:docMk/>
            <pc:sldMk cId="23607275" sldId="271"/>
            <ac:spMk id="23" creationId="{1CC28BE1-9DC6-43FE-9582-39F091098D77}"/>
          </ac:spMkLst>
        </pc:spChg>
        <pc:spChg chg="add del">
          <ac:chgData name="Amankumarnar Bhatu" userId="S::bhat0135@algonquinlive.com::ad073f0b-058d-4c3e-8460-76a6582a277b" providerId="AD" clId="Web-{CFA306CC-9E9E-4EF7-BAF4-195F0506FDC1}" dt="2024-04-03T22:46:46.906" v="194"/>
          <ac:spMkLst>
            <pc:docMk/>
            <pc:sldMk cId="23607275" sldId="271"/>
            <ac:spMk id="30" creationId="{1D63C574-BFD2-41A1-A567-B0C3CC7FDD4F}"/>
          </ac:spMkLst>
        </pc:spChg>
        <pc:spChg chg="add del">
          <ac:chgData name="Amankumarnar Bhatu" userId="S::bhat0135@algonquinlive.com::ad073f0b-058d-4c3e-8460-76a6582a277b" providerId="AD" clId="Web-{CFA306CC-9E9E-4EF7-BAF4-195F0506FDC1}" dt="2024-04-03T22:46:46.906" v="194"/>
          <ac:spMkLst>
            <pc:docMk/>
            <pc:sldMk cId="23607275" sldId="271"/>
            <ac:spMk id="31" creationId="{E2A46BAB-8C31-42B2-90E8-B26DD3E81D37}"/>
          </ac:spMkLst>
        </pc:spChg>
        <pc:spChg chg="add del">
          <ac:chgData name="Amankumarnar Bhatu" userId="S::bhat0135@algonquinlive.com::ad073f0b-058d-4c3e-8460-76a6582a277b" providerId="AD" clId="Web-{CFA306CC-9E9E-4EF7-BAF4-195F0506FDC1}" dt="2024-04-03T22:46:58.234" v="196"/>
          <ac:spMkLst>
            <pc:docMk/>
            <pc:sldMk cId="23607275" sldId="271"/>
            <ac:spMk id="36" creationId="{5105D448-4A6C-48A3-8C3C-71AF58F3E506}"/>
          </ac:spMkLst>
        </pc:spChg>
        <pc:spChg chg="add del">
          <ac:chgData name="Amankumarnar Bhatu" userId="S::bhat0135@algonquinlive.com::ad073f0b-058d-4c3e-8460-76a6582a277b" providerId="AD" clId="Web-{CFA306CC-9E9E-4EF7-BAF4-195F0506FDC1}" dt="2024-04-03T22:46:58.234" v="196"/>
          <ac:spMkLst>
            <pc:docMk/>
            <pc:sldMk cId="23607275" sldId="271"/>
            <ac:spMk id="37" creationId="{4025579F-C5D8-43BE-AF84-3E66A482C567}"/>
          </ac:spMkLst>
        </pc:spChg>
        <pc:spChg chg="add del">
          <ac:chgData name="Amankumarnar Bhatu" userId="S::bhat0135@algonquinlive.com::ad073f0b-058d-4c3e-8460-76a6582a277b" providerId="AD" clId="Web-{CFA306CC-9E9E-4EF7-BAF4-195F0506FDC1}" dt="2024-04-03T22:47:07.656" v="198"/>
          <ac:spMkLst>
            <pc:docMk/>
            <pc:sldMk cId="23607275" sldId="271"/>
            <ac:spMk id="39" creationId="{C05CBC3C-2E5A-4839-8B9B-2E5A6ADF0F58}"/>
          </ac:spMkLst>
        </pc:spChg>
        <pc:spChg chg="add del">
          <ac:chgData name="Amankumarnar Bhatu" userId="S::bhat0135@algonquinlive.com::ad073f0b-058d-4c3e-8460-76a6582a277b" providerId="AD" clId="Web-{CFA306CC-9E9E-4EF7-BAF4-195F0506FDC1}" dt="2024-04-03T22:47:07.656" v="198"/>
          <ac:spMkLst>
            <pc:docMk/>
            <pc:sldMk cId="23607275" sldId="271"/>
            <ac:spMk id="40" creationId="{DB5B423A-57CC-4C58-AA26-8E2E862B03A0}"/>
          </ac:spMkLst>
        </pc:spChg>
        <pc:spChg chg="add del">
          <ac:chgData name="Amankumarnar Bhatu" userId="S::bhat0135@algonquinlive.com::ad073f0b-058d-4c3e-8460-76a6582a277b" providerId="AD" clId="Web-{CFA306CC-9E9E-4EF7-BAF4-195F0506FDC1}" dt="2024-04-03T22:50:59.769" v="299"/>
          <ac:spMkLst>
            <pc:docMk/>
            <pc:sldMk cId="23607275" sldId="271"/>
            <ac:spMk id="42" creationId="{0C541B88-1AE9-40C3-AFD5-967787C1979F}"/>
          </ac:spMkLst>
        </pc:spChg>
        <pc:spChg chg="add del">
          <ac:chgData name="Amankumarnar Bhatu" userId="S::bhat0135@algonquinlive.com::ad073f0b-058d-4c3e-8460-76a6582a277b" providerId="AD" clId="Web-{CFA306CC-9E9E-4EF7-BAF4-195F0506FDC1}" dt="2024-04-03T22:50:59.769" v="299"/>
          <ac:spMkLst>
            <pc:docMk/>
            <pc:sldMk cId="23607275" sldId="271"/>
            <ac:spMk id="43" creationId="{E5F17139-31EE-46AC-B04F-DBBD852DD6CB}"/>
          </ac:spMkLst>
        </pc:spChg>
        <pc:spChg chg="add del">
          <ac:chgData name="Amankumarnar Bhatu" userId="S::bhat0135@algonquinlive.com::ad073f0b-058d-4c3e-8460-76a6582a277b" providerId="AD" clId="Web-{CFA306CC-9E9E-4EF7-BAF4-195F0506FDC1}" dt="2024-04-03T22:50:59.769" v="299"/>
          <ac:spMkLst>
            <pc:docMk/>
            <pc:sldMk cId="23607275" sldId="271"/>
            <ac:spMk id="46" creationId="{89D16701-DA76-4F72-BB63-E2C3FFBDFE0F}"/>
          </ac:spMkLst>
        </pc:spChg>
        <pc:spChg chg="add del">
          <ac:chgData name="Amankumarnar Bhatu" userId="S::bhat0135@algonquinlive.com::ad073f0b-058d-4c3e-8460-76a6582a277b" providerId="AD" clId="Web-{CFA306CC-9E9E-4EF7-BAF4-195F0506FDC1}" dt="2024-04-03T22:50:57.159" v="296"/>
          <ac:spMkLst>
            <pc:docMk/>
            <pc:sldMk cId="23607275" sldId="271"/>
            <ac:spMk id="57" creationId="{BACC6370-2D7E-4714-9D71-7542949D7D5D}"/>
          </ac:spMkLst>
        </pc:spChg>
        <pc:spChg chg="add del">
          <ac:chgData name="Amankumarnar Bhatu" userId="S::bhat0135@algonquinlive.com::ad073f0b-058d-4c3e-8460-76a6582a277b" providerId="AD" clId="Web-{CFA306CC-9E9E-4EF7-BAF4-195F0506FDC1}" dt="2024-04-03T22:50:52.768" v="294"/>
          <ac:spMkLst>
            <pc:docMk/>
            <pc:sldMk cId="23607275" sldId="271"/>
            <ac:spMk id="58" creationId="{B50AB553-2A96-4A92-96F2-93548E096954}"/>
          </ac:spMkLst>
        </pc:spChg>
        <pc:spChg chg="add del">
          <ac:chgData name="Amankumarnar Bhatu" userId="S::bhat0135@algonquinlive.com::ad073f0b-058d-4c3e-8460-76a6582a277b" providerId="AD" clId="Web-{CFA306CC-9E9E-4EF7-BAF4-195F0506FDC1}" dt="2024-04-03T22:50:57.159" v="296"/>
          <ac:spMkLst>
            <pc:docMk/>
            <pc:sldMk cId="23607275" sldId="271"/>
            <ac:spMk id="59" creationId="{F68B3F68-107C-434F-AA38-110D5EA91B85}"/>
          </ac:spMkLst>
        </pc:spChg>
        <pc:spChg chg="add del">
          <ac:chgData name="Amankumarnar Bhatu" userId="S::bhat0135@algonquinlive.com::ad073f0b-058d-4c3e-8460-76a6582a277b" providerId="AD" clId="Web-{CFA306CC-9E9E-4EF7-BAF4-195F0506FDC1}" dt="2024-04-03T22:50:57.159" v="296"/>
          <ac:spMkLst>
            <pc:docMk/>
            <pc:sldMk cId="23607275" sldId="271"/>
            <ac:spMk id="61" creationId="{AAD0DBB9-1A4B-4391-81D4-CB19F9AB918A}"/>
          </ac:spMkLst>
        </pc:spChg>
        <pc:spChg chg="add del">
          <ac:chgData name="Amankumarnar Bhatu" userId="S::bhat0135@algonquinlive.com::ad073f0b-058d-4c3e-8460-76a6582a277b" providerId="AD" clId="Web-{CFA306CC-9E9E-4EF7-BAF4-195F0506FDC1}" dt="2024-04-03T22:50:57.159" v="296"/>
          <ac:spMkLst>
            <pc:docMk/>
            <pc:sldMk cId="23607275" sldId="271"/>
            <ac:spMk id="63" creationId="{063BBA22-50EA-4C4D-BE05-F1CE4E63AA56}"/>
          </ac:spMkLst>
        </pc:spChg>
        <pc:spChg chg="add del">
          <ac:chgData name="Amankumarnar Bhatu" userId="S::bhat0135@algonquinlive.com::ad073f0b-058d-4c3e-8460-76a6582a277b" providerId="AD" clId="Web-{CFA306CC-9E9E-4EF7-BAF4-195F0506FDC1}" dt="2024-04-03T22:50:59.737" v="298"/>
          <ac:spMkLst>
            <pc:docMk/>
            <pc:sldMk cId="23607275" sldId="271"/>
            <ac:spMk id="65" creationId="{DCC231C8-C761-4B31-9B1C-C6D19248C6B3}"/>
          </ac:spMkLst>
        </pc:spChg>
        <pc:spChg chg="add">
          <ac:chgData name="Amankumarnar Bhatu" userId="S::bhat0135@algonquinlive.com::ad073f0b-058d-4c3e-8460-76a6582a277b" providerId="AD" clId="Web-{CFA306CC-9E9E-4EF7-BAF4-195F0506FDC1}" dt="2024-04-03T22:50:59.769" v="299"/>
          <ac:spMkLst>
            <pc:docMk/>
            <pc:sldMk cId="23607275" sldId="271"/>
            <ac:spMk id="67" creationId="{6C4028FD-8BAA-4A19-BFDE-594D991B7552}"/>
          </ac:spMkLst>
        </pc:spChg>
        <pc:grpChg chg="add del">
          <ac:chgData name="Amankumarnar Bhatu" userId="S::bhat0135@algonquinlive.com::ad073f0b-058d-4c3e-8460-76a6582a277b" providerId="AD" clId="Web-{CFA306CC-9E9E-4EF7-BAF4-195F0506FDC1}" dt="2024-04-03T22:46:42.046" v="192"/>
          <ac:grpSpMkLst>
            <pc:docMk/>
            <pc:sldMk cId="23607275" sldId="271"/>
            <ac:grpSpMk id="16" creationId="{B3F7A3C7-0737-4E57-B30E-8EEFE638B401}"/>
          </ac:grpSpMkLst>
        </pc:grpChg>
        <pc:grpChg chg="add del">
          <ac:chgData name="Amankumarnar Bhatu" userId="S::bhat0135@algonquinlive.com::ad073f0b-058d-4c3e-8460-76a6582a277b" providerId="AD" clId="Web-{CFA306CC-9E9E-4EF7-BAF4-195F0506FDC1}" dt="2024-04-03T22:46:42.046" v="192"/>
          <ac:grpSpMkLst>
            <pc:docMk/>
            <pc:sldMk cId="23607275" sldId="271"/>
            <ac:grpSpMk id="21" creationId="{43F5E015-E085-4624-B431-B42414448684}"/>
          </ac:grpSpMkLst>
        </pc:grpChg>
        <pc:grpChg chg="add del">
          <ac:chgData name="Amankumarnar Bhatu" userId="S::bhat0135@algonquinlive.com::ad073f0b-058d-4c3e-8460-76a6582a277b" providerId="AD" clId="Web-{CFA306CC-9E9E-4EF7-BAF4-195F0506FDC1}" dt="2024-04-03T22:50:59.769" v="299"/>
          <ac:grpSpMkLst>
            <pc:docMk/>
            <pc:sldMk cId="23607275" sldId="271"/>
            <ac:grpSpMk id="25" creationId="{AF9AF3F3-CE0C-4125-BDD7-346487FA0B40}"/>
          </ac:grpSpMkLst>
        </pc:grpChg>
        <pc:grpChg chg="add del">
          <ac:chgData name="Amankumarnar Bhatu" userId="S::bhat0135@algonquinlive.com::ad073f0b-058d-4c3e-8460-76a6582a277b" providerId="AD" clId="Web-{CFA306CC-9E9E-4EF7-BAF4-195F0506FDC1}" dt="2024-04-03T22:46:46.906" v="194"/>
          <ac:grpSpMkLst>
            <pc:docMk/>
            <pc:sldMk cId="23607275" sldId="271"/>
            <ac:grpSpMk id="32" creationId="{B3F7A3C7-0737-4E57-B30E-8EEFE638B401}"/>
          </ac:grpSpMkLst>
        </pc:grpChg>
        <pc:grpChg chg="add del">
          <ac:chgData name="Amankumarnar Bhatu" userId="S::bhat0135@algonquinlive.com::ad073f0b-058d-4c3e-8460-76a6582a277b" providerId="AD" clId="Web-{CFA306CC-9E9E-4EF7-BAF4-195F0506FDC1}" dt="2024-04-03T22:46:46.906" v="194"/>
          <ac:grpSpMkLst>
            <pc:docMk/>
            <pc:sldMk cId="23607275" sldId="271"/>
            <ac:grpSpMk id="34" creationId="{43F5E015-E085-4624-B431-B42414448684}"/>
          </ac:grpSpMkLst>
        </pc:grpChg>
        <pc:grpChg chg="add del">
          <ac:chgData name="Amankumarnar Bhatu" userId="S::bhat0135@algonquinlive.com::ad073f0b-058d-4c3e-8460-76a6582a277b" providerId="AD" clId="Web-{CFA306CC-9E9E-4EF7-BAF4-195F0506FDC1}" dt="2024-04-03T22:50:59.769" v="299"/>
          <ac:grpSpMkLst>
            <pc:docMk/>
            <pc:sldMk cId="23607275" sldId="271"/>
            <ac:grpSpMk id="44" creationId="{7CF625D3-71A3-4F30-A096-8EF334E959D0}"/>
          </ac:grpSpMkLst>
        </pc:grpChg>
        <pc:graphicFrameChg chg="add del modGraphic">
          <ac:chgData name="Amankumarnar Bhatu" userId="S::bhat0135@algonquinlive.com::ad073f0b-058d-4c3e-8460-76a6582a277b" providerId="AD" clId="Web-{CFA306CC-9E9E-4EF7-BAF4-195F0506FDC1}" dt="2024-04-03T22:43:41.965" v="150"/>
          <ac:graphicFrameMkLst>
            <pc:docMk/>
            <pc:sldMk cId="23607275" sldId="271"/>
            <ac:graphicFrameMk id="5" creationId="{154B4D61-8EB2-AC13-7389-79A333E945BB}"/>
          </ac:graphicFrameMkLst>
        </pc:graphicFrameChg>
        <pc:graphicFrameChg chg="add del">
          <ac:chgData name="Amankumarnar Bhatu" userId="S::bhat0135@algonquinlive.com::ad073f0b-058d-4c3e-8460-76a6582a277b" providerId="AD" clId="Web-{CFA306CC-9E9E-4EF7-BAF4-195F0506FDC1}" dt="2024-04-03T22:44:17.919" v="168"/>
          <ac:graphicFrameMkLst>
            <pc:docMk/>
            <pc:sldMk cId="23607275" sldId="271"/>
            <ac:graphicFrameMk id="6" creationId="{92BF3B19-28AB-B880-5A2E-45345F318FC2}"/>
          </ac:graphicFrameMkLst>
        </pc:graphicFrameChg>
        <pc:graphicFrameChg chg="add del">
          <ac:chgData name="Amankumarnar Bhatu" userId="S::bhat0135@algonquinlive.com::ad073f0b-058d-4c3e-8460-76a6582a277b" providerId="AD" clId="Web-{CFA306CC-9E9E-4EF7-BAF4-195F0506FDC1}" dt="2024-04-03T22:44:43.388" v="176"/>
          <ac:graphicFrameMkLst>
            <pc:docMk/>
            <pc:sldMk cId="23607275" sldId="271"/>
            <ac:graphicFrameMk id="7" creationId="{1EFF85EA-33FF-622C-FFCB-4D9ABF644ECB}"/>
          </ac:graphicFrameMkLst>
        </pc:graphicFrameChg>
        <pc:graphicFrameChg chg="add mod modGraphic">
          <ac:chgData name="Amankumarnar Bhatu" userId="S::bhat0135@algonquinlive.com::ad073f0b-058d-4c3e-8460-76a6582a277b" providerId="AD" clId="Web-{CFA306CC-9E9E-4EF7-BAF4-195F0506FDC1}" dt="2024-04-03T22:50:59.769" v="299"/>
          <ac:graphicFrameMkLst>
            <pc:docMk/>
            <pc:sldMk cId="23607275" sldId="271"/>
            <ac:graphicFrameMk id="8" creationId="{ACB43C03-C445-1C7B-2723-C2954DF3682F}"/>
          </ac:graphicFrameMkLst>
        </pc:graphicFrameChg>
        <pc:graphicFrameChg chg="add del">
          <ac:chgData name="Amankumarnar Bhatu" userId="S::bhat0135@algonquinlive.com::ad073f0b-058d-4c3e-8460-76a6582a277b" providerId="AD" clId="Web-{CFA306CC-9E9E-4EF7-BAF4-195F0506FDC1}" dt="2024-04-03T22:45:00.232" v="178"/>
          <ac:graphicFrameMkLst>
            <pc:docMk/>
            <pc:sldMk cId="23607275" sldId="271"/>
            <ac:graphicFrameMk id="10" creationId="{6C654383-C548-8005-6ECD-C0DBD61B274A}"/>
          </ac:graphicFrameMkLst>
        </pc:graphicFrameChg>
        <pc:picChg chg="add del">
          <ac:chgData name="Amankumarnar Bhatu" userId="S::bhat0135@algonquinlive.com::ad073f0b-058d-4c3e-8460-76a6582a277b" providerId="AD" clId="Web-{CFA306CC-9E9E-4EF7-BAF4-195F0506FDC1}" dt="2024-04-03T22:50:52.768" v="294"/>
          <ac:picMkLst>
            <pc:docMk/>
            <pc:sldMk cId="23607275" sldId="271"/>
            <ac:picMk id="54" creationId="{78791526-1164-7F6E-562D-39940054FA10}"/>
          </ac:picMkLst>
        </pc:picChg>
      </pc:sldChg>
      <pc:sldChg chg="addSp delSp modSp new mod setBg">
        <pc:chgData name="Amankumarnar Bhatu" userId="S::bhat0135@algonquinlive.com::ad073f0b-058d-4c3e-8460-76a6582a277b" providerId="AD" clId="Web-{CFA306CC-9E9E-4EF7-BAF4-195F0506FDC1}" dt="2024-04-03T22:51:55.457" v="301"/>
        <pc:sldMkLst>
          <pc:docMk/>
          <pc:sldMk cId="950517001" sldId="272"/>
        </pc:sldMkLst>
        <pc:spChg chg="mod">
          <ac:chgData name="Amankumarnar Bhatu" userId="S::bhat0135@algonquinlive.com::ad073f0b-058d-4c3e-8460-76a6582a277b" providerId="AD" clId="Web-{CFA306CC-9E9E-4EF7-BAF4-195F0506FDC1}" dt="2024-04-03T22:51:55.457" v="301"/>
          <ac:spMkLst>
            <pc:docMk/>
            <pc:sldMk cId="950517001" sldId="272"/>
            <ac:spMk id="2" creationId="{B0A8637A-5A71-391B-3173-57B87A3EAEC2}"/>
          </ac:spMkLst>
        </pc:spChg>
        <pc:spChg chg="add del mod">
          <ac:chgData name="Amankumarnar Bhatu" userId="S::bhat0135@algonquinlive.com::ad073f0b-058d-4c3e-8460-76a6582a277b" providerId="AD" clId="Web-{CFA306CC-9E9E-4EF7-BAF4-195F0506FDC1}" dt="2024-04-03T22:51:41.644" v="300"/>
          <ac:spMkLst>
            <pc:docMk/>
            <pc:sldMk cId="950517001" sldId="272"/>
            <ac:spMk id="3" creationId="{EC5F2E5B-7E3C-2F10-0BCD-5ADA924DEF7F}"/>
          </ac:spMkLst>
        </pc:spChg>
        <pc:spChg chg="add del">
          <ac:chgData name="Amankumarnar Bhatu" userId="S::bhat0135@algonquinlive.com::ad073f0b-058d-4c3e-8460-76a6582a277b" providerId="AD" clId="Web-{CFA306CC-9E9E-4EF7-BAF4-195F0506FDC1}" dt="2024-04-03T22:51:55.457" v="301"/>
          <ac:spMkLst>
            <pc:docMk/>
            <pc:sldMk cId="950517001" sldId="272"/>
            <ac:spMk id="9" creationId="{6C4028FD-8BAA-4A19-BFDE-594D991B7552}"/>
          </ac:spMkLst>
        </pc:spChg>
        <pc:spChg chg="add">
          <ac:chgData name="Amankumarnar Bhatu" userId="S::bhat0135@algonquinlive.com::ad073f0b-058d-4c3e-8460-76a6582a277b" providerId="AD" clId="Web-{CFA306CC-9E9E-4EF7-BAF4-195F0506FDC1}" dt="2024-04-03T22:51:55.457" v="301"/>
          <ac:spMkLst>
            <pc:docMk/>
            <pc:sldMk cId="950517001" sldId="272"/>
            <ac:spMk id="14" creationId="{35DB3719-6FDC-4E5D-891D-FF40B7300F64}"/>
          </ac:spMkLst>
        </pc:spChg>
        <pc:spChg chg="add">
          <ac:chgData name="Amankumarnar Bhatu" userId="S::bhat0135@algonquinlive.com::ad073f0b-058d-4c3e-8460-76a6582a277b" providerId="AD" clId="Web-{CFA306CC-9E9E-4EF7-BAF4-195F0506FDC1}" dt="2024-04-03T22:51:55.457" v="301"/>
          <ac:spMkLst>
            <pc:docMk/>
            <pc:sldMk cId="950517001" sldId="272"/>
            <ac:spMk id="16" creationId="{E0CBAC23-2E3F-4A90-BA59-F8299F6A5439}"/>
          </ac:spMkLst>
        </pc:spChg>
        <pc:graphicFrameChg chg="add del">
          <ac:chgData name="Amankumarnar Bhatu" userId="S::bhat0135@algonquinlive.com::ad073f0b-058d-4c3e-8460-76a6582a277b" providerId="AD" clId="Web-{CFA306CC-9E9E-4EF7-BAF4-195F0506FDC1}" dt="2024-04-03T22:38:42.727" v="94"/>
          <ac:graphicFrameMkLst>
            <pc:docMk/>
            <pc:sldMk cId="950517001" sldId="272"/>
            <ac:graphicFrameMk id="5" creationId="{DCA24D71-862B-C881-33FF-15203EED9C2B}"/>
          </ac:graphicFrameMkLst>
        </pc:graphicFrameChg>
        <pc:graphicFrameChg chg="add mod modGraphic">
          <ac:chgData name="Amankumarnar Bhatu" userId="S::bhat0135@algonquinlive.com::ad073f0b-058d-4c3e-8460-76a6582a277b" providerId="AD" clId="Web-{CFA306CC-9E9E-4EF7-BAF4-195F0506FDC1}" dt="2024-04-03T22:51:55.457" v="301"/>
          <ac:graphicFrameMkLst>
            <pc:docMk/>
            <pc:sldMk cId="950517001" sldId="272"/>
            <ac:graphicFrameMk id="6" creationId="{613DFD65-4E2D-817E-101D-E5D8654F79AF}"/>
          </ac:graphicFrameMkLst>
        </pc:graphicFrameChg>
      </pc:sldChg>
      <pc:sldChg chg="addSp delSp modSp add del mod ord setBg">
        <pc:chgData name="Amankumarnar Bhatu" userId="S::bhat0135@algonquinlive.com::ad073f0b-058d-4c3e-8460-76a6582a277b" providerId="AD" clId="Web-{CFA306CC-9E9E-4EF7-BAF4-195F0506FDC1}" dt="2024-04-03T22:55:01.444" v="321"/>
        <pc:sldMkLst>
          <pc:docMk/>
          <pc:sldMk cId="1108648425" sldId="276"/>
        </pc:sldMkLst>
        <pc:spChg chg="mod">
          <ac:chgData name="Amankumarnar Bhatu" userId="S::bhat0135@algonquinlive.com::ad073f0b-058d-4c3e-8460-76a6582a277b" providerId="AD" clId="Web-{CFA306CC-9E9E-4EF7-BAF4-195F0506FDC1}" dt="2024-04-03T22:41:01.041" v="136"/>
          <ac:spMkLst>
            <pc:docMk/>
            <pc:sldMk cId="1108648425" sldId="276"/>
            <ac:spMk id="2" creationId="{91B4B82C-2B1A-5B70-C60A-9145FE1BEEDF}"/>
          </ac:spMkLst>
        </pc:spChg>
        <pc:spChg chg="mod">
          <ac:chgData name="Amankumarnar Bhatu" userId="S::bhat0135@algonquinlive.com::ad073f0b-058d-4c3e-8460-76a6582a277b" providerId="AD" clId="Web-{CFA306CC-9E9E-4EF7-BAF4-195F0506FDC1}" dt="2024-04-03T22:41:01.041" v="136"/>
          <ac:spMkLst>
            <pc:docMk/>
            <pc:sldMk cId="1108648425" sldId="276"/>
            <ac:spMk id="3" creationId="{427695E9-41C3-84D0-F31B-E1FB884AD5A6}"/>
          </ac:spMkLst>
        </pc:spChg>
        <pc:spChg chg="mod">
          <ac:chgData name="Amankumarnar Bhatu" userId="S::bhat0135@algonquinlive.com::ad073f0b-058d-4c3e-8460-76a6582a277b" providerId="AD" clId="Web-{CFA306CC-9E9E-4EF7-BAF4-195F0506FDC1}" dt="2024-04-03T22:41:01.041" v="136"/>
          <ac:spMkLst>
            <pc:docMk/>
            <pc:sldMk cId="1108648425" sldId="276"/>
            <ac:spMk id="5" creationId="{6E881255-8EDC-6C21-9332-C083F51CA0D4}"/>
          </ac:spMkLst>
        </pc:spChg>
        <pc:spChg chg="mod">
          <ac:chgData name="Amankumarnar Bhatu" userId="S::bhat0135@algonquinlive.com::ad073f0b-058d-4c3e-8460-76a6582a277b" providerId="AD" clId="Web-{CFA306CC-9E9E-4EF7-BAF4-195F0506FDC1}" dt="2024-04-03T22:41:01.041" v="136"/>
          <ac:spMkLst>
            <pc:docMk/>
            <pc:sldMk cId="1108648425" sldId="276"/>
            <ac:spMk id="6" creationId="{70282719-4336-FEC1-80F4-6D415D31632E}"/>
          </ac:spMkLst>
        </pc:spChg>
        <pc:spChg chg="mod">
          <ac:chgData name="Amankumarnar Bhatu" userId="S::bhat0135@algonquinlive.com::ad073f0b-058d-4c3e-8460-76a6582a277b" providerId="AD" clId="Web-{CFA306CC-9E9E-4EF7-BAF4-195F0506FDC1}" dt="2024-04-03T22:41:01.041" v="136"/>
          <ac:spMkLst>
            <pc:docMk/>
            <pc:sldMk cId="1108648425" sldId="276"/>
            <ac:spMk id="9" creationId="{1CD21BA9-7F00-6F6C-2E49-CBF425DC706E}"/>
          </ac:spMkLst>
        </pc:spChg>
        <pc:spChg chg="mod">
          <ac:chgData name="Amankumarnar Bhatu" userId="S::bhat0135@algonquinlive.com::ad073f0b-058d-4c3e-8460-76a6582a277b" providerId="AD" clId="Web-{CFA306CC-9E9E-4EF7-BAF4-195F0506FDC1}" dt="2024-04-03T22:41:01.041" v="136"/>
          <ac:spMkLst>
            <pc:docMk/>
            <pc:sldMk cId="1108648425" sldId="276"/>
            <ac:spMk id="10" creationId="{21B9BE10-52CB-A83A-2CF4-C1AB11AAA499}"/>
          </ac:spMkLst>
        </pc:spChg>
        <pc:spChg chg="mod">
          <ac:chgData name="Amankumarnar Bhatu" userId="S::bhat0135@algonquinlive.com::ad073f0b-058d-4c3e-8460-76a6582a277b" providerId="AD" clId="Web-{CFA306CC-9E9E-4EF7-BAF4-195F0506FDC1}" dt="2024-04-03T22:41:01.041" v="136"/>
          <ac:spMkLst>
            <pc:docMk/>
            <pc:sldMk cId="1108648425" sldId="276"/>
            <ac:spMk id="12" creationId="{492372A2-742F-A849-DE85-95B328B30E16}"/>
          </ac:spMkLst>
        </pc:spChg>
        <pc:spChg chg="mod">
          <ac:chgData name="Amankumarnar Bhatu" userId="S::bhat0135@algonquinlive.com::ad073f0b-058d-4c3e-8460-76a6582a277b" providerId="AD" clId="Web-{CFA306CC-9E9E-4EF7-BAF4-195F0506FDC1}" dt="2024-04-03T22:41:01.041" v="136"/>
          <ac:spMkLst>
            <pc:docMk/>
            <pc:sldMk cId="1108648425" sldId="276"/>
            <ac:spMk id="13" creationId="{F48BFE04-8E35-48C9-188B-7E7DB1C38C66}"/>
          </ac:spMkLst>
        </pc:spChg>
        <pc:spChg chg="mod">
          <ac:chgData name="Amankumarnar Bhatu" userId="S::bhat0135@algonquinlive.com::ad073f0b-058d-4c3e-8460-76a6582a277b" providerId="AD" clId="Web-{CFA306CC-9E9E-4EF7-BAF4-195F0506FDC1}" dt="2024-04-03T22:41:01.041" v="136"/>
          <ac:spMkLst>
            <pc:docMk/>
            <pc:sldMk cId="1108648425" sldId="276"/>
            <ac:spMk id="16" creationId="{6F73CDD3-86E0-FE6F-535F-1C877ED352ED}"/>
          </ac:spMkLst>
        </pc:spChg>
        <pc:spChg chg="mod">
          <ac:chgData name="Amankumarnar Bhatu" userId="S::bhat0135@algonquinlive.com::ad073f0b-058d-4c3e-8460-76a6582a277b" providerId="AD" clId="Web-{CFA306CC-9E9E-4EF7-BAF4-195F0506FDC1}" dt="2024-04-03T22:41:01.041" v="136"/>
          <ac:spMkLst>
            <pc:docMk/>
            <pc:sldMk cId="1108648425" sldId="276"/>
            <ac:spMk id="17" creationId="{3114F1E2-AB3B-E044-39CB-EB75197CF998}"/>
          </ac:spMkLst>
        </pc:spChg>
        <pc:spChg chg="mod">
          <ac:chgData name="Amankumarnar Bhatu" userId="S::bhat0135@algonquinlive.com::ad073f0b-058d-4c3e-8460-76a6582a277b" providerId="AD" clId="Web-{CFA306CC-9E9E-4EF7-BAF4-195F0506FDC1}" dt="2024-04-03T22:41:01.041" v="136"/>
          <ac:spMkLst>
            <pc:docMk/>
            <pc:sldMk cId="1108648425" sldId="276"/>
            <ac:spMk id="18" creationId="{2A21E59B-B58B-3289-3295-64B9345CEE28}"/>
          </ac:spMkLst>
        </pc:spChg>
        <pc:spChg chg="mod">
          <ac:chgData name="Amankumarnar Bhatu" userId="S::bhat0135@algonquinlive.com::ad073f0b-058d-4c3e-8460-76a6582a277b" providerId="AD" clId="Web-{CFA306CC-9E9E-4EF7-BAF4-195F0506FDC1}" dt="2024-04-03T22:41:01.041" v="136"/>
          <ac:spMkLst>
            <pc:docMk/>
            <pc:sldMk cId="1108648425" sldId="276"/>
            <ac:spMk id="21" creationId="{E8AB17B9-CAC3-6DF6-E6D2-80D38A0CEAAE}"/>
          </ac:spMkLst>
        </pc:spChg>
        <pc:spChg chg="mod">
          <ac:chgData name="Amankumarnar Bhatu" userId="S::bhat0135@algonquinlive.com::ad073f0b-058d-4c3e-8460-76a6582a277b" providerId="AD" clId="Web-{CFA306CC-9E9E-4EF7-BAF4-195F0506FDC1}" dt="2024-04-03T22:41:01.041" v="136"/>
          <ac:spMkLst>
            <pc:docMk/>
            <pc:sldMk cId="1108648425" sldId="276"/>
            <ac:spMk id="23" creationId="{0A3226FA-A04E-B8C3-808D-742E8BCACEC8}"/>
          </ac:spMkLst>
        </pc:spChg>
        <pc:spChg chg="mod">
          <ac:chgData name="Amankumarnar Bhatu" userId="S::bhat0135@algonquinlive.com::ad073f0b-058d-4c3e-8460-76a6582a277b" providerId="AD" clId="Web-{CFA306CC-9E9E-4EF7-BAF4-195F0506FDC1}" dt="2024-04-03T22:41:01.041" v="136"/>
          <ac:spMkLst>
            <pc:docMk/>
            <pc:sldMk cId="1108648425" sldId="276"/>
            <ac:spMk id="24" creationId="{319B2580-894E-62FD-FD9B-53FE86038BBD}"/>
          </ac:spMkLst>
        </pc:spChg>
        <pc:spChg chg="mod">
          <ac:chgData name="Amankumarnar Bhatu" userId="S::bhat0135@algonquinlive.com::ad073f0b-058d-4c3e-8460-76a6582a277b" providerId="AD" clId="Web-{CFA306CC-9E9E-4EF7-BAF4-195F0506FDC1}" dt="2024-04-03T22:41:01.041" v="136"/>
          <ac:spMkLst>
            <pc:docMk/>
            <pc:sldMk cId="1108648425" sldId="276"/>
            <ac:spMk id="25" creationId="{B8A2257A-0E16-171A-FFDF-34B443A98563}"/>
          </ac:spMkLst>
        </pc:spChg>
        <pc:spChg chg="mod">
          <ac:chgData name="Amankumarnar Bhatu" userId="S::bhat0135@algonquinlive.com::ad073f0b-058d-4c3e-8460-76a6582a277b" providerId="AD" clId="Web-{CFA306CC-9E9E-4EF7-BAF4-195F0506FDC1}" dt="2024-04-03T22:41:01.041" v="136"/>
          <ac:spMkLst>
            <pc:docMk/>
            <pc:sldMk cId="1108648425" sldId="276"/>
            <ac:spMk id="27" creationId="{8FE68327-BAAC-FA05-596A-0332083AE86A}"/>
          </ac:spMkLst>
        </pc:spChg>
        <pc:spChg chg="mod">
          <ac:chgData name="Amankumarnar Bhatu" userId="S::bhat0135@algonquinlive.com::ad073f0b-058d-4c3e-8460-76a6582a277b" providerId="AD" clId="Web-{CFA306CC-9E9E-4EF7-BAF4-195F0506FDC1}" dt="2024-04-03T22:41:01.041" v="136"/>
          <ac:spMkLst>
            <pc:docMk/>
            <pc:sldMk cId="1108648425" sldId="276"/>
            <ac:spMk id="28" creationId="{8F5F93B5-388F-C93B-6CED-E80226F64674}"/>
          </ac:spMkLst>
        </pc:spChg>
        <pc:spChg chg="mod">
          <ac:chgData name="Amankumarnar Bhatu" userId="S::bhat0135@algonquinlive.com::ad073f0b-058d-4c3e-8460-76a6582a277b" providerId="AD" clId="Web-{CFA306CC-9E9E-4EF7-BAF4-195F0506FDC1}" dt="2024-04-03T22:41:01.041" v="136"/>
          <ac:spMkLst>
            <pc:docMk/>
            <pc:sldMk cId="1108648425" sldId="276"/>
            <ac:spMk id="29" creationId="{4BDBFBD9-667A-6AB9-5199-3956E5180C62}"/>
          </ac:spMkLst>
        </pc:spChg>
        <pc:spChg chg="mod">
          <ac:chgData name="Amankumarnar Bhatu" userId="S::bhat0135@algonquinlive.com::ad073f0b-058d-4c3e-8460-76a6582a277b" providerId="AD" clId="Web-{CFA306CC-9E9E-4EF7-BAF4-195F0506FDC1}" dt="2024-04-03T22:41:01.041" v="136"/>
          <ac:spMkLst>
            <pc:docMk/>
            <pc:sldMk cId="1108648425" sldId="276"/>
            <ac:spMk id="30" creationId="{A926AF36-5C23-3E42-4AB9-F7866D04E6A1}"/>
          </ac:spMkLst>
        </pc:spChg>
        <pc:spChg chg="add del">
          <ac:chgData name="Amankumarnar Bhatu" userId="S::bhat0135@algonquinlive.com::ad073f0b-058d-4c3e-8460-76a6582a277b" providerId="AD" clId="Web-{CFA306CC-9E9E-4EF7-BAF4-195F0506FDC1}" dt="2024-04-03T22:41:01.041" v="136"/>
          <ac:spMkLst>
            <pc:docMk/>
            <pc:sldMk cId="1108648425" sldId="276"/>
            <ac:spMk id="35" creationId="{BACC6370-2D7E-4714-9D71-7542949D7D5D}"/>
          </ac:spMkLst>
        </pc:spChg>
        <pc:spChg chg="add del">
          <ac:chgData name="Amankumarnar Bhatu" userId="S::bhat0135@algonquinlive.com::ad073f0b-058d-4c3e-8460-76a6582a277b" providerId="AD" clId="Web-{CFA306CC-9E9E-4EF7-BAF4-195F0506FDC1}" dt="2024-04-03T22:41:01.041" v="136"/>
          <ac:spMkLst>
            <pc:docMk/>
            <pc:sldMk cId="1108648425" sldId="276"/>
            <ac:spMk id="37" creationId="{256B2C21-A230-48C0-8DF1-C46611373C44}"/>
          </ac:spMkLst>
        </pc:spChg>
        <pc:spChg chg="add del">
          <ac:chgData name="Amankumarnar Bhatu" userId="S::bhat0135@algonquinlive.com::ad073f0b-058d-4c3e-8460-76a6582a277b" providerId="AD" clId="Web-{CFA306CC-9E9E-4EF7-BAF4-195F0506FDC1}" dt="2024-04-03T22:41:01.041" v="136"/>
          <ac:spMkLst>
            <pc:docMk/>
            <pc:sldMk cId="1108648425" sldId="276"/>
            <ac:spMk id="39" creationId="{3847E18C-932D-4C95-AABA-FEC7C9499AD7}"/>
          </ac:spMkLst>
        </pc:spChg>
        <pc:spChg chg="add del">
          <ac:chgData name="Amankumarnar Bhatu" userId="S::bhat0135@algonquinlive.com::ad073f0b-058d-4c3e-8460-76a6582a277b" providerId="AD" clId="Web-{CFA306CC-9E9E-4EF7-BAF4-195F0506FDC1}" dt="2024-04-03T22:41:01.041" v="136"/>
          <ac:spMkLst>
            <pc:docMk/>
            <pc:sldMk cId="1108648425" sldId="276"/>
            <ac:spMk id="41" creationId="{3150CB11-0C61-439E-910F-5787759E72A0}"/>
          </ac:spMkLst>
        </pc:spChg>
        <pc:spChg chg="add del">
          <ac:chgData name="Amankumarnar Bhatu" userId="S::bhat0135@algonquinlive.com::ad073f0b-058d-4c3e-8460-76a6582a277b" providerId="AD" clId="Web-{CFA306CC-9E9E-4EF7-BAF4-195F0506FDC1}" dt="2024-04-03T22:41:01.041" v="136"/>
          <ac:spMkLst>
            <pc:docMk/>
            <pc:sldMk cId="1108648425" sldId="276"/>
            <ac:spMk id="43" creationId="{43F8A58B-5155-44CE-A5FF-7647B47D0A7A}"/>
          </ac:spMkLst>
        </pc:spChg>
        <pc:spChg chg="add del">
          <ac:chgData name="Amankumarnar Bhatu" userId="S::bhat0135@algonquinlive.com::ad073f0b-058d-4c3e-8460-76a6582a277b" providerId="AD" clId="Web-{CFA306CC-9E9E-4EF7-BAF4-195F0506FDC1}" dt="2024-04-03T22:41:01.041" v="136"/>
          <ac:spMkLst>
            <pc:docMk/>
            <pc:sldMk cId="1108648425" sldId="276"/>
            <ac:spMk id="45" creationId="{443F2ACA-E6D6-4028-82DD-F03C262D5DE6}"/>
          </ac:spMkLst>
        </pc:spChg>
      </pc:sldChg>
      <pc:sldChg chg="addSp delSp modSp new mod setBg">
        <pc:chgData name="Amankumarnar Bhatu" userId="S::bhat0135@algonquinlive.com::ad073f0b-058d-4c3e-8460-76a6582a277b" providerId="AD" clId="Web-{CFA306CC-9E9E-4EF7-BAF4-195F0506FDC1}" dt="2024-04-03T22:54:08.146" v="320"/>
        <pc:sldMkLst>
          <pc:docMk/>
          <pc:sldMk cId="2178218611" sldId="277"/>
        </pc:sldMkLst>
        <pc:spChg chg="mod">
          <ac:chgData name="Amankumarnar Bhatu" userId="S::bhat0135@algonquinlive.com::ad073f0b-058d-4c3e-8460-76a6582a277b" providerId="AD" clId="Web-{CFA306CC-9E9E-4EF7-BAF4-195F0506FDC1}" dt="2024-04-03T22:54:08.146" v="320"/>
          <ac:spMkLst>
            <pc:docMk/>
            <pc:sldMk cId="2178218611" sldId="277"/>
            <ac:spMk id="2" creationId="{30AB276C-68AD-0F50-BE49-9B071A172FA6}"/>
          </ac:spMkLst>
        </pc:spChg>
        <pc:spChg chg="add del mod">
          <ac:chgData name="Amankumarnar Bhatu" userId="S::bhat0135@algonquinlive.com::ad073f0b-058d-4c3e-8460-76a6582a277b" providerId="AD" clId="Web-{CFA306CC-9E9E-4EF7-BAF4-195F0506FDC1}" dt="2024-04-03T22:53:57.521" v="319"/>
          <ac:spMkLst>
            <pc:docMk/>
            <pc:sldMk cId="2178218611" sldId="277"/>
            <ac:spMk id="3" creationId="{5ACD5321-126D-7F9C-BA30-46FA61AE68BF}"/>
          </ac:spMkLst>
        </pc:spChg>
        <pc:spChg chg="add del">
          <ac:chgData name="Amankumarnar Bhatu" userId="S::bhat0135@algonquinlive.com::ad073f0b-058d-4c3e-8460-76a6582a277b" providerId="AD" clId="Web-{CFA306CC-9E9E-4EF7-BAF4-195F0506FDC1}" dt="2024-04-03T22:53:42.412" v="312"/>
          <ac:spMkLst>
            <pc:docMk/>
            <pc:sldMk cId="2178218611" sldId="277"/>
            <ac:spMk id="8" creationId="{1C799903-48D5-4A31-A1A2-541072D9771E}"/>
          </ac:spMkLst>
        </pc:spChg>
        <pc:spChg chg="add del">
          <ac:chgData name="Amankumarnar Bhatu" userId="S::bhat0135@algonquinlive.com::ad073f0b-058d-4c3e-8460-76a6582a277b" providerId="AD" clId="Web-{CFA306CC-9E9E-4EF7-BAF4-195F0506FDC1}" dt="2024-04-03T22:53:54.974" v="314"/>
          <ac:spMkLst>
            <pc:docMk/>
            <pc:sldMk cId="2178218611" sldId="277"/>
            <ac:spMk id="9" creationId="{C05CBC3C-2E5A-4839-8B9B-2E5A6ADF0F58}"/>
          </ac:spMkLst>
        </pc:spChg>
        <pc:spChg chg="add del">
          <ac:chgData name="Amankumarnar Bhatu" userId="S::bhat0135@algonquinlive.com::ad073f0b-058d-4c3e-8460-76a6582a277b" providerId="AD" clId="Web-{CFA306CC-9E9E-4EF7-BAF4-195F0506FDC1}" dt="2024-04-03T22:53:39.146" v="310"/>
          <ac:spMkLst>
            <pc:docMk/>
            <pc:sldMk cId="2178218611" sldId="277"/>
            <ac:spMk id="10" creationId="{4F7EBAE4-9945-4473-9E34-B2C66EA0F03D}"/>
          </ac:spMkLst>
        </pc:spChg>
        <pc:spChg chg="add del">
          <ac:chgData name="Amankumarnar Bhatu" userId="S::bhat0135@algonquinlive.com::ad073f0b-058d-4c3e-8460-76a6582a277b" providerId="AD" clId="Web-{CFA306CC-9E9E-4EF7-BAF4-195F0506FDC1}" dt="2024-04-03T22:53:54.974" v="314"/>
          <ac:spMkLst>
            <pc:docMk/>
            <pc:sldMk cId="2178218611" sldId="277"/>
            <ac:spMk id="11" creationId="{DB5B423A-57CC-4C58-AA26-8E2E862B03A0}"/>
          </ac:spMkLst>
        </pc:spChg>
        <pc:spChg chg="add del">
          <ac:chgData name="Amankumarnar Bhatu" userId="S::bhat0135@algonquinlive.com::ad073f0b-058d-4c3e-8460-76a6582a277b" providerId="AD" clId="Web-{CFA306CC-9E9E-4EF7-BAF4-195F0506FDC1}" dt="2024-04-03T22:53:39.146" v="310"/>
          <ac:spMkLst>
            <pc:docMk/>
            <pc:sldMk cId="2178218611" sldId="277"/>
            <ac:spMk id="12" creationId="{70BEB1E7-2F88-40BC-B73D-42E5B6F80BFC}"/>
          </ac:spMkLst>
        </pc:spChg>
        <pc:spChg chg="add del">
          <ac:chgData name="Amankumarnar Bhatu" userId="S::bhat0135@algonquinlive.com::ad073f0b-058d-4c3e-8460-76a6582a277b" providerId="AD" clId="Web-{CFA306CC-9E9E-4EF7-BAF4-195F0506FDC1}" dt="2024-04-03T22:53:39.146" v="310"/>
          <ac:spMkLst>
            <pc:docMk/>
            <pc:sldMk cId="2178218611" sldId="277"/>
            <ac:spMk id="14" creationId="{A7B99495-F43F-4D80-A44F-2CB4764EB90B}"/>
          </ac:spMkLst>
        </pc:spChg>
        <pc:spChg chg="add del">
          <ac:chgData name="Amankumarnar Bhatu" userId="S::bhat0135@algonquinlive.com::ad073f0b-058d-4c3e-8460-76a6582a277b" providerId="AD" clId="Web-{CFA306CC-9E9E-4EF7-BAF4-195F0506FDC1}" dt="2024-04-03T22:53:42.412" v="312"/>
          <ac:spMkLst>
            <pc:docMk/>
            <pc:sldMk cId="2178218611" sldId="277"/>
            <ac:spMk id="16" creationId="{8EFFF109-FC58-4FD3-BE05-9775A1310F55}"/>
          </ac:spMkLst>
        </pc:spChg>
        <pc:spChg chg="add del">
          <ac:chgData name="Amankumarnar Bhatu" userId="S::bhat0135@algonquinlive.com::ad073f0b-058d-4c3e-8460-76a6582a277b" providerId="AD" clId="Web-{CFA306CC-9E9E-4EF7-BAF4-195F0506FDC1}" dt="2024-04-03T22:53:42.412" v="312"/>
          <ac:spMkLst>
            <pc:docMk/>
            <pc:sldMk cId="2178218611" sldId="277"/>
            <ac:spMk id="17" creationId="{E1B96AD6-92A9-4273-A62B-96A1C3E0BA95}"/>
          </ac:spMkLst>
        </pc:spChg>
        <pc:spChg chg="add del">
          <ac:chgData name="Amankumarnar Bhatu" userId="S::bhat0135@algonquinlive.com::ad073f0b-058d-4c3e-8460-76a6582a277b" providerId="AD" clId="Web-{CFA306CC-9E9E-4EF7-BAF4-195F0506FDC1}" dt="2024-04-03T22:53:42.412" v="312"/>
          <ac:spMkLst>
            <pc:docMk/>
            <pc:sldMk cId="2178218611" sldId="277"/>
            <ac:spMk id="18" creationId="{463EEC44-1BA3-44ED-81FC-A644B04B2A44}"/>
          </ac:spMkLst>
        </pc:spChg>
        <pc:spChg chg="add del">
          <ac:chgData name="Amankumarnar Bhatu" userId="S::bhat0135@algonquinlive.com::ad073f0b-058d-4c3e-8460-76a6582a277b" providerId="AD" clId="Web-{CFA306CC-9E9E-4EF7-BAF4-195F0506FDC1}" dt="2024-04-03T22:53:42.412" v="312"/>
          <ac:spMkLst>
            <pc:docMk/>
            <pc:sldMk cId="2178218611" sldId="277"/>
            <ac:spMk id="19" creationId="{5ACD5321-126D-7F9C-BA30-46FA61AE68BF}"/>
          </ac:spMkLst>
        </pc:spChg>
        <pc:spChg chg="add del">
          <ac:chgData name="Amankumarnar Bhatu" userId="S::bhat0135@algonquinlive.com::ad073f0b-058d-4c3e-8460-76a6582a277b" providerId="AD" clId="Web-{CFA306CC-9E9E-4EF7-BAF4-195F0506FDC1}" dt="2024-04-03T22:53:56.084" v="316"/>
          <ac:spMkLst>
            <pc:docMk/>
            <pc:sldMk cId="2178218611" sldId="277"/>
            <ac:spMk id="23" creationId="{C05CBC3C-2E5A-4839-8B9B-2E5A6ADF0F58}"/>
          </ac:spMkLst>
        </pc:spChg>
        <pc:spChg chg="add del">
          <ac:chgData name="Amankumarnar Bhatu" userId="S::bhat0135@algonquinlive.com::ad073f0b-058d-4c3e-8460-76a6582a277b" providerId="AD" clId="Web-{CFA306CC-9E9E-4EF7-BAF4-195F0506FDC1}" dt="2024-04-03T22:53:56.084" v="316"/>
          <ac:spMkLst>
            <pc:docMk/>
            <pc:sldMk cId="2178218611" sldId="277"/>
            <ac:spMk id="24" creationId="{DB5B423A-57CC-4C58-AA26-8E2E862B03A0}"/>
          </ac:spMkLst>
        </pc:spChg>
        <pc:spChg chg="add del">
          <ac:chgData name="Amankumarnar Bhatu" userId="S::bhat0135@algonquinlive.com::ad073f0b-058d-4c3e-8460-76a6582a277b" providerId="AD" clId="Web-{CFA306CC-9E9E-4EF7-BAF4-195F0506FDC1}" dt="2024-04-03T22:53:57.506" v="318"/>
          <ac:spMkLst>
            <pc:docMk/>
            <pc:sldMk cId="2178218611" sldId="277"/>
            <ac:spMk id="27" creationId="{9F7D5CDA-D291-4307-BF55-1381FED29634}"/>
          </ac:spMkLst>
        </pc:spChg>
        <pc:spChg chg="add del">
          <ac:chgData name="Amankumarnar Bhatu" userId="S::bhat0135@algonquinlive.com::ad073f0b-058d-4c3e-8460-76a6582a277b" providerId="AD" clId="Web-{CFA306CC-9E9E-4EF7-BAF4-195F0506FDC1}" dt="2024-04-03T22:53:57.506" v="318"/>
          <ac:spMkLst>
            <pc:docMk/>
            <pc:sldMk cId="2178218611" sldId="277"/>
            <ac:spMk id="28" creationId="{5ACD5321-126D-7F9C-BA30-46FA61AE68BF}"/>
          </ac:spMkLst>
        </pc:spChg>
        <pc:spChg chg="add del">
          <ac:chgData name="Amankumarnar Bhatu" userId="S::bhat0135@algonquinlive.com::ad073f0b-058d-4c3e-8460-76a6582a277b" providerId="AD" clId="Web-{CFA306CC-9E9E-4EF7-BAF4-195F0506FDC1}" dt="2024-04-03T22:54:08.146" v="320"/>
          <ac:spMkLst>
            <pc:docMk/>
            <pc:sldMk cId="2178218611" sldId="277"/>
            <ac:spMk id="31" creationId="{C05CBC3C-2E5A-4839-8B9B-2E5A6ADF0F58}"/>
          </ac:spMkLst>
        </pc:spChg>
        <pc:spChg chg="add del">
          <ac:chgData name="Amankumarnar Bhatu" userId="S::bhat0135@algonquinlive.com::ad073f0b-058d-4c3e-8460-76a6582a277b" providerId="AD" clId="Web-{CFA306CC-9E9E-4EF7-BAF4-195F0506FDC1}" dt="2024-04-03T22:54:08.146" v="320"/>
          <ac:spMkLst>
            <pc:docMk/>
            <pc:sldMk cId="2178218611" sldId="277"/>
            <ac:spMk id="32" creationId="{DB5B423A-57CC-4C58-AA26-8E2E862B03A0}"/>
          </ac:spMkLst>
        </pc:spChg>
        <pc:spChg chg="add">
          <ac:chgData name="Amankumarnar Bhatu" userId="S::bhat0135@algonquinlive.com::ad073f0b-058d-4c3e-8460-76a6582a277b" providerId="AD" clId="Web-{CFA306CC-9E9E-4EF7-BAF4-195F0506FDC1}" dt="2024-04-03T22:54:08.146" v="320"/>
          <ac:spMkLst>
            <pc:docMk/>
            <pc:sldMk cId="2178218611" sldId="277"/>
            <ac:spMk id="38" creationId="{BACC6370-2D7E-4714-9D71-7542949D7D5D}"/>
          </ac:spMkLst>
        </pc:spChg>
        <pc:spChg chg="add">
          <ac:chgData name="Amankumarnar Bhatu" userId="S::bhat0135@algonquinlive.com::ad073f0b-058d-4c3e-8460-76a6582a277b" providerId="AD" clId="Web-{CFA306CC-9E9E-4EF7-BAF4-195F0506FDC1}" dt="2024-04-03T22:54:08.146" v="320"/>
          <ac:spMkLst>
            <pc:docMk/>
            <pc:sldMk cId="2178218611" sldId="277"/>
            <ac:spMk id="40" creationId="{F68B3F68-107C-434F-AA38-110D5EA91B85}"/>
          </ac:spMkLst>
        </pc:spChg>
        <pc:spChg chg="add">
          <ac:chgData name="Amankumarnar Bhatu" userId="S::bhat0135@algonquinlive.com::ad073f0b-058d-4c3e-8460-76a6582a277b" providerId="AD" clId="Web-{CFA306CC-9E9E-4EF7-BAF4-195F0506FDC1}" dt="2024-04-03T22:54:08.146" v="320"/>
          <ac:spMkLst>
            <pc:docMk/>
            <pc:sldMk cId="2178218611" sldId="277"/>
            <ac:spMk id="42" creationId="{AAD0DBB9-1A4B-4391-81D4-CB19F9AB918A}"/>
          </ac:spMkLst>
        </pc:spChg>
        <pc:spChg chg="add">
          <ac:chgData name="Amankumarnar Bhatu" userId="S::bhat0135@algonquinlive.com::ad073f0b-058d-4c3e-8460-76a6582a277b" providerId="AD" clId="Web-{CFA306CC-9E9E-4EF7-BAF4-195F0506FDC1}" dt="2024-04-03T22:54:08.146" v="320"/>
          <ac:spMkLst>
            <pc:docMk/>
            <pc:sldMk cId="2178218611" sldId="277"/>
            <ac:spMk id="44" creationId="{063BBA22-50EA-4C4D-BE05-F1CE4E63AA56}"/>
          </ac:spMkLst>
        </pc:spChg>
        <pc:graphicFrameChg chg="add del">
          <ac:chgData name="Amankumarnar Bhatu" userId="S::bhat0135@algonquinlive.com::ad073f0b-058d-4c3e-8460-76a6582a277b" providerId="AD" clId="Web-{CFA306CC-9E9E-4EF7-BAF4-195F0506FDC1}" dt="2024-04-03T22:53:39.146" v="310"/>
          <ac:graphicFrameMkLst>
            <pc:docMk/>
            <pc:sldMk cId="2178218611" sldId="277"/>
            <ac:graphicFrameMk id="5" creationId="{6239554A-4615-99F5-4D00-7664246E4FB7}"/>
          </ac:graphicFrameMkLst>
        </pc:graphicFrameChg>
        <pc:graphicFrameChg chg="add del">
          <ac:chgData name="Amankumarnar Bhatu" userId="S::bhat0135@algonquinlive.com::ad073f0b-058d-4c3e-8460-76a6582a277b" providerId="AD" clId="Web-{CFA306CC-9E9E-4EF7-BAF4-195F0506FDC1}" dt="2024-04-03T22:53:54.974" v="314"/>
          <ac:graphicFrameMkLst>
            <pc:docMk/>
            <pc:sldMk cId="2178218611" sldId="277"/>
            <ac:graphicFrameMk id="21" creationId="{CAD1C40A-0D72-FFD0-5999-BC5DAF2FFE60}"/>
          </ac:graphicFrameMkLst>
        </pc:graphicFrameChg>
        <pc:graphicFrameChg chg="add del">
          <ac:chgData name="Amankumarnar Bhatu" userId="S::bhat0135@algonquinlive.com::ad073f0b-058d-4c3e-8460-76a6582a277b" providerId="AD" clId="Web-{CFA306CC-9E9E-4EF7-BAF4-195F0506FDC1}" dt="2024-04-03T22:53:56.084" v="316"/>
          <ac:graphicFrameMkLst>
            <pc:docMk/>
            <pc:sldMk cId="2178218611" sldId="277"/>
            <ac:graphicFrameMk id="25" creationId="{16D155EB-4A74-EF83-A045-FE983D5D554E}"/>
          </ac:graphicFrameMkLst>
        </pc:graphicFrameChg>
        <pc:graphicFrameChg chg="add mod modGraphic">
          <ac:chgData name="Amankumarnar Bhatu" userId="S::bhat0135@algonquinlive.com::ad073f0b-058d-4c3e-8460-76a6582a277b" providerId="AD" clId="Web-{CFA306CC-9E9E-4EF7-BAF4-195F0506FDC1}" dt="2024-04-03T22:54:08.146" v="320"/>
          <ac:graphicFrameMkLst>
            <pc:docMk/>
            <pc:sldMk cId="2178218611" sldId="277"/>
            <ac:graphicFrameMk id="33" creationId="{16D155EB-4A74-EF83-A045-FE983D5D554E}"/>
          </ac:graphicFrameMkLst>
        </pc:graphicFrameChg>
        <pc:picChg chg="add del">
          <ac:chgData name="Amankumarnar Bhatu" userId="S::bhat0135@algonquinlive.com::ad073f0b-058d-4c3e-8460-76a6582a277b" providerId="AD" clId="Web-{CFA306CC-9E9E-4EF7-BAF4-195F0506FDC1}" dt="2024-04-03T22:53:39.146" v="310"/>
          <ac:picMkLst>
            <pc:docMk/>
            <pc:sldMk cId="2178218611" sldId="277"/>
            <ac:picMk id="6" creationId="{014DA24D-A967-1BBA-9718-7AD2FA01EE36}"/>
          </ac:picMkLst>
        </pc:picChg>
        <pc:picChg chg="add del">
          <ac:chgData name="Amankumarnar Bhatu" userId="S::bhat0135@algonquinlive.com::ad073f0b-058d-4c3e-8460-76a6582a277b" providerId="AD" clId="Web-{CFA306CC-9E9E-4EF7-BAF4-195F0506FDC1}" dt="2024-04-03T22:53:57.506" v="318"/>
          <ac:picMkLst>
            <pc:docMk/>
            <pc:sldMk cId="2178218611" sldId="277"/>
            <ac:picMk id="29" creationId="{59B79DB8-3386-0ADA-92B7-31A2A72D2279}"/>
          </ac:picMkLst>
        </pc:picChg>
      </pc:sldChg>
      <pc:sldChg chg="addSp delSp modSp modNotes">
        <pc:chgData name="Amankumarnar Bhatu" userId="S::bhat0135@algonquinlive.com::ad073f0b-058d-4c3e-8460-76a6582a277b" providerId="AD" clId="Web-{CFA306CC-9E9E-4EF7-BAF4-195F0506FDC1}" dt="2024-04-03T23:38:09.043" v="561"/>
        <pc:sldMkLst>
          <pc:docMk/>
          <pc:sldMk cId="728243981" sldId="278"/>
        </pc:sldMkLst>
        <pc:spChg chg="mod">
          <ac:chgData name="Amankumarnar Bhatu" userId="S::bhat0135@algonquinlive.com::ad073f0b-058d-4c3e-8460-76a6582a277b" providerId="AD" clId="Web-{CFA306CC-9E9E-4EF7-BAF4-195F0506FDC1}" dt="2024-04-03T23:38:09.043" v="561"/>
          <ac:spMkLst>
            <pc:docMk/>
            <pc:sldMk cId="728243981" sldId="278"/>
            <ac:spMk id="2" creationId="{79A460C9-2F69-4D0C-2224-4C2856BA4D79}"/>
          </ac:spMkLst>
        </pc:spChg>
        <pc:spChg chg="del mod">
          <ac:chgData name="Amankumarnar Bhatu" userId="S::bhat0135@algonquinlive.com::ad073f0b-058d-4c3e-8460-76a6582a277b" providerId="AD" clId="Web-{CFA306CC-9E9E-4EF7-BAF4-195F0506FDC1}" dt="2024-04-03T23:37:48.684" v="560"/>
          <ac:spMkLst>
            <pc:docMk/>
            <pc:sldMk cId="728243981" sldId="278"/>
            <ac:spMk id="3" creationId="{42404668-093F-4251-BABE-5A19C78EA4AD}"/>
          </ac:spMkLst>
        </pc:spChg>
        <pc:spChg chg="del">
          <ac:chgData name="Amankumarnar Bhatu" userId="S::bhat0135@algonquinlive.com::ad073f0b-058d-4c3e-8460-76a6582a277b" providerId="AD" clId="Web-{CFA306CC-9E9E-4EF7-BAF4-195F0506FDC1}" dt="2024-04-03T23:37:48.684" v="560"/>
          <ac:spMkLst>
            <pc:docMk/>
            <pc:sldMk cId="728243981" sldId="278"/>
            <ac:spMk id="8" creationId="{1C799903-48D5-4A31-A1A2-541072D9771E}"/>
          </ac:spMkLst>
        </pc:spChg>
        <pc:spChg chg="del">
          <ac:chgData name="Amankumarnar Bhatu" userId="S::bhat0135@algonquinlive.com::ad073f0b-058d-4c3e-8460-76a6582a277b" providerId="AD" clId="Web-{CFA306CC-9E9E-4EF7-BAF4-195F0506FDC1}" dt="2024-04-03T23:37:48.684" v="560"/>
          <ac:spMkLst>
            <pc:docMk/>
            <pc:sldMk cId="728243981" sldId="278"/>
            <ac:spMk id="10" creationId="{8EFFF109-FC58-4FD3-BE05-9775A1310F55}"/>
          </ac:spMkLst>
        </pc:spChg>
        <pc:spChg chg="del">
          <ac:chgData name="Amankumarnar Bhatu" userId="S::bhat0135@algonquinlive.com::ad073f0b-058d-4c3e-8460-76a6582a277b" providerId="AD" clId="Web-{CFA306CC-9E9E-4EF7-BAF4-195F0506FDC1}" dt="2024-04-03T23:37:48.684" v="560"/>
          <ac:spMkLst>
            <pc:docMk/>
            <pc:sldMk cId="728243981" sldId="278"/>
            <ac:spMk id="12" creationId="{E1B96AD6-92A9-4273-A62B-96A1C3E0BA95}"/>
          </ac:spMkLst>
        </pc:spChg>
        <pc:spChg chg="del">
          <ac:chgData name="Amankumarnar Bhatu" userId="S::bhat0135@algonquinlive.com::ad073f0b-058d-4c3e-8460-76a6582a277b" providerId="AD" clId="Web-{CFA306CC-9E9E-4EF7-BAF4-195F0506FDC1}" dt="2024-04-03T23:37:48.684" v="560"/>
          <ac:spMkLst>
            <pc:docMk/>
            <pc:sldMk cId="728243981" sldId="278"/>
            <ac:spMk id="16" creationId="{463EEC44-1BA3-44ED-81FC-A644B04B2A44}"/>
          </ac:spMkLst>
        </pc:spChg>
        <pc:spChg chg="add del">
          <ac:chgData name="Amankumarnar Bhatu" userId="S::bhat0135@algonquinlive.com::ad073f0b-058d-4c3e-8460-76a6582a277b" providerId="AD" clId="Web-{CFA306CC-9E9E-4EF7-BAF4-195F0506FDC1}" dt="2024-04-03T23:38:09.043" v="561"/>
          <ac:spMkLst>
            <pc:docMk/>
            <pc:sldMk cId="728243981" sldId="278"/>
            <ac:spMk id="22" creationId="{1D63C574-BFD2-41A1-A567-B0C3CC7FDD4F}"/>
          </ac:spMkLst>
        </pc:spChg>
        <pc:spChg chg="add del">
          <ac:chgData name="Amankumarnar Bhatu" userId="S::bhat0135@algonquinlive.com::ad073f0b-058d-4c3e-8460-76a6582a277b" providerId="AD" clId="Web-{CFA306CC-9E9E-4EF7-BAF4-195F0506FDC1}" dt="2024-04-03T23:38:09.043" v="561"/>
          <ac:spMkLst>
            <pc:docMk/>
            <pc:sldMk cId="728243981" sldId="278"/>
            <ac:spMk id="24" creationId="{E2A46BAB-8C31-42B2-90E8-B26DD3E81D37}"/>
          </ac:spMkLst>
        </pc:spChg>
        <pc:spChg chg="add">
          <ac:chgData name="Amankumarnar Bhatu" userId="S::bhat0135@algonquinlive.com::ad073f0b-058d-4c3e-8460-76a6582a277b" providerId="AD" clId="Web-{CFA306CC-9E9E-4EF7-BAF4-195F0506FDC1}" dt="2024-04-03T23:38:09.043" v="561"/>
          <ac:spMkLst>
            <pc:docMk/>
            <pc:sldMk cId="728243981" sldId="278"/>
            <ac:spMk id="42" creationId="{955A2079-FA98-4876-80F0-72364A7D2EA4}"/>
          </ac:spMkLst>
        </pc:spChg>
        <pc:grpChg chg="add del">
          <ac:chgData name="Amankumarnar Bhatu" userId="S::bhat0135@algonquinlive.com::ad073f0b-058d-4c3e-8460-76a6582a277b" providerId="AD" clId="Web-{CFA306CC-9E9E-4EF7-BAF4-195F0506FDC1}" dt="2024-04-03T23:38:09.043" v="561"/>
          <ac:grpSpMkLst>
            <pc:docMk/>
            <pc:sldMk cId="728243981" sldId="278"/>
            <ac:grpSpMk id="26" creationId="{B3F7A3C7-0737-4E57-B30E-8EEFE638B401}"/>
          </ac:grpSpMkLst>
        </pc:grpChg>
        <pc:grpChg chg="add del">
          <ac:chgData name="Amankumarnar Bhatu" userId="S::bhat0135@algonquinlive.com::ad073f0b-058d-4c3e-8460-76a6582a277b" providerId="AD" clId="Web-{CFA306CC-9E9E-4EF7-BAF4-195F0506FDC1}" dt="2024-04-03T23:38:09.043" v="561"/>
          <ac:grpSpMkLst>
            <pc:docMk/>
            <pc:sldMk cId="728243981" sldId="278"/>
            <ac:grpSpMk id="30" creationId="{43F5E015-E085-4624-B431-B42414448684}"/>
          </ac:grpSpMkLst>
        </pc:grpChg>
        <pc:graphicFrameChg chg="add mod modGraphic">
          <ac:chgData name="Amankumarnar Bhatu" userId="S::bhat0135@algonquinlive.com::ad073f0b-058d-4c3e-8460-76a6582a277b" providerId="AD" clId="Web-{CFA306CC-9E9E-4EF7-BAF4-195F0506FDC1}" dt="2024-04-03T23:38:09.043" v="561"/>
          <ac:graphicFrameMkLst>
            <pc:docMk/>
            <pc:sldMk cId="728243981" sldId="278"/>
            <ac:graphicFrameMk id="18" creationId="{7E7E7FA8-3676-1A66-06E7-CCA91BB6BC20}"/>
          </ac:graphicFrameMkLst>
        </pc:graphicFrameChg>
      </pc:sldChg>
      <pc:sldChg chg="addSp delSp modSp add modNotes">
        <pc:chgData name="Amankumarnar Bhatu" userId="S::bhat0135@algonquinlive.com::ad073f0b-058d-4c3e-8460-76a6582a277b" providerId="AD" clId="Web-{CFA306CC-9E9E-4EF7-BAF4-195F0506FDC1}" dt="2024-04-03T23:35:19.197" v="544"/>
        <pc:sldMkLst>
          <pc:docMk/>
          <pc:sldMk cId="358733448" sldId="280"/>
        </pc:sldMkLst>
        <pc:spChg chg="mod">
          <ac:chgData name="Amankumarnar Bhatu" userId="S::bhat0135@algonquinlive.com::ad073f0b-058d-4c3e-8460-76a6582a277b" providerId="AD" clId="Web-{CFA306CC-9E9E-4EF7-BAF4-195F0506FDC1}" dt="2024-04-03T23:35:19.197" v="544"/>
          <ac:spMkLst>
            <pc:docMk/>
            <pc:sldMk cId="358733448" sldId="280"/>
            <ac:spMk id="2" creationId="{699758E4-1892-4B24-7489-39715115320C}"/>
          </ac:spMkLst>
        </pc:spChg>
        <pc:spChg chg="add del mod">
          <ac:chgData name="Amankumarnar Bhatu" userId="S::bhat0135@algonquinlive.com::ad073f0b-058d-4c3e-8460-76a6582a277b" providerId="AD" clId="Web-{CFA306CC-9E9E-4EF7-BAF4-195F0506FDC1}" dt="2024-04-03T23:32:49.820" v="518"/>
          <ac:spMkLst>
            <pc:docMk/>
            <pc:sldMk cId="358733448" sldId="280"/>
            <ac:spMk id="36" creationId="{44E3590D-AA64-169E-5EEF-9B12870D2C6F}"/>
          </ac:spMkLst>
        </pc:spChg>
        <pc:spChg chg="add del">
          <ac:chgData name="Amankumarnar Bhatu" userId="S::bhat0135@algonquinlive.com::ad073f0b-058d-4c3e-8460-76a6582a277b" providerId="AD" clId="Web-{CFA306CC-9E9E-4EF7-BAF4-195F0506FDC1}" dt="2024-04-03T23:33:14.180" v="520"/>
          <ac:spMkLst>
            <pc:docMk/>
            <pc:sldMk cId="358733448" sldId="280"/>
            <ac:spMk id="59" creationId="{738F59A4-4431-460D-8E49-6E65C189A566}"/>
          </ac:spMkLst>
        </pc:spChg>
        <pc:spChg chg="add del">
          <ac:chgData name="Amankumarnar Bhatu" userId="S::bhat0135@algonquinlive.com::ad073f0b-058d-4c3e-8460-76a6582a277b" providerId="AD" clId="Web-{CFA306CC-9E9E-4EF7-BAF4-195F0506FDC1}" dt="2024-04-03T23:33:57.227" v="530"/>
          <ac:spMkLst>
            <pc:docMk/>
            <pc:sldMk cId="358733448" sldId="280"/>
            <ac:spMk id="60" creationId="{60E9A6ED-B880-44EA-8D60-C9D3C82CCBD2}"/>
          </ac:spMkLst>
        </pc:spChg>
        <pc:spChg chg="add del">
          <ac:chgData name="Amankumarnar Bhatu" userId="S::bhat0135@algonquinlive.com::ad073f0b-058d-4c3e-8460-76a6582a277b" providerId="AD" clId="Web-{CFA306CC-9E9E-4EF7-BAF4-195F0506FDC1}" dt="2024-04-03T23:34:01.774" v="532"/>
          <ac:spMkLst>
            <pc:docMk/>
            <pc:sldMk cId="358733448" sldId="280"/>
            <ac:spMk id="62" creationId="{7D144591-E9E9-4209-8701-3BB48A917D51}"/>
          </ac:spMkLst>
        </pc:spChg>
        <pc:spChg chg="add del">
          <ac:chgData name="Amankumarnar Bhatu" userId="S::bhat0135@algonquinlive.com::ad073f0b-058d-4c3e-8460-76a6582a277b" providerId="AD" clId="Web-{CFA306CC-9E9E-4EF7-BAF4-195F0506FDC1}" dt="2024-04-03T23:35:19.197" v="544"/>
          <ac:spMkLst>
            <pc:docMk/>
            <pc:sldMk cId="358733448" sldId="280"/>
            <ac:spMk id="64" creationId="{2659FDB4-FCBE-4A89-B46D-43D4FA54464D}"/>
          </ac:spMkLst>
        </pc:spChg>
        <pc:spChg chg="add del">
          <ac:chgData name="Amankumarnar Bhatu" userId="S::bhat0135@algonquinlive.com::ad073f0b-058d-4c3e-8460-76a6582a277b" providerId="AD" clId="Web-{CFA306CC-9E9E-4EF7-BAF4-195F0506FDC1}" dt="2024-04-03T23:33:35.274" v="524"/>
          <ac:spMkLst>
            <pc:docMk/>
            <pc:sldMk cId="358733448" sldId="280"/>
            <ac:spMk id="65" creationId="{063BBA22-50EA-4C4D-BE05-F1CE4E63AA56}"/>
          </ac:spMkLst>
        </pc:spChg>
        <pc:spChg chg="add del">
          <ac:chgData name="Amankumarnar Bhatu" userId="S::bhat0135@algonquinlive.com::ad073f0b-058d-4c3e-8460-76a6582a277b" providerId="AD" clId="Web-{CFA306CC-9E9E-4EF7-BAF4-195F0506FDC1}" dt="2024-04-03T23:33:33.571" v="522"/>
          <ac:spMkLst>
            <pc:docMk/>
            <pc:sldMk cId="358733448" sldId="280"/>
            <ac:spMk id="66" creationId="{1D63C574-BFD2-41A1-A567-B0C3CC7FDD4F}"/>
          </ac:spMkLst>
        </pc:spChg>
        <pc:spChg chg="add del">
          <ac:chgData name="Amankumarnar Bhatu" userId="S::bhat0135@algonquinlive.com::ad073f0b-058d-4c3e-8460-76a6582a277b" providerId="AD" clId="Web-{CFA306CC-9E9E-4EF7-BAF4-195F0506FDC1}" dt="2024-04-03T23:34:55.634" v="535"/>
          <ac:spMkLst>
            <pc:docMk/>
            <pc:sldMk cId="358733448" sldId="280"/>
            <ac:spMk id="70" creationId="{058F4797-C77D-4821-B8FF-057D7524C62D}"/>
          </ac:spMkLst>
        </pc:spChg>
        <pc:spChg chg="add del">
          <ac:chgData name="Amankumarnar Bhatu" userId="S::bhat0135@algonquinlive.com::ad073f0b-058d-4c3e-8460-76a6582a277b" providerId="AD" clId="Web-{CFA306CC-9E9E-4EF7-BAF4-195F0506FDC1}" dt="2024-04-03T23:34:55.634" v="535"/>
          <ac:spMkLst>
            <pc:docMk/>
            <pc:sldMk cId="358733448" sldId="280"/>
            <ac:spMk id="71" creationId="{290CB3DB-B42E-47BF-A595-527CB329A21A}"/>
          </ac:spMkLst>
        </pc:spChg>
        <pc:spChg chg="add del">
          <ac:chgData name="Amankumarnar Bhatu" userId="S::bhat0135@algonquinlive.com::ad073f0b-058d-4c3e-8460-76a6582a277b" providerId="AD" clId="Web-{CFA306CC-9E9E-4EF7-BAF4-195F0506FDC1}" dt="2024-04-03T23:34:55.634" v="535"/>
          <ac:spMkLst>
            <pc:docMk/>
            <pc:sldMk cId="358733448" sldId="280"/>
            <ac:spMk id="73" creationId="{963038BC-9FCB-466B-8EE5-7B0DC8F25C95}"/>
          </ac:spMkLst>
        </pc:spChg>
        <pc:spChg chg="add del">
          <ac:chgData name="Amankumarnar Bhatu" userId="S::bhat0135@algonquinlive.com::ad073f0b-058d-4c3e-8460-76a6582a277b" providerId="AD" clId="Web-{CFA306CC-9E9E-4EF7-BAF4-195F0506FDC1}" dt="2024-04-03T23:33:33.571" v="522"/>
          <ac:spMkLst>
            <pc:docMk/>
            <pc:sldMk cId="358733448" sldId="280"/>
            <ac:spMk id="75" creationId="{E2A46BAB-8C31-42B2-90E8-B26DD3E81D37}"/>
          </ac:spMkLst>
        </pc:spChg>
        <pc:spChg chg="add del">
          <ac:chgData name="Amankumarnar Bhatu" userId="S::bhat0135@algonquinlive.com::ad073f0b-058d-4c3e-8460-76a6582a277b" providerId="AD" clId="Web-{CFA306CC-9E9E-4EF7-BAF4-195F0506FDC1}" dt="2024-04-03T23:35:00.322" v="537"/>
          <ac:spMkLst>
            <pc:docMk/>
            <pc:sldMk cId="358733448" sldId="280"/>
            <ac:spMk id="76" creationId="{6C4028FD-8BAA-4A19-BFDE-594D991B7552}"/>
          </ac:spMkLst>
        </pc:spChg>
        <pc:spChg chg="add del">
          <ac:chgData name="Amankumarnar Bhatu" userId="S::bhat0135@algonquinlive.com::ad073f0b-058d-4c3e-8460-76a6582a277b" providerId="AD" clId="Web-{CFA306CC-9E9E-4EF7-BAF4-195F0506FDC1}" dt="2024-04-03T23:33:35.274" v="524"/>
          <ac:spMkLst>
            <pc:docMk/>
            <pc:sldMk cId="358733448" sldId="280"/>
            <ac:spMk id="77" creationId="{BACC6370-2D7E-4714-9D71-7542949D7D5D}"/>
          </ac:spMkLst>
        </pc:spChg>
        <pc:spChg chg="add del">
          <ac:chgData name="Amankumarnar Bhatu" userId="S::bhat0135@algonquinlive.com::ad073f0b-058d-4c3e-8460-76a6582a277b" providerId="AD" clId="Web-{CFA306CC-9E9E-4EF7-BAF4-195F0506FDC1}" dt="2024-04-03T23:33:35.274" v="524"/>
          <ac:spMkLst>
            <pc:docMk/>
            <pc:sldMk cId="358733448" sldId="280"/>
            <ac:spMk id="78" creationId="{F68B3F68-107C-434F-AA38-110D5EA91B85}"/>
          </ac:spMkLst>
        </pc:spChg>
        <pc:spChg chg="add del">
          <ac:chgData name="Amankumarnar Bhatu" userId="S::bhat0135@algonquinlive.com::ad073f0b-058d-4c3e-8460-76a6582a277b" providerId="AD" clId="Web-{CFA306CC-9E9E-4EF7-BAF4-195F0506FDC1}" dt="2024-04-03T23:33:35.274" v="524"/>
          <ac:spMkLst>
            <pc:docMk/>
            <pc:sldMk cId="358733448" sldId="280"/>
            <ac:spMk id="79" creationId="{AAD0DBB9-1A4B-4391-81D4-CB19F9AB918A}"/>
          </ac:spMkLst>
        </pc:spChg>
        <pc:spChg chg="add del">
          <ac:chgData name="Amankumarnar Bhatu" userId="S::bhat0135@algonquinlive.com::ad073f0b-058d-4c3e-8460-76a6582a277b" providerId="AD" clId="Web-{CFA306CC-9E9E-4EF7-BAF4-195F0506FDC1}" dt="2024-04-03T23:35:07.760" v="539"/>
          <ac:spMkLst>
            <pc:docMk/>
            <pc:sldMk cId="358733448" sldId="280"/>
            <ac:spMk id="80" creationId="{35DB3719-6FDC-4E5D-891D-FF40B7300F64}"/>
          </ac:spMkLst>
        </pc:spChg>
        <pc:spChg chg="add del">
          <ac:chgData name="Amankumarnar Bhatu" userId="S::bhat0135@algonquinlive.com::ad073f0b-058d-4c3e-8460-76a6582a277b" providerId="AD" clId="Web-{CFA306CC-9E9E-4EF7-BAF4-195F0506FDC1}" dt="2024-04-03T23:33:38.446" v="526"/>
          <ac:spMkLst>
            <pc:docMk/>
            <pc:sldMk cId="358733448" sldId="280"/>
            <ac:spMk id="81" creationId="{BACC6370-2D7E-4714-9D71-7542949D7D5D}"/>
          </ac:spMkLst>
        </pc:spChg>
        <pc:spChg chg="add del">
          <ac:chgData name="Amankumarnar Bhatu" userId="S::bhat0135@algonquinlive.com::ad073f0b-058d-4c3e-8460-76a6582a277b" providerId="AD" clId="Web-{CFA306CC-9E9E-4EF7-BAF4-195F0506FDC1}" dt="2024-04-03T23:33:38.446" v="526"/>
          <ac:spMkLst>
            <pc:docMk/>
            <pc:sldMk cId="358733448" sldId="280"/>
            <ac:spMk id="82" creationId="{F68B3F68-107C-434F-AA38-110D5EA91B85}"/>
          </ac:spMkLst>
        </pc:spChg>
        <pc:spChg chg="add del">
          <ac:chgData name="Amankumarnar Bhatu" userId="S::bhat0135@algonquinlive.com::ad073f0b-058d-4c3e-8460-76a6582a277b" providerId="AD" clId="Web-{CFA306CC-9E9E-4EF7-BAF4-195F0506FDC1}" dt="2024-04-03T23:33:38.446" v="526"/>
          <ac:spMkLst>
            <pc:docMk/>
            <pc:sldMk cId="358733448" sldId="280"/>
            <ac:spMk id="83" creationId="{AAD0DBB9-1A4B-4391-81D4-CB19F9AB918A}"/>
          </ac:spMkLst>
        </pc:spChg>
        <pc:spChg chg="add del">
          <ac:chgData name="Amankumarnar Bhatu" userId="S::bhat0135@algonquinlive.com::ad073f0b-058d-4c3e-8460-76a6582a277b" providerId="AD" clId="Web-{CFA306CC-9E9E-4EF7-BAF4-195F0506FDC1}" dt="2024-04-03T23:33:38.446" v="526"/>
          <ac:spMkLst>
            <pc:docMk/>
            <pc:sldMk cId="358733448" sldId="280"/>
            <ac:spMk id="84" creationId="{063BBA22-50EA-4C4D-BE05-F1CE4E63AA56}"/>
          </ac:spMkLst>
        </pc:spChg>
        <pc:spChg chg="add del">
          <ac:chgData name="Amankumarnar Bhatu" userId="S::bhat0135@algonquinlive.com::ad073f0b-058d-4c3e-8460-76a6582a277b" providerId="AD" clId="Web-{CFA306CC-9E9E-4EF7-BAF4-195F0506FDC1}" dt="2024-04-03T23:35:07.760" v="539"/>
          <ac:spMkLst>
            <pc:docMk/>
            <pc:sldMk cId="358733448" sldId="280"/>
            <ac:spMk id="85" creationId="{E0CBAC23-2E3F-4A90-BA59-F8299F6A5439}"/>
          </ac:spMkLst>
        </pc:spChg>
        <pc:spChg chg="add del">
          <ac:chgData name="Amankumarnar Bhatu" userId="S::bhat0135@algonquinlive.com::ad073f0b-058d-4c3e-8460-76a6582a277b" providerId="AD" clId="Web-{CFA306CC-9E9E-4EF7-BAF4-195F0506FDC1}" dt="2024-04-03T23:33:55.852" v="528"/>
          <ac:spMkLst>
            <pc:docMk/>
            <pc:sldMk cId="358733448" sldId="280"/>
            <ac:spMk id="86" creationId="{AE2B703B-46F9-481A-A605-82E2A828C4FA}"/>
          </ac:spMkLst>
        </pc:spChg>
        <pc:spChg chg="add del">
          <ac:chgData name="Amankumarnar Bhatu" userId="S::bhat0135@algonquinlive.com::ad073f0b-058d-4c3e-8460-76a6582a277b" providerId="AD" clId="Web-{CFA306CC-9E9E-4EF7-BAF4-195F0506FDC1}" dt="2024-04-03T23:33:55.852" v="528"/>
          <ac:spMkLst>
            <pc:docMk/>
            <pc:sldMk cId="358733448" sldId="280"/>
            <ac:spMk id="87" creationId="{F13BE4D7-0C3D-4906-B230-A1C5B4665CCF}"/>
          </ac:spMkLst>
        </pc:spChg>
        <pc:spChg chg="add del">
          <ac:chgData name="Amankumarnar Bhatu" userId="S::bhat0135@algonquinlive.com::ad073f0b-058d-4c3e-8460-76a6582a277b" providerId="AD" clId="Web-{CFA306CC-9E9E-4EF7-BAF4-195F0506FDC1}" dt="2024-04-03T23:35:12.666" v="541"/>
          <ac:spMkLst>
            <pc:docMk/>
            <pc:sldMk cId="358733448" sldId="280"/>
            <ac:spMk id="88" creationId="{44AD29B6-BF3B-4407-9E75-52DF8E3B29F1}"/>
          </ac:spMkLst>
        </pc:spChg>
        <pc:spChg chg="add del">
          <ac:chgData name="Amankumarnar Bhatu" userId="S::bhat0135@algonquinlive.com::ad073f0b-058d-4c3e-8460-76a6582a277b" providerId="AD" clId="Web-{CFA306CC-9E9E-4EF7-BAF4-195F0506FDC1}" dt="2024-04-03T23:35:12.666" v="541"/>
          <ac:spMkLst>
            <pc:docMk/>
            <pc:sldMk cId="358733448" sldId="280"/>
            <ac:spMk id="89" creationId="{55F8BA08-3E38-4B70-B93A-74F08E092206}"/>
          </ac:spMkLst>
        </pc:spChg>
        <pc:spChg chg="add del">
          <ac:chgData name="Amankumarnar Bhatu" userId="S::bhat0135@algonquinlive.com::ad073f0b-058d-4c3e-8460-76a6582a277b" providerId="AD" clId="Web-{CFA306CC-9E9E-4EF7-BAF4-195F0506FDC1}" dt="2024-04-03T23:35:12.666" v="541"/>
          <ac:spMkLst>
            <pc:docMk/>
            <pc:sldMk cId="358733448" sldId="280"/>
            <ac:spMk id="90" creationId="{357F1B33-79AB-4A71-8CEC-4546D709B8C8}"/>
          </ac:spMkLst>
        </pc:spChg>
        <pc:spChg chg="add del">
          <ac:chgData name="Amankumarnar Bhatu" userId="S::bhat0135@algonquinlive.com::ad073f0b-058d-4c3e-8460-76a6582a277b" providerId="AD" clId="Web-{CFA306CC-9E9E-4EF7-BAF4-195F0506FDC1}" dt="2024-04-03T23:35:19.119" v="543"/>
          <ac:spMkLst>
            <pc:docMk/>
            <pc:sldMk cId="358733448" sldId="280"/>
            <ac:spMk id="92" creationId="{6D1A2CED-DA9B-4CCF-8215-CFC65FE71603}"/>
          </ac:spMkLst>
        </pc:spChg>
        <pc:spChg chg="add del">
          <ac:chgData name="Amankumarnar Bhatu" userId="S::bhat0135@algonquinlive.com::ad073f0b-058d-4c3e-8460-76a6582a277b" providerId="AD" clId="Web-{CFA306CC-9E9E-4EF7-BAF4-195F0506FDC1}" dt="2024-04-03T23:35:19.119" v="543"/>
          <ac:spMkLst>
            <pc:docMk/>
            <pc:sldMk cId="358733448" sldId="280"/>
            <ac:spMk id="93" creationId="{562DFC44-A40C-4573-9230-B3EDB3EC8EEB}"/>
          </ac:spMkLst>
        </pc:spChg>
        <pc:spChg chg="add del">
          <ac:chgData name="Amankumarnar Bhatu" userId="S::bhat0135@algonquinlive.com::ad073f0b-058d-4c3e-8460-76a6582a277b" providerId="AD" clId="Web-{CFA306CC-9E9E-4EF7-BAF4-195F0506FDC1}" dt="2024-04-03T23:35:19.119" v="543"/>
          <ac:spMkLst>
            <pc:docMk/>
            <pc:sldMk cId="358733448" sldId="280"/>
            <ac:spMk id="94" creationId="{15589D35-CF9F-4DE9-A792-8571A09E9BC9}"/>
          </ac:spMkLst>
        </pc:spChg>
        <pc:spChg chg="add">
          <ac:chgData name="Amankumarnar Bhatu" userId="S::bhat0135@algonquinlive.com::ad073f0b-058d-4c3e-8460-76a6582a277b" providerId="AD" clId="Web-{CFA306CC-9E9E-4EF7-BAF4-195F0506FDC1}" dt="2024-04-03T23:35:19.197" v="544"/>
          <ac:spMkLst>
            <pc:docMk/>
            <pc:sldMk cId="358733448" sldId="280"/>
            <ac:spMk id="96" creationId="{44AD29B6-BF3B-4407-9E75-52DF8E3B29F1}"/>
          </ac:spMkLst>
        </pc:spChg>
        <pc:spChg chg="add">
          <ac:chgData name="Amankumarnar Bhatu" userId="S::bhat0135@algonquinlive.com::ad073f0b-058d-4c3e-8460-76a6582a277b" providerId="AD" clId="Web-{CFA306CC-9E9E-4EF7-BAF4-195F0506FDC1}" dt="2024-04-03T23:35:19.197" v="544"/>
          <ac:spMkLst>
            <pc:docMk/>
            <pc:sldMk cId="358733448" sldId="280"/>
            <ac:spMk id="97" creationId="{55F8BA08-3E38-4B70-B93A-74F08E092206}"/>
          </ac:spMkLst>
        </pc:spChg>
        <pc:spChg chg="add">
          <ac:chgData name="Amankumarnar Bhatu" userId="S::bhat0135@algonquinlive.com::ad073f0b-058d-4c3e-8460-76a6582a277b" providerId="AD" clId="Web-{CFA306CC-9E9E-4EF7-BAF4-195F0506FDC1}" dt="2024-04-03T23:35:19.197" v="544"/>
          <ac:spMkLst>
            <pc:docMk/>
            <pc:sldMk cId="358733448" sldId="280"/>
            <ac:spMk id="98" creationId="{357F1B33-79AB-4A71-8CEC-4546D709B8C8}"/>
          </ac:spMkLst>
        </pc:spChg>
        <pc:spChg chg="del mod">
          <ac:chgData name="Amankumarnar Bhatu" userId="S::bhat0135@algonquinlive.com::ad073f0b-058d-4c3e-8460-76a6582a277b" providerId="AD" clId="Web-{CFA306CC-9E9E-4EF7-BAF4-195F0506FDC1}" dt="2024-04-03T23:32:33.804" v="513"/>
          <ac:spMkLst>
            <pc:docMk/>
            <pc:sldMk cId="358733448" sldId="280"/>
            <ac:spMk id="358" creationId="{95A1F558-39A1-7448-0A4E-B79A6C6B9D43}"/>
          </ac:spMkLst>
        </pc:spChg>
        <pc:grpChg chg="add del">
          <ac:chgData name="Amankumarnar Bhatu" userId="S::bhat0135@algonquinlive.com::ad073f0b-058d-4c3e-8460-76a6582a277b" providerId="AD" clId="Web-{CFA306CC-9E9E-4EF7-BAF4-195F0506FDC1}" dt="2024-04-03T23:33:14.180" v="520"/>
          <ac:grpSpMkLst>
            <pc:docMk/>
            <pc:sldMk cId="358733448" sldId="280"/>
            <ac:grpSpMk id="61" creationId="{8A919B9C-5C01-47E4-B2F2-45F589208ABF}"/>
          </ac:grpSpMkLst>
        </pc:grpChg>
        <pc:grpChg chg="add del">
          <ac:chgData name="Amankumarnar Bhatu" userId="S::bhat0135@algonquinlive.com::ad073f0b-058d-4c3e-8460-76a6582a277b" providerId="AD" clId="Web-{CFA306CC-9E9E-4EF7-BAF4-195F0506FDC1}" dt="2024-04-03T23:33:33.571" v="522"/>
          <ac:grpSpMkLst>
            <pc:docMk/>
            <pc:sldMk cId="358733448" sldId="280"/>
            <ac:grpSpMk id="63" creationId="{B3F7A3C7-0737-4E57-B30E-8EEFE638B401}"/>
          </ac:grpSpMkLst>
        </pc:grpChg>
        <pc:grpChg chg="add del">
          <ac:chgData name="Amankumarnar Bhatu" userId="S::bhat0135@algonquinlive.com::ad073f0b-058d-4c3e-8460-76a6582a277b" providerId="AD" clId="Web-{CFA306CC-9E9E-4EF7-BAF4-195F0506FDC1}" dt="2024-04-03T23:33:33.571" v="522"/>
          <ac:grpSpMkLst>
            <pc:docMk/>
            <pc:sldMk cId="358733448" sldId="280"/>
            <ac:grpSpMk id="67" creationId="{43F5E015-E085-4624-B431-B42414448684}"/>
          </ac:grpSpMkLst>
        </pc:grpChg>
        <pc:graphicFrameChg chg="mod modGraphic">
          <ac:chgData name="Amankumarnar Bhatu" userId="S::bhat0135@algonquinlive.com::ad073f0b-058d-4c3e-8460-76a6582a277b" providerId="AD" clId="Web-{CFA306CC-9E9E-4EF7-BAF4-195F0506FDC1}" dt="2024-04-03T23:35:19.197" v="544"/>
          <ac:graphicFrameMkLst>
            <pc:docMk/>
            <pc:sldMk cId="358733448" sldId="280"/>
            <ac:graphicFrameMk id="54" creationId="{F84CC73D-A34B-9123-8599-67D4ABF3EAD3}"/>
          </ac:graphicFrameMkLst>
        </pc:graphicFrameChg>
        <pc:picChg chg="add del">
          <ac:chgData name="Amankumarnar Bhatu" userId="S::bhat0135@algonquinlive.com::ad073f0b-058d-4c3e-8460-76a6582a277b" providerId="AD" clId="Web-{CFA306CC-9E9E-4EF7-BAF4-195F0506FDC1}" dt="2024-04-03T23:33:57.227" v="530"/>
          <ac:picMkLst>
            <pc:docMk/>
            <pc:sldMk cId="358733448" sldId="280"/>
            <ac:picMk id="56" creationId="{2AC3876D-A68F-F20B-B6C7-4BD04E28573B}"/>
          </ac:picMkLst>
        </pc:picChg>
        <pc:cxnChg chg="add del">
          <ac:chgData name="Amankumarnar Bhatu" userId="S::bhat0135@algonquinlive.com::ad073f0b-058d-4c3e-8460-76a6582a277b" providerId="AD" clId="Web-{CFA306CC-9E9E-4EF7-BAF4-195F0506FDC1}" dt="2024-04-03T23:35:19.197" v="544"/>
          <ac:cxnSpMkLst>
            <pc:docMk/>
            <pc:sldMk cId="358733448" sldId="280"/>
            <ac:cxnSpMk id="68" creationId="{C8F51B3F-8331-4E4A-AE96-D47B1006EEAD}"/>
          </ac:cxnSpMkLst>
        </pc:cxnChg>
      </pc:sldChg>
    </pc:docChg>
  </pc:docChgLst>
  <pc:docChgLst>
    <pc:chgData name="Kathan Patel" userId="S::pate1097@algonquinlive.com::15bf512f-a87f-4a29-b1a2-99b9a917274f" providerId="AD" clId="Web-{1AEFE4A9-3F05-6EA1-CB4D-1A84B1B8C2DE}"/>
    <pc:docChg chg="addSld modSld">
      <pc:chgData name="Kathan Patel" userId="S::pate1097@algonquinlive.com::15bf512f-a87f-4a29-b1a2-99b9a917274f" providerId="AD" clId="Web-{1AEFE4A9-3F05-6EA1-CB4D-1A84B1B8C2DE}" dt="2024-04-04T17:42:10.754" v="601"/>
      <pc:docMkLst>
        <pc:docMk/>
      </pc:docMkLst>
      <pc:sldChg chg="addSp delSp modSp">
        <pc:chgData name="Kathan Patel" userId="S::pate1097@algonquinlive.com::15bf512f-a87f-4a29-b1a2-99b9a917274f" providerId="AD" clId="Web-{1AEFE4A9-3F05-6EA1-CB4D-1A84B1B8C2DE}" dt="2024-04-04T17:24:24.705" v="586" actId="20577"/>
        <pc:sldMkLst>
          <pc:docMk/>
          <pc:sldMk cId="161191858" sldId="261"/>
        </pc:sldMkLst>
        <pc:spChg chg="mod">
          <ac:chgData name="Kathan Patel" userId="S::pate1097@algonquinlive.com::15bf512f-a87f-4a29-b1a2-99b9a917274f" providerId="AD" clId="Web-{1AEFE4A9-3F05-6EA1-CB4D-1A84B1B8C2DE}" dt="2024-04-04T17:24:24.705" v="586" actId="20577"/>
          <ac:spMkLst>
            <pc:docMk/>
            <pc:sldMk cId="161191858" sldId="261"/>
            <ac:spMk id="2" creationId="{0F404C57-B373-3096-4D3A-F784C38F74C2}"/>
          </ac:spMkLst>
        </pc:spChg>
        <pc:spChg chg="del mod">
          <ac:chgData name="Kathan Patel" userId="S::pate1097@algonquinlive.com::15bf512f-a87f-4a29-b1a2-99b9a917274f" providerId="AD" clId="Web-{1AEFE4A9-3F05-6EA1-CB4D-1A84B1B8C2DE}" dt="2024-04-04T16:43:32.445" v="504"/>
          <ac:spMkLst>
            <pc:docMk/>
            <pc:sldMk cId="161191858" sldId="261"/>
            <ac:spMk id="3" creationId="{2379A78D-7A67-7848-7B03-1EAC049AADED}"/>
          </ac:spMkLst>
        </pc:spChg>
        <pc:spChg chg="add mod">
          <ac:chgData name="Kathan Patel" userId="S::pate1097@algonquinlive.com::15bf512f-a87f-4a29-b1a2-99b9a917274f" providerId="AD" clId="Web-{1AEFE4A9-3F05-6EA1-CB4D-1A84B1B8C2DE}" dt="2024-04-04T16:48:50.482" v="510" actId="1076"/>
          <ac:spMkLst>
            <pc:docMk/>
            <pc:sldMk cId="161191858" sldId="261"/>
            <ac:spMk id="4" creationId="{E80737D4-AC7F-9F31-B1E3-0574BD4586F6}"/>
          </ac:spMkLst>
        </pc:spChg>
        <pc:spChg chg="add mod">
          <ac:chgData name="Kathan Patel" userId="S::pate1097@algonquinlive.com::15bf512f-a87f-4a29-b1a2-99b9a917274f" providerId="AD" clId="Web-{1AEFE4A9-3F05-6EA1-CB4D-1A84B1B8C2DE}" dt="2024-04-04T15:13:26.619" v="18"/>
          <ac:spMkLst>
            <pc:docMk/>
            <pc:sldMk cId="161191858" sldId="261"/>
            <ac:spMk id="5" creationId="{44AB9B00-B338-50EB-D304-C3C8C09CFBEC}"/>
          </ac:spMkLst>
        </pc:spChg>
        <pc:spChg chg="add mod">
          <ac:chgData name="Kathan Patel" userId="S::pate1097@algonquinlive.com::15bf512f-a87f-4a29-b1a2-99b9a917274f" providerId="AD" clId="Web-{1AEFE4A9-3F05-6EA1-CB4D-1A84B1B8C2DE}" dt="2024-04-04T16:42:28.221" v="503"/>
          <ac:spMkLst>
            <pc:docMk/>
            <pc:sldMk cId="161191858" sldId="261"/>
            <ac:spMk id="6" creationId="{E575DFEA-936A-8CE2-5838-8F519BD43BE8}"/>
          </ac:spMkLst>
        </pc:spChg>
        <pc:spChg chg="add mod topLvl">
          <ac:chgData name="Kathan Patel" userId="S::pate1097@algonquinlive.com::15bf512f-a87f-4a29-b1a2-99b9a917274f" providerId="AD" clId="Web-{1AEFE4A9-3F05-6EA1-CB4D-1A84B1B8C2DE}" dt="2024-04-04T15:34:00.208" v="143" actId="14100"/>
          <ac:spMkLst>
            <pc:docMk/>
            <pc:sldMk cId="161191858" sldId="261"/>
            <ac:spMk id="8" creationId="{EA2731D8-0F6B-6743-00AD-A60F8759930D}"/>
          </ac:spMkLst>
        </pc:spChg>
        <pc:spChg chg="add mod ord">
          <ac:chgData name="Kathan Patel" userId="S::pate1097@algonquinlive.com::15bf512f-a87f-4a29-b1a2-99b9a917274f" providerId="AD" clId="Web-{1AEFE4A9-3F05-6EA1-CB4D-1A84B1B8C2DE}" dt="2024-04-04T16:42:18.767" v="502"/>
          <ac:spMkLst>
            <pc:docMk/>
            <pc:sldMk cId="161191858" sldId="261"/>
            <ac:spMk id="9" creationId="{704CA40C-9C40-0462-F31B-148053E8D650}"/>
          </ac:spMkLst>
        </pc:spChg>
        <pc:spChg chg="add mod">
          <ac:chgData name="Kathan Patel" userId="S::pate1097@algonquinlive.com::15bf512f-a87f-4a29-b1a2-99b9a917274f" providerId="AD" clId="Web-{1AEFE4A9-3F05-6EA1-CB4D-1A84B1B8C2DE}" dt="2024-04-04T16:49:24.076" v="514" actId="1076"/>
          <ac:spMkLst>
            <pc:docMk/>
            <pc:sldMk cId="161191858" sldId="261"/>
            <ac:spMk id="10" creationId="{BC972D39-465B-62F9-2372-49871A7869BC}"/>
          </ac:spMkLst>
        </pc:spChg>
        <pc:spChg chg="add mod">
          <ac:chgData name="Kathan Patel" userId="S::pate1097@algonquinlive.com::15bf512f-a87f-4a29-b1a2-99b9a917274f" providerId="AD" clId="Web-{1AEFE4A9-3F05-6EA1-CB4D-1A84B1B8C2DE}" dt="2024-04-04T16:49:14.357" v="513" actId="1076"/>
          <ac:spMkLst>
            <pc:docMk/>
            <pc:sldMk cId="161191858" sldId="261"/>
            <ac:spMk id="11" creationId="{3C6163CD-87E7-D1BA-0F44-09FBEEF4F085}"/>
          </ac:spMkLst>
        </pc:spChg>
        <pc:spChg chg="add mod ord">
          <ac:chgData name="Kathan Patel" userId="S::pate1097@algonquinlive.com::15bf512f-a87f-4a29-b1a2-99b9a917274f" providerId="AD" clId="Web-{1AEFE4A9-3F05-6EA1-CB4D-1A84B1B8C2DE}" dt="2024-04-04T15:34:05.349" v="144" actId="1076"/>
          <ac:spMkLst>
            <pc:docMk/>
            <pc:sldMk cId="161191858" sldId="261"/>
            <ac:spMk id="12" creationId="{89CFAA15-500D-49C0-2225-DA7D5C2D93BF}"/>
          </ac:spMkLst>
        </pc:spChg>
        <pc:spChg chg="add mod">
          <ac:chgData name="Kathan Patel" userId="S::pate1097@algonquinlive.com::15bf512f-a87f-4a29-b1a2-99b9a917274f" providerId="AD" clId="Web-{1AEFE4A9-3F05-6EA1-CB4D-1A84B1B8C2DE}" dt="2024-04-04T16:50:06.796" v="515" actId="1076"/>
          <ac:spMkLst>
            <pc:docMk/>
            <pc:sldMk cId="161191858" sldId="261"/>
            <ac:spMk id="13" creationId="{82548C64-0BDA-92BA-963C-BB62C6E95CD6}"/>
          </ac:spMkLst>
        </pc:spChg>
        <pc:spChg chg="add mod topLvl">
          <ac:chgData name="Kathan Patel" userId="S::pate1097@algonquinlive.com::15bf512f-a87f-4a29-b1a2-99b9a917274f" providerId="AD" clId="Web-{1AEFE4A9-3F05-6EA1-CB4D-1A84B1B8C2DE}" dt="2024-04-04T15:31:42.629" v="118"/>
          <ac:spMkLst>
            <pc:docMk/>
            <pc:sldMk cId="161191858" sldId="261"/>
            <ac:spMk id="14" creationId="{2308CB54-ABC8-8EA6-A0F4-2FAAE65F6687}"/>
          </ac:spMkLst>
        </pc:spChg>
        <pc:spChg chg="add del mod">
          <ac:chgData name="Kathan Patel" userId="S::pate1097@algonquinlive.com::15bf512f-a87f-4a29-b1a2-99b9a917274f" providerId="AD" clId="Web-{1AEFE4A9-3F05-6EA1-CB4D-1A84B1B8C2DE}" dt="2024-04-04T16:47:15.886" v="509"/>
          <ac:spMkLst>
            <pc:docMk/>
            <pc:sldMk cId="161191858" sldId="261"/>
            <ac:spMk id="15" creationId="{4CB73FE8-02D5-ED08-F79D-086817EF226B}"/>
          </ac:spMkLst>
        </pc:spChg>
        <pc:spChg chg="mod">
          <ac:chgData name="Kathan Patel" userId="S::pate1097@algonquinlive.com::15bf512f-a87f-4a29-b1a2-99b9a917274f" providerId="AD" clId="Web-{1AEFE4A9-3F05-6EA1-CB4D-1A84B1B8C2DE}" dt="2024-04-04T17:17:44.652" v="557" actId="14100"/>
          <ac:spMkLst>
            <pc:docMk/>
            <pc:sldMk cId="161191858" sldId="261"/>
            <ac:spMk id="34" creationId="{CA9B855A-FBC5-FFF5-268E-182223D1AA65}"/>
          </ac:spMkLst>
        </pc:spChg>
        <pc:spChg chg="mod">
          <ac:chgData name="Kathan Patel" userId="S::pate1097@algonquinlive.com::15bf512f-a87f-4a29-b1a2-99b9a917274f" providerId="AD" clId="Web-{1AEFE4A9-3F05-6EA1-CB4D-1A84B1B8C2DE}" dt="2024-04-04T17:18:40.715" v="564" actId="20577"/>
          <ac:spMkLst>
            <pc:docMk/>
            <pc:sldMk cId="161191858" sldId="261"/>
            <ac:spMk id="42" creationId="{3A31C8AC-AFFC-3D7D-65F8-750ABFD2993F}"/>
          </ac:spMkLst>
        </pc:spChg>
        <pc:grpChg chg="add mod">
          <ac:chgData name="Kathan Patel" userId="S::pate1097@algonquinlive.com::15bf512f-a87f-4a29-b1a2-99b9a917274f" providerId="AD" clId="Web-{1AEFE4A9-3F05-6EA1-CB4D-1A84B1B8C2DE}" dt="2024-04-04T16:48:54.466" v="511" actId="1076"/>
          <ac:grpSpMkLst>
            <pc:docMk/>
            <pc:sldMk cId="161191858" sldId="261"/>
            <ac:grpSpMk id="7" creationId="{5E834BD0-98A9-6AF3-FF6E-AC8505C26B8D}"/>
          </ac:grpSpMkLst>
        </pc:grpChg>
        <pc:grpChg chg="add del">
          <ac:chgData name="Kathan Patel" userId="S::pate1097@algonquinlive.com::15bf512f-a87f-4a29-b1a2-99b9a917274f" providerId="AD" clId="Web-{1AEFE4A9-3F05-6EA1-CB4D-1A84B1B8C2DE}" dt="2024-04-04T15:31:42.629" v="118"/>
          <ac:grpSpMkLst>
            <pc:docMk/>
            <pc:sldMk cId="161191858" sldId="261"/>
            <ac:grpSpMk id="15" creationId="{48AA4A14-6FCE-3D7F-C1A3-B2FBDD04ADE9}"/>
          </ac:grpSpMkLst>
        </pc:grpChg>
        <pc:grpChg chg="add mod">
          <ac:chgData name="Kathan Patel" userId="S::pate1097@algonquinlive.com::15bf512f-a87f-4a29-b1a2-99b9a917274f" providerId="AD" clId="Web-{1AEFE4A9-3F05-6EA1-CB4D-1A84B1B8C2DE}" dt="2024-04-04T15:33:54.365" v="142" actId="1076"/>
          <ac:grpSpMkLst>
            <pc:docMk/>
            <pc:sldMk cId="161191858" sldId="261"/>
            <ac:grpSpMk id="16" creationId="{4D3EAED3-1045-F65D-25CC-AFA7C0586841}"/>
          </ac:grpSpMkLst>
        </pc:grpChg>
        <pc:grpChg chg="add mod">
          <ac:chgData name="Kathan Patel" userId="S::pate1097@algonquinlive.com::15bf512f-a87f-4a29-b1a2-99b9a917274f" providerId="AD" clId="Web-{1AEFE4A9-3F05-6EA1-CB4D-1A84B1B8C2DE}" dt="2024-04-04T16:49:03.263" v="512" actId="1076"/>
          <ac:grpSpMkLst>
            <pc:docMk/>
            <pc:sldMk cId="161191858" sldId="261"/>
            <ac:grpSpMk id="17" creationId="{0F12DD61-B3F1-6825-1E2E-DE8BAC7447C5}"/>
          </ac:grpSpMkLst>
        </pc:grpChg>
        <pc:grpChg chg="mod">
          <ac:chgData name="Kathan Patel" userId="S::pate1097@algonquinlive.com::15bf512f-a87f-4a29-b1a2-99b9a917274f" providerId="AD" clId="Web-{1AEFE4A9-3F05-6EA1-CB4D-1A84B1B8C2DE}" dt="2024-04-04T17:10:33.910" v="541" actId="14100"/>
          <ac:grpSpMkLst>
            <pc:docMk/>
            <pc:sldMk cId="161191858" sldId="261"/>
            <ac:grpSpMk id="22" creationId="{CCD7B405-B5AA-CE5C-7A2E-33A4BD4E114C}"/>
          </ac:grpSpMkLst>
        </pc:grpChg>
      </pc:sldChg>
      <pc:sldChg chg="addSp delSp modSp">
        <pc:chgData name="Kathan Patel" userId="S::pate1097@algonquinlive.com::15bf512f-a87f-4a29-b1a2-99b9a917274f" providerId="AD" clId="Web-{1AEFE4A9-3F05-6EA1-CB4D-1A84B1B8C2DE}" dt="2024-04-04T17:42:10.754" v="601"/>
        <pc:sldMkLst>
          <pc:docMk/>
          <pc:sldMk cId="644479971" sldId="262"/>
        </pc:sldMkLst>
        <pc:spChg chg="mod">
          <ac:chgData name="Kathan Patel" userId="S::pate1097@algonquinlive.com::15bf512f-a87f-4a29-b1a2-99b9a917274f" providerId="AD" clId="Web-{1AEFE4A9-3F05-6EA1-CB4D-1A84B1B8C2DE}" dt="2024-04-04T16:35:27.354" v="492" actId="20577"/>
          <ac:spMkLst>
            <pc:docMk/>
            <pc:sldMk cId="644479971" sldId="262"/>
            <ac:spMk id="2" creationId="{E6E5BF1D-43C9-0673-754F-012C331BBBE5}"/>
          </ac:spMkLst>
        </pc:spChg>
        <pc:spChg chg="add del">
          <ac:chgData name="Kathan Patel" userId="S::pate1097@algonquinlive.com::15bf512f-a87f-4a29-b1a2-99b9a917274f" providerId="AD" clId="Web-{1AEFE4A9-3F05-6EA1-CB4D-1A84B1B8C2DE}" dt="2024-04-04T16:37:03.090" v="495"/>
          <ac:spMkLst>
            <pc:docMk/>
            <pc:sldMk cId="644479971" sldId="262"/>
            <ac:spMk id="3" creationId="{09C529B3-B56E-CF81-56C7-6F6D0FE988A5}"/>
          </ac:spMkLst>
        </pc:spChg>
        <pc:spChg chg="del">
          <ac:chgData name="Kathan Patel" userId="S::pate1097@algonquinlive.com::15bf512f-a87f-4a29-b1a2-99b9a917274f" providerId="AD" clId="Web-{1AEFE4A9-3F05-6EA1-CB4D-1A84B1B8C2DE}" dt="2024-04-04T16:14:15.786" v="270"/>
          <ac:spMkLst>
            <pc:docMk/>
            <pc:sldMk cId="644479971" sldId="262"/>
            <ac:spMk id="3" creationId="{483E63D4-7EE8-6EA5-B73D-BAF4E008D719}"/>
          </ac:spMkLst>
        </pc:spChg>
        <pc:grpChg chg="add del">
          <ac:chgData name="Kathan Patel" userId="S::pate1097@algonquinlive.com::15bf512f-a87f-4a29-b1a2-99b9a917274f" providerId="AD" clId="Web-{1AEFE4A9-3F05-6EA1-CB4D-1A84B1B8C2DE}" dt="2024-04-04T16:13:52.160" v="269"/>
          <ac:grpSpMkLst>
            <pc:docMk/>
            <pc:sldMk cId="644479971" sldId="262"/>
            <ac:grpSpMk id="7" creationId="{76C8E5FE-DEF3-08BB-7A28-47A70399C775}"/>
          </ac:grpSpMkLst>
        </pc:grpChg>
        <pc:graphicFrameChg chg="add mod ord modGraphic">
          <ac:chgData name="Kathan Patel" userId="S::pate1097@algonquinlive.com::15bf512f-a87f-4a29-b1a2-99b9a917274f" providerId="AD" clId="Web-{1AEFE4A9-3F05-6EA1-CB4D-1A84B1B8C2DE}" dt="2024-04-04T17:42:10.754" v="601"/>
          <ac:graphicFrameMkLst>
            <pc:docMk/>
            <pc:sldMk cId="644479971" sldId="262"/>
            <ac:graphicFrameMk id="9" creationId="{C529BE76-AEB9-9942-2A77-D36A3356F16E}"/>
          </ac:graphicFrameMkLst>
        </pc:graphicFrameChg>
        <pc:picChg chg="add mod">
          <ac:chgData name="Kathan Patel" userId="S::pate1097@algonquinlive.com::15bf512f-a87f-4a29-b1a2-99b9a917274f" providerId="AD" clId="Web-{1AEFE4A9-3F05-6EA1-CB4D-1A84B1B8C2DE}" dt="2024-04-04T16:40:37.656" v="500" actId="1076"/>
          <ac:picMkLst>
            <pc:docMk/>
            <pc:sldMk cId="644479971" sldId="262"/>
            <ac:picMk id="4" creationId="{9C3ED4AD-A9BA-332A-FF0F-4B19B4B2DCC8}"/>
          </ac:picMkLst>
        </pc:picChg>
      </pc:sldChg>
      <pc:sldChg chg="modSp">
        <pc:chgData name="Kathan Patel" userId="S::pate1097@algonquinlive.com::15bf512f-a87f-4a29-b1a2-99b9a917274f" providerId="AD" clId="Web-{1AEFE4A9-3F05-6EA1-CB4D-1A84B1B8C2DE}" dt="2024-04-04T15:19:40.685" v="30" actId="20577"/>
        <pc:sldMkLst>
          <pc:docMk/>
          <pc:sldMk cId="1108648425" sldId="276"/>
        </pc:sldMkLst>
        <pc:spChg chg="mod">
          <ac:chgData name="Kathan Patel" userId="S::pate1097@algonquinlive.com::15bf512f-a87f-4a29-b1a2-99b9a917274f" providerId="AD" clId="Web-{1AEFE4A9-3F05-6EA1-CB4D-1A84B1B8C2DE}" dt="2024-04-04T15:19:40.685" v="30" actId="20577"/>
          <ac:spMkLst>
            <pc:docMk/>
            <pc:sldMk cId="1108648425" sldId="276"/>
            <ac:spMk id="6" creationId="{70282719-4336-FEC1-80F4-6D415D31632E}"/>
          </ac:spMkLst>
        </pc:spChg>
      </pc:sldChg>
      <pc:sldChg chg="addSp delSp modSp new">
        <pc:chgData name="Kathan Patel" userId="S::pate1097@algonquinlive.com::15bf512f-a87f-4a29-b1a2-99b9a917274f" providerId="AD" clId="Web-{1AEFE4A9-3F05-6EA1-CB4D-1A84B1B8C2DE}" dt="2024-04-04T17:24:32.752" v="587" actId="14100"/>
        <pc:sldMkLst>
          <pc:docMk/>
          <pc:sldMk cId="2423808251" sldId="287"/>
        </pc:sldMkLst>
        <pc:spChg chg="mod ord">
          <ac:chgData name="Kathan Patel" userId="S::pate1097@algonquinlive.com::15bf512f-a87f-4a29-b1a2-99b9a917274f" providerId="AD" clId="Web-{1AEFE4A9-3F05-6EA1-CB4D-1A84B1B8C2DE}" dt="2024-04-04T17:22:58.391" v="575" actId="1076"/>
          <ac:spMkLst>
            <pc:docMk/>
            <pc:sldMk cId="2423808251" sldId="287"/>
            <ac:spMk id="2" creationId="{80761C87-D5E6-A225-8736-64D796AB1AB5}"/>
          </ac:spMkLst>
        </pc:spChg>
        <pc:spChg chg="add mod">
          <ac:chgData name="Kathan Patel" userId="S::pate1097@algonquinlive.com::15bf512f-a87f-4a29-b1a2-99b9a917274f" providerId="AD" clId="Web-{1AEFE4A9-3F05-6EA1-CB4D-1A84B1B8C2DE}" dt="2024-04-04T16:01:06.351" v="192"/>
          <ac:spMkLst>
            <pc:docMk/>
            <pc:sldMk cId="2423808251" sldId="287"/>
            <ac:spMk id="4" creationId="{C73536E7-322C-3321-D64B-0F76556B40B7}"/>
          </ac:spMkLst>
        </pc:spChg>
        <pc:spChg chg="add mod">
          <ac:chgData name="Kathan Patel" userId="S::pate1097@algonquinlive.com::15bf512f-a87f-4a29-b1a2-99b9a917274f" providerId="AD" clId="Web-{1AEFE4A9-3F05-6EA1-CB4D-1A84B1B8C2DE}" dt="2024-04-04T16:21:47.731" v="383" actId="1076"/>
          <ac:spMkLst>
            <pc:docMk/>
            <pc:sldMk cId="2423808251" sldId="287"/>
            <ac:spMk id="5" creationId="{700155C7-7F92-C164-4797-B7CB2BAA9EB6}"/>
          </ac:spMkLst>
        </pc:spChg>
        <pc:spChg chg="add mod">
          <ac:chgData name="Kathan Patel" userId="S::pate1097@algonquinlive.com::15bf512f-a87f-4a29-b1a2-99b9a917274f" providerId="AD" clId="Web-{1AEFE4A9-3F05-6EA1-CB4D-1A84B1B8C2DE}" dt="2024-04-04T16:01:02.241" v="191"/>
          <ac:spMkLst>
            <pc:docMk/>
            <pc:sldMk cId="2423808251" sldId="287"/>
            <ac:spMk id="6" creationId="{5390108A-2A2F-9C96-E2FD-1523FE1C997F}"/>
          </ac:spMkLst>
        </pc:spChg>
        <pc:spChg chg="add mod">
          <ac:chgData name="Kathan Patel" userId="S::pate1097@algonquinlive.com::15bf512f-a87f-4a29-b1a2-99b9a917274f" providerId="AD" clId="Web-{1AEFE4A9-3F05-6EA1-CB4D-1A84B1B8C2DE}" dt="2024-04-04T16:00:36.413" v="188" actId="1076"/>
          <ac:spMkLst>
            <pc:docMk/>
            <pc:sldMk cId="2423808251" sldId="287"/>
            <ac:spMk id="7" creationId="{9E30071F-1FF6-DAAB-531B-79E401E8E81A}"/>
          </ac:spMkLst>
        </pc:spChg>
        <pc:spChg chg="add mod">
          <ac:chgData name="Kathan Patel" userId="S::pate1097@algonquinlive.com::15bf512f-a87f-4a29-b1a2-99b9a917274f" providerId="AD" clId="Web-{1AEFE4A9-3F05-6EA1-CB4D-1A84B1B8C2DE}" dt="2024-04-04T16:00:51.725" v="190" actId="14100"/>
          <ac:spMkLst>
            <pc:docMk/>
            <pc:sldMk cId="2423808251" sldId="287"/>
            <ac:spMk id="8" creationId="{D7202FDF-1DD6-BBA9-41B8-CFB86F71C580}"/>
          </ac:spMkLst>
        </pc:spChg>
        <pc:spChg chg="add mod">
          <ac:chgData name="Kathan Patel" userId="S::pate1097@algonquinlive.com::15bf512f-a87f-4a29-b1a2-99b9a917274f" providerId="AD" clId="Web-{1AEFE4A9-3F05-6EA1-CB4D-1A84B1B8C2DE}" dt="2024-04-04T16:03:09.400" v="240" actId="14100"/>
          <ac:spMkLst>
            <pc:docMk/>
            <pc:sldMk cId="2423808251" sldId="287"/>
            <ac:spMk id="9" creationId="{BF15C1E0-EFE4-5831-C6C4-601622FE0735}"/>
          </ac:spMkLst>
        </pc:spChg>
        <pc:spChg chg="add del mod">
          <ac:chgData name="Kathan Patel" userId="S::pate1097@algonquinlive.com::15bf512f-a87f-4a29-b1a2-99b9a917274f" providerId="AD" clId="Web-{1AEFE4A9-3F05-6EA1-CB4D-1A84B1B8C2DE}" dt="2024-04-04T16:02:22.461" v="228"/>
          <ac:spMkLst>
            <pc:docMk/>
            <pc:sldMk cId="2423808251" sldId="287"/>
            <ac:spMk id="10" creationId="{6EBED42A-DF7F-4640-8376-BE7F46A6BEF5}"/>
          </ac:spMkLst>
        </pc:spChg>
        <pc:spChg chg="add mod ord">
          <ac:chgData name="Kathan Patel" userId="S::pate1097@algonquinlive.com::15bf512f-a87f-4a29-b1a2-99b9a917274f" providerId="AD" clId="Web-{1AEFE4A9-3F05-6EA1-CB4D-1A84B1B8C2DE}" dt="2024-04-04T16:10:31.016" v="257"/>
          <ac:spMkLst>
            <pc:docMk/>
            <pc:sldMk cId="2423808251" sldId="287"/>
            <ac:spMk id="11" creationId="{7355D87D-6110-B53A-A2FD-60DAF83A90EC}"/>
          </ac:spMkLst>
        </pc:spChg>
        <pc:spChg chg="add mod">
          <ac:chgData name="Kathan Patel" userId="S::pate1097@algonquinlive.com::15bf512f-a87f-4a29-b1a2-99b9a917274f" providerId="AD" clId="Web-{1AEFE4A9-3F05-6EA1-CB4D-1A84B1B8C2DE}" dt="2024-04-04T16:21:52.528" v="384" actId="20577"/>
          <ac:spMkLst>
            <pc:docMk/>
            <pc:sldMk cId="2423808251" sldId="287"/>
            <ac:spMk id="14" creationId="{4F14C19B-8A84-1E0E-F6D5-22E9EB0C06E6}"/>
          </ac:spMkLst>
        </pc:spChg>
        <pc:spChg chg="add mod ord">
          <ac:chgData name="Kathan Patel" userId="S::pate1097@algonquinlive.com::15bf512f-a87f-4a29-b1a2-99b9a917274f" providerId="AD" clId="Web-{1AEFE4A9-3F05-6EA1-CB4D-1A84B1B8C2DE}" dt="2024-04-04T16:23:35.655" v="390" actId="1076"/>
          <ac:spMkLst>
            <pc:docMk/>
            <pc:sldMk cId="2423808251" sldId="287"/>
            <ac:spMk id="16" creationId="{E5D542F3-6E9A-D911-7A52-27A62B4FCF0F}"/>
          </ac:spMkLst>
        </pc:spChg>
        <pc:spChg chg="add mod ord">
          <ac:chgData name="Kathan Patel" userId="S::pate1097@algonquinlive.com::15bf512f-a87f-4a29-b1a2-99b9a917274f" providerId="AD" clId="Web-{1AEFE4A9-3F05-6EA1-CB4D-1A84B1B8C2DE}" dt="2024-04-04T16:34:58.916" v="480" actId="14100"/>
          <ac:spMkLst>
            <pc:docMk/>
            <pc:sldMk cId="2423808251" sldId="287"/>
            <ac:spMk id="18" creationId="{A4F86731-2DE8-709C-EFBA-336CDFADB35C}"/>
          </ac:spMkLst>
        </pc:spChg>
        <pc:spChg chg="add del mod">
          <ac:chgData name="Kathan Patel" userId="S::pate1097@algonquinlive.com::15bf512f-a87f-4a29-b1a2-99b9a917274f" providerId="AD" clId="Web-{1AEFE4A9-3F05-6EA1-CB4D-1A84B1B8C2DE}" dt="2024-04-04T16:27:30.909" v="407"/>
          <ac:spMkLst>
            <pc:docMk/>
            <pc:sldMk cId="2423808251" sldId="287"/>
            <ac:spMk id="19" creationId="{E5738CAB-A7E1-FDA6-30D9-0C4397CB49DF}"/>
          </ac:spMkLst>
        </pc:spChg>
        <pc:spChg chg="add mod">
          <ac:chgData name="Kathan Patel" userId="S::pate1097@algonquinlive.com::15bf512f-a87f-4a29-b1a2-99b9a917274f" providerId="AD" clId="Web-{1AEFE4A9-3F05-6EA1-CB4D-1A84B1B8C2DE}" dt="2024-04-04T16:30:23.802" v="437" actId="14100"/>
          <ac:spMkLst>
            <pc:docMk/>
            <pc:sldMk cId="2423808251" sldId="287"/>
            <ac:spMk id="20" creationId="{CCB7B32F-859F-AC84-CBD1-063448237276}"/>
          </ac:spMkLst>
        </pc:spChg>
        <pc:spChg chg="add mod">
          <ac:chgData name="Kathan Patel" userId="S::pate1097@algonquinlive.com::15bf512f-a87f-4a29-b1a2-99b9a917274f" providerId="AD" clId="Web-{1AEFE4A9-3F05-6EA1-CB4D-1A84B1B8C2DE}" dt="2024-04-04T16:34:44.463" v="478" actId="20577"/>
          <ac:spMkLst>
            <pc:docMk/>
            <pc:sldMk cId="2423808251" sldId="287"/>
            <ac:spMk id="21" creationId="{BE8D2EC6-3C44-1EEC-3CD7-CB5A2FEFE615}"/>
          </ac:spMkLst>
        </pc:spChg>
        <pc:spChg chg="add mod">
          <ac:chgData name="Kathan Patel" userId="S::pate1097@algonquinlive.com::15bf512f-a87f-4a29-b1a2-99b9a917274f" providerId="AD" clId="Web-{1AEFE4A9-3F05-6EA1-CB4D-1A84B1B8C2DE}" dt="2024-04-04T17:24:32.752" v="587" actId="14100"/>
          <ac:spMkLst>
            <pc:docMk/>
            <pc:sldMk cId="2423808251" sldId="287"/>
            <ac:spMk id="22" creationId="{7BBD7E6F-9D97-F566-EFA3-B3651781F83B}"/>
          </ac:spMkLst>
        </pc:spChg>
        <pc:grpChg chg="add ord">
          <ac:chgData name="Kathan Patel" userId="S::pate1097@algonquinlive.com::15bf512f-a87f-4a29-b1a2-99b9a917274f" providerId="AD" clId="Web-{1AEFE4A9-3F05-6EA1-CB4D-1A84B1B8C2DE}" dt="2024-04-04T16:11:04.642" v="259"/>
          <ac:grpSpMkLst>
            <pc:docMk/>
            <pc:sldMk cId="2423808251" sldId="287"/>
            <ac:grpSpMk id="12" creationId="{A6AD4923-777F-117E-6F3E-77A67B759A65}"/>
          </ac:grpSpMkLst>
        </pc:grpChg>
        <pc:grpChg chg="add mod">
          <ac:chgData name="Kathan Patel" userId="S::pate1097@algonquinlive.com::15bf512f-a87f-4a29-b1a2-99b9a917274f" providerId="AD" clId="Web-{1AEFE4A9-3F05-6EA1-CB4D-1A84B1B8C2DE}" dt="2024-04-04T16:22:16.903" v="386" actId="1076"/>
          <ac:grpSpMkLst>
            <pc:docMk/>
            <pc:sldMk cId="2423808251" sldId="287"/>
            <ac:grpSpMk id="13" creationId="{23250682-5380-2538-11C2-16F4B49E3D5A}"/>
          </ac:grpSpMkLst>
        </pc:grpChg>
        <pc:grpChg chg="add mod">
          <ac:chgData name="Kathan Patel" userId="S::pate1097@algonquinlive.com::15bf512f-a87f-4a29-b1a2-99b9a917274f" providerId="AD" clId="Web-{1AEFE4A9-3F05-6EA1-CB4D-1A84B1B8C2DE}" dt="2024-04-04T16:24:47.390" v="399" actId="1076"/>
          <ac:grpSpMkLst>
            <pc:docMk/>
            <pc:sldMk cId="2423808251" sldId="287"/>
            <ac:grpSpMk id="15" creationId="{BB5983EF-F25D-29AB-21AA-E87CE6F92E97}"/>
          </ac:grpSpMkLst>
        </pc:grpChg>
        <pc:grpChg chg="add mod">
          <ac:chgData name="Kathan Patel" userId="S::pate1097@algonquinlive.com::15bf512f-a87f-4a29-b1a2-99b9a917274f" providerId="AD" clId="Web-{1AEFE4A9-3F05-6EA1-CB4D-1A84B1B8C2DE}" dt="2024-04-04T16:34:55.197" v="479" actId="14100"/>
          <ac:grpSpMkLst>
            <pc:docMk/>
            <pc:sldMk cId="2423808251" sldId="287"/>
            <ac:grpSpMk id="17" creationId="{7AA3B18E-71FB-195B-842A-EE52E637DEB5}"/>
          </ac:grpSpMkLst>
        </pc:grpChg>
      </pc:sldChg>
      <pc:sldChg chg="addSp delSp modSp new">
        <pc:chgData name="Kathan Patel" userId="S::pate1097@algonquinlive.com::15bf512f-a87f-4a29-b1a2-99b9a917274f" providerId="AD" clId="Web-{1AEFE4A9-3F05-6EA1-CB4D-1A84B1B8C2DE}" dt="2024-04-04T17:32:16.682" v="593" actId="20577"/>
        <pc:sldMkLst>
          <pc:docMk/>
          <pc:sldMk cId="943867249" sldId="288"/>
        </pc:sldMkLst>
        <pc:spChg chg="mod">
          <ac:chgData name="Kathan Patel" userId="S::pate1097@algonquinlive.com::15bf512f-a87f-4a29-b1a2-99b9a917274f" providerId="AD" clId="Web-{1AEFE4A9-3F05-6EA1-CB4D-1A84B1B8C2DE}" dt="2024-04-04T17:08:06.657" v="538"/>
          <ac:spMkLst>
            <pc:docMk/>
            <pc:sldMk cId="943867249" sldId="288"/>
            <ac:spMk id="2" creationId="{C59890DE-50EF-7441-D84E-4F5B92EDE0CD}"/>
          </ac:spMkLst>
        </pc:spChg>
        <pc:spChg chg="mod">
          <ac:chgData name="Kathan Patel" userId="S::pate1097@algonquinlive.com::15bf512f-a87f-4a29-b1a2-99b9a917274f" providerId="AD" clId="Web-{1AEFE4A9-3F05-6EA1-CB4D-1A84B1B8C2DE}" dt="2024-04-04T17:32:16.682" v="593" actId="20577"/>
          <ac:spMkLst>
            <pc:docMk/>
            <pc:sldMk cId="943867249" sldId="288"/>
            <ac:spMk id="3" creationId="{F5E2522F-832E-0069-8C49-3EA6B1A13838}"/>
          </ac:spMkLst>
        </pc:spChg>
        <pc:spChg chg="add del">
          <ac:chgData name="Kathan Patel" userId="S::pate1097@algonquinlive.com::15bf512f-a87f-4a29-b1a2-99b9a917274f" providerId="AD" clId="Web-{1AEFE4A9-3F05-6EA1-CB4D-1A84B1B8C2DE}" dt="2024-04-04T17:01:06.682" v="525"/>
          <ac:spMkLst>
            <pc:docMk/>
            <pc:sldMk cId="943867249" sldId="288"/>
            <ac:spMk id="4" creationId="{39C088C9-B2B4-B90D-B8B9-81DF06DB77C7}"/>
          </ac:spMkLst>
        </pc:spChg>
        <pc:spChg chg="add del">
          <ac:chgData name="Kathan Patel" userId="S::pate1097@algonquinlive.com::15bf512f-a87f-4a29-b1a2-99b9a917274f" providerId="AD" clId="Web-{1AEFE4A9-3F05-6EA1-CB4D-1A84B1B8C2DE}" dt="2024-04-04T17:02:02.089" v="528"/>
          <ac:spMkLst>
            <pc:docMk/>
            <pc:sldMk cId="943867249" sldId="288"/>
            <ac:spMk id="5" creationId="{F4D1D5AA-50C5-AC49-8482-6BE819C92A6C}"/>
          </ac:spMkLst>
        </pc:spChg>
        <pc:spChg chg="del">
          <ac:chgData name="Kathan Patel" userId="S::pate1097@algonquinlive.com::15bf512f-a87f-4a29-b1a2-99b9a917274f" providerId="AD" clId="Web-{1AEFE4A9-3F05-6EA1-CB4D-1A84B1B8C2DE}" dt="2024-04-04T17:08:06.657" v="538"/>
          <ac:spMkLst>
            <pc:docMk/>
            <pc:sldMk cId="943867249" sldId="288"/>
            <ac:spMk id="11" creationId="{489B7BFD-8F45-4093-AD9C-91B15B0503D9}"/>
          </ac:spMkLst>
        </pc:spChg>
        <pc:spChg chg="del">
          <ac:chgData name="Kathan Patel" userId="S::pate1097@algonquinlive.com::15bf512f-a87f-4a29-b1a2-99b9a917274f" providerId="AD" clId="Web-{1AEFE4A9-3F05-6EA1-CB4D-1A84B1B8C2DE}" dt="2024-04-04T17:08:06.657" v="538"/>
          <ac:spMkLst>
            <pc:docMk/>
            <pc:sldMk cId="943867249" sldId="288"/>
            <ac:spMk id="13" creationId="{7FC918AD-C067-46DF-8F98-83352CB94660}"/>
          </ac:spMkLst>
        </pc:spChg>
        <pc:spChg chg="del">
          <ac:chgData name="Kathan Patel" userId="S::pate1097@algonquinlive.com::15bf512f-a87f-4a29-b1a2-99b9a917274f" providerId="AD" clId="Web-{1AEFE4A9-3F05-6EA1-CB4D-1A84B1B8C2DE}" dt="2024-04-04T17:08:06.657" v="538"/>
          <ac:spMkLst>
            <pc:docMk/>
            <pc:sldMk cId="943867249" sldId="288"/>
            <ac:spMk id="15" creationId="{3C1473DD-4042-44F9-A962-71F52BAE3232}"/>
          </ac:spMkLst>
        </pc:spChg>
        <pc:spChg chg="add">
          <ac:chgData name="Kathan Patel" userId="S::pate1097@algonquinlive.com::15bf512f-a87f-4a29-b1a2-99b9a917274f" providerId="AD" clId="Web-{1AEFE4A9-3F05-6EA1-CB4D-1A84B1B8C2DE}" dt="2024-04-04T17:08:06.657" v="538"/>
          <ac:spMkLst>
            <pc:docMk/>
            <pc:sldMk cId="943867249" sldId="288"/>
            <ac:spMk id="370" creationId="{47942995-B07F-4636-9A06-C6A104B260A8}"/>
          </ac:spMkLst>
        </pc:spChg>
        <pc:spChg chg="add">
          <ac:chgData name="Kathan Patel" userId="S::pate1097@algonquinlive.com::15bf512f-a87f-4a29-b1a2-99b9a917274f" providerId="AD" clId="Web-{1AEFE4A9-3F05-6EA1-CB4D-1A84B1B8C2DE}" dt="2024-04-04T17:08:06.657" v="538"/>
          <ac:spMkLst>
            <pc:docMk/>
            <pc:sldMk cId="943867249" sldId="288"/>
            <ac:spMk id="377" creationId="{B81933D1-5615-42C7-9C0B-4EB7105CCE2D}"/>
          </ac:spMkLst>
        </pc:spChg>
        <pc:spChg chg="add">
          <ac:chgData name="Kathan Patel" userId="S::pate1097@algonquinlive.com::15bf512f-a87f-4a29-b1a2-99b9a917274f" providerId="AD" clId="Web-{1AEFE4A9-3F05-6EA1-CB4D-1A84B1B8C2DE}" dt="2024-04-04T17:08:06.657" v="538"/>
          <ac:spMkLst>
            <pc:docMk/>
            <pc:sldMk cId="943867249" sldId="288"/>
            <ac:spMk id="379" creationId="{19C9EAEA-39D0-4B0E-A0EB-51E7B26740B1}"/>
          </ac:spMkLst>
        </pc:spChg>
        <pc:grpChg chg="del">
          <ac:chgData name="Kathan Patel" userId="S::pate1097@algonquinlive.com::15bf512f-a87f-4a29-b1a2-99b9a917274f" providerId="AD" clId="Web-{1AEFE4A9-3F05-6EA1-CB4D-1A84B1B8C2DE}" dt="2024-04-04T17:08:06.657" v="538"/>
          <ac:grpSpMkLst>
            <pc:docMk/>
            <pc:sldMk cId="943867249" sldId="288"/>
            <ac:grpSpMk id="17" creationId="{EC86BE98-673F-469D-B15E-8B6305CE3A58}"/>
          </ac:grpSpMkLst>
        </pc:grpChg>
        <pc:grpChg chg="del">
          <ac:chgData name="Kathan Patel" userId="S::pate1097@algonquinlive.com::15bf512f-a87f-4a29-b1a2-99b9a917274f" providerId="AD" clId="Web-{1AEFE4A9-3F05-6EA1-CB4D-1A84B1B8C2DE}" dt="2024-04-04T17:08:06.657" v="538"/>
          <ac:grpSpMkLst>
            <pc:docMk/>
            <pc:sldMk cId="943867249" sldId="288"/>
            <ac:grpSpMk id="25" creationId="{F70AAE9F-D40D-4A06-A542-AB26D8AB98F2}"/>
          </ac:grpSpMkLst>
        </pc:grpChg>
        <pc:grpChg chg="add">
          <ac:chgData name="Kathan Patel" userId="S::pate1097@algonquinlive.com::15bf512f-a87f-4a29-b1a2-99b9a917274f" providerId="AD" clId="Web-{1AEFE4A9-3F05-6EA1-CB4D-1A84B1B8C2DE}" dt="2024-04-04T17:08:06.657" v="538"/>
          <ac:grpSpMkLst>
            <pc:docMk/>
            <pc:sldMk cId="943867249" sldId="288"/>
            <ac:grpSpMk id="372" creationId="{032D8612-31EB-44CF-A1D0-14FD4C705424}"/>
          </ac:grpSpMkLst>
        </pc:grpChg>
        <pc:picChg chg="add mod">
          <ac:chgData name="Kathan Patel" userId="S::pate1097@algonquinlive.com::15bf512f-a87f-4a29-b1a2-99b9a917274f" providerId="AD" clId="Web-{1AEFE4A9-3F05-6EA1-CB4D-1A84B1B8C2DE}" dt="2024-04-04T17:08:06.657" v="538"/>
          <ac:picMkLst>
            <pc:docMk/>
            <pc:sldMk cId="943867249" sldId="288"/>
            <ac:picMk id="6" creationId="{FFFEFCC2-0431-06FF-1995-E8AB1BE2A308}"/>
          </ac:picMkLst>
        </pc:picChg>
      </pc:sldChg>
      <pc:sldChg chg="modSp">
        <pc:chgData name="Kathan Patel" userId="S::pate1097@algonquinlive.com::15bf512f-a87f-4a29-b1a2-99b9a917274f" providerId="AD" clId="Web-{1AEFE4A9-3F05-6EA1-CB4D-1A84B1B8C2DE}" dt="2024-04-04T17:36:40.233" v="597" actId="20577"/>
        <pc:sldMkLst>
          <pc:docMk/>
          <pc:sldMk cId="2342777481" sldId="291"/>
        </pc:sldMkLst>
        <pc:spChg chg="mod">
          <ac:chgData name="Kathan Patel" userId="S::pate1097@algonquinlive.com::15bf512f-a87f-4a29-b1a2-99b9a917274f" providerId="AD" clId="Web-{1AEFE4A9-3F05-6EA1-CB4D-1A84B1B8C2DE}" dt="2024-04-04T17:36:40.233" v="597" actId="20577"/>
          <ac:spMkLst>
            <pc:docMk/>
            <pc:sldMk cId="2342777481" sldId="291"/>
            <ac:spMk id="42" creationId="{CD747CE8-2F0F-B39D-F3F4-76E8D8FFB082}"/>
          </ac:spMkLst>
        </pc:spChg>
      </pc:sldChg>
      <pc:sldChg chg="modSp">
        <pc:chgData name="Kathan Patel" userId="S::pate1097@algonquinlive.com::15bf512f-a87f-4a29-b1a2-99b9a917274f" providerId="AD" clId="Web-{1AEFE4A9-3F05-6EA1-CB4D-1A84B1B8C2DE}" dt="2024-04-04T17:39:53.815" v="598" actId="1076"/>
        <pc:sldMkLst>
          <pc:docMk/>
          <pc:sldMk cId="1421025335" sldId="292"/>
        </pc:sldMkLst>
        <pc:spChg chg="mod">
          <ac:chgData name="Kathan Patel" userId="S::pate1097@algonquinlive.com::15bf512f-a87f-4a29-b1a2-99b9a917274f" providerId="AD" clId="Web-{1AEFE4A9-3F05-6EA1-CB4D-1A84B1B8C2DE}" dt="2024-04-04T17:39:53.815" v="598" actId="1076"/>
          <ac:spMkLst>
            <pc:docMk/>
            <pc:sldMk cId="1421025335" sldId="292"/>
            <ac:spMk id="47" creationId="{3BBA0B64-0B3B-9353-A25D-59151C74331F}"/>
          </ac:spMkLst>
        </pc:spChg>
      </pc:sldChg>
    </pc:docChg>
  </pc:docChgLst>
  <pc:docChgLst>
    <pc:chgData name="Rishabhbhara Panchal" userId="S::panc0036@algonquinlive.com::fc00b0b7-c6aa-4fd4-a143-36fb3c3ca48d" providerId="AD" clId="Web-{A60FC2ED-3FB9-D0F0-6642-7627D2C2296D}"/>
    <pc:docChg chg="addSld delSld modSld sldOrd">
      <pc:chgData name="Rishabhbhara Panchal" userId="S::panc0036@algonquinlive.com::fc00b0b7-c6aa-4fd4-a143-36fb3c3ca48d" providerId="AD" clId="Web-{A60FC2ED-3FB9-D0F0-6642-7627D2C2296D}" dt="2024-04-04T17:27:10.827" v="442" actId="1076"/>
      <pc:docMkLst>
        <pc:docMk/>
      </pc:docMkLst>
      <pc:sldChg chg="addSp delSp modSp">
        <pc:chgData name="Rishabhbhara Panchal" userId="S::panc0036@algonquinlive.com::fc00b0b7-c6aa-4fd4-a143-36fb3c3ca48d" providerId="AD" clId="Web-{A60FC2ED-3FB9-D0F0-6642-7627D2C2296D}" dt="2024-04-04T17:15:46.625" v="396" actId="20577"/>
        <pc:sldMkLst>
          <pc:docMk/>
          <pc:sldMk cId="1817901619" sldId="256"/>
        </pc:sldMkLst>
        <pc:spChg chg="mod">
          <ac:chgData name="Rishabhbhara Panchal" userId="S::panc0036@algonquinlive.com::fc00b0b7-c6aa-4fd4-a143-36fb3c3ca48d" providerId="AD" clId="Web-{A60FC2ED-3FB9-D0F0-6642-7627D2C2296D}" dt="2024-04-04T17:15:46.625" v="396" actId="20577"/>
          <ac:spMkLst>
            <pc:docMk/>
            <pc:sldMk cId="1817901619" sldId="256"/>
            <ac:spMk id="2" creationId="{EB3A4D9D-8B0B-C8CF-64F9-9D6DB9932CDF}"/>
          </ac:spMkLst>
        </pc:spChg>
        <pc:spChg chg="mod">
          <ac:chgData name="Rishabhbhara Panchal" userId="S::panc0036@algonquinlive.com::fc00b0b7-c6aa-4fd4-a143-36fb3c3ca48d" providerId="AD" clId="Web-{A60FC2ED-3FB9-D0F0-6642-7627D2C2296D}" dt="2024-04-04T17:15:33.469" v="395"/>
          <ac:spMkLst>
            <pc:docMk/>
            <pc:sldMk cId="1817901619" sldId="256"/>
            <ac:spMk id="3" creationId="{26EB7F87-FDCD-D436-65A1-0BA92157C749}"/>
          </ac:spMkLst>
        </pc:spChg>
        <pc:spChg chg="del">
          <ac:chgData name="Rishabhbhara Panchal" userId="S::panc0036@algonquinlive.com::fc00b0b7-c6aa-4fd4-a143-36fb3c3ca48d" providerId="AD" clId="Web-{A60FC2ED-3FB9-D0F0-6642-7627D2C2296D}" dt="2024-04-04T17:15:33.469" v="395"/>
          <ac:spMkLst>
            <pc:docMk/>
            <pc:sldMk cId="1817901619" sldId="256"/>
            <ac:spMk id="8" creationId="{0E30439A-8A5B-46EC-8283-9B6B031D40D0}"/>
          </ac:spMkLst>
        </pc:spChg>
        <pc:spChg chg="del">
          <ac:chgData name="Rishabhbhara Panchal" userId="S::panc0036@algonquinlive.com::fc00b0b7-c6aa-4fd4-a143-36fb3c3ca48d" providerId="AD" clId="Web-{A60FC2ED-3FB9-D0F0-6642-7627D2C2296D}" dt="2024-04-04T17:15:33.469" v="395"/>
          <ac:spMkLst>
            <pc:docMk/>
            <pc:sldMk cId="1817901619" sldId="256"/>
            <ac:spMk id="10" creationId="{5CEAD642-85CF-4750-8432-7C80C901F001}"/>
          </ac:spMkLst>
        </pc:spChg>
        <pc:spChg chg="del">
          <ac:chgData name="Rishabhbhara Panchal" userId="S::panc0036@algonquinlive.com::fc00b0b7-c6aa-4fd4-a143-36fb3c3ca48d" providerId="AD" clId="Web-{A60FC2ED-3FB9-D0F0-6642-7627D2C2296D}" dt="2024-04-04T17:15:33.469" v="395"/>
          <ac:spMkLst>
            <pc:docMk/>
            <pc:sldMk cId="1817901619" sldId="256"/>
            <ac:spMk id="12" creationId="{FA33EEAE-15D5-4119-8C1E-89D943F911EF}"/>
          </ac:spMkLst>
        </pc:spChg>
        <pc:spChg chg="del">
          <ac:chgData name="Rishabhbhara Panchal" userId="S::panc0036@algonquinlive.com::fc00b0b7-c6aa-4fd4-a143-36fb3c3ca48d" providerId="AD" clId="Web-{A60FC2ED-3FB9-D0F0-6642-7627D2C2296D}" dt="2024-04-04T17:15:33.469" v="395"/>
          <ac:spMkLst>
            <pc:docMk/>
            <pc:sldMk cId="1817901619" sldId="256"/>
            <ac:spMk id="14" creationId="{730D8B3B-9B80-4025-B934-26DC7D7CD231}"/>
          </ac:spMkLst>
        </pc:spChg>
        <pc:spChg chg="del">
          <ac:chgData name="Rishabhbhara Panchal" userId="S::panc0036@algonquinlive.com::fc00b0b7-c6aa-4fd4-a143-36fb3c3ca48d" providerId="AD" clId="Web-{A60FC2ED-3FB9-D0F0-6642-7627D2C2296D}" dt="2024-04-04T17:15:33.469" v="395"/>
          <ac:spMkLst>
            <pc:docMk/>
            <pc:sldMk cId="1817901619" sldId="256"/>
            <ac:spMk id="16" creationId="{B5A1B09C-1565-46F8-B70F-621C5EB48A09}"/>
          </ac:spMkLst>
        </pc:spChg>
        <pc:spChg chg="del">
          <ac:chgData name="Rishabhbhara Panchal" userId="S::panc0036@algonquinlive.com::fc00b0b7-c6aa-4fd4-a143-36fb3c3ca48d" providerId="AD" clId="Web-{A60FC2ED-3FB9-D0F0-6642-7627D2C2296D}" dt="2024-04-04T17:15:33.469" v="395"/>
          <ac:spMkLst>
            <pc:docMk/>
            <pc:sldMk cId="1817901619" sldId="256"/>
            <ac:spMk id="18" creationId="{8C516CC8-80AC-446C-A56E-9F54B7210402}"/>
          </ac:spMkLst>
        </pc:spChg>
        <pc:spChg chg="del">
          <ac:chgData name="Rishabhbhara Panchal" userId="S::panc0036@algonquinlive.com::fc00b0b7-c6aa-4fd4-a143-36fb3c3ca48d" providerId="AD" clId="Web-{A60FC2ED-3FB9-D0F0-6642-7627D2C2296D}" dt="2024-04-04T17:15:33.469" v="395"/>
          <ac:spMkLst>
            <pc:docMk/>
            <pc:sldMk cId="1817901619" sldId="256"/>
            <ac:spMk id="20" creationId="{53947E58-F088-49F1-A3D1-DEA690192E84}"/>
          </ac:spMkLst>
        </pc:spChg>
        <pc:spChg chg="add">
          <ac:chgData name="Rishabhbhara Panchal" userId="S::panc0036@algonquinlive.com::fc00b0b7-c6aa-4fd4-a143-36fb3c3ca48d" providerId="AD" clId="Web-{A60FC2ED-3FB9-D0F0-6642-7627D2C2296D}" dt="2024-04-04T17:15:33.469" v="395"/>
          <ac:spMkLst>
            <pc:docMk/>
            <pc:sldMk cId="1817901619" sldId="256"/>
            <ac:spMk id="25" creationId="{3A397E3E-B90C-4D82-BAAA-36F7AC6A4565}"/>
          </ac:spMkLst>
        </pc:spChg>
        <pc:spChg chg="add">
          <ac:chgData name="Rishabhbhara Panchal" userId="S::panc0036@algonquinlive.com::fc00b0b7-c6aa-4fd4-a143-36fb3c3ca48d" providerId="AD" clId="Web-{A60FC2ED-3FB9-D0F0-6642-7627D2C2296D}" dt="2024-04-04T17:15:33.469" v="395"/>
          <ac:spMkLst>
            <pc:docMk/>
            <pc:sldMk cId="1817901619" sldId="256"/>
            <ac:spMk id="27" creationId="{E16C8D8F-10E9-4498-ABDB-0F923F8B6837}"/>
          </ac:spMkLst>
        </pc:spChg>
        <pc:spChg chg="add">
          <ac:chgData name="Rishabhbhara Panchal" userId="S::panc0036@algonquinlive.com::fc00b0b7-c6aa-4fd4-a143-36fb3c3ca48d" providerId="AD" clId="Web-{A60FC2ED-3FB9-D0F0-6642-7627D2C2296D}" dt="2024-04-04T17:15:33.469" v="395"/>
          <ac:spMkLst>
            <pc:docMk/>
            <pc:sldMk cId="1817901619" sldId="256"/>
            <ac:spMk id="29" creationId="{1E5A83E3-8A11-4492-BB6E-F5F2240316FB}"/>
          </ac:spMkLst>
        </pc:spChg>
        <pc:spChg chg="add">
          <ac:chgData name="Rishabhbhara Panchal" userId="S::panc0036@algonquinlive.com::fc00b0b7-c6aa-4fd4-a143-36fb3c3ca48d" providerId="AD" clId="Web-{A60FC2ED-3FB9-D0F0-6642-7627D2C2296D}" dt="2024-04-04T17:15:33.469" v="395"/>
          <ac:spMkLst>
            <pc:docMk/>
            <pc:sldMk cId="1817901619" sldId="256"/>
            <ac:spMk id="31" creationId="{8CF5E676-CA04-4CED-9F1E-5026ED66E66D}"/>
          </ac:spMkLst>
        </pc:spChg>
        <pc:spChg chg="add">
          <ac:chgData name="Rishabhbhara Panchal" userId="S::panc0036@algonquinlive.com::fc00b0b7-c6aa-4fd4-a143-36fb3c3ca48d" providerId="AD" clId="Web-{A60FC2ED-3FB9-D0F0-6642-7627D2C2296D}" dt="2024-04-04T17:15:33.469" v="395"/>
          <ac:spMkLst>
            <pc:docMk/>
            <pc:sldMk cId="1817901619" sldId="256"/>
            <ac:spMk id="33" creationId="{6BA9E676-A8FC-4C2F-8D78-C13ED8ABDBA8}"/>
          </ac:spMkLst>
        </pc:spChg>
        <pc:spChg chg="add">
          <ac:chgData name="Rishabhbhara Panchal" userId="S::panc0036@algonquinlive.com::fc00b0b7-c6aa-4fd4-a143-36fb3c3ca48d" providerId="AD" clId="Web-{A60FC2ED-3FB9-D0F0-6642-7627D2C2296D}" dt="2024-04-04T17:15:33.469" v="395"/>
          <ac:spMkLst>
            <pc:docMk/>
            <pc:sldMk cId="1817901619" sldId="256"/>
            <ac:spMk id="35" creationId="{A2B5CBEA-F125-49B6-8335-227C325B112B}"/>
          </ac:spMkLst>
        </pc:spChg>
        <pc:spChg chg="add">
          <ac:chgData name="Rishabhbhara Panchal" userId="S::panc0036@algonquinlive.com::fc00b0b7-c6aa-4fd4-a143-36fb3c3ca48d" providerId="AD" clId="Web-{A60FC2ED-3FB9-D0F0-6642-7627D2C2296D}" dt="2024-04-04T17:15:33.469" v="395"/>
          <ac:spMkLst>
            <pc:docMk/>
            <pc:sldMk cId="1817901619" sldId="256"/>
            <ac:spMk id="37" creationId="{EECD79B5-5FC5-495F-BFD6-346C16E787A7}"/>
          </ac:spMkLst>
        </pc:spChg>
        <pc:spChg chg="add">
          <ac:chgData name="Rishabhbhara Panchal" userId="S::panc0036@algonquinlive.com::fc00b0b7-c6aa-4fd4-a143-36fb3c3ca48d" providerId="AD" clId="Web-{A60FC2ED-3FB9-D0F0-6642-7627D2C2296D}" dt="2024-04-04T17:15:33.469" v="395"/>
          <ac:spMkLst>
            <pc:docMk/>
            <pc:sldMk cId="1817901619" sldId="256"/>
            <ac:spMk id="39" creationId="{2C1D3151-5F97-4860-B56C-C98BD62CC255}"/>
          </ac:spMkLst>
        </pc:spChg>
        <pc:spChg chg="add">
          <ac:chgData name="Rishabhbhara Panchal" userId="S::panc0036@algonquinlive.com::fc00b0b7-c6aa-4fd4-a143-36fb3c3ca48d" providerId="AD" clId="Web-{A60FC2ED-3FB9-D0F0-6642-7627D2C2296D}" dt="2024-04-04T17:15:33.469" v="395"/>
          <ac:spMkLst>
            <pc:docMk/>
            <pc:sldMk cId="1817901619" sldId="256"/>
            <ac:spMk id="41" creationId="{32D9D048-3063-435A-8C23-26C1907E9619}"/>
          </ac:spMkLst>
        </pc:spChg>
        <pc:spChg chg="add">
          <ac:chgData name="Rishabhbhara Panchal" userId="S::panc0036@algonquinlive.com::fc00b0b7-c6aa-4fd4-a143-36fb3c3ca48d" providerId="AD" clId="Web-{A60FC2ED-3FB9-D0F0-6642-7627D2C2296D}" dt="2024-04-04T17:15:33.469" v="395"/>
          <ac:spMkLst>
            <pc:docMk/>
            <pc:sldMk cId="1817901619" sldId="256"/>
            <ac:spMk id="43" creationId="{8DE96824-E506-4448-8704-5EC7BF7BC51B}"/>
          </ac:spMkLst>
        </pc:spChg>
        <pc:spChg chg="add">
          <ac:chgData name="Rishabhbhara Panchal" userId="S::panc0036@algonquinlive.com::fc00b0b7-c6aa-4fd4-a143-36fb3c3ca48d" providerId="AD" clId="Web-{A60FC2ED-3FB9-D0F0-6642-7627D2C2296D}" dt="2024-04-04T17:15:33.469" v="395"/>
          <ac:spMkLst>
            <pc:docMk/>
            <pc:sldMk cId="1817901619" sldId="256"/>
            <ac:spMk id="45" creationId="{4D1A5E71-B6B6-486A-8CDC-C7ABD9B903F6}"/>
          </ac:spMkLst>
        </pc:spChg>
        <pc:spChg chg="add">
          <ac:chgData name="Rishabhbhara Panchal" userId="S::panc0036@algonquinlive.com::fc00b0b7-c6aa-4fd4-a143-36fb3c3ca48d" providerId="AD" clId="Web-{A60FC2ED-3FB9-D0F0-6642-7627D2C2296D}" dt="2024-04-04T17:15:33.469" v="395"/>
          <ac:spMkLst>
            <pc:docMk/>
            <pc:sldMk cId="1817901619" sldId="256"/>
            <ac:spMk id="47" creationId="{B6C541AE-9B02-44C0-B8C6-B2DEA7ED3813}"/>
          </ac:spMkLst>
        </pc:spChg>
      </pc:sldChg>
      <pc:sldChg chg="addSp delSp modSp">
        <pc:chgData name="Rishabhbhara Panchal" userId="S::panc0036@algonquinlive.com::fc00b0b7-c6aa-4fd4-a143-36fb3c3ca48d" providerId="AD" clId="Web-{A60FC2ED-3FB9-D0F0-6642-7627D2C2296D}" dt="2024-04-04T16:19:21.130" v="77" actId="1076"/>
        <pc:sldMkLst>
          <pc:docMk/>
          <pc:sldMk cId="2344448264" sldId="257"/>
        </pc:sldMkLst>
        <pc:spChg chg="mod">
          <ac:chgData name="Rishabhbhara Panchal" userId="S::panc0036@algonquinlive.com::fc00b0b7-c6aa-4fd4-a143-36fb3c3ca48d" providerId="AD" clId="Web-{A60FC2ED-3FB9-D0F0-6642-7627D2C2296D}" dt="2024-04-04T16:19:21.130" v="77" actId="1076"/>
          <ac:spMkLst>
            <pc:docMk/>
            <pc:sldMk cId="2344448264" sldId="257"/>
            <ac:spMk id="2" creationId="{CC465845-B089-7BED-36C5-F795EAC2A286}"/>
          </ac:spMkLst>
        </pc:spChg>
        <pc:spChg chg="del">
          <ac:chgData name="Rishabhbhara Panchal" userId="S::panc0036@algonquinlive.com::fc00b0b7-c6aa-4fd4-a143-36fb3c3ca48d" providerId="AD" clId="Web-{A60FC2ED-3FB9-D0F0-6642-7627D2C2296D}" dt="2024-04-04T16:09:01.897" v="3"/>
          <ac:spMkLst>
            <pc:docMk/>
            <pc:sldMk cId="2344448264" sldId="257"/>
            <ac:spMk id="105" creationId="{BACC6370-2D7E-4714-9D71-7542949D7D5D}"/>
          </ac:spMkLst>
        </pc:spChg>
        <pc:spChg chg="del">
          <ac:chgData name="Rishabhbhara Panchal" userId="S::panc0036@algonquinlive.com::fc00b0b7-c6aa-4fd4-a143-36fb3c3ca48d" providerId="AD" clId="Web-{A60FC2ED-3FB9-D0F0-6642-7627D2C2296D}" dt="2024-04-04T16:09:01.897" v="3"/>
          <ac:spMkLst>
            <pc:docMk/>
            <pc:sldMk cId="2344448264" sldId="257"/>
            <ac:spMk id="107" creationId="{256B2C21-A230-48C0-8DF1-C46611373C44}"/>
          </ac:spMkLst>
        </pc:spChg>
        <pc:spChg chg="del">
          <ac:chgData name="Rishabhbhara Panchal" userId="S::panc0036@algonquinlive.com::fc00b0b7-c6aa-4fd4-a143-36fb3c3ca48d" providerId="AD" clId="Web-{A60FC2ED-3FB9-D0F0-6642-7627D2C2296D}" dt="2024-04-04T16:09:01.897" v="3"/>
          <ac:spMkLst>
            <pc:docMk/>
            <pc:sldMk cId="2344448264" sldId="257"/>
            <ac:spMk id="109" creationId="{3847E18C-932D-4C95-AABA-FEC7C9499AD7}"/>
          </ac:spMkLst>
        </pc:spChg>
        <pc:spChg chg="del">
          <ac:chgData name="Rishabhbhara Panchal" userId="S::panc0036@algonquinlive.com::fc00b0b7-c6aa-4fd4-a143-36fb3c3ca48d" providerId="AD" clId="Web-{A60FC2ED-3FB9-D0F0-6642-7627D2C2296D}" dt="2024-04-04T16:09:01.897" v="3"/>
          <ac:spMkLst>
            <pc:docMk/>
            <pc:sldMk cId="2344448264" sldId="257"/>
            <ac:spMk id="111" creationId="{3150CB11-0C61-439E-910F-5787759E72A0}"/>
          </ac:spMkLst>
        </pc:spChg>
        <pc:spChg chg="del">
          <ac:chgData name="Rishabhbhara Panchal" userId="S::panc0036@algonquinlive.com::fc00b0b7-c6aa-4fd4-a143-36fb3c3ca48d" providerId="AD" clId="Web-{A60FC2ED-3FB9-D0F0-6642-7627D2C2296D}" dt="2024-04-04T16:09:01.897" v="3"/>
          <ac:spMkLst>
            <pc:docMk/>
            <pc:sldMk cId="2344448264" sldId="257"/>
            <ac:spMk id="113" creationId="{43F8A58B-5155-44CE-A5FF-7647B47D0A7A}"/>
          </ac:spMkLst>
        </pc:spChg>
        <pc:spChg chg="del">
          <ac:chgData name="Rishabhbhara Panchal" userId="S::panc0036@algonquinlive.com::fc00b0b7-c6aa-4fd4-a143-36fb3c3ca48d" providerId="AD" clId="Web-{A60FC2ED-3FB9-D0F0-6642-7627D2C2296D}" dt="2024-04-04T16:09:01.897" v="3"/>
          <ac:spMkLst>
            <pc:docMk/>
            <pc:sldMk cId="2344448264" sldId="257"/>
            <ac:spMk id="115" creationId="{443F2ACA-E6D6-4028-82DD-F03C262D5DE6}"/>
          </ac:spMkLst>
        </pc:spChg>
        <pc:spChg chg="add">
          <ac:chgData name="Rishabhbhara Panchal" userId="S::panc0036@algonquinlive.com::fc00b0b7-c6aa-4fd4-a143-36fb3c3ca48d" providerId="AD" clId="Web-{A60FC2ED-3FB9-D0F0-6642-7627D2C2296D}" dt="2024-04-04T16:09:01.897" v="3"/>
          <ac:spMkLst>
            <pc:docMk/>
            <pc:sldMk cId="2344448264" sldId="257"/>
            <ac:spMk id="120" creationId="{0C541B88-1AE9-40C3-AFD5-967787C1979F}"/>
          </ac:spMkLst>
        </pc:spChg>
        <pc:spChg chg="add">
          <ac:chgData name="Rishabhbhara Panchal" userId="S::panc0036@algonquinlive.com::fc00b0b7-c6aa-4fd4-a143-36fb3c3ca48d" providerId="AD" clId="Web-{A60FC2ED-3FB9-D0F0-6642-7627D2C2296D}" dt="2024-04-04T16:09:01.897" v="3"/>
          <ac:spMkLst>
            <pc:docMk/>
            <pc:sldMk cId="2344448264" sldId="257"/>
            <ac:spMk id="122" creationId="{E5F17139-31EE-46AC-B04F-DBBD852DD6CB}"/>
          </ac:spMkLst>
        </pc:spChg>
        <pc:spChg chg="add">
          <ac:chgData name="Rishabhbhara Panchal" userId="S::panc0036@algonquinlive.com::fc00b0b7-c6aa-4fd4-a143-36fb3c3ca48d" providerId="AD" clId="Web-{A60FC2ED-3FB9-D0F0-6642-7627D2C2296D}" dt="2024-04-04T16:09:01.897" v="3"/>
          <ac:spMkLst>
            <pc:docMk/>
            <pc:sldMk cId="2344448264" sldId="257"/>
            <ac:spMk id="128" creationId="{89D16701-DA76-4F72-BB63-E2C3FFBDFE0F}"/>
          </ac:spMkLst>
        </pc:spChg>
        <pc:spChg chg="add">
          <ac:chgData name="Rishabhbhara Panchal" userId="S::panc0036@algonquinlive.com::fc00b0b7-c6aa-4fd4-a143-36fb3c3ca48d" providerId="AD" clId="Web-{A60FC2ED-3FB9-D0F0-6642-7627D2C2296D}" dt="2024-04-04T16:09:01.897" v="3"/>
          <ac:spMkLst>
            <pc:docMk/>
            <pc:sldMk cId="2344448264" sldId="257"/>
            <ac:spMk id="130" creationId="{1CC28BE1-9DC6-43FE-9582-39F091098D77}"/>
          </ac:spMkLst>
        </pc:spChg>
        <pc:grpChg chg="add">
          <ac:chgData name="Rishabhbhara Panchal" userId="S::panc0036@algonquinlive.com::fc00b0b7-c6aa-4fd4-a143-36fb3c3ca48d" providerId="AD" clId="Web-{A60FC2ED-3FB9-D0F0-6642-7627D2C2296D}" dt="2024-04-04T16:09:01.897" v="3"/>
          <ac:grpSpMkLst>
            <pc:docMk/>
            <pc:sldMk cId="2344448264" sldId="257"/>
            <ac:grpSpMk id="124" creationId="{7CF625D3-71A3-4F30-A096-8EF334E959D0}"/>
          </ac:grpSpMkLst>
        </pc:grpChg>
        <pc:grpChg chg="add">
          <ac:chgData name="Rishabhbhara Panchal" userId="S::panc0036@algonquinlive.com::fc00b0b7-c6aa-4fd4-a143-36fb3c3ca48d" providerId="AD" clId="Web-{A60FC2ED-3FB9-D0F0-6642-7627D2C2296D}" dt="2024-04-04T16:09:01.897" v="3"/>
          <ac:grpSpMkLst>
            <pc:docMk/>
            <pc:sldMk cId="2344448264" sldId="257"/>
            <ac:grpSpMk id="132" creationId="{AF9AF3F3-CE0C-4125-BDD7-346487FA0B40}"/>
          </ac:grpSpMkLst>
        </pc:grpChg>
        <pc:graphicFrameChg chg="mod modGraphic">
          <ac:chgData name="Rishabhbhara Panchal" userId="S::panc0036@algonquinlive.com::fc00b0b7-c6aa-4fd4-a143-36fb3c3ca48d" providerId="AD" clId="Web-{A60FC2ED-3FB9-D0F0-6642-7627D2C2296D}" dt="2024-04-04T16:10:08.959" v="20" actId="20577"/>
          <ac:graphicFrameMkLst>
            <pc:docMk/>
            <pc:sldMk cId="2344448264" sldId="257"/>
            <ac:graphicFrameMk id="62" creationId="{4CBFBE5D-2BD4-34E3-640D-83EAC72F33C9}"/>
          </ac:graphicFrameMkLst>
        </pc:graphicFrameChg>
      </pc:sldChg>
      <pc:sldChg chg="addSp delSp modSp">
        <pc:chgData name="Rishabhbhara Panchal" userId="S::panc0036@algonquinlive.com::fc00b0b7-c6aa-4fd4-a143-36fb3c3ca48d" providerId="AD" clId="Web-{A60FC2ED-3FB9-D0F0-6642-7627D2C2296D}" dt="2024-04-04T16:39:07.738" v="147" actId="1076"/>
        <pc:sldMkLst>
          <pc:docMk/>
          <pc:sldMk cId="1886705891" sldId="259"/>
        </pc:sldMkLst>
        <pc:spChg chg="mod">
          <ac:chgData name="Rishabhbhara Panchal" userId="S::panc0036@algonquinlive.com::fc00b0b7-c6aa-4fd4-a143-36fb3c3ca48d" providerId="AD" clId="Web-{A60FC2ED-3FB9-D0F0-6642-7627D2C2296D}" dt="2024-04-04T16:39:07.738" v="147" actId="1076"/>
          <ac:spMkLst>
            <pc:docMk/>
            <pc:sldMk cId="1886705891" sldId="259"/>
            <ac:spMk id="2" creationId="{D0E1F599-3368-904A-8964-B223682AE43F}"/>
          </ac:spMkLst>
        </pc:spChg>
        <pc:spChg chg="del">
          <ac:chgData name="Rishabhbhara Panchal" userId="S::panc0036@algonquinlive.com::fc00b0b7-c6aa-4fd4-a143-36fb3c3ca48d" providerId="AD" clId="Web-{A60FC2ED-3FB9-D0F0-6642-7627D2C2296D}" dt="2024-04-04T16:12:54.678" v="33"/>
          <ac:spMkLst>
            <pc:docMk/>
            <pc:sldMk cId="1886705891" sldId="259"/>
            <ac:spMk id="70" creationId="{2659FDB4-FCBE-4A89-B46D-43D4FA54464D}"/>
          </ac:spMkLst>
        </pc:spChg>
        <pc:spChg chg="add del">
          <ac:chgData name="Rishabhbhara Panchal" userId="S::panc0036@algonquinlive.com::fc00b0b7-c6aa-4fd4-a143-36fb3c3ca48d" providerId="AD" clId="Web-{A60FC2ED-3FB9-D0F0-6642-7627D2C2296D}" dt="2024-04-04T16:16:08.224" v="61"/>
          <ac:spMkLst>
            <pc:docMk/>
            <pc:sldMk cId="1886705891" sldId="259"/>
            <ac:spMk id="78" creationId="{0C541B88-1AE9-40C3-AFD5-967787C1979F}"/>
          </ac:spMkLst>
        </pc:spChg>
        <pc:spChg chg="add del">
          <ac:chgData name="Rishabhbhara Panchal" userId="S::panc0036@algonquinlive.com::fc00b0b7-c6aa-4fd4-a143-36fb3c3ca48d" providerId="AD" clId="Web-{A60FC2ED-3FB9-D0F0-6642-7627D2C2296D}" dt="2024-04-04T16:16:08.224" v="61"/>
          <ac:spMkLst>
            <pc:docMk/>
            <pc:sldMk cId="1886705891" sldId="259"/>
            <ac:spMk id="80" creationId="{E5F17139-31EE-46AC-B04F-DBBD852DD6CB}"/>
          </ac:spMkLst>
        </pc:spChg>
        <pc:spChg chg="add del">
          <ac:chgData name="Rishabhbhara Panchal" userId="S::panc0036@algonquinlive.com::fc00b0b7-c6aa-4fd4-a143-36fb3c3ca48d" providerId="AD" clId="Web-{A60FC2ED-3FB9-D0F0-6642-7627D2C2296D}" dt="2024-04-04T16:16:08.224" v="61"/>
          <ac:spMkLst>
            <pc:docMk/>
            <pc:sldMk cId="1886705891" sldId="259"/>
            <ac:spMk id="85" creationId="{89D16701-DA76-4F72-BB63-E2C3FFBDFE0F}"/>
          </ac:spMkLst>
        </pc:spChg>
        <pc:spChg chg="add del">
          <ac:chgData name="Rishabhbhara Panchal" userId="S::panc0036@algonquinlive.com::fc00b0b7-c6aa-4fd4-a143-36fb3c3ca48d" providerId="AD" clId="Web-{A60FC2ED-3FB9-D0F0-6642-7627D2C2296D}" dt="2024-04-04T16:16:08.224" v="61"/>
          <ac:spMkLst>
            <pc:docMk/>
            <pc:sldMk cId="1886705891" sldId="259"/>
            <ac:spMk id="87" creationId="{1CC28BE1-9DC6-43FE-9582-39F091098D77}"/>
          </ac:spMkLst>
        </pc:spChg>
        <pc:spChg chg="add">
          <ac:chgData name="Rishabhbhara Panchal" userId="S::panc0036@algonquinlive.com::fc00b0b7-c6aa-4fd4-a143-36fb3c3ca48d" providerId="AD" clId="Web-{A60FC2ED-3FB9-D0F0-6642-7627D2C2296D}" dt="2024-04-04T16:16:08.224" v="61"/>
          <ac:spMkLst>
            <pc:docMk/>
            <pc:sldMk cId="1886705891" sldId="259"/>
            <ac:spMk id="107" creationId="{0C541B88-1AE9-40C3-AFD5-967787C1979F}"/>
          </ac:spMkLst>
        </pc:spChg>
        <pc:spChg chg="add">
          <ac:chgData name="Rishabhbhara Panchal" userId="S::panc0036@algonquinlive.com::fc00b0b7-c6aa-4fd4-a143-36fb3c3ca48d" providerId="AD" clId="Web-{A60FC2ED-3FB9-D0F0-6642-7627D2C2296D}" dt="2024-04-04T16:16:08.224" v="61"/>
          <ac:spMkLst>
            <pc:docMk/>
            <pc:sldMk cId="1886705891" sldId="259"/>
            <ac:spMk id="109" creationId="{E5F17139-31EE-46AC-B04F-DBBD852DD6CB}"/>
          </ac:spMkLst>
        </pc:spChg>
        <pc:spChg chg="add">
          <ac:chgData name="Rishabhbhara Panchal" userId="S::panc0036@algonquinlive.com::fc00b0b7-c6aa-4fd4-a143-36fb3c3ca48d" providerId="AD" clId="Web-{A60FC2ED-3FB9-D0F0-6642-7627D2C2296D}" dt="2024-04-04T16:16:08.224" v="61"/>
          <ac:spMkLst>
            <pc:docMk/>
            <pc:sldMk cId="1886705891" sldId="259"/>
            <ac:spMk id="115" creationId="{89D16701-DA76-4F72-BB63-E2C3FFBDFE0F}"/>
          </ac:spMkLst>
        </pc:spChg>
        <pc:spChg chg="add">
          <ac:chgData name="Rishabhbhara Panchal" userId="S::panc0036@algonquinlive.com::fc00b0b7-c6aa-4fd4-a143-36fb3c3ca48d" providerId="AD" clId="Web-{A60FC2ED-3FB9-D0F0-6642-7627D2C2296D}" dt="2024-04-04T16:16:08.224" v="61"/>
          <ac:spMkLst>
            <pc:docMk/>
            <pc:sldMk cId="1886705891" sldId="259"/>
            <ac:spMk id="117" creationId="{1CC28BE1-9DC6-43FE-9582-39F091098D77}"/>
          </ac:spMkLst>
        </pc:spChg>
        <pc:grpChg chg="add del">
          <ac:chgData name="Rishabhbhara Panchal" userId="S::panc0036@algonquinlive.com::fc00b0b7-c6aa-4fd4-a143-36fb3c3ca48d" providerId="AD" clId="Web-{A60FC2ED-3FB9-D0F0-6642-7627D2C2296D}" dt="2024-04-04T16:16:08.224" v="61"/>
          <ac:grpSpMkLst>
            <pc:docMk/>
            <pc:sldMk cId="1886705891" sldId="259"/>
            <ac:grpSpMk id="84" creationId="{7CF625D3-71A3-4F30-A096-8EF334E959D0}"/>
          </ac:grpSpMkLst>
        </pc:grpChg>
        <pc:grpChg chg="add del">
          <ac:chgData name="Rishabhbhara Panchal" userId="S::panc0036@algonquinlive.com::fc00b0b7-c6aa-4fd4-a143-36fb3c3ca48d" providerId="AD" clId="Web-{A60FC2ED-3FB9-D0F0-6642-7627D2C2296D}" dt="2024-04-04T16:16:08.224" v="61"/>
          <ac:grpSpMkLst>
            <pc:docMk/>
            <pc:sldMk cId="1886705891" sldId="259"/>
            <ac:grpSpMk id="89" creationId="{AF9AF3F3-CE0C-4125-BDD7-346487FA0B40}"/>
          </ac:grpSpMkLst>
        </pc:grpChg>
        <pc:grpChg chg="add">
          <ac:chgData name="Rishabhbhara Panchal" userId="S::panc0036@algonquinlive.com::fc00b0b7-c6aa-4fd4-a143-36fb3c3ca48d" providerId="AD" clId="Web-{A60FC2ED-3FB9-D0F0-6642-7627D2C2296D}" dt="2024-04-04T16:16:08.224" v="61"/>
          <ac:grpSpMkLst>
            <pc:docMk/>
            <pc:sldMk cId="1886705891" sldId="259"/>
            <ac:grpSpMk id="111" creationId="{7CF625D3-71A3-4F30-A096-8EF334E959D0}"/>
          </ac:grpSpMkLst>
        </pc:grpChg>
        <pc:grpChg chg="add">
          <ac:chgData name="Rishabhbhara Panchal" userId="S::panc0036@algonquinlive.com::fc00b0b7-c6aa-4fd4-a143-36fb3c3ca48d" providerId="AD" clId="Web-{A60FC2ED-3FB9-D0F0-6642-7627D2C2296D}" dt="2024-04-04T16:16:08.224" v="61"/>
          <ac:grpSpMkLst>
            <pc:docMk/>
            <pc:sldMk cId="1886705891" sldId="259"/>
            <ac:grpSpMk id="119" creationId="{AF9AF3F3-CE0C-4125-BDD7-346487FA0B40}"/>
          </ac:grpSpMkLst>
        </pc:grpChg>
        <pc:graphicFrameChg chg="mod modGraphic">
          <ac:chgData name="Rishabhbhara Panchal" userId="S::panc0036@algonquinlive.com::fc00b0b7-c6aa-4fd4-a143-36fb3c3ca48d" providerId="AD" clId="Web-{A60FC2ED-3FB9-D0F0-6642-7627D2C2296D}" dt="2024-04-04T16:16:08.224" v="61"/>
          <ac:graphicFrameMkLst>
            <pc:docMk/>
            <pc:sldMk cId="1886705891" sldId="259"/>
            <ac:graphicFrameMk id="62" creationId="{AB2E831D-4465-DA5E-C608-E5D175E5B398}"/>
          </ac:graphicFrameMkLst>
        </pc:graphicFrameChg>
        <pc:cxnChg chg="del">
          <ac:chgData name="Rishabhbhara Panchal" userId="S::panc0036@algonquinlive.com::fc00b0b7-c6aa-4fd4-a143-36fb3c3ca48d" providerId="AD" clId="Web-{A60FC2ED-3FB9-D0F0-6642-7627D2C2296D}" dt="2024-04-04T16:12:54.678" v="33"/>
          <ac:cxnSpMkLst>
            <pc:docMk/>
            <pc:sldMk cId="1886705891" sldId="259"/>
            <ac:cxnSpMk id="72" creationId="{C8F51B3F-8331-4E4A-AE96-D47B1006EEAD}"/>
          </ac:cxnSpMkLst>
        </pc:cxnChg>
      </pc:sldChg>
      <pc:sldChg chg="addSp delSp modSp">
        <pc:chgData name="Rishabhbhara Panchal" userId="S::panc0036@algonquinlive.com::fc00b0b7-c6aa-4fd4-a143-36fb3c3ca48d" providerId="AD" clId="Web-{A60FC2ED-3FB9-D0F0-6642-7627D2C2296D}" dt="2024-04-04T16:41:43.894" v="166"/>
        <pc:sldMkLst>
          <pc:docMk/>
          <pc:sldMk cId="2107529768" sldId="260"/>
        </pc:sldMkLst>
        <pc:spChg chg="mod">
          <ac:chgData name="Rishabhbhara Panchal" userId="S::panc0036@algonquinlive.com::fc00b0b7-c6aa-4fd4-a143-36fb3c3ca48d" providerId="AD" clId="Web-{A60FC2ED-3FB9-D0F0-6642-7627D2C2296D}" dt="2024-04-04T16:41:43.894" v="166"/>
          <ac:spMkLst>
            <pc:docMk/>
            <pc:sldMk cId="2107529768" sldId="260"/>
            <ac:spMk id="2" creationId="{5EB61666-47F7-62EA-8A15-7A245517F617}"/>
          </ac:spMkLst>
        </pc:spChg>
        <pc:spChg chg="del">
          <ac:chgData name="Rishabhbhara Panchal" userId="S::panc0036@algonquinlive.com::fc00b0b7-c6aa-4fd4-a143-36fb3c3ca48d" providerId="AD" clId="Web-{A60FC2ED-3FB9-D0F0-6642-7627D2C2296D}" dt="2024-04-04T16:41:09.753" v="165"/>
          <ac:spMkLst>
            <pc:docMk/>
            <pc:sldMk cId="2107529768" sldId="260"/>
            <ac:spMk id="28" creationId="{BACC6370-2D7E-4714-9D71-7542949D7D5D}"/>
          </ac:spMkLst>
        </pc:spChg>
        <pc:spChg chg="del">
          <ac:chgData name="Rishabhbhara Panchal" userId="S::panc0036@algonquinlive.com::fc00b0b7-c6aa-4fd4-a143-36fb3c3ca48d" providerId="AD" clId="Web-{A60FC2ED-3FB9-D0F0-6642-7627D2C2296D}" dt="2024-04-04T16:41:09.753" v="165"/>
          <ac:spMkLst>
            <pc:docMk/>
            <pc:sldMk cId="2107529768" sldId="260"/>
            <ac:spMk id="30" creationId="{F68B3F68-107C-434F-AA38-110D5EA91B85}"/>
          </ac:spMkLst>
        </pc:spChg>
        <pc:spChg chg="del">
          <ac:chgData name="Rishabhbhara Panchal" userId="S::panc0036@algonquinlive.com::fc00b0b7-c6aa-4fd4-a143-36fb3c3ca48d" providerId="AD" clId="Web-{A60FC2ED-3FB9-D0F0-6642-7627D2C2296D}" dt="2024-04-04T16:41:09.753" v="165"/>
          <ac:spMkLst>
            <pc:docMk/>
            <pc:sldMk cId="2107529768" sldId="260"/>
            <ac:spMk id="32" creationId="{AAD0DBB9-1A4B-4391-81D4-CB19F9AB918A}"/>
          </ac:spMkLst>
        </pc:spChg>
        <pc:spChg chg="del">
          <ac:chgData name="Rishabhbhara Panchal" userId="S::panc0036@algonquinlive.com::fc00b0b7-c6aa-4fd4-a143-36fb3c3ca48d" providerId="AD" clId="Web-{A60FC2ED-3FB9-D0F0-6642-7627D2C2296D}" dt="2024-04-04T16:41:09.753" v="165"/>
          <ac:spMkLst>
            <pc:docMk/>
            <pc:sldMk cId="2107529768" sldId="260"/>
            <ac:spMk id="34" creationId="{063BBA22-50EA-4C4D-BE05-F1CE4E63AA56}"/>
          </ac:spMkLst>
        </pc:spChg>
        <pc:spChg chg="add del">
          <ac:chgData name="Rishabhbhara Panchal" userId="S::panc0036@algonquinlive.com::fc00b0b7-c6aa-4fd4-a143-36fb3c3ca48d" providerId="AD" clId="Web-{A60FC2ED-3FB9-D0F0-6642-7627D2C2296D}" dt="2024-04-04T16:41:43.894" v="166"/>
          <ac:spMkLst>
            <pc:docMk/>
            <pc:sldMk cId="2107529768" sldId="260"/>
            <ac:spMk id="39" creationId="{5A0118C5-4F8D-4CF4-BADD-53FEACC6C42A}"/>
          </ac:spMkLst>
        </pc:spChg>
        <pc:spChg chg="add del">
          <ac:chgData name="Rishabhbhara Panchal" userId="S::panc0036@algonquinlive.com::fc00b0b7-c6aa-4fd4-a143-36fb3c3ca48d" providerId="AD" clId="Web-{A60FC2ED-3FB9-D0F0-6642-7627D2C2296D}" dt="2024-04-04T16:41:43.894" v="166"/>
          <ac:spMkLst>
            <pc:docMk/>
            <pc:sldMk cId="2107529768" sldId="260"/>
            <ac:spMk id="41" creationId="{EAED1919-54A1-41C9-B30B-A3FF3F58E38B}"/>
          </ac:spMkLst>
        </pc:spChg>
        <pc:spChg chg="add del">
          <ac:chgData name="Rishabhbhara Panchal" userId="S::panc0036@algonquinlive.com::fc00b0b7-c6aa-4fd4-a143-36fb3c3ca48d" providerId="AD" clId="Web-{A60FC2ED-3FB9-D0F0-6642-7627D2C2296D}" dt="2024-04-04T16:41:43.894" v="166"/>
          <ac:spMkLst>
            <pc:docMk/>
            <pc:sldMk cId="2107529768" sldId="260"/>
            <ac:spMk id="47" creationId="{FFFEB18F-F81F-4CED-BE64-EB888A77C3B8}"/>
          </ac:spMkLst>
        </pc:spChg>
        <pc:spChg chg="add">
          <ac:chgData name="Rishabhbhara Panchal" userId="S::panc0036@algonquinlive.com::fc00b0b7-c6aa-4fd4-a143-36fb3c3ca48d" providerId="AD" clId="Web-{A60FC2ED-3FB9-D0F0-6642-7627D2C2296D}" dt="2024-04-04T16:41:43.894" v="166"/>
          <ac:spMkLst>
            <pc:docMk/>
            <pc:sldMk cId="2107529768" sldId="260"/>
            <ac:spMk id="227" creationId="{0C541B88-1AE9-40C3-AFD5-967787C1979F}"/>
          </ac:spMkLst>
        </pc:spChg>
        <pc:spChg chg="add">
          <ac:chgData name="Rishabhbhara Panchal" userId="S::panc0036@algonquinlive.com::fc00b0b7-c6aa-4fd4-a143-36fb3c3ca48d" providerId="AD" clId="Web-{A60FC2ED-3FB9-D0F0-6642-7627D2C2296D}" dt="2024-04-04T16:41:43.894" v="166"/>
          <ac:spMkLst>
            <pc:docMk/>
            <pc:sldMk cId="2107529768" sldId="260"/>
            <ac:spMk id="229" creationId="{E5F17139-31EE-46AC-B04F-DBBD852DD6CB}"/>
          </ac:spMkLst>
        </pc:spChg>
        <pc:spChg chg="add">
          <ac:chgData name="Rishabhbhara Panchal" userId="S::panc0036@algonquinlive.com::fc00b0b7-c6aa-4fd4-a143-36fb3c3ca48d" providerId="AD" clId="Web-{A60FC2ED-3FB9-D0F0-6642-7627D2C2296D}" dt="2024-04-04T16:41:43.894" v="166"/>
          <ac:spMkLst>
            <pc:docMk/>
            <pc:sldMk cId="2107529768" sldId="260"/>
            <ac:spMk id="235" creationId="{89D16701-DA76-4F72-BB63-E2C3FFBDFE0F}"/>
          </ac:spMkLst>
        </pc:spChg>
        <pc:spChg chg="add">
          <ac:chgData name="Rishabhbhara Panchal" userId="S::panc0036@algonquinlive.com::fc00b0b7-c6aa-4fd4-a143-36fb3c3ca48d" providerId="AD" clId="Web-{A60FC2ED-3FB9-D0F0-6642-7627D2C2296D}" dt="2024-04-04T16:41:43.894" v="166"/>
          <ac:spMkLst>
            <pc:docMk/>
            <pc:sldMk cId="2107529768" sldId="260"/>
            <ac:spMk id="237" creationId="{1CC28BE1-9DC6-43FE-9582-39F091098D77}"/>
          </ac:spMkLst>
        </pc:spChg>
        <pc:grpChg chg="add del">
          <ac:chgData name="Rishabhbhara Panchal" userId="S::panc0036@algonquinlive.com::fc00b0b7-c6aa-4fd4-a143-36fb3c3ca48d" providerId="AD" clId="Web-{A60FC2ED-3FB9-D0F0-6642-7627D2C2296D}" dt="2024-04-04T16:41:43.894" v="166"/>
          <ac:grpSpMkLst>
            <pc:docMk/>
            <pc:sldMk cId="2107529768" sldId="260"/>
            <ac:grpSpMk id="43" creationId="{C4751043-2EE3-4222-9979-8E61D93DA8DC}"/>
          </ac:grpSpMkLst>
        </pc:grpChg>
        <pc:grpChg chg="add del">
          <ac:chgData name="Rishabhbhara Panchal" userId="S::panc0036@algonquinlive.com::fc00b0b7-c6aa-4fd4-a143-36fb3c3ca48d" providerId="AD" clId="Web-{A60FC2ED-3FB9-D0F0-6642-7627D2C2296D}" dt="2024-04-04T16:41:43.894" v="166"/>
          <ac:grpSpMkLst>
            <pc:docMk/>
            <pc:sldMk cId="2107529768" sldId="260"/>
            <ac:grpSpMk id="49" creationId="{00E015F5-1A99-4E40-BC3D-7707802996B5}"/>
          </ac:grpSpMkLst>
        </pc:grpChg>
        <pc:grpChg chg="add del">
          <ac:chgData name="Rishabhbhara Panchal" userId="S::panc0036@algonquinlive.com::fc00b0b7-c6aa-4fd4-a143-36fb3c3ca48d" providerId="AD" clId="Web-{A60FC2ED-3FB9-D0F0-6642-7627D2C2296D}" dt="2024-04-04T16:41:43.894" v="166"/>
          <ac:grpSpMkLst>
            <pc:docMk/>
            <pc:sldMk cId="2107529768" sldId="260"/>
            <ac:grpSpMk id="53" creationId="{5468B3A9-705E-43C3-A742-0619B0D8F2EE}"/>
          </ac:grpSpMkLst>
        </pc:grpChg>
        <pc:grpChg chg="add">
          <ac:chgData name="Rishabhbhara Panchal" userId="S::panc0036@algonquinlive.com::fc00b0b7-c6aa-4fd4-a143-36fb3c3ca48d" providerId="AD" clId="Web-{A60FC2ED-3FB9-D0F0-6642-7627D2C2296D}" dt="2024-04-04T16:41:43.894" v="166"/>
          <ac:grpSpMkLst>
            <pc:docMk/>
            <pc:sldMk cId="2107529768" sldId="260"/>
            <ac:grpSpMk id="231" creationId="{7CF625D3-71A3-4F30-A096-8EF334E959D0}"/>
          </ac:grpSpMkLst>
        </pc:grpChg>
        <pc:grpChg chg="add">
          <ac:chgData name="Rishabhbhara Panchal" userId="S::panc0036@algonquinlive.com::fc00b0b7-c6aa-4fd4-a143-36fb3c3ca48d" providerId="AD" clId="Web-{A60FC2ED-3FB9-D0F0-6642-7627D2C2296D}" dt="2024-04-04T16:41:43.894" v="166"/>
          <ac:grpSpMkLst>
            <pc:docMk/>
            <pc:sldMk cId="2107529768" sldId="260"/>
            <ac:grpSpMk id="239" creationId="{AF9AF3F3-CE0C-4125-BDD7-346487FA0B40}"/>
          </ac:grpSpMkLst>
        </pc:grpChg>
        <pc:graphicFrameChg chg="mod modGraphic">
          <ac:chgData name="Rishabhbhara Panchal" userId="S::panc0036@algonquinlive.com::fc00b0b7-c6aa-4fd4-a143-36fb3c3ca48d" providerId="AD" clId="Web-{A60FC2ED-3FB9-D0F0-6642-7627D2C2296D}" dt="2024-04-04T16:41:43.894" v="166"/>
          <ac:graphicFrameMkLst>
            <pc:docMk/>
            <pc:sldMk cId="2107529768" sldId="260"/>
            <ac:graphicFrameMk id="23" creationId="{3602DA19-DB79-E50F-2298-63DF5AA8FEA4}"/>
          </ac:graphicFrameMkLst>
        </pc:graphicFrameChg>
      </pc:sldChg>
      <pc:sldChg chg="addSp modSp mod setBg">
        <pc:chgData name="Rishabhbhara Panchal" userId="S::panc0036@algonquinlive.com::fc00b0b7-c6aa-4fd4-a143-36fb3c3ca48d" providerId="AD" clId="Web-{A60FC2ED-3FB9-D0F0-6642-7627D2C2296D}" dt="2024-04-04T17:27:10.827" v="442" actId="1076"/>
        <pc:sldMkLst>
          <pc:docMk/>
          <pc:sldMk cId="644479971" sldId="262"/>
        </pc:sldMkLst>
        <pc:spChg chg="mod">
          <ac:chgData name="Rishabhbhara Panchal" userId="S::panc0036@algonquinlive.com::fc00b0b7-c6aa-4fd4-a143-36fb3c3ca48d" providerId="AD" clId="Web-{A60FC2ED-3FB9-D0F0-6642-7627D2C2296D}" dt="2024-04-04T17:18:00.406" v="407"/>
          <ac:spMkLst>
            <pc:docMk/>
            <pc:sldMk cId="644479971" sldId="262"/>
            <ac:spMk id="2" creationId="{E6E5BF1D-43C9-0673-754F-012C331BBBE5}"/>
          </ac:spMkLst>
        </pc:spChg>
        <pc:spChg chg="add">
          <ac:chgData name="Rishabhbhara Panchal" userId="S::panc0036@algonquinlive.com::fc00b0b7-c6aa-4fd4-a143-36fb3c3ca48d" providerId="AD" clId="Web-{A60FC2ED-3FB9-D0F0-6642-7627D2C2296D}" dt="2024-04-04T17:18:00.406" v="407"/>
          <ac:spMkLst>
            <pc:docMk/>
            <pc:sldMk cId="644479971" sldId="262"/>
            <ac:spMk id="14" creationId="{E5F17139-31EE-46AC-B04F-DBBD852DD6CB}"/>
          </ac:spMkLst>
        </pc:spChg>
        <pc:spChg chg="add">
          <ac:chgData name="Rishabhbhara Panchal" userId="S::panc0036@algonquinlive.com::fc00b0b7-c6aa-4fd4-a143-36fb3c3ca48d" providerId="AD" clId="Web-{A60FC2ED-3FB9-D0F0-6642-7627D2C2296D}" dt="2024-04-04T17:18:00.406" v="407"/>
          <ac:spMkLst>
            <pc:docMk/>
            <pc:sldMk cId="644479971" sldId="262"/>
            <ac:spMk id="16" creationId="{AAD42DD4-86F6-4FD2-869F-32D35E310CF6}"/>
          </ac:spMkLst>
        </pc:spChg>
        <pc:spChg chg="add">
          <ac:chgData name="Rishabhbhara Panchal" userId="S::panc0036@algonquinlive.com::fc00b0b7-c6aa-4fd4-a143-36fb3c3ca48d" providerId="AD" clId="Web-{A60FC2ED-3FB9-D0F0-6642-7627D2C2296D}" dt="2024-04-04T17:18:00.406" v="407"/>
          <ac:spMkLst>
            <pc:docMk/>
            <pc:sldMk cId="644479971" sldId="262"/>
            <ac:spMk id="18" creationId="{4C36B8C5-0DEB-41B5-911D-572E2E835E3C}"/>
          </ac:spMkLst>
        </pc:spChg>
        <pc:spChg chg="add">
          <ac:chgData name="Rishabhbhara Panchal" userId="S::panc0036@algonquinlive.com::fc00b0b7-c6aa-4fd4-a143-36fb3c3ca48d" providerId="AD" clId="Web-{A60FC2ED-3FB9-D0F0-6642-7627D2C2296D}" dt="2024-04-04T17:18:00.406" v="407"/>
          <ac:spMkLst>
            <pc:docMk/>
            <pc:sldMk cId="644479971" sldId="262"/>
            <ac:spMk id="20" creationId="{B5DC987A-A8C7-4C23-9BF5-33E9F6F21DCB}"/>
          </ac:spMkLst>
        </pc:spChg>
        <pc:spChg chg="add">
          <ac:chgData name="Rishabhbhara Panchal" userId="S::panc0036@algonquinlive.com::fc00b0b7-c6aa-4fd4-a143-36fb3c3ca48d" providerId="AD" clId="Web-{A60FC2ED-3FB9-D0F0-6642-7627D2C2296D}" dt="2024-04-04T17:18:00.406" v="407"/>
          <ac:spMkLst>
            <pc:docMk/>
            <pc:sldMk cId="644479971" sldId="262"/>
            <ac:spMk id="22" creationId="{F213F2CF-C6DF-4CE1-A6F0-E3B1BFBB0B23}"/>
          </ac:spMkLst>
        </pc:spChg>
        <pc:spChg chg="add">
          <ac:chgData name="Rishabhbhara Panchal" userId="S::panc0036@algonquinlive.com::fc00b0b7-c6aa-4fd4-a143-36fb3c3ca48d" providerId="AD" clId="Web-{A60FC2ED-3FB9-D0F0-6642-7627D2C2296D}" dt="2024-04-04T17:18:00.406" v="407"/>
          <ac:spMkLst>
            <pc:docMk/>
            <pc:sldMk cId="644479971" sldId="262"/>
            <ac:spMk id="24" creationId="{84325C15-4820-4911-B66E-A5F917CFAE58}"/>
          </ac:spMkLst>
        </pc:spChg>
        <pc:graphicFrameChg chg="mod modGraphic">
          <ac:chgData name="Rishabhbhara Panchal" userId="S::panc0036@algonquinlive.com::fc00b0b7-c6aa-4fd4-a143-36fb3c3ca48d" providerId="AD" clId="Web-{A60FC2ED-3FB9-D0F0-6642-7627D2C2296D}" dt="2024-04-04T17:27:05.796" v="440" actId="1076"/>
          <ac:graphicFrameMkLst>
            <pc:docMk/>
            <pc:sldMk cId="644479971" sldId="262"/>
            <ac:graphicFrameMk id="9" creationId="{C529BE76-AEB9-9942-2A77-D36A3356F16E}"/>
          </ac:graphicFrameMkLst>
        </pc:graphicFrameChg>
        <pc:picChg chg="mod">
          <ac:chgData name="Rishabhbhara Panchal" userId="S::panc0036@algonquinlive.com::fc00b0b7-c6aa-4fd4-a143-36fb3c3ca48d" providerId="AD" clId="Web-{A60FC2ED-3FB9-D0F0-6642-7627D2C2296D}" dt="2024-04-04T17:27:10.827" v="442" actId="1076"/>
          <ac:picMkLst>
            <pc:docMk/>
            <pc:sldMk cId="644479971" sldId="262"/>
            <ac:picMk id="4" creationId="{9C3ED4AD-A9BA-332A-FF0F-4B19B4B2DCC8}"/>
          </ac:picMkLst>
        </pc:picChg>
      </pc:sldChg>
      <pc:sldChg chg="addSp delSp modSp">
        <pc:chgData name="Rishabhbhara Panchal" userId="S::panc0036@algonquinlive.com::fc00b0b7-c6aa-4fd4-a143-36fb3c3ca48d" providerId="AD" clId="Web-{A60FC2ED-3FB9-D0F0-6642-7627D2C2296D}" dt="2024-04-04T17:13:51.625" v="381" actId="1076"/>
        <pc:sldMkLst>
          <pc:docMk/>
          <pc:sldMk cId="2766532882" sldId="263"/>
        </pc:sldMkLst>
        <pc:spChg chg="mod">
          <ac:chgData name="Rishabhbhara Panchal" userId="S::panc0036@algonquinlive.com::fc00b0b7-c6aa-4fd4-a143-36fb3c3ca48d" providerId="AD" clId="Web-{A60FC2ED-3FB9-D0F0-6642-7627D2C2296D}" dt="2024-04-04T17:13:11.625" v="362" actId="1076"/>
          <ac:spMkLst>
            <pc:docMk/>
            <pc:sldMk cId="2766532882" sldId="263"/>
            <ac:spMk id="2" creationId="{C2B6FCA3-7186-1685-5644-7C2700A38FD2}"/>
          </ac:spMkLst>
        </pc:spChg>
        <pc:spChg chg="mod">
          <ac:chgData name="Rishabhbhara Panchal" userId="S::panc0036@algonquinlive.com::fc00b0b7-c6aa-4fd4-a143-36fb3c3ca48d" providerId="AD" clId="Web-{A60FC2ED-3FB9-D0F0-6642-7627D2C2296D}" dt="2024-04-04T17:13:44.094" v="379" actId="20577"/>
          <ac:spMkLst>
            <pc:docMk/>
            <pc:sldMk cId="2766532882" sldId="263"/>
            <ac:spMk id="5" creationId="{FA14E2B9-A3DA-7B33-4B63-8256E0FF3D70}"/>
          </ac:spMkLst>
        </pc:spChg>
        <pc:spChg chg="del">
          <ac:chgData name="Rishabhbhara Panchal" userId="S::panc0036@algonquinlive.com::fc00b0b7-c6aa-4fd4-a143-36fb3c3ca48d" providerId="AD" clId="Web-{A60FC2ED-3FB9-D0F0-6642-7627D2C2296D}" dt="2024-04-04T17:00:08.267" v="287"/>
          <ac:spMkLst>
            <pc:docMk/>
            <pc:sldMk cId="2766532882" sldId="263"/>
            <ac:spMk id="14" creationId="{D12DDE76-C203-4047-9998-63900085B5E8}"/>
          </ac:spMkLst>
        </pc:spChg>
        <pc:spChg chg="add del">
          <ac:chgData name="Rishabhbhara Panchal" userId="S::panc0036@algonquinlive.com::fc00b0b7-c6aa-4fd4-a143-36fb3c3ca48d" providerId="AD" clId="Web-{A60FC2ED-3FB9-D0F0-6642-7627D2C2296D}" dt="2024-04-04T17:11:19.063" v="343"/>
          <ac:spMkLst>
            <pc:docMk/>
            <pc:sldMk cId="2766532882" sldId="263"/>
            <ac:spMk id="19" creationId="{E8A8EAB8-D2FF-444D-B34B-7D32F106AD0E}"/>
          </ac:spMkLst>
        </pc:spChg>
        <pc:spChg chg="add">
          <ac:chgData name="Rishabhbhara Panchal" userId="S::panc0036@algonquinlive.com::fc00b0b7-c6aa-4fd4-a143-36fb3c3ca48d" providerId="AD" clId="Web-{A60FC2ED-3FB9-D0F0-6642-7627D2C2296D}" dt="2024-04-04T17:11:19.063" v="343"/>
          <ac:spMkLst>
            <pc:docMk/>
            <pc:sldMk cId="2766532882" sldId="263"/>
            <ac:spMk id="28" creationId="{5A0118C5-4F8D-4CF4-BADD-53FEACC6C42A}"/>
          </ac:spMkLst>
        </pc:spChg>
        <pc:spChg chg="add">
          <ac:chgData name="Rishabhbhara Panchal" userId="S::panc0036@algonquinlive.com::fc00b0b7-c6aa-4fd4-a143-36fb3c3ca48d" providerId="AD" clId="Web-{A60FC2ED-3FB9-D0F0-6642-7627D2C2296D}" dt="2024-04-04T17:11:19.063" v="343"/>
          <ac:spMkLst>
            <pc:docMk/>
            <pc:sldMk cId="2766532882" sldId="263"/>
            <ac:spMk id="30" creationId="{3C1D1FA3-6212-4B97-9B1E-C7F81247C2B9}"/>
          </ac:spMkLst>
        </pc:spChg>
        <pc:spChg chg="add">
          <ac:chgData name="Rishabhbhara Panchal" userId="S::panc0036@algonquinlive.com::fc00b0b7-c6aa-4fd4-a143-36fb3c3ca48d" providerId="AD" clId="Web-{A60FC2ED-3FB9-D0F0-6642-7627D2C2296D}" dt="2024-04-04T17:11:19.063" v="343"/>
          <ac:spMkLst>
            <pc:docMk/>
            <pc:sldMk cId="2766532882" sldId="263"/>
            <ac:spMk id="32" creationId="{11C51958-04D4-4687-95A2-95DCDCF47464}"/>
          </ac:spMkLst>
        </pc:spChg>
        <pc:spChg chg="add">
          <ac:chgData name="Rishabhbhara Panchal" userId="S::panc0036@algonquinlive.com::fc00b0b7-c6aa-4fd4-a143-36fb3c3ca48d" providerId="AD" clId="Web-{A60FC2ED-3FB9-D0F0-6642-7627D2C2296D}" dt="2024-04-04T17:11:19.063" v="343"/>
          <ac:spMkLst>
            <pc:docMk/>
            <pc:sldMk cId="2766532882" sldId="263"/>
            <ac:spMk id="34" creationId="{79AFCB35-9C04-4524-A0B1-57FF6865D013}"/>
          </ac:spMkLst>
        </pc:spChg>
        <pc:spChg chg="add">
          <ac:chgData name="Rishabhbhara Panchal" userId="S::panc0036@algonquinlive.com::fc00b0b7-c6aa-4fd4-a143-36fb3c3ca48d" providerId="AD" clId="Web-{A60FC2ED-3FB9-D0F0-6642-7627D2C2296D}" dt="2024-04-04T17:11:19.063" v="343"/>
          <ac:spMkLst>
            <pc:docMk/>
            <pc:sldMk cId="2766532882" sldId="263"/>
            <ac:spMk id="36" creationId="{D11AD2AD-0BA0-4DD3-8EEA-84686A0E718C}"/>
          </ac:spMkLst>
        </pc:spChg>
        <pc:grpChg chg="add">
          <ac:chgData name="Rishabhbhara Panchal" userId="S::panc0036@algonquinlive.com::fc00b0b7-c6aa-4fd4-a143-36fb3c3ca48d" providerId="AD" clId="Web-{A60FC2ED-3FB9-D0F0-6642-7627D2C2296D}" dt="2024-04-04T17:11:19.063" v="343"/>
          <ac:grpSpMkLst>
            <pc:docMk/>
            <pc:sldMk cId="2766532882" sldId="263"/>
            <ac:grpSpMk id="38" creationId="{0C156BF8-7FF7-440F-BE2B-417DFFE8BFA5}"/>
          </ac:grpSpMkLst>
        </pc:grpChg>
        <pc:picChg chg="mod ord">
          <ac:chgData name="Rishabhbhara Panchal" userId="S::panc0036@algonquinlive.com::fc00b0b7-c6aa-4fd4-a143-36fb3c3ca48d" providerId="AD" clId="Web-{A60FC2ED-3FB9-D0F0-6642-7627D2C2296D}" dt="2024-04-04T17:13:51.625" v="381" actId="1076"/>
          <ac:picMkLst>
            <pc:docMk/>
            <pc:sldMk cId="2766532882" sldId="263"/>
            <ac:picMk id="4" creationId="{1E740F69-85C8-F241-10D8-D40341C1BDC2}"/>
          </ac:picMkLst>
        </pc:picChg>
        <pc:cxnChg chg="add del">
          <ac:chgData name="Rishabhbhara Panchal" userId="S::panc0036@algonquinlive.com::fc00b0b7-c6aa-4fd4-a143-36fb3c3ca48d" providerId="AD" clId="Web-{A60FC2ED-3FB9-D0F0-6642-7627D2C2296D}" dt="2024-04-04T17:11:19.063" v="343"/>
          <ac:cxnSpMkLst>
            <pc:docMk/>
            <pc:sldMk cId="2766532882" sldId="263"/>
            <ac:cxnSpMk id="21" creationId="{EEA38897-7BA3-4408-8083-3235339C4A60}"/>
          </ac:cxnSpMkLst>
        </pc:cxnChg>
        <pc:cxnChg chg="add del">
          <ac:chgData name="Rishabhbhara Panchal" userId="S::panc0036@algonquinlive.com::fc00b0b7-c6aa-4fd4-a143-36fb3c3ca48d" providerId="AD" clId="Web-{A60FC2ED-3FB9-D0F0-6642-7627D2C2296D}" dt="2024-04-04T17:11:19.063" v="343"/>
          <ac:cxnSpMkLst>
            <pc:docMk/>
            <pc:sldMk cId="2766532882" sldId="263"/>
            <ac:cxnSpMk id="23" creationId="{F11AD06B-AB20-4097-8606-5DA00DBACE88}"/>
          </ac:cxnSpMkLst>
        </pc:cxnChg>
      </pc:sldChg>
      <pc:sldChg chg="addSp delSp modSp mod setBg">
        <pc:chgData name="Rishabhbhara Panchal" userId="S::panc0036@algonquinlive.com::fc00b0b7-c6aa-4fd4-a143-36fb3c3ca48d" providerId="AD" clId="Web-{A60FC2ED-3FB9-D0F0-6642-7627D2C2296D}" dt="2024-04-04T16:46:57.940" v="184"/>
        <pc:sldMkLst>
          <pc:docMk/>
          <pc:sldMk cId="1031282643" sldId="264"/>
        </pc:sldMkLst>
        <pc:spChg chg="mod">
          <ac:chgData name="Rishabhbhara Panchal" userId="S::panc0036@algonquinlive.com::fc00b0b7-c6aa-4fd4-a143-36fb3c3ca48d" providerId="AD" clId="Web-{A60FC2ED-3FB9-D0F0-6642-7627D2C2296D}" dt="2024-04-04T16:46:57.940" v="184"/>
          <ac:spMkLst>
            <pc:docMk/>
            <pc:sldMk cId="1031282643" sldId="264"/>
            <ac:spMk id="2" creationId="{3C9E778C-40D7-8DA9-3D23-4C62597567DA}"/>
          </ac:spMkLst>
        </pc:spChg>
        <pc:spChg chg="mod">
          <ac:chgData name="Rishabhbhara Panchal" userId="S::panc0036@algonquinlive.com::fc00b0b7-c6aa-4fd4-a143-36fb3c3ca48d" providerId="AD" clId="Web-{A60FC2ED-3FB9-D0F0-6642-7627D2C2296D}" dt="2024-04-04T16:46:57.940" v="184"/>
          <ac:spMkLst>
            <pc:docMk/>
            <pc:sldMk cId="1031282643" sldId="264"/>
            <ac:spMk id="3" creationId="{291C01DB-F473-8158-3371-9F44EB55CD2D}"/>
          </ac:spMkLst>
        </pc:spChg>
        <pc:spChg chg="add del">
          <ac:chgData name="Rishabhbhara Panchal" userId="S::panc0036@algonquinlive.com::fc00b0b7-c6aa-4fd4-a143-36fb3c3ca48d" providerId="AD" clId="Web-{A60FC2ED-3FB9-D0F0-6642-7627D2C2296D}" dt="2024-04-04T16:46:57.909" v="183"/>
          <ac:spMkLst>
            <pc:docMk/>
            <pc:sldMk cId="1031282643" sldId="264"/>
            <ac:spMk id="8" creationId="{5A0118C5-4F8D-4CF4-BADD-53FEACC6C42A}"/>
          </ac:spMkLst>
        </pc:spChg>
        <pc:spChg chg="add del">
          <ac:chgData name="Rishabhbhara Panchal" userId="S::panc0036@algonquinlive.com::fc00b0b7-c6aa-4fd4-a143-36fb3c3ca48d" providerId="AD" clId="Web-{A60FC2ED-3FB9-D0F0-6642-7627D2C2296D}" dt="2024-04-04T16:46:57.909" v="183"/>
          <ac:spMkLst>
            <pc:docMk/>
            <pc:sldMk cId="1031282643" sldId="264"/>
            <ac:spMk id="10" creationId="{A99050EE-26AF-4253-BD50-F0FCD965A8F6}"/>
          </ac:spMkLst>
        </pc:spChg>
        <pc:spChg chg="add">
          <ac:chgData name="Rishabhbhara Panchal" userId="S::panc0036@algonquinlive.com::fc00b0b7-c6aa-4fd4-a143-36fb3c3ca48d" providerId="AD" clId="Web-{A60FC2ED-3FB9-D0F0-6642-7627D2C2296D}" dt="2024-04-04T16:46:57.940" v="184"/>
          <ac:spMkLst>
            <pc:docMk/>
            <pc:sldMk cId="1031282643" sldId="264"/>
            <ac:spMk id="14" creationId="{718BDA89-0D2C-4C4E-99F6-D7A220FE48D3}"/>
          </ac:spMkLst>
        </pc:spChg>
        <pc:spChg chg="add del">
          <ac:chgData name="Rishabhbhara Panchal" userId="S::panc0036@algonquinlive.com::fc00b0b7-c6aa-4fd4-a143-36fb3c3ca48d" providerId="AD" clId="Web-{A60FC2ED-3FB9-D0F0-6642-7627D2C2296D}" dt="2024-04-04T16:46:57.909" v="183"/>
          <ac:spMkLst>
            <pc:docMk/>
            <pc:sldMk cId="1031282643" sldId="264"/>
            <ac:spMk id="16" creationId="{D0C78466-EB6E-45A0-99A6-A00789ACD90A}"/>
          </ac:spMkLst>
        </pc:spChg>
        <pc:spChg chg="add del">
          <ac:chgData name="Rishabhbhara Panchal" userId="S::panc0036@algonquinlive.com::fc00b0b7-c6aa-4fd4-a143-36fb3c3ca48d" providerId="AD" clId="Web-{A60FC2ED-3FB9-D0F0-6642-7627D2C2296D}" dt="2024-04-04T16:46:57.909" v="183"/>
          <ac:spMkLst>
            <pc:docMk/>
            <pc:sldMk cId="1031282643" sldId="264"/>
            <ac:spMk id="18" creationId="{E99F76E4-5DFD-4DBE-B042-66FBCD1182C9}"/>
          </ac:spMkLst>
        </pc:spChg>
        <pc:spChg chg="add">
          <ac:chgData name="Rishabhbhara Panchal" userId="S::panc0036@algonquinlive.com::fc00b0b7-c6aa-4fd4-a143-36fb3c3ca48d" providerId="AD" clId="Web-{A60FC2ED-3FB9-D0F0-6642-7627D2C2296D}" dt="2024-04-04T16:46:57.940" v="184"/>
          <ac:spMkLst>
            <pc:docMk/>
            <pc:sldMk cId="1031282643" sldId="264"/>
            <ac:spMk id="22" creationId="{B9CABDD0-8DF6-4974-A224-9A2A81778003}"/>
          </ac:spMkLst>
        </pc:spChg>
        <pc:spChg chg="add">
          <ac:chgData name="Rishabhbhara Panchal" userId="S::panc0036@algonquinlive.com::fc00b0b7-c6aa-4fd4-a143-36fb3c3ca48d" providerId="AD" clId="Web-{A60FC2ED-3FB9-D0F0-6642-7627D2C2296D}" dt="2024-04-04T16:46:57.940" v="184"/>
          <ac:spMkLst>
            <pc:docMk/>
            <pc:sldMk cId="1031282643" sldId="264"/>
            <ac:spMk id="362" creationId="{5A0118C5-4F8D-4CF4-BADD-53FEACC6C42A}"/>
          </ac:spMkLst>
        </pc:spChg>
        <pc:spChg chg="add">
          <ac:chgData name="Rishabhbhara Panchal" userId="S::panc0036@algonquinlive.com::fc00b0b7-c6aa-4fd4-a143-36fb3c3ca48d" providerId="AD" clId="Web-{A60FC2ED-3FB9-D0F0-6642-7627D2C2296D}" dt="2024-04-04T16:46:57.940" v="184"/>
          <ac:spMkLst>
            <pc:docMk/>
            <pc:sldMk cId="1031282643" sldId="264"/>
            <ac:spMk id="363" creationId="{CAEBFCD5-5356-4326-8D39-8235A46CD7B2}"/>
          </ac:spMkLst>
        </pc:spChg>
        <pc:spChg chg="add">
          <ac:chgData name="Rishabhbhara Panchal" userId="S::panc0036@algonquinlive.com::fc00b0b7-c6aa-4fd4-a143-36fb3c3ca48d" providerId="AD" clId="Web-{A60FC2ED-3FB9-D0F0-6642-7627D2C2296D}" dt="2024-04-04T16:46:57.940" v="184"/>
          <ac:spMkLst>
            <pc:docMk/>
            <pc:sldMk cId="1031282643" sldId="264"/>
            <ac:spMk id="364" creationId="{F6814848-248A-47DD-88E0-95099D951EF8}"/>
          </ac:spMkLst>
        </pc:spChg>
        <pc:spChg chg="add">
          <ac:chgData name="Rishabhbhara Panchal" userId="S::panc0036@algonquinlive.com::fc00b0b7-c6aa-4fd4-a143-36fb3c3ca48d" providerId="AD" clId="Web-{A60FC2ED-3FB9-D0F0-6642-7627D2C2296D}" dt="2024-04-04T16:46:57.940" v="184"/>
          <ac:spMkLst>
            <pc:docMk/>
            <pc:sldMk cId="1031282643" sldId="264"/>
            <ac:spMk id="367" creationId="{7CE98B01-ED41-482F-AFA1-19C7FA7C04A7}"/>
          </ac:spMkLst>
        </pc:spChg>
        <pc:grpChg chg="add del">
          <ac:chgData name="Rishabhbhara Panchal" userId="S::panc0036@algonquinlive.com::fc00b0b7-c6aa-4fd4-a143-36fb3c3ca48d" providerId="AD" clId="Web-{A60FC2ED-3FB9-D0F0-6642-7627D2C2296D}" dt="2024-04-04T16:46:57.909" v="183"/>
          <ac:grpSpMkLst>
            <pc:docMk/>
            <pc:sldMk cId="1031282643" sldId="264"/>
            <ac:grpSpMk id="12" creationId="{00E015F5-1A99-4E40-BC3D-7707802996B5}"/>
          </ac:grpSpMkLst>
        </pc:grpChg>
        <pc:grpChg chg="add del">
          <ac:chgData name="Rishabhbhara Panchal" userId="S::panc0036@algonquinlive.com::fc00b0b7-c6aa-4fd4-a143-36fb3c3ca48d" providerId="AD" clId="Web-{A60FC2ED-3FB9-D0F0-6642-7627D2C2296D}" dt="2024-04-04T16:46:57.909" v="183"/>
          <ac:grpSpMkLst>
            <pc:docMk/>
            <pc:sldMk cId="1031282643" sldId="264"/>
            <ac:grpSpMk id="20" creationId="{5468B3A9-705E-43C3-A742-0619B0D8F2EE}"/>
          </ac:grpSpMkLst>
        </pc:grpChg>
        <pc:grpChg chg="add">
          <ac:chgData name="Rishabhbhara Panchal" userId="S::panc0036@algonquinlive.com::fc00b0b7-c6aa-4fd4-a143-36fb3c3ca48d" providerId="AD" clId="Web-{A60FC2ED-3FB9-D0F0-6642-7627D2C2296D}" dt="2024-04-04T16:46:57.940" v="184"/>
          <ac:grpSpMkLst>
            <pc:docMk/>
            <pc:sldMk cId="1031282643" sldId="264"/>
            <ac:grpSpMk id="24" creationId="{D6E8B984-55B9-4A62-A043-997D00F0AE09}"/>
          </ac:grpSpMkLst>
        </pc:grpChg>
        <pc:grpChg chg="add del">
          <ac:chgData name="Rishabhbhara Panchal" userId="S::panc0036@algonquinlive.com::fc00b0b7-c6aa-4fd4-a143-36fb3c3ca48d" providerId="AD" clId="Web-{A60FC2ED-3FB9-D0F0-6642-7627D2C2296D}" dt="2024-04-04T16:46:57.909" v="183"/>
          <ac:grpSpMkLst>
            <pc:docMk/>
            <pc:sldMk cId="1031282643" sldId="264"/>
            <ac:grpSpMk id="191" creationId="{773717CC-ECEE-4ABF-BA61-C59F46801775}"/>
          </ac:grpSpMkLst>
        </pc:grpChg>
        <pc:grpChg chg="add">
          <ac:chgData name="Rishabhbhara Panchal" userId="S::panc0036@algonquinlive.com::fc00b0b7-c6aa-4fd4-a143-36fb3c3ca48d" providerId="AD" clId="Web-{A60FC2ED-3FB9-D0F0-6642-7627D2C2296D}" dt="2024-04-04T16:46:57.940" v="184"/>
          <ac:grpSpMkLst>
            <pc:docMk/>
            <pc:sldMk cId="1031282643" sldId="264"/>
            <ac:grpSpMk id="365" creationId="{6B67BE95-96EF-433C-9F29-B0732AA6B6AC}"/>
          </ac:grpSpMkLst>
        </pc:grpChg>
      </pc:sldChg>
      <pc:sldChg chg="addSp modSp mod setBg">
        <pc:chgData name="Rishabhbhara Panchal" userId="S::panc0036@algonquinlive.com::fc00b0b7-c6aa-4fd4-a143-36fb3c3ca48d" providerId="AD" clId="Web-{A60FC2ED-3FB9-D0F0-6642-7627D2C2296D}" dt="2024-04-04T16:47:39.362" v="185"/>
        <pc:sldMkLst>
          <pc:docMk/>
          <pc:sldMk cId="3387341834" sldId="265"/>
        </pc:sldMkLst>
        <pc:spChg chg="mod">
          <ac:chgData name="Rishabhbhara Panchal" userId="S::panc0036@algonquinlive.com::fc00b0b7-c6aa-4fd4-a143-36fb3c3ca48d" providerId="AD" clId="Web-{A60FC2ED-3FB9-D0F0-6642-7627D2C2296D}" dt="2024-04-04T16:47:39.362" v="185"/>
          <ac:spMkLst>
            <pc:docMk/>
            <pc:sldMk cId="3387341834" sldId="265"/>
            <ac:spMk id="2" creationId="{7921444F-6CD3-B0A5-3E60-6DBF39201B3E}"/>
          </ac:spMkLst>
        </pc:spChg>
        <pc:spChg chg="mod">
          <ac:chgData name="Rishabhbhara Panchal" userId="S::panc0036@algonquinlive.com::fc00b0b7-c6aa-4fd4-a143-36fb3c3ca48d" providerId="AD" clId="Web-{A60FC2ED-3FB9-D0F0-6642-7627D2C2296D}" dt="2024-04-04T16:47:39.362" v="185"/>
          <ac:spMkLst>
            <pc:docMk/>
            <pc:sldMk cId="3387341834" sldId="265"/>
            <ac:spMk id="3" creationId="{56AB8898-77AC-5003-1A85-088244A5A5B5}"/>
          </ac:spMkLst>
        </pc:spChg>
        <pc:spChg chg="add">
          <ac:chgData name="Rishabhbhara Panchal" userId="S::panc0036@algonquinlive.com::fc00b0b7-c6aa-4fd4-a143-36fb3c3ca48d" providerId="AD" clId="Web-{A60FC2ED-3FB9-D0F0-6642-7627D2C2296D}" dt="2024-04-04T16:47:39.362" v="185"/>
          <ac:spMkLst>
            <pc:docMk/>
            <pc:sldMk cId="3387341834" sldId="265"/>
            <ac:spMk id="8" creationId="{5A0118C5-4F8D-4CF4-BADD-53FEACC6C42A}"/>
          </ac:spMkLst>
        </pc:spChg>
        <pc:spChg chg="add">
          <ac:chgData name="Rishabhbhara Panchal" userId="S::panc0036@algonquinlive.com::fc00b0b7-c6aa-4fd4-a143-36fb3c3ca48d" providerId="AD" clId="Web-{A60FC2ED-3FB9-D0F0-6642-7627D2C2296D}" dt="2024-04-04T16:47:39.362" v="185"/>
          <ac:spMkLst>
            <pc:docMk/>
            <pc:sldMk cId="3387341834" sldId="265"/>
            <ac:spMk id="10" creationId="{4E0A5C5C-2A95-428E-9F6A-0D29EBD57C9F}"/>
          </ac:spMkLst>
        </pc:spChg>
        <pc:spChg chg="add">
          <ac:chgData name="Rishabhbhara Panchal" userId="S::panc0036@algonquinlive.com::fc00b0b7-c6aa-4fd4-a143-36fb3c3ca48d" providerId="AD" clId="Web-{A60FC2ED-3FB9-D0F0-6642-7627D2C2296D}" dt="2024-04-04T16:47:39.362" v="185"/>
          <ac:spMkLst>
            <pc:docMk/>
            <pc:sldMk cId="3387341834" sldId="265"/>
            <ac:spMk id="12" creationId="{1056F38F-7C4E-461D-8709-7D0024AE1F79}"/>
          </ac:spMkLst>
        </pc:spChg>
        <pc:spChg chg="add">
          <ac:chgData name="Rishabhbhara Panchal" userId="S::panc0036@algonquinlive.com::fc00b0b7-c6aa-4fd4-a143-36fb3c3ca48d" providerId="AD" clId="Web-{A60FC2ED-3FB9-D0F0-6642-7627D2C2296D}" dt="2024-04-04T16:47:39.362" v="185"/>
          <ac:spMkLst>
            <pc:docMk/>
            <pc:sldMk cId="3387341834" sldId="265"/>
            <ac:spMk id="14" creationId="{C7278469-3C3C-49CE-AEEE-E176A4900B78}"/>
          </ac:spMkLst>
        </pc:spChg>
        <pc:spChg chg="add">
          <ac:chgData name="Rishabhbhara Panchal" userId="S::panc0036@algonquinlive.com::fc00b0b7-c6aa-4fd4-a143-36fb3c3ca48d" providerId="AD" clId="Web-{A60FC2ED-3FB9-D0F0-6642-7627D2C2296D}" dt="2024-04-04T16:47:39.362" v="185"/>
          <ac:spMkLst>
            <pc:docMk/>
            <pc:sldMk cId="3387341834" sldId="265"/>
            <ac:spMk id="20" creationId="{4C6598AB-1C17-4D54-951C-A082D94ACB7A}"/>
          </ac:spMkLst>
        </pc:spChg>
        <pc:spChg chg="add">
          <ac:chgData name="Rishabhbhara Panchal" userId="S::panc0036@algonquinlive.com::fc00b0b7-c6aa-4fd4-a143-36fb3c3ca48d" providerId="AD" clId="Web-{A60FC2ED-3FB9-D0F0-6642-7627D2C2296D}" dt="2024-04-04T16:47:39.362" v="185"/>
          <ac:spMkLst>
            <pc:docMk/>
            <pc:sldMk cId="3387341834" sldId="265"/>
            <ac:spMk id="22" creationId="{C83B66D7-137D-4AC1-B172-53D60F08BEB5}"/>
          </ac:spMkLst>
        </pc:spChg>
        <pc:spChg chg="add">
          <ac:chgData name="Rishabhbhara Panchal" userId="S::panc0036@algonquinlive.com::fc00b0b7-c6aa-4fd4-a143-36fb3c3ca48d" providerId="AD" clId="Web-{A60FC2ED-3FB9-D0F0-6642-7627D2C2296D}" dt="2024-04-04T16:47:39.362" v="185"/>
          <ac:spMkLst>
            <pc:docMk/>
            <pc:sldMk cId="3387341834" sldId="265"/>
            <ac:spMk id="24" creationId="{F6B92503-6984-4D15-8B98-8718709B785D}"/>
          </ac:spMkLst>
        </pc:spChg>
        <pc:spChg chg="add">
          <ac:chgData name="Rishabhbhara Panchal" userId="S::panc0036@algonquinlive.com::fc00b0b7-c6aa-4fd4-a143-36fb3c3ca48d" providerId="AD" clId="Web-{A60FC2ED-3FB9-D0F0-6642-7627D2C2296D}" dt="2024-04-04T16:47:39.362" v="185"/>
          <ac:spMkLst>
            <pc:docMk/>
            <pc:sldMk cId="3387341834" sldId="265"/>
            <ac:spMk id="26" creationId="{08DDF938-524E-4C18-A47D-C00627832366}"/>
          </ac:spMkLst>
        </pc:spChg>
        <pc:grpChg chg="add">
          <ac:chgData name="Rishabhbhara Panchal" userId="S::panc0036@algonquinlive.com::fc00b0b7-c6aa-4fd4-a143-36fb3c3ca48d" providerId="AD" clId="Web-{A60FC2ED-3FB9-D0F0-6642-7627D2C2296D}" dt="2024-04-04T16:47:39.362" v="185"/>
          <ac:grpSpMkLst>
            <pc:docMk/>
            <pc:sldMk cId="3387341834" sldId="265"/>
            <ac:grpSpMk id="16" creationId="{93DC754C-7E09-422D-A8BB-AF632E90DFA2}"/>
          </ac:grpSpMkLst>
        </pc:grpChg>
        <pc:grpChg chg="add">
          <ac:chgData name="Rishabhbhara Panchal" userId="S::panc0036@algonquinlive.com::fc00b0b7-c6aa-4fd4-a143-36fb3c3ca48d" providerId="AD" clId="Web-{A60FC2ED-3FB9-D0F0-6642-7627D2C2296D}" dt="2024-04-04T16:47:39.362" v="185"/>
          <ac:grpSpMkLst>
            <pc:docMk/>
            <pc:sldMk cId="3387341834" sldId="265"/>
            <ac:grpSpMk id="28" creationId="{3773FAF5-C452-4455-9411-D6AF5EBD4CA9}"/>
          </ac:grpSpMkLst>
        </pc:grpChg>
      </pc:sldChg>
      <pc:sldChg chg="addSp modSp mod setBg">
        <pc:chgData name="Rishabhbhara Panchal" userId="S::panc0036@algonquinlive.com::fc00b0b7-c6aa-4fd4-a143-36fb3c3ca48d" providerId="AD" clId="Web-{A60FC2ED-3FB9-D0F0-6642-7627D2C2296D}" dt="2024-04-04T16:48:47.831" v="194" actId="1076"/>
        <pc:sldMkLst>
          <pc:docMk/>
          <pc:sldMk cId="3846050060" sldId="266"/>
        </pc:sldMkLst>
        <pc:spChg chg="mod">
          <ac:chgData name="Rishabhbhara Panchal" userId="S::panc0036@algonquinlive.com::fc00b0b7-c6aa-4fd4-a143-36fb3c3ca48d" providerId="AD" clId="Web-{A60FC2ED-3FB9-D0F0-6642-7627D2C2296D}" dt="2024-04-04T16:48:22.346" v="191"/>
          <ac:spMkLst>
            <pc:docMk/>
            <pc:sldMk cId="3846050060" sldId="266"/>
            <ac:spMk id="2" creationId="{0E71D0DE-C735-CB30-F9AD-A7AE670416C3}"/>
          </ac:spMkLst>
        </pc:spChg>
        <pc:spChg chg="mod">
          <ac:chgData name="Rishabhbhara Panchal" userId="S::panc0036@algonquinlive.com::fc00b0b7-c6aa-4fd4-a143-36fb3c3ca48d" providerId="AD" clId="Web-{A60FC2ED-3FB9-D0F0-6642-7627D2C2296D}" dt="2024-04-04T16:48:47.831" v="194" actId="1076"/>
          <ac:spMkLst>
            <pc:docMk/>
            <pc:sldMk cId="3846050060" sldId="266"/>
            <ac:spMk id="3" creationId="{D083007E-FF5B-C544-B261-D714C8C94FD5}"/>
          </ac:spMkLst>
        </pc:spChg>
        <pc:spChg chg="add">
          <ac:chgData name="Rishabhbhara Panchal" userId="S::panc0036@algonquinlive.com::fc00b0b7-c6aa-4fd4-a143-36fb3c3ca48d" providerId="AD" clId="Web-{A60FC2ED-3FB9-D0F0-6642-7627D2C2296D}" dt="2024-04-04T16:48:22.346" v="191"/>
          <ac:spMkLst>
            <pc:docMk/>
            <pc:sldMk cId="3846050060" sldId="266"/>
            <ac:spMk id="8" creationId="{489B7BFD-8F45-4093-AD9C-91B15B0503D9}"/>
          </ac:spMkLst>
        </pc:spChg>
        <pc:spChg chg="add">
          <ac:chgData name="Rishabhbhara Panchal" userId="S::panc0036@algonquinlive.com::fc00b0b7-c6aa-4fd4-a143-36fb3c3ca48d" providerId="AD" clId="Web-{A60FC2ED-3FB9-D0F0-6642-7627D2C2296D}" dt="2024-04-04T16:48:22.346" v="191"/>
          <ac:spMkLst>
            <pc:docMk/>
            <pc:sldMk cId="3846050060" sldId="266"/>
            <ac:spMk id="14" creationId="{FDDE3270-A872-4E10-80BC-B93D6F0E3F66}"/>
          </ac:spMkLst>
        </pc:spChg>
        <pc:spChg chg="add">
          <ac:chgData name="Rishabhbhara Panchal" userId="S::panc0036@algonquinlive.com::fc00b0b7-c6aa-4fd4-a143-36fb3c3ca48d" providerId="AD" clId="Web-{A60FC2ED-3FB9-D0F0-6642-7627D2C2296D}" dt="2024-04-04T16:48:22.346" v="191"/>
          <ac:spMkLst>
            <pc:docMk/>
            <pc:sldMk cId="3846050060" sldId="266"/>
            <ac:spMk id="16" creationId="{3B6E5F32-B5B2-45E3-9C18-BBC9005C4CFC}"/>
          </ac:spMkLst>
        </pc:spChg>
        <pc:spChg chg="add">
          <ac:chgData name="Rishabhbhara Panchal" userId="S::panc0036@algonquinlive.com::fc00b0b7-c6aa-4fd4-a143-36fb3c3ca48d" providerId="AD" clId="Web-{A60FC2ED-3FB9-D0F0-6642-7627D2C2296D}" dt="2024-04-04T16:48:22.346" v="191"/>
          <ac:spMkLst>
            <pc:docMk/>
            <pc:sldMk cId="3846050060" sldId="266"/>
            <ac:spMk id="18" creationId="{9545E68B-E61B-4EAE-9672-3A52AEC2B81A}"/>
          </ac:spMkLst>
        </pc:spChg>
        <pc:spChg chg="add">
          <ac:chgData name="Rishabhbhara Panchal" userId="S::panc0036@algonquinlive.com::fc00b0b7-c6aa-4fd4-a143-36fb3c3ca48d" providerId="AD" clId="Web-{A60FC2ED-3FB9-D0F0-6642-7627D2C2296D}" dt="2024-04-04T16:48:22.346" v="191"/>
          <ac:spMkLst>
            <pc:docMk/>
            <pc:sldMk cId="3846050060" sldId="266"/>
            <ac:spMk id="20" creationId="{63DD1BD1-81FE-4F15-A934-E9AE94AE94DD}"/>
          </ac:spMkLst>
        </pc:spChg>
        <pc:spChg chg="add">
          <ac:chgData name="Rishabhbhara Panchal" userId="S::panc0036@algonquinlive.com::fc00b0b7-c6aa-4fd4-a143-36fb3c3ca48d" providerId="AD" clId="Web-{A60FC2ED-3FB9-D0F0-6642-7627D2C2296D}" dt="2024-04-04T16:48:22.346" v="191"/>
          <ac:spMkLst>
            <pc:docMk/>
            <pc:sldMk cId="3846050060" sldId="266"/>
            <ac:spMk id="22" creationId="{120AB9A0-C0C4-43DA-9A34-FA3A4079D67E}"/>
          </ac:spMkLst>
        </pc:spChg>
        <pc:spChg chg="add">
          <ac:chgData name="Rishabhbhara Panchal" userId="S::panc0036@algonquinlive.com::fc00b0b7-c6aa-4fd4-a143-36fb3c3ca48d" providerId="AD" clId="Web-{A60FC2ED-3FB9-D0F0-6642-7627D2C2296D}" dt="2024-04-04T16:48:22.346" v="191"/>
          <ac:spMkLst>
            <pc:docMk/>
            <pc:sldMk cId="3846050060" sldId="266"/>
            <ac:spMk id="24" creationId="{98815DD1-EC9D-4BE1-846B-8BEF57D39839}"/>
          </ac:spMkLst>
        </pc:spChg>
        <pc:spChg chg="add">
          <ac:chgData name="Rishabhbhara Panchal" userId="S::panc0036@algonquinlive.com::fc00b0b7-c6aa-4fd4-a143-36fb3c3ca48d" providerId="AD" clId="Web-{A60FC2ED-3FB9-D0F0-6642-7627D2C2296D}" dt="2024-04-04T16:48:22.346" v="191"/>
          <ac:spMkLst>
            <pc:docMk/>
            <pc:sldMk cId="3846050060" sldId="266"/>
            <ac:spMk id="26" creationId="{CB78D2B9-C9C4-4A37-A12C-A09FC11581E7}"/>
          </ac:spMkLst>
        </pc:spChg>
        <pc:grpChg chg="add">
          <ac:chgData name="Rishabhbhara Panchal" userId="S::panc0036@algonquinlive.com::fc00b0b7-c6aa-4fd4-a143-36fb3c3ca48d" providerId="AD" clId="Web-{A60FC2ED-3FB9-D0F0-6642-7627D2C2296D}" dt="2024-04-04T16:48:22.346" v="191"/>
          <ac:grpSpMkLst>
            <pc:docMk/>
            <pc:sldMk cId="3846050060" sldId="266"/>
            <ac:grpSpMk id="10" creationId="{F0E417D8-88AA-4184-A08D-DEF97C6C9E62}"/>
          </ac:grpSpMkLst>
        </pc:grpChg>
        <pc:grpChg chg="add">
          <ac:chgData name="Rishabhbhara Panchal" userId="S::panc0036@algonquinlive.com::fc00b0b7-c6aa-4fd4-a143-36fb3c3ca48d" providerId="AD" clId="Web-{A60FC2ED-3FB9-D0F0-6642-7627D2C2296D}" dt="2024-04-04T16:48:22.346" v="191"/>
          <ac:grpSpMkLst>
            <pc:docMk/>
            <pc:sldMk cId="3846050060" sldId="266"/>
            <ac:grpSpMk id="28" creationId="{DFC7EBB5-848C-4B1C-BE84-4CF07E905DC8}"/>
          </ac:grpSpMkLst>
        </pc:grpChg>
      </pc:sldChg>
      <pc:sldChg chg="addSp delSp modSp">
        <pc:chgData name="Rishabhbhara Panchal" userId="S::panc0036@algonquinlive.com::fc00b0b7-c6aa-4fd4-a143-36fb3c3ca48d" providerId="AD" clId="Web-{A60FC2ED-3FB9-D0F0-6642-7627D2C2296D}" dt="2024-04-04T16:58:05.158" v="285" actId="1076"/>
        <pc:sldMkLst>
          <pc:docMk/>
          <pc:sldMk cId="1810355839" sldId="267"/>
        </pc:sldMkLst>
        <pc:spChg chg="mod">
          <ac:chgData name="Rishabhbhara Panchal" userId="S::panc0036@algonquinlive.com::fc00b0b7-c6aa-4fd4-a143-36fb3c3ca48d" providerId="AD" clId="Web-{A60FC2ED-3FB9-D0F0-6642-7627D2C2296D}" dt="2024-04-04T16:58:05.158" v="285" actId="1076"/>
          <ac:spMkLst>
            <pc:docMk/>
            <pc:sldMk cId="1810355839" sldId="267"/>
            <ac:spMk id="2" creationId="{C2B6FCA3-7186-1685-5644-7C2700A38FD2}"/>
          </ac:spMkLst>
        </pc:spChg>
        <pc:spChg chg="mod">
          <ac:chgData name="Rishabhbhara Panchal" userId="S::panc0036@algonquinlive.com::fc00b0b7-c6aa-4fd4-a143-36fb3c3ca48d" providerId="AD" clId="Web-{A60FC2ED-3FB9-D0F0-6642-7627D2C2296D}" dt="2024-04-04T16:54:18.455" v="278" actId="14100"/>
          <ac:spMkLst>
            <pc:docMk/>
            <pc:sldMk cId="1810355839" sldId="267"/>
            <ac:spMk id="5" creationId="{FA14E2B9-A3DA-7B33-4B63-8256E0FF3D70}"/>
          </ac:spMkLst>
        </pc:spChg>
        <pc:spChg chg="del">
          <ac:chgData name="Rishabhbhara Panchal" userId="S::panc0036@algonquinlive.com::fc00b0b7-c6aa-4fd4-a143-36fb3c3ca48d" providerId="AD" clId="Web-{A60FC2ED-3FB9-D0F0-6642-7627D2C2296D}" dt="2024-04-04T16:53:28.690" v="254"/>
          <ac:spMkLst>
            <pc:docMk/>
            <pc:sldMk cId="1810355839" sldId="267"/>
            <ac:spMk id="14" creationId="{D12DDE76-C203-4047-9998-63900085B5E8}"/>
          </ac:spMkLst>
        </pc:spChg>
        <pc:spChg chg="add">
          <ac:chgData name="Rishabhbhara Panchal" userId="S::panc0036@algonquinlive.com::fc00b0b7-c6aa-4fd4-a143-36fb3c3ca48d" providerId="AD" clId="Web-{A60FC2ED-3FB9-D0F0-6642-7627D2C2296D}" dt="2024-04-04T16:53:28.690" v="254"/>
          <ac:spMkLst>
            <pc:docMk/>
            <pc:sldMk cId="1810355839" sldId="267"/>
            <ac:spMk id="19" creationId="{5A0118C5-4F8D-4CF4-BADD-53FEACC6C42A}"/>
          </ac:spMkLst>
        </pc:spChg>
        <pc:spChg chg="add">
          <ac:chgData name="Rishabhbhara Panchal" userId="S::panc0036@algonquinlive.com::fc00b0b7-c6aa-4fd4-a143-36fb3c3ca48d" providerId="AD" clId="Web-{A60FC2ED-3FB9-D0F0-6642-7627D2C2296D}" dt="2024-04-04T16:53:28.690" v="254"/>
          <ac:spMkLst>
            <pc:docMk/>
            <pc:sldMk cId="1810355839" sldId="267"/>
            <ac:spMk id="21" creationId="{3C1D1FA3-6212-4B97-9B1E-C7F81247C2B9}"/>
          </ac:spMkLst>
        </pc:spChg>
        <pc:spChg chg="add">
          <ac:chgData name="Rishabhbhara Panchal" userId="S::panc0036@algonquinlive.com::fc00b0b7-c6aa-4fd4-a143-36fb3c3ca48d" providerId="AD" clId="Web-{A60FC2ED-3FB9-D0F0-6642-7627D2C2296D}" dt="2024-04-04T16:53:28.690" v="254"/>
          <ac:spMkLst>
            <pc:docMk/>
            <pc:sldMk cId="1810355839" sldId="267"/>
            <ac:spMk id="23" creationId="{11C51958-04D4-4687-95A2-95DCDCF47464}"/>
          </ac:spMkLst>
        </pc:spChg>
        <pc:spChg chg="add">
          <ac:chgData name="Rishabhbhara Panchal" userId="S::panc0036@algonquinlive.com::fc00b0b7-c6aa-4fd4-a143-36fb3c3ca48d" providerId="AD" clId="Web-{A60FC2ED-3FB9-D0F0-6642-7627D2C2296D}" dt="2024-04-04T16:53:28.690" v="254"/>
          <ac:spMkLst>
            <pc:docMk/>
            <pc:sldMk cId="1810355839" sldId="267"/>
            <ac:spMk id="25" creationId="{79AFCB35-9C04-4524-A0B1-57FF6865D013}"/>
          </ac:spMkLst>
        </pc:spChg>
        <pc:spChg chg="add">
          <ac:chgData name="Rishabhbhara Panchal" userId="S::panc0036@algonquinlive.com::fc00b0b7-c6aa-4fd4-a143-36fb3c3ca48d" providerId="AD" clId="Web-{A60FC2ED-3FB9-D0F0-6642-7627D2C2296D}" dt="2024-04-04T16:53:28.690" v="254"/>
          <ac:spMkLst>
            <pc:docMk/>
            <pc:sldMk cId="1810355839" sldId="267"/>
            <ac:spMk id="27" creationId="{D11AD2AD-0BA0-4DD3-8EEA-84686A0E718C}"/>
          </ac:spMkLst>
        </pc:spChg>
        <pc:grpChg chg="add">
          <ac:chgData name="Rishabhbhara Panchal" userId="S::panc0036@algonquinlive.com::fc00b0b7-c6aa-4fd4-a143-36fb3c3ca48d" providerId="AD" clId="Web-{A60FC2ED-3FB9-D0F0-6642-7627D2C2296D}" dt="2024-04-04T16:53:28.690" v="254"/>
          <ac:grpSpMkLst>
            <pc:docMk/>
            <pc:sldMk cId="1810355839" sldId="267"/>
            <ac:grpSpMk id="29" creationId="{0C156BF8-7FF7-440F-BE2B-417DFFE8BFA5}"/>
          </ac:grpSpMkLst>
        </pc:grpChg>
        <pc:picChg chg="mod">
          <ac:chgData name="Rishabhbhara Panchal" userId="S::panc0036@algonquinlive.com::fc00b0b7-c6aa-4fd4-a143-36fb3c3ca48d" providerId="AD" clId="Web-{A60FC2ED-3FB9-D0F0-6642-7627D2C2296D}" dt="2024-04-04T16:54:33.955" v="283" actId="1076"/>
          <ac:picMkLst>
            <pc:docMk/>
            <pc:sldMk cId="1810355839" sldId="267"/>
            <ac:picMk id="7" creationId="{430B038C-95D2-DA2A-9CAF-7289F36FEE81}"/>
          </ac:picMkLst>
        </pc:picChg>
      </pc:sldChg>
      <pc:sldChg chg="addSp delSp modSp">
        <pc:chgData name="Rishabhbhara Panchal" userId="S::panc0036@algonquinlive.com::fc00b0b7-c6aa-4fd4-a143-36fb3c3ca48d" providerId="AD" clId="Web-{A60FC2ED-3FB9-D0F0-6642-7627D2C2296D}" dt="2024-04-04T16:57:59.158" v="284" actId="1076"/>
        <pc:sldMkLst>
          <pc:docMk/>
          <pc:sldMk cId="2753867583" sldId="268"/>
        </pc:sldMkLst>
        <pc:spChg chg="mod">
          <ac:chgData name="Rishabhbhara Panchal" userId="S::panc0036@algonquinlive.com::fc00b0b7-c6aa-4fd4-a143-36fb3c3ca48d" providerId="AD" clId="Web-{A60FC2ED-3FB9-D0F0-6642-7627D2C2296D}" dt="2024-04-04T16:57:59.158" v="284" actId="1076"/>
          <ac:spMkLst>
            <pc:docMk/>
            <pc:sldMk cId="2753867583" sldId="268"/>
            <ac:spMk id="2" creationId="{C2B6FCA3-7186-1685-5644-7C2700A38FD2}"/>
          </ac:spMkLst>
        </pc:spChg>
        <pc:spChg chg="mod">
          <ac:chgData name="Rishabhbhara Panchal" userId="S::panc0036@algonquinlive.com::fc00b0b7-c6aa-4fd4-a143-36fb3c3ca48d" providerId="AD" clId="Web-{A60FC2ED-3FB9-D0F0-6642-7627D2C2296D}" dt="2024-04-04T16:52:58.627" v="251" actId="14100"/>
          <ac:spMkLst>
            <pc:docMk/>
            <pc:sldMk cId="2753867583" sldId="268"/>
            <ac:spMk id="5" creationId="{FA14E2B9-A3DA-7B33-4B63-8256E0FF3D70}"/>
          </ac:spMkLst>
        </pc:spChg>
        <pc:spChg chg="del">
          <ac:chgData name="Rishabhbhara Panchal" userId="S::panc0036@algonquinlive.com::fc00b0b7-c6aa-4fd4-a143-36fb3c3ca48d" providerId="AD" clId="Web-{A60FC2ED-3FB9-D0F0-6642-7627D2C2296D}" dt="2024-04-04T16:50:48.799" v="209"/>
          <ac:spMkLst>
            <pc:docMk/>
            <pc:sldMk cId="2753867583" sldId="268"/>
            <ac:spMk id="14" creationId="{D12DDE76-C203-4047-9998-63900085B5E8}"/>
          </ac:spMkLst>
        </pc:spChg>
        <pc:spChg chg="add">
          <ac:chgData name="Rishabhbhara Panchal" userId="S::panc0036@algonquinlive.com::fc00b0b7-c6aa-4fd4-a143-36fb3c3ca48d" providerId="AD" clId="Web-{A60FC2ED-3FB9-D0F0-6642-7627D2C2296D}" dt="2024-04-04T16:50:48.799" v="209"/>
          <ac:spMkLst>
            <pc:docMk/>
            <pc:sldMk cId="2753867583" sldId="268"/>
            <ac:spMk id="19" creationId="{5A0118C5-4F8D-4CF4-BADD-53FEACC6C42A}"/>
          </ac:spMkLst>
        </pc:spChg>
        <pc:spChg chg="add">
          <ac:chgData name="Rishabhbhara Panchal" userId="S::panc0036@algonquinlive.com::fc00b0b7-c6aa-4fd4-a143-36fb3c3ca48d" providerId="AD" clId="Web-{A60FC2ED-3FB9-D0F0-6642-7627D2C2296D}" dt="2024-04-04T16:50:48.799" v="209"/>
          <ac:spMkLst>
            <pc:docMk/>
            <pc:sldMk cId="2753867583" sldId="268"/>
            <ac:spMk id="21" creationId="{3C1D1FA3-6212-4B97-9B1E-C7F81247C2B9}"/>
          </ac:spMkLst>
        </pc:spChg>
        <pc:spChg chg="add">
          <ac:chgData name="Rishabhbhara Panchal" userId="S::panc0036@algonquinlive.com::fc00b0b7-c6aa-4fd4-a143-36fb3c3ca48d" providerId="AD" clId="Web-{A60FC2ED-3FB9-D0F0-6642-7627D2C2296D}" dt="2024-04-04T16:50:48.799" v="209"/>
          <ac:spMkLst>
            <pc:docMk/>
            <pc:sldMk cId="2753867583" sldId="268"/>
            <ac:spMk id="23" creationId="{11C51958-04D4-4687-95A2-95DCDCF47464}"/>
          </ac:spMkLst>
        </pc:spChg>
        <pc:spChg chg="add">
          <ac:chgData name="Rishabhbhara Panchal" userId="S::panc0036@algonquinlive.com::fc00b0b7-c6aa-4fd4-a143-36fb3c3ca48d" providerId="AD" clId="Web-{A60FC2ED-3FB9-D0F0-6642-7627D2C2296D}" dt="2024-04-04T16:50:48.799" v="209"/>
          <ac:spMkLst>
            <pc:docMk/>
            <pc:sldMk cId="2753867583" sldId="268"/>
            <ac:spMk id="25" creationId="{79AFCB35-9C04-4524-A0B1-57FF6865D013}"/>
          </ac:spMkLst>
        </pc:spChg>
        <pc:spChg chg="add">
          <ac:chgData name="Rishabhbhara Panchal" userId="S::panc0036@algonquinlive.com::fc00b0b7-c6aa-4fd4-a143-36fb3c3ca48d" providerId="AD" clId="Web-{A60FC2ED-3FB9-D0F0-6642-7627D2C2296D}" dt="2024-04-04T16:50:48.799" v="209"/>
          <ac:spMkLst>
            <pc:docMk/>
            <pc:sldMk cId="2753867583" sldId="268"/>
            <ac:spMk id="27" creationId="{D11AD2AD-0BA0-4DD3-8EEA-84686A0E718C}"/>
          </ac:spMkLst>
        </pc:spChg>
        <pc:grpChg chg="add">
          <ac:chgData name="Rishabhbhara Panchal" userId="S::panc0036@algonquinlive.com::fc00b0b7-c6aa-4fd4-a143-36fb3c3ca48d" providerId="AD" clId="Web-{A60FC2ED-3FB9-D0F0-6642-7627D2C2296D}" dt="2024-04-04T16:50:48.799" v="209"/>
          <ac:grpSpMkLst>
            <pc:docMk/>
            <pc:sldMk cId="2753867583" sldId="268"/>
            <ac:grpSpMk id="29" creationId="{0C156BF8-7FF7-440F-BE2B-417DFFE8BFA5}"/>
          </ac:grpSpMkLst>
        </pc:grpChg>
        <pc:picChg chg="mod">
          <ac:chgData name="Rishabhbhara Panchal" userId="S::panc0036@algonquinlive.com::fc00b0b7-c6aa-4fd4-a143-36fb3c3ca48d" providerId="AD" clId="Web-{A60FC2ED-3FB9-D0F0-6642-7627D2C2296D}" dt="2024-04-04T16:53:05.393" v="253" actId="1076"/>
          <ac:picMkLst>
            <pc:docMk/>
            <pc:sldMk cId="2753867583" sldId="268"/>
            <ac:picMk id="6" creationId="{E24EE809-2FF9-F61F-2CF6-C3CE3E172E7B}"/>
          </ac:picMkLst>
        </pc:picChg>
      </pc:sldChg>
      <pc:sldChg chg="del">
        <pc:chgData name="Rishabhbhara Panchal" userId="S::panc0036@algonquinlive.com::fc00b0b7-c6aa-4fd4-a143-36fb3c3ca48d" providerId="AD" clId="Web-{A60FC2ED-3FB9-D0F0-6642-7627D2C2296D}" dt="2024-04-04T17:00:39.408" v="288"/>
        <pc:sldMkLst>
          <pc:docMk/>
          <pc:sldMk cId="3662580399" sldId="269"/>
        </pc:sldMkLst>
      </pc:sldChg>
      <pc:sldChg chg="addSp delSp modSp">
        <pc:chgData name="Rishabhbhara Panchal" userId="S::panc0036@algonquinlive.com::fc00b0b7-c6aa-4fd4-a143-36fb3c3ca48d" providerId="AD" clId="Web-{A60FC2ED-3FB9-D0F0-6642-7627D2C2296D}" dt="2024-04-04T16:59:37.392" v="286" actId="1076"/>
        <pc:sldMkLst>
          <pc:docMk/>
          <pc:sldMk cId="2361144852" sldId="270"/>
        </pc:sldMkLst>
        <pc:spChg chg="mod">
          <ac:chgData name="Rishabhbhara Panchal" userId="S::panc0036@algonquinlive.com::fc00b0b7-c6aa-4fd4-a143-36fb3c3ca48d" providerId="AD" clId="Web-{A60FC2ED-3FB9-D0F0-6642-7627D2C2296D}" dt="2024-04-04T16:51:46.674" v="221" actId="1076"/>
          <ac:spMkLst>
            <pc:docMk/>
            <pc:sldMk cId="2361144852" sldId="270"/>
            <ac:spMk id="2" creationId="{C2B6FCA3-7186-1685-5644-7C2700A38FD2}"/>
          </ac:spMkLst>
        </pc:spChg>
        <pc:spChg chg="mod">
          <ac:chgData name="Rishabhbhara Panchal" userId="S::panc0036@algonquinlive.com::fc00b0b7-c6aa-4fd4-a143-36fb3c3ca48d" providerId="AD" clId="Web-{A60FC2ED-3FB9-D0F0-6642-7627D2C2296D}" dt="2024-04-04T16:59:37.392" v="286" actId="1076"/>
          <ac:spMkLst>
            <pc:docMk/>
            <pc:sldMk cId="2361144852" sldId="270"/>
            <ac:spMk id="5" creationId="{FA14E2B9-A3DA-7B33-4B63-8256E0FF3D70}"/>
          </ac:spMkLst>
        </pc:spChg>
        <pc:spChg chg="del">
          <ac:chgData name="Rishabhbhara Panchal" userId="S::panc0036@algonquinlive.com::fc00b0b7-c6aa-4fd4-a143-36fb3c3ca48d" providerId="AD" clId="Web-{A60FC2ED-3FB9-D0F0-6642-7627D2C2296D}" dt="2024-04-04T16:49:30.315" v="195"/>
          <ac:spMkLst>
            <pc:docMk/>
            <pc:sldMk cId="2361144852" sldId="270"/>
            <ac:spMk id="14" creationId="{D12DDE76-C203-4047-9998-63900085B5E8}"/>
          </ac:spMkLst>
        </pc:spChg>
        <pc:spChg chg="add">
          <ac:chgData name="Rishabhbhara Panchal" userId="S::panc0036@algonquinlive.com::fc00b0b7-c6aa-4fd4-a143-36fb3c3ca48d" providerId="AD" clId="Web-{A60FC2ED-3FB9-D0F0-6642-7627D2C2296D}" dt="2024-04-04T16:49:30.315" v="195"/>
          <ac:spMkLst>
            <pc:docMk/>
            <pc:sldMk cId="2361144852" sldId="270"/>
            <ac:spMk id="19" creationId="{5A0118C5-4F8D-4CF4-BADD-53FEACC6C42A}"/>
          </ac:spMkLst>
        </pc:spChg>
        <pc:spChg chg="add">
          <ac:chgData name="Rishabhbhara Panchal" userId="S::panc0036@algonquinlive.com::fc00b0b7-c6aa-4fd4-a143-36fb3c3ca48d" providerId="AD" clId="Web-{A60FC2ED-3FB9-D0F0-6642-7627D2C2296D}" dt="2024-04-04T16:49:30.315" v="195"/>
          <ac:spMkLst>
            <pc:docMk/>
            <pc:sldMk cId="2361144852" sldId="270"/>
            <ac:spMk id="21" creationId="{3C1D1FA3-6212-4B97-9B1E-C7F81247C2B9}"/>
          </ac:spMkLst>
        </pc:spChg>
        <pc:spChg chg="add">
          <ac:chgData name="Rishabhbhara Panchal" userId="S::panc0036@algonquinlive.com::fc00b0b7-c6aa-4fd4-a143-36fb3c3ca48d" providerId="AD" clId="Web-{A60FC2ED-3FB9-D0F0-6642-7627D2C2296D}" dt="2024-04-04T16:49:30.315" v="195"/>
          <ac:spMkLst>
            <pc:docMk/>
            <pc:sldMk cId="2361144852" sldId="270"/>
            <ac:spMk id="23" creationId="{11C51958-04D4-4687-95A2-95DCDCF47464}"/>
          </ac:spMkLst>
        </pc:spChg>
        <pc:spChg chg="add">
          <ac:chgData name="Rishabhbhara Panchal" userId="S::panc0036@algonquinlive.com::fc00b0b7-c6aa-4fd4-a143-36fb3c3ca48d" providerId="AD" clId="Web-{A60FC2ED-3FB9-D0F0-6642-7627D2C2296D}" dt="2024-04-04T16:49:30.315" v="195"/>
          <ac:spMkLst>
            <pc:docMk/>
            <pc:sldMk cId="2361144852" sldId="270"/>
            <ac:spMk id="25" creationId="{79AFCB35-9C04-4524-A0B1-57FF6865D013}"/>
          </ac:spMkLst>
        </pc:spChg>
        <pc:spChg chg="add">
          <ac:chgData name="Rishabhbhara Panchal" userId="S::panc0036@algonquinlive.com::fc00b0b7-c6aa-4fd4-a143-36fb3c3ca48d" providerId="AD" clId="Web-{A60FC2ED-3FB9-D0F0-6642-7627D2C2296D}" dt="2024-04-04T16:49:30.315" v="195"/>
          <ac:spMkLst>
            <pc:docMk/>
            <pc:sldMk cId="2361144852" sldId="270"/>
            <ac:spMk id="27" creationId="{D11AD2AD-0BA0-4DD3-8EEA-84686A0E718C}"/>
          </ac:spMkLst>
        </pc:spChg>
        <pc:grpChg chg="add">
          <ac:chgData name="Rishabhbhara Panchal" userId="S::panc0036@algonquinlive.com::fc00b0b7-c6aa-4fd4-a143-36fb3c3ca48d" providerId="AD" clId="Web-{A60FC2ED-3FB9-D0F0-6642-7627D2C2296D}" dt="2024-04-04T16:49:30.315" v="195"/>
          <ac:grpSpMkLst>
            <pc:docMk/>
            <pc:sldMk cId="2361144852" sldId="270"/>
            <ac:grpSpMk id="29" creationId="{0C156BF8-7FF7-440F-BE2B-417DFFE8BFA5}"/>
          </ac:grpSpMkLst>
        </pc:grpChg>
        <pc:picChg chg="mod">
          <ac:chgData name="Rishabhbhara Panchal" userId="S::panc0036@algonquinlive.com::fc00b0b7-c6aa-4fd4-a143-36fb3c3ca48d" providerId="AD" clId="Web-{A60FC2ED-3FB9-D0F0-6642-7627D2C2296D}" dt="2024-04-04T16:50:34.206" v="208" actId="1076"/>
          <ac:picMkLst>
            <pc:docMk/>
            <pc:sldMk cId="2361144852" sldId="270"/>
            <ac:picMk id="7" creationId="{D0A4C816-1FCE-3C4E-96DF-9AB96EF9024D}"/>
          </ac:picMkLst>
        </pc:picChg>
      </pc:sldChg>
      <pc:sldChg chg="addSp delSp modSp">
        <pc:chgData name="Rishabhbhara Panchal" userId="S::panc0036@algonquinlive.com::fc00b0b7-c6aa-4fd4-a143-36fb3c3ca48d" providerId="AD" clId="Web-{A60FC2ED-3FB9-D0F0-6642-7627D2C2296D}" dt="2024-04-04T16:39:59.457" v="156" actId="1076"/>
        <pc:sldMkLst>
          <pc:docMk/>
          <pc:sldMk cId="23607275" sldId="271"/>
        </pc:sldMkLst>
        <pc:spChg chg="mod">
          <ac:chgData name="Rishabhbhara Panchal" userId="S::panc0036@algonquinlive.com::fc00b0b7-c6aa-4fd4-a143-36fb3c3ca48d" providerId="AD" clId="Web-{A60FC2ED-3FB9-D0F0-6642-7627D2C2296D}" dt="2024-04-04T16:39:59.457" v="156" actId="1076"/>
          <ac:spMkLst>
            <pc:docMk/>
            <pc:sldMk cId="23607275" sldId="271"/>
            <ac:spMk id="2" creationId="{7484BD4A-F4A5-BCFF-6275-3AF2D5A7EA02}"/>
          </ac:spMkLst>
        </pc:spChg>
        <pc:spChg chg="del">
          <ac:chgData name="Rishabhbhara Panchal" userId="S::panc0036@algonquinlive.com::fc00b0b7-c6aa-4fd4-a143-36fb3c3ca48d" providerId="AD" clId="Web-{A60FC2ED-3FB9-D0F0-6642-7627D2C2296D}" dt="2024-04-04T16:13:40.084" v="34"/>
          <ac:spMkLst>
            <pc:docMk/>
            <pc:sldMk cId="23607275" sldId="271"/>
            <ac:spMk id="67" creationId="{6C4028FD-8BAA-4A19-BFDE-594D991B7552}"/>
          </ac:spMkLst>
        </pc:spChg>
        <pc:spChg chg="add del">
          <ac:chgData name="Rishabhbhara Panchal" userId="S::panc0036@algonquinlive.com::fc00b0b7-c6aa-4fd4-a143-36fb3c3ca48d" providerId="AD" clId="Web-{A60FC2ED-3FB9-D0F0-6642-7627D2C2296D}" dt="2024-04-04T16:14:04.912" v="37"/>
          <ac:spMkLst>
            <pc:docMk/>
            <pc:sldMk cId="23607275" sldId="271"/>
            <ac:spMk id="72" creationId="{0C541B88-1AE9-40C3-AFD5-967787C1979F}"/>
          </ac:spMkLst>
        </pc:spChg>
        <pc:spChg chg="add del">
          <ac:chgData name="Rishabhbhara Panchal" userId="S::panc0036@algonquinlive.com::fc00b0b7-c6aa-4fd4-a143-36fb3c3ca48d" providerId="AD" clId="Web-{A60FC2ED-3FB9-D0F0-6642-7627D2C2296D}" dt="2024-04-04T16:14:04.912" v="37"/>
          <ac:spMkLst>
            <pc:docMk/>
            <pc:sldMk cId="23607275" sldId="271"/>
            <ac:spMk id="74" creationId="{E5F17139-31EE-46AC-B04F-DBBD852DD6CB}"/>
          </ac:spMkLst>
        </pc:spChg>
        <pc:spChg chg="add del">
          <ac:chgData name="Rishabhbhara Panchal" userId="S::panc0036@algonquinlive.com::fc00b0b7-c6aa-4fd4-a143-36fb3c3ca48d" providerId="AD" clId="Web-{A60FC2ED-3FB9-D0F0-6642-7627D2C2296D}" dt="2024-04-04T16:14:04.912" v="37"/>
          <ac:spMkLst>
            <pc:docMk/>
            <pc:sldMk cId="23607275" sldId="271"/>
            <ac:spMk id="80" creationId="{89D16701-DA76-4F72-BB63-E2C3FFBDFE0F}"/>
          </ac:spMkLst>
        </pc:spChg>
        <pc:spChg chg="add del">
          <ac:chgData name="Rishabhbhara Panchal" userId="S::panc0036@algonquinlive.com::fc00b0b7-c6aa-4fd4-a143-36fb3c3ca48d" providerId="AD" clId="Web-{A60FC2ED-3FB9-D0F0-6642-7627D2C2296D}" dt="2024-04-04T16:14:04.912" v="37"/>
          <ac:spMkLst>
            <pc:docMk/>
            <pc:sldMk cId="23607275" sldId="271"/>
            <ac:spMk id="82" creationId="{1CC28BE1-9DC6-43FE-9582-39F091098D77}"/>
          </ac:spMkLst>
        </pc:spChg>
        <pc:spChg chg="add del">
          <ac:chgData name="Rishabhbhara Panchal" userId="S::panc0036@algonquinlive.com::fc00b0b7-c6aa-4fd4-a143-36fb3c3ca48d" providerId="AD" clId="Web-{A60FC2ED-3FB9-D0F0-6642-7627D2C2296D}" dt="2024-04-04T16:14:04.850" v="36"/>
          <ac:spMkLst>
            <pc:docMk/>
            <pc:sldMk cId="23607275" sldId="271"/>
            <ac:spMk id="102" creationId="{0C541B88-1AE9-40C3-AFD5-967787C1979F}"/>
          </ac:spMkLst>
        </pc:spChg>
        <pc:spChg chg="add del">
          <ac:chgData name="Rishabhbhara Panchal" userId="S::panc0036@algonquinlive.com::fc00b0b7-c6aa-4fd4-a143-36fb3c3ca48d" providerId="AD" clId="Web-{A60FC2ED-3FB9-D0F0-6642-7627D2C2296D}" dt="2024-04-04T16:14:04.850" v="36"/>
          <ac:spMkLst>
            <pc:docMk/>
            <pc:sldMk cId="23607275" sldId="271"/>
            <ac:spMk id="104" creationId="{E5F17139-31EE-46AC-B04F-DBBD852DD6CB}"/>
          </ac:spMkLst>
        </pc:spChg>
        <pc:spChg chg="add del">
          <ac:chgData name="Rishabhbhara Panchal" userId="S::panc0036@algonquinlive.com::fc00b0b7-c6aa-4fd4-a143-36fb3c3ca48d" providerId="AD" clId="Web-{A60FC2ED-3FB9-D0F0-6642-7627D2C2296D}" dt="2024-04-04T16:14:04.850" v="36"/>
          <ac:spMkLst>
            <pc:docMk/>
            <pc:sldMk cId="23607275" sldId="271"/>
            <ac:spMk id="110" creationId="{89D16701-DA76-4F72-BB63-E2C3FFBDFE0F}"/>
          </ac:spMkLst>
        </pc:spChg>
        <pc:spChg chg="add del">
          <ac:chgData name="Rishabhbhara Panchal" userId="S::panc0036@algonquinlive.com::fc00b0b7-c6aa-4fd4-a143-36fb3c3ca48d" providerId="AD" clId="Web-{A60FC2ED-3FB9-D0F0-6642-7627D2C2296D}" dt="2024-04-04T16:14:04.850" v="36"/>
          <ac:spMkLst>
            <pc:docMk/>
            <pc:sldMk cId="23607275" sldId="271"/>
            <ac:spMk id="112" creationId="{1CC28BE1-9DC6-43FE-9582-39F091098D77}"/>
          </ac:spMkLst>
        </pc:spChg>
        <pc:spChg chg="add">
          <ac:chgData name="Rishabhbhara Panchal" userId="S::panc0036@algonquinlive.com::fc00b0b7-c6aa-4fd4-a143-36fb3c3ca48d" providerId="AD" clId="Web-{A60FC2ED-3FB9-D0F0-6642-7627D2C2296D}" dt="2024-04-04T16:14:04.912" v="37"/>
          <ac:spMkLst>
            <pc:docMk/>
            <pc:sldMk cId="23607275" sldId="271"/>
            <ac:spMk id="129" creationId="{0C541B88-1AE9-40C3-AFD5-967787C1979F}"/>
          </ac:spMkLst>
        </pc:spChg>
        <pc:spChg chg="add">
          <ac:chgData name="Rishabhbhara Panchal" userId="S::panc0036@algonquinlive.com::fc00b0b7-c6aa-4fd4-a143-36fb3c3ca48d" providerId="AD" clId="Web-{A60FC2ED-3FB9-D0F0-6642-7627D2C2296D}" dt="2024-04-04T16:14:04.912" v="37"/>
          <ac:spMkLst>
            <pc:docMk/>
            <pc:sldMk cId="23607275" sldId="271"/>
            <ac:spMk id="130" creationId="{E5F17139-31EE-46AC-B04F-DBBD852DD6CB}"/>
          </ac:spMkLst>
        </pc:spChg>
        <pc:spChg chg="add">
          <ac:chgData name="Rishabhbhara Panchal" userId="S::panc0036@algonquinlive.com::fc00b0b7-c6aa-4fd4-a143-36fb3c3ca48d" providerId="AD" clId="Web-{A60FC2ED-3FB9-D0F0-6642-7627D2C2296D}" dt="2024-04-04T16:14:04.912" v="37"/>
          <ac:spMkLst>
            <pc:docMk/>
            <pc:sldMk cId="23607275" sldId="271"/>
            <ac:spMk id="132" creationId="{89D16701-DA76-4F72-BB63-E2C3FFBDFE0F}"/>
          </ac:spMkLst>
        </pc:spChg>
        <pc:spChg chg="add">
          <ac:chgData name="Rishabhbhara Panchal" userId="S::panc0036@algonquinlive.com::fc00b0b7-c6aa-4fd4-a143-36fb3c3ca48d" providerId="AD" clId="Web-{A60FC2ED-3FB9-D0F0-6642-7627D2C2296D}" dt="2024-04-04T16:14:04.912" v="37"/>
          <ac:spMkLst>
            <pc:docMk/>
            <pc:sldMk cId="23607275" sldId="271"/>
            <ac:spMk id="133" creationId="{1CC28BE1-9DC6-43FE-9582-39F091098D77}"/>
          </ac:spMkLst>
        </pc:spChg>
        <pc:grpChg chg="add del">
          <ac:chgData name="Rishabhbhara Panchal" userId="S::panc0036@algonquinlive.com::fc00b0b7-c6aa-4fd4-a143-36fb3c3ca48d" providerId="AD" clId="Web-{A60FC2ED-3FB9-D0F0-6642-7627D2C2296D}" dt="2024-04-04T16:14:04.912" v="37"/>
          <ac:grpSpMkLst>
            <pc:docMk/>
            <pc:sldMk cId="23607275" sldId="271"/>
            <ac:grpSpMk id="76" creationId="{7CF625D3-71A3-4F30-A096-8EF334E959D0}"/>
          </ac:grpSpMkLst>
        </pc:grpChg>
        <pc:grpChg chg="add del">
          <ac:chgData name="Rishabhbhara Panchal" userId="S::panc0036@algonquinlive.com::fc00b0b7-c6aa-4fd4-a143-36fb3c3ca48d" providerId="AD" clId="Web-{A60FC2ED-3FB9-D0F0-6642-7627D2C2296D}" dt="2024-04-04T16:14:04.912" v="37"/>
          <ac:grpSpMkLst>
            <pc:docMk/>
            <pc:sldMk cId="23607275" sldId="271"/>
            <ac:grpSpMk id="84" creationId="{AF9AF3F3-CE0C-4125-BDD7-346487FA0B40}"/>
          </ac:grpSpMkLst>
        </pc:grpChg>
        <pc:grpChg chg="add del">
          <ac:chgData name="Rishabhbhara Panchal" userId="S::panc0036@algonquinlive.com::fc00b0b7-c6aa-4fd4-a143-36fb3c3ca48d" providerId="AD" clId="Web-{A60FC2ED-3FB9-D0F0-6642-7627D2C2296D}" dt="2024-04-04T16:14:04.850" v="36"/>
          <ac:grpSpMkLst>
            <pc:docMk/>
            <pc:sldMk cId="23607275" sldId="271"/>
            <ac:grpSpMk id="106" creationId="{7CF625D3-71A3-4F30-A096-8EF334E959D0}"/>
          </ac:grpSpMkLst>
        </pc:grpChg>
        <pc:grpChg chg="add del">
          <ac:chgData name="Rishabhbhara Panchal" userId="S::panc0036@algonquinlive.com::fc00b0b7-c6aa-4fd4-a143-36fb3c3ca48d" providerId="AD" clId="Web-{A60FC2ED-3FB9-D0F0-6642-7627D2C2296D}" dt="2024-04-04T16:14:04.850" v="36"/>
          <ac:grpSpMkLst>
            <pc:docMk/>
            <pc:sldMk cId="23607275" sldId="271"/>
            <ac:grpSpMk id="114" creationId="{AF9AF3F3-CE0C-4125-BDD7-346487FA0B40}"/>
          </ac:grpSpMkLst>
        </pc:grpChg>
        <pc:grpChg chg="add">
          <ac:chgData name="Rishabhbhara Panchal" userId="S::panc0036@algonquinlive.com::fc00b0b7-c6aa-4fd4-a143-36fb3c3ca48d" providerId="AD" clId="Web-{A60FC2ED-3FB9-D0F0-6642-7627D2C2296D}" dt="2024-04-04T16:14:04.912" v="37"/>
          <ac:grpSpMkLst>
            <pc:docMk/>
            <pc:sldMk cId="23607275" sldId="271"/>
            <ac:grpSpMk id="131" creationId="{7CF625D3-71A3-4F30-A096-8EF334E959D0}"/>
          </ac:grpSpMkLst>
        </pc:grpChg>
        <pc:grpChg chg="add">
          <ac:chgData name="Rishabhbhara Panchal" userId="S::panc0036@algonquinlive.com::fc00b0b7-c6aa-4fd4-a143-36fb3c3ca48d" providerId="AD" clId="Web-{A60FC2ED-3FB9-D0F0-6642-7627D2C2296D}" dt="2024-04-04T16:14:04.912" v="37"/>
          <ac:grpSpMkLst>
            <pc:docMk/>
            <pc:sldMk cId="23607275" sldId="271"/>
            <ac:grpSpMk id="134" creationId="{AF9AF3F3-CE0C-4125-BDD7-346487FA0B40}"/>
          </ac:grpSpMkLst>
        </pc:grpChg>
        <pc:graphicFrameChg chg="mod modGraphic">
          <ac:chgData name="Rishabhbhara Panchal" userId="S::panc0036@algonquinlive.com::fc00b0b7-c6aa-4fd4-a143-36fb3c3ca48d" providerId="AD" clId="Web-{A60FC2ED-3FB9-D0F0-6642-7627D2C2296D}" dt="2024-04-04T16:14:04.912" v="37"/>
          <ac:graphicFrameMkLst>
            <pc:docMk/>
            <pc:sldMk cId="23607275" sldId="271"/>
            <ac:graphicFrameMk id="8" creationId="{ACB43C03-C445-1C7B-2723-C2954DF3682F}"/>
          </ac:graphicFrameMkLst>
        </pc:graphicFrameChg>
      </pc:sldChg>
      <pc:sldChg chg="addSp delSp modSp">
        <pc:chgData name="Rishabhbhara Panchal" userId="S::panc0036@algonquinlive.com::fc00b0b7-c6aa-4fd4-a143-36fb3c3ca48d" providerId="AD" clId="Web-{A60FC2ED-3FB9-D0F0-6642-7627D2C2296D}" dt="2024-04-04T17:01:38.439" v="294" actId="14100"/>
        <pc:sldMkLst>
          <pc:docMk/>
          <pc:sldMk cId="950517001" sldId="272"/>
        </pc:sldMkLst>
        <pc:spChg chg="mod">
          <ac:chgData name="Rishabhbhara Panchal" userId="S::panc0036@algonquinlive.com::fc00b0b7-c6aa-4fd4-a143-36fb3c3ca48d" providerId="AD" clId="Web-{A60FC2ED-3FB9-D0F0-6642-7627D2C2296D}" dt="2024-04-04T16:40:26.972" v="164" actId="20577"/>
          <ac:spMkLst>
            <pc:docMk/>
            <pc:sldMk cId="950517001" sldId="272"/>
            <ac:spMk id="2" creationId="{B0A8637A-5A71-391B-3173-57B87A3EAEC2}"/>
          </ac:spMkLst>
        </pc:spChg>
        <pc:spChg chg="del">
          <ac:chgData name="Rishabhbhara Panchal" userId="S::panc0036@algonquinlive.com::fc00b0b7-c6aa-4fd4-a143-36fb3c3ca48d" providerId="AD" clId="Web-{A60FC2ED-3FB9-D0F0-6642-7627D2C2296D}" dt="2024-04-04T16:33:14.379" v="136"/>
          <ac:spMkLst>
            <pc:docMk/>
            <pc:sldMk cId="950517001" sldId="272"/>
            <ac:spMk id="37" creationId="{08215CFF-2F76-424C-87EF-8C7D8DDD11D4}"/>
          </ac:spMkLst>
        </pc:spChg>
        <pc:spChg chg="add">
          <ac:chgData name="Rishabhbhara Panchal" userId="S::panc0036@algonquinlive.com::fc00b0b7-c6aa-4fd4-a143-36fb3c3ca48d" providerId="AD" clId="Web-{A60FC2ED-3FB9-D0F0-6642-7627D2C2296D}" dt="2024-04-04T16:33:14.379" v="136"/>
          <ac:spMkLst>
            <pc:docMk/>
            <pc:sldMk cId="950517001" sldId="272"/>
            <ac:spMk id="42" creationId="{0C541B88-1AE9-40C3-AFD5-967787C1979F}"/>
          </ac:spMkLst>
        </pc:spChg>
        <pc:spChg chg="add">
          <ac:chgData name="Rishabhbhara Panchal" userId="S::panc0036@algonquinlive.com::fc00b0b7-c6aa-4fd4-a143-36fb3c3ca48d" providerId="AD" clId="Web-{A60FC2ED-3FB9-D0F0-6642-7627D2C2296D}" dt="2024-04-04T16:33:14.379" v="136"/>
          <ac:spMkLst>
            <pc:docMk/>
            <pc:sldMk cId="950517001" sldId="272"/>
            <ac:spMk id="44" creationId="{E5F17139-31EE-46AC-B04F-DBBD852DD6CB}"/>
          </ac:spMkLst>
        </pc:spChg>
        <pc:spChg chg="add">
          <ac:chgData name="Rishabhbhara Panchal" userId="S::panc0036@algonquinlive.com::fc00b0b7-c6aa-4fd4-a143-36fb3c3ca48d" providerId="AD" clId="Web-{A60FC2ED-3FB9-D0F0-6642-7627D2C2296D}" dt="2024-04-04T16:33:14.379" v="136"/>
          <ac:spMkLst>
            <pc:docMk/>
            <pc:sldMk cId="950517001" sldId="272"/>
            <ac:spMk id="50" creationId="{89D16701-DA76-4F72-BB63-E2C3FFBDFE0F}"/>
          </ac:spMkLst>
        </pc:spChg>
        <pc:spChg chg="add">
          <ac:chgData name="Rishabhbhara Panchal" userId="S::panc0036@algonquinlive.com::fc00b0b7-c6aa-4fd4-a143-36fb3c3ca48d" providerId="AD" clId="Web-{A60FC2ED-3FB9-D0F0-6642-7627D2C2296D}" dt="2024-04-04T16:33:14.379" v="136"/>
          <ac:spMkLst>
            <pc:docMk/>
            <pc:sldMk cId="950517001" sldId="272"/>
            <ac:spMk id="52" creationId="{1CC28BE1-9DC6-43FE-9582-39F091098D77}"/>
          </ac:spMkLst>
        </pc:spChg>
        <pc:grpChg chg="add">
          <ac:chgData name="Rishabhbhara Panchal" userId="S::panc0036@algonquinlive.com::fc00b0b7-c6aa-4fd4-a143-36fb3c3ca48d" providerId="AD" clId="Web-{A60FC2ED-3FB9-D0F0-6642-7627D2C2296D}" dt="2024-04-04T16:33:14.379" v="136"/>
          <ac:grpSpMkLst>
            <pc:docMk/>
            <pc:sldMk cId="950517001" sldId="272"/>
            <ac:grpSpMk id="46" creationId="{7CF625D3-71A3-4F30-A096-8EF334E959D0}"/>
          </ac:grpSpMkLst>
        </pc:grpChg>
        <pc:grpChg chg="add">
          <ac:chgData name="Rishabhbhara Panchal" userId="S::panc0036@algonquinlive.com::fc00b0b7-c6aa-4fd4-a143-36fb3c3ca48d" providerId="AD" clId="Web-{A60FC2ED-3FB9-D0F0-6642-7627D2C2296D}" dt="2024-04-04T16:33:14.379" v="136"/>
          <ac:grpSpMkLst>
            <pc:docMk/>
            <pc:sldMk cId="950517001" sldId="272"/>
            <ac:grpSpMk id="54" creationId="{AF9AF3F3-CE0C-4125-BDD7-346487FA0B40}"/>
          </ac:grpSpMkLst>
        </pc:grpChg>
        <pc:graphicFrameChg chg="mod modGraphic">
          <ac:chgData name="Rishabhbhara Panchal" userId="S::panc0036@algonquinlive.com::fc00b0b7-c6aa-4fd4-a143-36fb3c3ca48d" providerId="AD" clId="Web-{A60FC2ED-3FB9-D0F0-6642-7627D2C2296D}" dt="2024-04-04T17:01:38.439" v="294" actId="14100"/>
          <ac:graphicFrameMkLst>
            <pc:docMk/>
            <pc:sldMk cId="950517001" sldId="272"/>
            <ac:graphicFrameMk id="6" creationId="{613DFD65-4E2D-817E-101D-E5D8654F79AF}"/>
          </ac:graphicFrameMkLst>
        </pc:graphicFrameChg>
      </pc:sldChg>
      <pc:sldChg chg="addSp modSp mod setBg">
        <pc:chgData name="Rishabhbhara Panchal" userId="S::panc0036@algonquinlive.com::fc00b0b7-c6aa-4fd4-a143-36fb3c3ca48d" providerId="AD" clId="Web-{A60FC2ED-3FB9-D0F0-6642-7627D2C2296D}" dt="2024-04-04T16:24:42.692" v="128" actId="20577"/>
        <pc:sldMkLst>
          <pc:docMk/>
          <pc:sldMk cId="1108648425" sldId="276"/>
        </pc:sldMkLst>
        <pc:spChg chg="mod">
          <ac:chgData name="Rishabhbhara Panchal" userId="S::panc0036@algonquinlive.com::fc00b0b7-c6aa-4fd4-a143-36fb3c3ca48d" providerId="AD" clId="Web-{A60FC2ED-3FB9-D0F0-6642-7627D2C2296D}" dt="2024-04-04T16:24:42.692" v="128" actId="20577"/>
          <ac:spMkLst>
            <pc:docMk/>
            <pc:sldMk cId="1108648425" sldId="276"/>
            <ac:spMk id="2" creationId="{91B4B82C-2B1A-5B70-C60A-9145FE1BEEDF}"/>
          </ac:spMkLst>
        </pc:spChg>
        <pc:spChg chg="mod">
          <ac:chgData name="Rishabhbhara Panchal" userId="S::panc0036@algonquinlive.com::fc00b0b7-c6aa-4fd4-a143-36fb3c3ca48d" providerId="AD" clId="Web-{A60FC2ED-3FB9-D0F0-6642-7627D2C2296D}" dt="2024-04-04T16:21:49.411" v="87"/>
          <ac:spMkLst>
            <pc:docMk/>
            <pc:sldMk cId="1108648425" sldId="276"/>
            <ac:spMk id="3" creationId="{427695E9-41C3-84D0-F31B-E1FB884AD5A6}"/>
          </ac:spMkLst>
        </pc:spChg>
        <pc:spChg chg="mod">
          <ac:chgData name="Rishabhbhara Panchal" userId="S::panc0036@algonquinlive.com::fc00b0b7-c6aa-4fd4-a143-36fb3c3ca48d" providerId="AD" clId="Web-{A60FC2ED-3FB9-D0F0-6642-7627D2C2296D}" dt="2024-04-04T16:22:39.427" v="98" actId="20577"/>
          <ac:spMkLst>
            <pc:docMk/>
            <pc:sldMk cId="1108648425" sldId="276"/>
            <ac:spMk id="5" creationId="{6E881255-8EDC-6C21-9332-C083F51CA0D4}"/>
          </ac:spMkLst>
        </pc:spChg>
        <pc:spChg chg="mod">
          <ac:chgData name="Rishabhbhara Panchal" userId="S::panc0036@algonquinlive.com::fc00b0b7-c6aa-4fd4-a143-36fb3c3ca48d" providerId="AD" clId="Web-{A60FC2ED-3FB9-D0F0-6642-7627D2C2296D}" dt="2024-04-04T16:22:45.958" v="100" actId="20577"/>
          <ac:spMkLst>
            <pc:docMk/>
            <pc:sldMk cId="1108648425" sldId="276"/>
            <ac:spMk id="6" creationId="{70282719-4336-FEC1-80F4-6D415D31632E}"/>
          </ac:spMkLst>
        </pc:spChg>
        <pc:spChg chg="mod">
          <ac:chgData name="Rishabhbhara Panchal" userId="S::panc0036@algonquinlive.com::fc00b0b7-c6aa-4fd4-a143-36fb3c3ca48d" providerId="AD" clId="Web-{A60FC2ED-3FB9-D0F0-6642-7627D2C2296D}" dt="2024-04-04T16:23:51.317" v="117" actId="20577"/>
          <ac:spMkLst>
            <pc:docMk/>
            <pc:sldMk cId="1108648425" sldId="276"/>
            <ac:spMk id="9" creationId="{1CD21BA9-7F00-6F6C-2E49-CBF425DC706E}"/>
          </ac:spMkLst>
        </pc:spChg>
        <pc:spChg chg="mod">
          <ac:chgData name="Rishabhbhara Panchal" userId="S::panc0036@algonquinlive.com::fc00b0b7-c6aa-4fd4-a143-36fb3c3ca48d" providerId="AD" clId="Web-{A60FC2ED-3FB9-D0F0-6642-7627D2C2296D}" dt="2024-04-04T16:22:58.771" v="104" actId="20577"/>
          <ac:spMkLst>
            <pc:docMk/>
            <pc:sldMk cId="1108648425" sldId="276"/>
            <ac:spMk id="10" creationId="{21B9BE10-52CB-A83A-2CF4-C1AB11AAA499}"/>
          </ac:spMkLst>
        </pc:spChg>
        <pc:spChg chg="mod">
          <ac:chgData name="Rishabhbhara Panchal" userId="S::panc0036@algonquinlive.com::fc00b0b7-c6aa-4fd4-a143-36fb3c3ca48d" providerId="AD" clId="Web-{A60FC2ED-3FB9-D0F0-6642-7627D2C2296D}" dt="2024-04-04T16:24:12.442" v="121" actId="1076"/>
          <ac:spMkLst>
            <pc:docMk/>
            <pc:sldMk cId="1108648425" sldId="276"/>
            <ac:spMk id="12" creationId="{492372A2-742F-A849-DE85-95B328B30E16}"/>
          </ac:spMkLst>
        </pc:spChg>
        <pc:spChg chg="mod">
          <ac:chgData name="Rishabhbhara Panchal" userId="S::panc0036@algonquinlive.com::fc00b0b7-c6aa-4fd4-a143-36fb3c3ca48d" providerId="AD" clId="Web-{A60FC2ED-3FB9-D0F0-6642-7627D2C2296D}" dt="2024-04-04T16:24:06.286" v="119" actId="1076"/>
          <ac:spMkLst>
            <pc:docMk/>
            <pc:sldMk cId="1108648425" sldId="276"/>
            <ac:spMk id="13" creationId="{F48BFE04-8E35-48C9-188B-7E7DB1C38C66}"/>
          </ac:spMkLst>
        </pc:spChg>
        <pc:spChg chg="mod">
          <ac:chgData name="Rishabhbhara Panchal" userId="S::panc0036@algonquinlive.com::fc00b0b7-c6aa-4fd4-a143-36fb3c3ca48d" providerId="AD" clId="Web-{A60FC2ED-3FB9-D0F0-6642-7627D2C2296D}" dt="2024-04-04T16:22:52.302" v="102" actId="20577"/>
          <ac:spMkLst>
            <pc:docMk/>
            <pc:sldMk cId="1108648425" sldId="276"/>
            <ac:spMk id="16" creationId="{6F73CDD3-86E0-FE6F-535F-1C877ED352ED}"/>
          </ac:spMkLst>
        </pc:spChg>
        <pc:spChg chg="mod">
          <ac:chgData name="Rishabhbhara Panchal" userId="S::panc0036@algonquinlive.com::fc00b0b7-c6aa-4fd4-a143-36fb3c3ca48d" providerId="AD" clId="Web-{A60FC2ED-3FB9-D0F0-6642-7627D2C2296D}" dt="2024-04-04T16:24:09.896" v="120" actId="1076"/>
          <ac:spMkLst>
            <pc:docMk/>
            <pc:sldMk cId="1108648425" sldId="276"/>
            <ac:spMk id="17" creationId="{3114F1E2-AB3B-E044-39CB-EB75197CF998}"/>
          </ac:spMkLst>
        </pc:spChg>
        <pc:spChg chg="mod">
          <ac:chgData name="Rishabhbhara Panchal" userId="S::panc0036@algonquinlive.com::fc00b0b7-c6aa-4fd4-a143-36fb3c3ca48d" providerId="AD" clId="Web-{A60FC2ED-3FB9-D0F0-6642-7627D2C2296D}" dt="2024-04-04T16:23:04.505" v="106" actId="20577"/>
          <ac:spMkLst>
            <pc:docMk/>
            <pc:sldMk cId="1108648425" sldId="276"/>
            <ac:spMk id="18" creationId="{2A21E59B-B58B-3289-3295-64B9345CEE28}"/>
          </ac:spMkLst>
        </pc:spChg>
        <pc:spChg chg="mod">
          <ac:chgData name="Rishabhbhara Panchal" userId="S::panc0036@algonquinlive.com::fc00b0b7-c6aa-4fd4-a143-36fb3c3ca48d" providerId="AD" clId="Web-{A60FC2ED-3FB9-D0F0-6642-7627D2C2296D}" dt="2024-04-04T16:23:10.568" v="108" actId="20577"/>
          <ac:spMkLst>
            <pc:docMk/>
            <pc:sldMk cId="1108648425" sldId="276"/>
            <ac:spMk id="21" creationId="{E8AB17B9-CAC3-6DF6-E6D2-80D38A0CEAAE}"/>
          </ac:spMkLst>
        </pc:spChg>
        <pc:spChg chg="mod">
          <ac:chgData name="Rishabhbhara Panchal" userId="S::panc0036@algonquinlive.com::fc00b0b7-c6aa-4fd4-a143-36fb3c3ca48d" providerId="AD" clId="Web-{A60FC2ED-3FB9-D0F0-6642-7627D2C2296D}" dt="2024-04-04T16:24:15.833" v="122" actId="14100"/>
          <ac:spMkLst>
            <pc:docMk/>
            <pc:sldMk cId="1108648425" sldId="276"/>
            <ac:spMk id="23" creationId="{0A3226FA-A04E-B8C3-808D-742E8BCACEC8}"/>
          </ac:spMkLst>
        </pc:spChg>
        <pc:spChg chg="mod">
          <ac:chgData name="Rishabhbhara Panchal" userId="S::panc0036@algonquinlive.com::fc00b0b7-c6aa-4fd4-a143-36fb3c3ca48d" providerId="AD" clId="Web-{A60FC2ED-3FB9-D0F0-6642-7627D2C2296D}" dt="2024-04-04T16:23:16.677" v="110" actId="20577"/>
          <ac:spMkLst>
            <pc:docMk/>
            <pc:sldMk cId="1108648425" sldId="276"/>
            <ac:spMk id="24" creationId="{319B2580-894E-62FD-FD9B-53FE86038BBD}"/>
          </ac:spMkLst>
        </pc:spChg>
        <pc:spChg chg="mod">
          <ac:chgData name="Rishabhbhara Panchal" userId="S::panc0036@algonquinlive.com::fc00b0b7-c6aa-4fd4-a143-36fb3c3ca48d" providerId="AD" clId="Web-{A60FC2ED-3FB9-D0F0-6642-7627D2C2296D}" dt="2024-04-04T16:24:32.630" v="125" actId="14100"/>
          <ac:spMkLst>
            <pc:docMk/>
            <pc:sldMk cId="1108648425" sldId="276"/>
            <ac:spMk id="25" creationId="{B8A2257A-0E16-171A-FFDF-34B443A98563}"/>
          </ac:spMkLst>
        </pc:spChg>
        <pc:spChg chg="mod">
          <ac:chgData name="Rishabhbhara Panchal" userId="S::panc0036@algonquinlive.com::fc00b0b7-c6aa-4fd4-a143-36fb3c3ca48d" providerId="AD" clId="Web-{A60FC2ED-3FB9-D0F0-6642-7627D2C2296D}" dt="2024-04-04T16:23:24.396" v="112" actId="20577"/>
          <ac:spMkLst>
            <pc:docMk/>
            <pc:sldMk cId="1108648425" sldId="276"/>
            <ac:spMk id="27" creationId="{8FE68327-BAAC-FA05-596A-0332083AE86A}"/>
          </ac:spMkLst>
        </pc:spChg>
        <pc:spChg chg="mod">
          <ac:chgData name="Rishabhbhara Panchal" userId="S::panc0036@algonquinlive.com::fc00b0b7-c6aa-4fd4-a143-36fb3c3ca48d" providerId="AD" clId="Web-{A60FC2ED-3FB9-D0F0-6642-7627D2C2296D}" dt="2024-04-04T16:24:29.224" v="124" actId="1076"/>
          <ac:spMkLst>
            <pc:docMk/>
            <pc:sldMk cId="1108648425" sldId="276"/>
            <ac:spMk id="28" creationId="{8F5F93B5-388F-C93B-6CED-E80226F64674}"/>
          </ac:spMkLst>
        </pc:spChg>
        <pc:spChg chg="mod">
          <ac:chgData name="Rishabhbhara Panchal" userId="S::panc0036@algonquinlive.com::fc00b0b7-c6aa-4fd4-a143-36fb3c3ca48d" providerId="AD" clId="Web-{A60FC2ED-3FB9-D0F0-6642-7627D2C2296D}" dt="2024-04-04T16:21:49.411" v="87"/>
          <ac:spMkLst>
            <pc:docMk/>
            <pc:sldMk cId="1108648425" sldId="276"/>
            <ac:spMk id="29" creationId="{4BDBFBD9-667A-6AB9-5199-3956E5180C62}"/>
          </ac:spMkLst>
        </pc:spChg>
        <pc:spChg chg="mod">
          <ac:chgData name="Rishabhbhara Panchal" userId="S::panc0036@algonquinlive.com::fc00b0b7-c6aa-4fd4-a143-36fb3c3ca48d" providerId="AD" clId="Web-{A60FC2ED-3FB9-D0F0-6642-7627D2C2296D}" dt="2024-04-04T16:23:59.099" v="118" actId="1076"/>
          <ac:spMkLst>
            <pc:docMk/>
            <pc:sldMk cId="1108648425" sldId="276"/>
            <ac:spMk id="30" creationId="{A926AF36-5C23-3E42-4AB9-F7866D04E6A1}"/>
          </ac:spMkLst>
        </pc:spChg>
        <pc:spChg chg="add">
          <ac:chgData name="Rishabhbhara Panchal" userId="S::panc0036@algonquinlive.com::fc00b0b7-c6aa-4fd4-a143-36fb3c3ca48d" providerId="AD" clId="Web-{A60FC2ED-3FB9-D0F0-6642-7627D2C2296D}" dt="2024-04-04T16:21:49.411" v="87"/>
          <ac:spMkLst>
            <pc:docMk/>
            <pc:sldMk cId="1108648425" sldId="276"/>
            <ac:spMk id="32" creationId="{E5F17139-31EE-46AC-B04F-DBBD852DD6CB}"/>
          </ac:spMkLst>
        </pc:spChg>
        <pc:spChg chg="add">
          <ac:chgData name="Rishabhbhara Panchal" userId="S::panc0036@algonquinlive.com::fc00b0b7-c6aa-4fd4-a143-36fb3c3ca48d" providerId="AD" clId="Web-{A60FC2ED-3FB9-D0F0-6642-7627D2C2296D}" dt="2024-04-04T16:21:49.411" v="87"/>
          <ac:spMkLst>
            <pc:docMk/>
            <pc:sldMk cId="1108648425" sldId="276"/>
            <ac:spMk id="33" creationId="{AAD42DD4-86F6-4FD2-869F-32D35E310CF6}"/>
          </ac:spMkLst>
        </pc:spChg>
        <pc:spChg chg="add">
          <ac:chgData name="Rishabhbhara Panchal" userId="S::panc0036@algonquinlive.com::fc00b0b7-c6aa-4fd4-a143-36fb3c3ca48d" providerId="AD" clId="Web-{A60FC2ED-3FB9-D0F0-6642-7627D2C2296D}" dt="2024-04-04T16:21:49.411" v="87"/>
          <ac:spMkLst>
            <pc:docMk/>
            <pc:sldMk cId="1108648425" sldId="276"/>
            <ac:spMk id="34" creationId="{4C36B8C5-0DEB-41B5-911D-572E2E835E3C}"/>
          </ac:spMkLst>
        </pc:spChg>
        <pc:spChg chg="add">
          <ac:chgData name="Rishabhbhara Panchal" userId="S::panc0036@algonquinlive.com::fc00b0b7-c6aa-4fd4-a143-36fb3c3ca48d" providerId="AD" clId="Web-{A60FC2ED-3FB9-D0F0-6642-7627D2C2296D}" dt="2024-04-04T16:21:49.411" v="87"/>
          <ac:spMkLst>
            <pc:docMk/>
            <pc:sldMk cId="1108648425" sldId="276"/>
            <ac:spMk id="36" creationId="{B5DC987A-A8C7-4C23-9BF5-33E9F6F21DCB}"/>
          </ac:spMkLst>
        </pc:spChg>
        <pc:spChg chg="add">
          <ac:chgData name="Rishabhbhara Panchal" userId="S::panc0036@algonquinlive.com::fc00b0b7-c6aa-4fd4-a143-36fb3c3ca48d" providerId="AD" clId="Web-{A60FC2ED-3FB9-D0F0-6642-7627D2C2296D}" dt="2024-04-04T16:21:49.411" v="87"/>
          <ac:spMkLst>
            <pc:docMk/>
            <pc:sldMk cId="1108648425" sldId="276"/>
            <ac:spMk id="38" creationId="{F213F2CF-C6DF-4CE1-A6F0-E3B1BFBB0B23}"/>
          </ac:spMkLst>
        </pc:spChg>
        <pc:spChg chg="add">
          <ac:chgData name="Rishabhbhara Panchal" userId="S::panc0036@algonquinlive.com::fc00b0b7-c6aa-4fd4-a143-36fb3c3ca48d" providerId="AD" clId="Web-{A60FC2ED-3FB9-D0F0-6642-7627D2C2296D}" dt="2024-04-04T16:21:49.411" v="87"/>
          <ac:spMkLst>
            <pc:docMk/>
            <pc:sldMk cId="1108648425" sldId="276"/>
            <ac:spMk id="40" creationId="{84325C15-4820-4911-B66E-A5F917CFAE58}"/>
          </ac:spMkLst>
        </pc:spChg>
      </pc:sldChg>
      <pc:sldChg chg="addSp delSp modSp">
        <pc:chgData name="Rishabhbhara Panchal" userId="S::panc0036@algonquinlive.com::fc00b0b7-c6aa-4fd4-a143-36fb3c3ca48d" providerId="AD" clId="Web-{A60FC2ED-3FB9-D0F0-6642-7627D2C2296D}" dt="2024-04-04T16:38:15.441" v="141"/>
        <pc:sldMkLst>
          <pc:docMk/>
          <pc:sldMk cId="728243981" sldId="278"/>
        </pc:sldMkLst>
        <pc:spChg chg="mod">
          <ac:chgData name="Rishabhbhara Panchal" userId="S::panc0036@algonquinlive.com::fc00b0b7-c6aa-4fd4-a143-36fb3c3ca48d" providerId="AD" clId="Web-{A60FC2ED-3FB9-D0F0-6642-7627D2C2296D}" dt="2024-04-04T16:27:15.895" v="135"/>
          <ac:spMkLst>
            <pc:docMk/>
            <pc:sldMk cId="728243981" sldId="278"/>
            <ac:spMk id="2" creationId="{79A460C9-2F69-4D0C-2224-4C2856BA4D79}"/>
          </ac:spMkLst>
        </pc:spChg>
        <pc:spChg chg="del">
          <ac:chgData name="Rishabhbhara Panchal" userId="S::panc0036@algonquinlive.com::fc00b0b7-c6aa-4fd4-a143-36fb3c3ca48d" providerId="AD" clId="Web-{A60FC2ED-3FB9-D0F0-6642-7627D2C2296D}" dt="2024-04-04T16:10:30.491" v="21"/>
          <ac:spMkLst>
            <pc:docMk/>
            <pc:sldMk cId="728243981" sldId="278"/>
            <ac:spMk id="42" creationId="{955A2079-FA98-4876-80F0-72364A7D2EA4}"/>
          </ac:spMkLst>
        </pc:spChg>
        <pc:spChg chg="add del">
          <ac:chgData name="Rishabhbhara Panchal" userId="S::panc0036@algonquinlive.com::fc00b0b7-c6aa-4fd4-a143-36fb3c3ca48d" providerId="AD" clId="Web-{A60FC2ED-3FB9-D0F0-6642-7627D2C2296D}" dt="2024-04-04T16:27:15.895" v="135"/>
          <ac:spMkLst>
            <pc:docMk/>
            <pc:sldMk cId="728243981" sldId="278"/>
            <ac:spMk id="47" creationId="{0C541B88-1AE9-40C3-AFD5-967787C1979F}"/>
          </ac:spMkLst>
        </pc:spChg>
        <pc:spChg chg="add del">
          <ac:chgData name="Rishabhbhara Panchal" userId="S::panc0036@algonquinlive.com::fc00b0b7-c6aa-4fd4-a143-36fb3c3ca48d" providerId="AD" clId="Web-{A60FC2ED-3FB9-D0F0-6642-7627D2C2296D}" dt="2024-04-04T16:27:15.895" v="135"/>
          <ac:spMkLst>
            <pc:docMk/>
            <pc:sldMk cId="728243981" sldId="278"/>
            <ac:spMk id="49" creationId="{E5F17139-31EE-46AC-B04F-DBBD852DD6CB}"/>
          </ac:spMkLst>
        </pc:spChg>
        <pc:spChg chg="add del">
          <ac:chgData name="Rishabhbhara Panchal" userId="S::panc0036@algonquinlive.com::fc00b0b7-c6aa-4fd4-a143-36fb3c3ca48d" providerId="AD" clId="Web-{A60FC2ED-3FB9-D0F0-6642-7627D2C2296D}" dt="2024-04-04T16:27:15.895" v="135"/>
          <ac:spMkLst>
            <pc:docMk/>
            <pc:sldMk cId="728243981" sldId="278"/>
            <ac:spMk id="55" creationId="{89D16701-DA76-4F72-BB63-E2C3FFBDFE0F}"/>
          </ac:spMkLst>
        </pc:spChg>
        <pc:spChg chg="add del">
          <ac:chgData name="Rishabhbhara Panchal" userId="S::panc0036@algonquinlive.com::fc00b0b7-c6aa-4fd4-a143-36fb3c3ca48d" providerId="AD" clId="Web-{A60FC2ED-3FB9-D0F0-6642-7627D2C2296D}" dt="2024-04-04T16:27:15.895" v="135"/>
          <ac:spMkLst>
            <pc:docMk/>
            <pc:sldMk cId="728243981" sldId="278"/>
            <ac:spMk id="57" creationId="{1CC28BE1-9DC6-43FE-9582-39F091098D77}"/>
          </ac:spMkLst>
        </pc:spChg>
        <pc:spChg chg="add">
          <ac:chgData name="Rishabhbhara Panchal" userId="S::panc0036@algonquinlive.com::fc00b0b7-c6aa-4fd4-a143-36fb3c3ca48d" providerId="AD" clId="Web-{A60FC2ED-3FB9-D0F0-6642-7627D2C2296D}" dt="2024-04-04T16:27:15.895" v="135"/>
          <ac:spMkLst>
            <pc:docMk/>
            <pc:sldMk cId="728243981" sldId="278"/>
            <ac:spMk id="77" creationId="{E5F17139-31EE-46AC-B04F-DBBD852DD6CB}"/>
          </ac:spMkLst>
        </pc:spChg>
        <pc:spChg chg="add">
          <ac:chgData name="Rishabhbhara Panchal" userId="S::panc0036@algonquinlive.com::fc00b0b7-c6aa-4fd4-a143-36fb3c3ca48d" providerId="AD" clId="Web-{A60FC2ED-3FB9-D0F0-6642-7627D2C2296D}" dt="2024-04-04T16:27:15.895" v="135"/>
          <ac:spMkLst>
            <pc:docMk/>
            <pc:sldMk cId="728243981" sldId="278"/>
            <ac:spMk id="79" creationId="{AAD42DD4-86F6-4FD2-869F-32D35E310CF6}"/>
          </ac:spMkLst>
        </pc:spChg>
        <pc:spChg chg="add">
          <ac:chgData name="Rishabhbhara Panchal" userId="S::panc0036@algonquinlive.com::fc00b0b7-c6aa-4fd4-a143-36fb3c3ca48d" providerId="AD" clId="Web-{A60FC2ED-3FB9-D0F0-6642-7627D2C2296D}" dt="2024-04-04T16:27:15.895" v="135"/>
          <ac:spMkLst>
            <pc:docMk/>
            <pc:sldMk cId="728243981" sldId="278"/>
            <ac:spMk id="81" creationId="{4C36B8C5-0DEB-41B5-911D-572E2E835E3C}"/>
          </ac:spMkLst>
        </pc:spChg>
        <pc:spChg chg="add">
          <ac:chgData name="Rishabhbhara Panchal" userId="S::panc0036@algonquinlive.com::fc00b0b7-c6aa-4fd4-a143-36fb3c3ca48d" providerId="AD" clId="Web-{A60FC2ED-3FB9-D0F0-6642-7627D2C2296D}" dt="2024-04-04T16:27:15.895" v="135"/>
          <ac:spMkLst>
            <pc:docMk/>
            <pc:sldMk cId="728243981" sldId="278"/>
            <ac:spMk id="83" creationId="{B5DC987A-A8C7-4C23-9BF5-33E9F6F21DCB}"/>
          </ac:spMkLst>
        </pc:spChg>
        <pc:spChg chg="add">
          <ac:chgData name="Rishabhbhara Panchal" userId="S::panc0036@algonquinlive.com::fc00b0b7-c6aa-4fd4-a143-36fb3c3ca48d" providerId="AD" clId="Web-{A60FC2ED-3FB9-D0F0-6642-7627D2C2296D}" dt="2024-04-04T16:27:15.895" v="135"/>
          <ac:spMkLst>
            <pc:docMk/>
            <pc:sldMk cId="728243981" sldId="278"/>
            <ac:spMk id="85" creationId="{F213F2CF-C6DF-4CE1-A6F0-E3B1BFBB0B23}"/>
          </ac:spMkLst>
        </pc:spChg>
        <pc:spChg chg="add">
          <ac:chgData name="Rishabhbhara Panchal" userId="S::panc0036@algonquinlive.com::fc00b0b7-c6aa-4fd4-a143-36fb3c3ca48d" providerId="AD" clId="Web-{A60FC2ED-3FB9-D0F0-6642-7627D2C2296D}" dt="2024-04-04T16:27:15.895" v="135"/>
          <ac:spMkLst>
            <pc:docMk/>
            <pc:sldMk cId="728243981" sldId="278"/>
            <ac:spMk id="87" creationId="{84325C15-4820-4911-B66E-A5F917CFAE58}"/>
          </ac:spMkLst>
        </pc:spChg>
        <pc:grpChg chg="add del">
          <ac:chgData name="Rishabhbhara Panchal" userId="S::panc0036@algonquinlive.com::fc00b0b7-c6aa-4fd4-a143-36fb3c3ca48d" providerId="AD" clId="Web-{A60FC2ED-3FB9-D0F0-6642-7627D2C2296D}" dt="2024-04-04T16:27:15.895" v="135"/>
          <ac:grpSpMkLst>
            <pc:docMk/>
            <pc:sldMk cId="728243981" sldId="278"/>
            <ac:grpSpMk id="51" creationId="{7CF625D3-71A3-4F30-A096-8EF334E959D0}"/>
          </ac:grpSpMkLst>
        </pc:grpChg>
        <pc:grpChg chg="add del">
          <ac:chgData name="Rishabhbhara Panchal" userId="S::panc0036@algonquinlive.com::fc00b0b7-c6aa-4fd4-a143-36fb3c3ca48d" providerId="AD" clId="Web-{A60FC2ED-3FB9-D0F0-6642-7627D2C2296D}" dt="2024-04-04T16:27:15.895" v="135"/>
          <ac:grpSpMkLst>
            <pc:docMk/>
            <pc:sldMk cId="728243981" sldId="278"/>
            <ac:grpSpMk id="59" creationId="{AF9AF3F3-CE0C-4125-BDD7-346487FA0B40}"/>
          </ac:grpSpMkLst>
        </pc:grpChg>
        <pc:graphicFrameChg chg="mod modGraphic">
          <ac:chgData name="Rishabhbhara Panchal" userId="S::panc0036@algonquinlive.com::fc00b0b7-c6aa-4fd4-a143-36fb3c3ca48d" providerId="AD" clId="Web-{A60FC2ED-3FB9-D0F0-6642-7627D2C2296D}" dt="2024-04-04T16:38:15.441" v="141"/>
          <ac:graphicFrameMkLst>
            <pc:docMk/>
            <pc:sldMk cId="728243981" sldId="278"/>
            <ac:graphicFrameMk id="18" creationId="{7E7E7FA8-3676-1A66-06E7-CCA91BB6BC20}"/>
          </ac:graphicFrameMkLst>
        </pc:graphicFrameChg>
      </pc:sldChg>
      <pc:sldChg chg="addSp delSp modSp">
        <pc:chgData name="Rishabhbhara Panchal" userId="S::panc0036@algonquinlive.com::fc00b0b7-c6aa-4fd4-a143-36fb3c3ca48d" providerId="AD" clId="Web-{A60FC2ED-3FB9-D0F0-6642-7627D2C2296D}" dt="2024-04-04T16:21:29.740" v="86" actId="20577"/>
        <pc:sldMkLst>
          <pc:docMk/>
          <pc:sldMk cId="213472466" sldId="279"/>
        </pc:sldMkLst>
        <pc:spChg chg="mod">
          <ac:chgData name="Rishabhbhara Panchal" userId="S::panc0036@algonquinlive.com::fc00b0b7-c6aa-4fd4-a143-36fb3c3ca48d" providerId="AD" clId="Web-{A60FC2ED-3FB9-D0F0-6642-7627D2C2296D}" dt="2024-04-04T16:21:29.740" v="86" actId="20577"/>
          <ac:spMkLst>
            <pc:docMk/>
            <pc:sldMk cId="213472466" sldId="279"/>
            <ac:spMk id="2" creationId="{BC9164B6-62B1-66A5-558C-6BF69765D069}"/>
          </ac:spMkLst>
        </pc:spChg>
        <pc:spChg chg="add del">
          <ac:chgData name="Rishabhbhara Panchal" userId="S::panc0036@algonquinlive.com::fc00b0b7-c6aa-4fd4-a143-36fb3c3ca48d" providerId="AD" clId="Web-{A60FC2ED-3FB9-D0F0-6642-7627D2C2296D}" dt="2024-04-04T16:20:57.021" v="83"/>
          <ac:spMkLst>
            <pc:docMk/>
            <pc:sldMk cId="213472466" sldId="279"/>
            <ac:spMk id="6" creationId="{BACC6370-2D7E-4714-9D71-7542949D7D5D}"/>
          </ac:spMkLst>
        </pc:spChg>
        <pc:spChg chg="add del">
          <ac:chgData name="Rishabhbhara Panchal" userId="S::panc0036@algonquinlive.com::fc00b0b7-c6aa-4fd4-a143-36fb3c3ca48d" providerId="AD" clId="Web-{A60FC2ED-3FB9-D0F0-6642-7627D2C2296D}" dt="2024-04-04T16:20:57.021" v="83"/>
          <ac:spMkLst>
            <pc:docMk/>
            <pc:sldMk cId="213472466" sldId="279"/>
            <ac:spMk id="8" creationId="{F68B3F68-107C-434F-AA38-110D5EA91B85}"/>
          </ac:spMkLst>
        </pc:spChg>
        <pc:spChg chg="add del">
          <ac:chgData name="Rishabhbhara Panchal" userId="S::panc0036@algonquinlive.com::fc00b0b7-c6aa-4fd4-a143-36fb3c3ca48d" providerId="AD" clId="Web-{A60FC2ED-3FB9-D0F0-6642-7627D2C2296D}" dt="2024-04-04T16:20:57.021" v="83"/>
          <ac:spMkLst>
            <pc:docMk/>
            <pc:sldMk cId="213472466" sldId="279"/>
            <ac:spMk id="13" creationId="{AAD0DBB9-1A4B-4391-81D4-CB19F9AB918A}"/>
          </ac:spMkLst>
        </pc:spChg>
        <pc:spChg chg="add del">
          <ac:chgData name="Rishabhbhara Panchal" userId="S::panc0036@algonquinlive.com::fc00b0b7-c6aa-4fd4-a143-36fb3c3ca48d" providerId="AD" clId="Web-{A60FC2ED-3FB9-D0F0-6642-7627D2C2296D}" dt="2024-04-04T16:20:57.021" v="83"/>
          <ac:spMkLst>
            <pc:docMk/>
            <pc:sldMk cId="213472466" sldId="279"/>
            <ac:spMk id="15" creationId="{063BBA22-50EA-4C4D-BE05-F1CE4E63AA56}"/>
          </ac:spMkLst>
        </pc:spChg>
        <pc:spChg chg="add del">
          <ac:chgData name="Rishabhbhara Panchal" userId="S::panc0036@algonquinlive.com::fc00b0b7-c6aa-4fd4-a143-36fb3c3ca48d" providerId="AD" clId="Web-{A60FC2ED-3FB9-D0F0-6642-7627D2C2296D}" dt="2024-04-04T16:20:30.630" v="80"/>
          <ac:spMkLst>
            <pc:docMk/>
            <pc:sldMk cId="213472466" sldId="279"/>
            <ac:spMk id="20" creationId="{C3896A03-3945-419A-B66B-4EE266EDD152}"/>
          </ac:spMkLst>
        </pc:spChg>
        <pc:spChg chg="add del">
          <ac:chgData name="Rishabhbhara Panchal" userId="S::panc0036@algonquinlive.com::fc00b0b7-c6aa-4fd4-a143-36fb3c3ca48d" providerId="AD" clId="Web-{A60FC2ED-3FB9-D0F0-6642-7627D2C2296D}" dt="2024-04-04T16:20:30.630" v="80"/>
          <ac:spMkLst>
            <pc:docMk/>
            <pc:sldMk cId="213472466" sldId="279"/>
            <ac:spMk id="22" creationId="{B34F5AD2-EDBD-4BBD-A55C-EAFFD0C7097A}"/>
          </ac:spMkLst>
        </pc:spChg>
        <pc:spChg chg="add del">
          <ac:chgData name="Rishabhbhara Panchal" userId="S::panc0036@algonquinlive.com::fc00b0b7-c6aa-4fd4-a143-36fb3c3ca48d" providerId="AD" clId="Web-{A60FC2ED-3FB9-D0F0-6642-7627D2C2296D}" dt="2024-04-04T16:21:07.583" v="84"/>
          <ac:spMkLst>
            <pc:docMk/>
            <pc:sldMk cId="213472466" sldId="279"/>
            <ac:spMk id="26" creationId="{B5DC987A-A8C7-4C23-9BF5-33E9F6F21DCB}"/>
          </ac:spMkLst>
        </pc:spChg>
        <pc:spChg chg="add del">
          <ac:chgData name="Rishabhbhara Panchal" userId="S::panc0036@algonquinlive.com::fc00b0b7-c6aa-4fd4-a143-36fb3c3ca48d" providerId="AD" clId="Web-{A60FC2ED-3FB9-D0F0-6642-7627D2C2296D}" dt="2024-04-04T16:20:56.927" v="82"/>
          <ac:spMkLst>
            <pc:docMk/>
            <pc:sldMk cId="213472466" sldId="279"/>
            <ac:spMk id="27" creationId="{0C541B88-1AE9-40C3-AFD5-967787C1979F}"/>
          </ac:spMkLst>
        </pc:spChg>
        <pc:spChg chg="add del">
          <ac:chgData name="Rishabhbhara Panchal" userId="S::panc0036@algonquinlive.com::fc00b0b7-c6aa-4fd4-a143-36fb3c3ca48d" providerId="AD" clId="Web-{A60FC2ED-3FB9-D0F0-6642-7627D2C2296D}" dt="2024-04-04T16:20:56.927" v="82"/>
          <ac:spMkLst>
            <pc:docMk/>
            <pc:sldMk cId="213472466" sldId="279"/>
            <ac:spMk id="28" creationId="{89D16701-DA76-4F72-BB63-E2C3FFBDFE0F}"/>
          </ac:spMkLst>
        </pc:spChg>
        <pc:spChg chg="add del">
          <ac:chgData name="Rishabhbhara Panchal" userId="S::panc0036@algonquinlive.com::fc00b0b7-c6aa-4fd4-a143-36fb3c3ca48d" providerId="AD" clId="Web-{A60FC2ED-3FB9-D0F0-6642-7627D2C2296D}" dt="2024-04-04T16:20:56.927" v="82"/>
          <ac:spMkLst>
            <pc:docMk/>
            <pc:sldMk cId="213472466" sldId="279"/>
            <ac:spMk id="29" creationId="{E5F17139-31EE-46AC-B04F-DBBD852DD6CB}"/>
          </ac:spMkLst>
        </pc:spChg>
        <pc:spChg chg="add del">
          <ac:chgData name="Rishabhbhara Panchal" userId="S::panc0036@algonquinlive.com::fc00b0b7-c6aa-4fd4-a143-36fb3c3ca48d" providerId="AD" clId="Web-{A60FC2ED-3FB9-D0F0-6642-7627D2C2296D}" dt="2024-04-04T16:20:56.927" v="82"/>
          <ac:spMkLst>
            <pc:docMk/>
            <pc:sldMk cId="213472466" sldId="279"/>
            <ac:spMk id="30" creationId="{1CC28BE1-9DC6-43FE-9582-39F091098D77}"/>
          </ac:spMkLst>
        </pc:spChg>
        <pc:spChg chg="add del">
          <ac:chgData name="Rishabhbhara Panchal" userId="S::panc0036@algonquinlive.com::fc00b0b7-c6aa-4fd4-a143-36fb3c3ca48d" providerId="AD" clId="Web-{A60FC2ED-3FB9-D0F0-6642-7627D2C2296D}" dt="2024-04-04T16:21:07.583" v="84"/>
          <ac:spMkLst>
            <pc:docMk/>
            <pc:sldMk cId="213472466" sldId="279"/>
            <ac:spMk id="47" creationId="{E5F17139-31EE-46AC-B04F-DBBD852DD6CB}"/>
          </ac:spMkLst>
        </pc:spChg>
        <pc:spChg chg="add del">
          <ac:chgData name="Rishabhbhara Panchal" userId="S::panc0036@algonquinlive.com::fc00b0b7-c6aa-4fd4-a143-36fb3c3ca48d" providerId="AD" clId="Web-{A60FC2ED-3FB9-D0F0-6642-7627D2C2296D}" dt="2024-04-04T16:21:07.583" v="84"/>
          <ac:spMkLst>
            <pc:docMk/>
            <pc:sldMk cId="213472466" sldId="279"/>
            <ac:spMk id="48" creationId="{AAD42DD4-86F6-4FD2-869F-32D35E310CF6}"/>
          </ac:spMkLst>
        </pc:spChg>
        <pc:spChg chg="add del">
          <ac:chgData name="Rishabhbhara Panchal" userId="S::panc0036@algonquinlive.com::fc00b0b7-c6aa-4fd4-a143-36fb3c3ca48d" providerId="AD" clId="Web-{A60FC2ED-3FB9-D0F0-6642-7627D2C2296D}" dt="2024-04-04T16:21:07.583" v="84"/>
          <ac:spMkLst>
            <pc:docMk/>
            <pc:sldMk cId="213472466" sldId="279"/>
            <ac:spMk id="49" creationId="{4C36B8C5-0DEB-41B5-911D-572E2E835E3C}"/>
          </ac:spMkLst>
        </pc:spChg>
        <pc:spChg chg="add del">
          <ac:chgData name="Rishabhbhara Panchal" userId="S::panc0036@algonquinlive.com::fc00b0b7-c6aa-4fd4-a143-36fb3c3ca48d" providerId="AD" clId="Web-{A60FC2ED-3FB9-D0F0-6642-7627D2C2296D}" dt="2024-04-04T16:21:07.583" v="84"/>
          <ac:spMkLst>
            <pc:docMk/>
            <pc:sldMk cId="213472466" sldId="279"/>
            <ac:spMk id="50" creationId="{F213F2CF-C6DF-4CE1-A6F0-E3B1BFBB0B23}"/>
          </ac:spMkLst>
        </pc:spChg>
        <pc:spChg chg="add del">
          <ac:chgData name="Rishabhbhara Panchal" userId="S::panc0036@algonquinlive.com::fc00b0b7-c6aa-4fd4-a143-36fb3c3ca48d" providerId="AD" clId="Web-{A60FC2ED-3FB9-D0F0-6642-7627D2C2296D}" dt="2024-04-04T16:21:07.583" v="84"/>
          <ac:spMkLst>
            <pc:docMk/>
            <pc:sldMk cId="213472466" sldId="279"/>
            <ac:spMk id="51" creationId="{84325C15-4820-4911-B66E-A5F917CFAE58}"/>
          </ac:spMkLst>
        </pc:spChg>
        <pc:spChg chg="add">
          <ac:chgData name="Rishabhbhara Panchal" userId="S::panc0036@algonquinlive.com::fc00b0b7-c6aa-4fd4-a143-36fb3c3ca48d" providerId="AD" clId="Web-{A60FC2ED-3FB9-D0F0-6642-7627D2C2296D}" dt="2024-04-04T16:21:07.583" v="84"/>
          <ac:spMkLst>
            <pc:docMk/>
            <pc:sldMk cId="213472466" sldId="279"/>
            <ac:spMk id="56" creationId="{E5F17139-31EE-46AC-B04F-DBBD852DD6CB}"/>
          </ac:spMkLst>
        </pc:spChg>
        <pc:spChg chg="add">
          <ac:chgData name="Rishabhbhara Panchal" userId="S::panc0036@algonquinlive.com::fc00b0b7-c6aa-4fd4-a143-36fb3c3ca48d" providerId="AD" clId="Web-{A60FC2ED-3FB9-D0F0-6642-7627D2C2296D}" dt="2024-04-04T16:21:07.583" v="84"/>
          <ac:spMkLst>
            <pc:docMk/>
            <pc:sldMk cId="213472466" sldId="279"/>
            <ac:spMk id="58" creationId="{AAD42DD4-86F6-4FD2-869F-32D35E310CF6}"/>
          </ac:spMkLst>
        </pc:spChg>
        <pc:spChg chg="add">
          <ac:chgData name="Rishabhbhara Panchal" userId="S::panc0036@algonquinlive.com::fc00b0b7-c6aa-4fd4-a143-36fb3c3ca48d" providerId="AD" clId="Web-{A60FC2ED-3FB9-D0F0-6642-7627D2C2296D}" dt="2024-04-04T16:21:07.583" v="84"/>
          <ac:spMkLst>
            <pc:docMk/>
            <pc:sldMk cId="213472466" sldId="279"/>
            <ac:spMk id="60" creationId="{4C36B8C5-0DEB-41B5-911D-572E2E835E3C}"/>
          </ac:spMkLst>
        </pc:spChg>
        <pc:spChg chg="add">
          <ac:chgData name="Rishabhbhara Panchal" userId="S::panc0036@algonquinlive.com::fc00b0b7-c6aa-4fd4-a143-36fb3c3ca48d" providerId="AD" clId="Web-{A60FC2ED-3FB9-D0F0-6642-7627D2C2296D}" dt="2024-04-04T16:21:07.583" v="84"/>
          <ac:spMkLst>
            <pc:docMk/>
            <pc:sldMk cId="213472466" sldId="279"/>
            <ac:spMk id="62" creationId="{B5DC987A-A8C7-4C23-9BF5-33E9F6F21DCB}"/>
          </ac:spMkLst>
        </pc:spChg>
        <pc:spChg chg="add">
          <ac:chgData name="Rishabhbhara Panchal" userId="S::panc0036@algonquinlive.com::fc00b0b7-c6aa-4fd4-a143-36fb3c3ca48d" providerId="AD" clId="Web-{A60FC2ED-3FB9-D0F0-6642-7627D2C2296D}" dt="2024-04-04T16:21:07.583" v="84"/>
          <ac:spMkLst>
            <pc:docMk/>
            <pc:sldMk cId="213472466" sldId="279"/>
            <ac:spMk id="64" creationId="{F213F2CF-C6DF-4CE1-A6F0-E3B1BFBB0B23}"/>
          </ac:spMkLst>
        </pc:spChg>
        <pc:spChg chg="add">
          <ac:chgData name="Rishabhbhara Panchal" userId="S::panc0036@algonquinlive.com::fc00b0b7-c6aa-4fd4-a143-36fb3c3ca48d" providerId="AD" clId="Web-{A60FC2ED-3FB9-D0F0-6642-7627D2C2296D}" dt="2024-04-04T16:21:07.583" v="84"/>
          <ac:spMkLst>
            <pc:docMk/>
            <pc:sldMk cId="213472466" sldId="279"/>
            <ac:spMk id="66" creationId="{84325C15-4820-4911-B66E-A5F917CFAE58}"/>
          </ac:spMkLst>
        </pc:spChg>
        <pc:grpChg chg="add del">
          <ac:chgData name="Rishabhbhara Panchal" userId="S::panc0036@algonquinlive.com::fc00b0b7-c6aa-4fd4-a143-36fb3c3ca48d" providerId="AD" clId="Web-{A60FC2ED-3FB9-D0F0-6642-7627D2C2296D}" dt="2024-04-04T16:20:56.927" v="82"/>
          <ac:grpSpMkLst>
            <pc:docMk/>
            <pc:sldMk cId="213472466" sldId="279"/>
            <ac:grpSpMk id="24" creationId="{7CF625D3-71A3-4F30-A096-8EF334E959D0}"/>
          </ac:grpSpMkLst>
        </pc:grpChg>
        <pc:grpChg chg="add del">
          <ac:chgData name="Rishabhbhara Panchal" userId="S::panc0036@algonquinlive.com::fc00b0b7-c6aa-4fd4-a143-36fb3c3ca48d" providerId="AD" clId="Web-{A60FC2ED-3FB9-D0F0-6642-7627D2C2296D}" dt="2024-04-04T16:20:56.927" v="82"/>
          <ac:grpSpMkLst>
            <pc:docMk/>
            <pc:sldMk cId="213472466" sldId="279"/>
            <ac:grpSpMk id="32" creationId="{AF9AF3F3-CE0C-4125-BDD7-346487FA0B40}"/>
          </ac:grpSpMkLst>
        </pc:grpChg>
        <pc:graphicFrameChg chg="mod modGraphic">
          <ac:chgData name="Rishabhbhara Panchal" userId="S::panc0036@algonquinlive.com::fc00b0b7-c6aa-4fd4-a143-36fb3c3ca48d" providerId="AD" clId="Web-{A60FC2ED-3FB9-D0F0-6642-7627D2C2296D}" dt="2024-04-04T16:21:07.583" v="84"/>
          <ac:graphicFrameMkLst>
            <pc:docMk/>
            <pc:sldMk cId="213472466" sldId="279"/>
            <ac:graphicFrameMk id="10" creationId="{DC0C2655-5D6D-19D0-A48B-74A662710D26}"/>
          </ac:graphicFrameMkLst>
        </pc:graphicFrameChg>
      </pc:sldChg>
      <pc:sldChg chg="addSp delSp modSp">
        <pc:chgData name="Rishabhbhara Panchal" userId="S::panc0036@algonquinlive.com::fc00b0b7-c6aa-4fd4-a143-36fb3c3ca48d" providerId="AD" clId="Web-{A60FC2ED-3FB9-D0F0-6642-7627D2C2296D}" dt="2024-04-04T16:18:17.631" v="72" actId="20577"/>
        <pc:sldMkLst>
          <pc:docMk/>
          <pc:sldMk cId="358733448" sldId="280"/>
        </pc:sldMkLst>
        <pc:spChg chg="mod">
          <ac:chgData name="Rishabhbhara Panchal" userId="S::panc0036@algonquinlive.com::fc00b0b7-c6aa-4fd4-a143-36fb3c3ca48d" providerId="AD" clId="Web-{A60FC2ED-3FB9-D0F0-6642-7627D2C2296D}" dt="2024-04-04T16:18:17.631" v="72" actId="20577"/>
          <ac:spMkLst>
            <pc:docMk/>
            <pc:sldMk cId="358733448" sldId="280"/>
            <ac:spMk id="2" creationId="{699758E4-1892-4B24-7489-39715115320C}"/>
          </ac:spMkLst>
        </pc:spChg>
        <pc:spChg chg="del">
          <ac:chgData name="Rishabhbhara Panchal" userId="S::panc0036@algonquinlive.com::fc00b0b7-c6aa-4fd4-a143-36fb3c3ca48d" providerId="AD" clId="Web-{A60FC2ED-3FB9-D0F0-6642-7627D2C2296D}" dt="2024-04-04T16:11:29.819" v="22"/>
          <ac:spMkLst>
            <pc:docMk/>
            <pc:sldMk cId="358733448" sldId="280"/>
            <ac:spMk id="96" creationId="{44AD29B6-BF3B-4407-9E75-52DF8E3B29F1}"/>
          </ac:spMkLst>
        </pc:spChg>
        <pc:spChg chg="del">
          <ac:chgData name="Rishabhbhara Panchal" userId="S::panc0036@algonquinlive.com::fc00b0b7-c6aa-4fd4-a143-36fb3c3ca48d" providerId="AD" clId="Web-{A60FC2ED-3FB9-D0F0-6642-7627D2C2296D}" dt="2024-04-04T16:11:29.819" v="22"/>
          <ac:spMkLst>
            <pc:docMk/>
            <pc:sldMk cId="358733448" sldId="280"/>
            <ac:spMk id="97" creationId="{55F8BA08-3E38-4B70-B93A-74F08E092206}"/>
          </ac:spMkLst>
        </pc:spChg>
        <pc:spChg chg="del">
          <ac:chgData name="Rishabhbhara Panchal" userId="S::panc0036@algonquinlive.com::fc00b0b7-c6aa-4fd4-a143-36fb3c3ca48d" providerId="AD" clId="Web-{A60FC2ED-3FB9-D0F0-6642-7627D2C2296D}" dt="2024-04-04T16:11:29.819" v="22"/>
          <ac:spMkLst>
            <pc:docMk/>
            <pc:sldMk cId="358733448" sldId="280"/>
            <ac:spMk id="98" creationId="{357F1B33-79AB-4A71-8CEC-4546D709B8C8}"/>
          </ac:spMkLst>
        </pc:spChg>
        <pc:spChg chg="add">
          <ac:chgData name="Rishabhbhara Panchal" userId="S::panc0036@algonquinlive.com::fc00b0b7-c6aa-4fd4-a143-36fb3c3ca48d" providerId="AD" clId="Web-{A60FC2ED-3FB9-D0F0-6642-7627D2C2296D}" dt="2024-04-04T16:11:29.819" v="22"/>
          <ac:spMkLst>
            <pc:docMk/>
            <pc:sldMk cId="358733448" sldId="280"/>
            <ac:spMk id="103" creationId="{31293F9B-599E-4871-A414-757225FA346A}"/>
          </ac:spMkLst>
        </pc:spChg>
        <pc:spChg chg="add">
          <ac:chgData name="Rishabhbhara Panchal" userId="S::panc0036@algonquinlive.com::fc00b0b7-c6aa-4fd4-a143-36fb3c3ca48d" providerId="AD" clId="Web-{A60FC2ED-3FB9-D0F0-6642-7627D2C2296D}" dt="2024-04-04T16:11:29.819" v="22"/>
          <ac:spMkLst>
            <pc:docMk/>
            <pc:sldMk cId="358733448" sldId="280"/>
            <ac:spMk id="105" creationId="{E5F17139-31EE-46AC-B04F-DBBD852DD6CB}"/>
          </ac:spMkLst>
        </pc:spChg>
        <pc:grpChg chg="add">
          <ac:chgData name="Rishabhbhara Panchal" userId="S::panc0036@algonquinlive.com::fc00b0b7-c6aa-4fd4-a143-36fb3c3ca48d" providerId="AD" clId="Web-{A60FC2ED-3FB9-D0F0-6642-7627D2C2296D}" dt="2024-04-04T16:11:29.819" v="22"/>
          <ac:grpSpMkLst>
            <pc:docMk/>
            <pc:sldMk cId="358733448" sldId="280"/>
            <ac:grpSpMk id="107" creationId="{53883AA7-7F86-41F8-A1D8-06E9886E7632}"/>
          </ac:grpSpMkLst>
        </pc:grpChg>
        <pc:grpChg chg="add">
          <ac:chgData name="Rishabhbhara Panchal" userId="S::panc0036@algonquinlive.com::fc00b0b7-c6aa-4fd4-a143-36fb3c3ca48d" providerId="AD" clId="Web-{A60FC2ED-3FB9-D0F0-6642-7627D2C2296D}" dt="2024-04-04T16:11:29.819" v="22"/>
          <ac:grpSpMkLst>
            <pc:docMk/>
            <pc:sldMk cId="358733448" sldId="280"/>
            <ac:grpSpMk id="111" creationId="{71A8B53C-ED2D-4081-AC0C-F87A9D4B3AFD}"/>
          </ac:grpSpMkLst>
        </pc:grpChg>
        <pc:graphicFrameChg chg="mod modGraphic">
          <ac:chgData name="Rishabhbhara Panchal" userId="S::panc0036@algonquinlive.com::fc00b0b7-c6aa-4fd4-a143-36fb3c3ca48d" providerId="AD" clId="Web-{A60FC2ED-3FB9-D0F0-6642-7627D2C2296D}" dt="2024-04-04T16:12:38.412" v="32"/>
          <ac:graphicFrameMkLst>
            <pc:docMk/>
            <pc:sldMk cId="358733448" sldId="280"/>
            <ac:graphicFrameMk id="54" creationId="{F84CC73D-A34B-9123-8599-67D4ABF3EAD3}"/>
          </ac:graphicFrameMkLst>
        </pc:graphicFrameChg>
      </pc:sldChg>
      <pc:sldChg chg="addSp delSp modSp del mod setBg">
        <pc:chgData name="Rishabhbhara Panchal" userId="S::panc0036@algonquinlive.com::fc00b0b7-c6aa-4fd4-a143-36fb3c3ca48d" providerId="AD" clId="Web-{A60FC2ED-3FB9-D0F0-6642-7627D2C2296D}" dt="2024-04-04T17:21:20.937" v="417"/>
        <pc:sldMkLst>
          <pc:docMk/>
          <pc:sldMk cId="268932201" sldId="281"/>
        </pc:sldMkLst>
        <pc:spChg chg="mod">
          <ac:chgData name="Rishabhbhara Panchal" userId="S::panc0036@algonquinlive.com::fc00b0b7-c6aa-4fd4-a143-36fb3c3ca48d" providerId="AD" clId="Web-{A60FC2ED-3FB9-D0F0-6642-7627D2C2296D}" dt="2024-04-04T17:15:00.656" v="392" actId="1076"/>
          <ac:spMkLst>
            <pc:docMk/>
            <pc:sldMk cId="268932201" sldId="281"/>
            <ac:spMk id="4" creationId="{683EC33C-4DCB-4C34-109D-2D927FBDA46E}"/>
          </ac:spMkLst>
        </pc:spChg>
        <pc:spChg chg="add del">
          <ac:chgData name="Rishabhbhara Panchal" userId="S::panc0036@algonquinlive.com::fc00b0b7-c6aa-4fd4-a143-36fb3c3ca48d" providerId="AD" clId="Web-{A60FC2ED-3FB9-D0F0-6642-7627D2C2296D}" dt="2024-04-04T17:00:54.205" v="290"/>
          <ac:spMkLst>
            <pc:docMk/>
            <pc:sldMk cId="268932201" sldId="281"/>
            <ac:spMk id="29" creationId="{0B761509-3B9A-49A6-A84B-C3D86811697D}"/>
          </ac:spMkLst>
        </pc:spChg>
        <pc:spChg chg="add">
          <ac:chgData name="Rishabhbhara Panchal" userId="S::panc0036@algonquinlive.com::fc00b0b7-c6aa-4fd4-a143-36fb3c3ca48d" providerId="AD" clId="Web-{A60FC2ED-3FB9-D0F0-6642-7627D2C2296D}" dt="2024-04-04T16:44:40.597" v="167"/>
          <ac:spMkLst>
            <pc:docMk/>
            <pc:sldMk cId="268932201" sldId="281"/>
            <ac:spMk id="31" creationId="{91DE43FD-EB47-414A-B0AB-169B0FFFA527}"/>
          </ac:spMkLst>
        </pc:spChg>
        <pc:spChg chg="del topLvl">
          <ac:chgData name="Rishabhbhara Panchal" userId="S::panc0036@algonquinlive.com::fc00b0b7-c6aa-4fd4-a143-36fb3c3ca48d" providerId="AD" clId="Web-{A60FC2ED-3FB9-D0F0-6642-7627D2C2296D}" dt="2024-04-04T17:00:51.705" v="289"/>
          <ac:spMkLst>
            <pc:docMk/>
            <pc:sldMk cId="268932201" sldId="281"/>
            <ac:spMk id="34" creationId="{1B42538B-E30F-4967-A6C1-8EBA775F4D60}"/>
          </ac:spMkLst>
        </pc:spChg>
        <pc:spChg chg="topLvl">
          <ac:chgData name="Rishabhbhara Panchal" userId="S::panc0036@algonquinlive.com::fc00b0b7-c6aa-4fd4-a143-36fb3c3ca48d" providerId="AD" clId="Web-{A60FC2ED-3FB9-D0F0-6642-7627D2C2296D}" dt="2024-04-04T17:00:51.705" v="289"/>
          <ac:spMkLst>
            <pc:docMk/>
            <pc:sldMk cId="268932201" sldId="281"/>
            <ac:spMk id="35" creationId="{9A6BD9AC-4DE7-4B20-8547-4E3B375C21F7}"/>
          </ac:spMkLst>
        </pc:spChg>
        <pc:spChg chg="add mod">
          <ac:chgData name="Rishabhbhara Panchal" userId="S::panc0036@algonquinlive.com::fc00b0b7-c6aa-4fd4-a143-36fb3c3ca48d" providerId="AD" clId="Web-{A60FC2ED-3FB9-D0F0-6642-7627D2C2296D}" dt="2024-04-04T17:15:04.641" v="394" actId="14100"/>
          <ac:spMkLst>
            <pc:docMk/>
            <pc:sldMk cId="268932201" sldId="281"/>
            <ac:spMk id="114" creationId="{3086C381-02E2-967A-70FA-C38594201CEC}"/>
          </ac:spMkLst>
        </pc:spChg>
        <pc:grpChg chg="add del">
          <ac:chgData name="Rishabhbhara Panchal" userId="S::panc0036@algonquinlive.com::fc00b0b7-c6aa-4fd4-a143-36fb3c3ca48d" providerId="AD" clId="Web-{A60FC2ED-3FB9-D0F0-6642-7627D2C2296D}" dt="2024-04-04T17:00:51.705" v="289"/>
          <ac:grpSpMkLst>
            <pc:docMk/>
            <pc:sldMk cId="268932201" sldId="281"/>
            <ac:grpSpMk id="33" creationId="{58495BCC-CE77-4CC2-952E-846F41119FD5}"/>
          </ac:grpSpMkLst>
        </pc:grpChg>
        <pc:graphicFrameChg chg="del mod">
          <ac:chgData name="Rishabhbhara Panchal" userId="S::panc0036@algonquinlive.com::fc00b0b7-c6aa-4fd4-a143-36fb3c3ca48d" providerId="AD" clId="Web-{A60FC2ED-3FB9-D0F0-6642-7627D2C2296D}" dt="2024-04-04T17:14:37.875" v="388"/>
          <ac:graphicFrameMkLst>
            <pc:docMk/>
            <pc:sldMk cId="268932201" sldId="281"/>
            <ac:graphicFrameMk id="24" creationId="{773863B6-66FF-27F6-F8A1-CC76A80DE609}"/>
          </ac:graphicFrameMkLst>
        </pc:graphicFrameChg>
      </pc:sldChg>
      <pc:sldChg chg="addSp delSp modSp mod setBg">
        <pc:chgData name="Rishabhbhara Panchal" userId="S::panc0036@algonquinlive.com::fc00b0b7-c6aa-4fd4-a143-36fb3c3ca48d" providerId="AD" clId="Web-{A60FC2ED-3FB9-D0F0-6642-7627D2C2296D}" dt="2024-04-04T16:46:11.597" v="181"/>
        <pc:sldMkLst>
          <pc:docMk/>
          <pc:sldMk cId="3317690701" sldId="283"/>
        </pc:sldMkLst>
        <pc:spChg chg="mod">
          <ac:chgData name="Rishabhbhara Panchal" userId="S::panc0036@algonquinlive.com::fc00b0b7-c6aa-4fd4-a143-36fb3c3ca48d" providerId="AD" clId="Web-{A60FC2ED-3FB9-D0F0-6642-7627D2C2296D}" dt="2024-04-04T16:46:11.597" v="181"/>
          <ac:spMkLst>
            <pc:docMk/>
            <pc:sldMk cId="3317690701" sldId="283"/>
            <ac:spMk id="2" creationId="{8FDA1403-F886-B18B-48A8-61BE75D3C20F}"/>
          </ac:spMkLst>
        </pc:spChg>
        <pc:spChg chg="add del">
          <ac:chgData name="Rishabhbhara Panchal" userId="S::panc0036@algonquinlive.com::fc00b0b7-c6aa-4fd4-a143-36fb3c3ca48d" providerId="AD" clId="Web-{A60FC2ED-3FB9-D0F0-6642-7627D2C2296D}" dt="2024-04-04T16:45:09.269" v="169"/>
          <ac:spMkLst>
            <pc:docMk/>
            <pc:sldMk cId="3317690701" sldId="283"/>
            <ac:spMk id="19" creationId="{0C541B88-1AE9-40C3-AFD5-967787C1979F}"/>
          </ac:spMkLst>
        </pc:spChg>
        <pc:spChg chg="add del">
          <ac:chgData name="Rishabhbhara Panchal" userId="S::panc0036@algonquinlive.com::fc00b0b7-c6aa-4fd4-a143-36fb3c3ca48d" providerId="AD" clId="Web-{A60FC2ED-3FB9-D0F0-6642-7627D2C2296D}" dt="2024-04-04T16:45:09.269" v="169"/>
          <ac:spMkLst>
            <pc:docMk/>
            <pc:sldMk cId="3317690701" sldId="283"/>
            <ac:spMk id="21" creationId="{E5F17139-31EE-46AC-B04F-DBBD852DD6CB}"/>
          </ac:spMkLst>
        </pc:spChg>
        <pc:spChg chg="add del">
          <ac:chgData name="Rishabhbhara Panchal" userId="S::panc0036@algonquinlive.com::fc00b0b7-c6aa-4fd4-a143-36fb3c3ca48d" providerId="AD" clId="Web-{A60FC2ED-3FB9-D0F0-6642-7627D2C2296D}" dt="2024-04-04T16:45:09.269" v="169"/>
          <ac:spMkLst>
            <pc:docMk/>
            <pc:sldMk cId="3317690701" sldId="283"/>
            <ac:spMk id="27" creationId="{89D16701-DA76-4F72-BB63-E2C3FFBDFE0F}"/>
          </ac:spMkLst>
        </pc:spChg>
        <pc:spChg chg="add del">
          <ac:chgData name="Rishabhbhara Panchal" userId="S::panc0036@algonquinlive.com::fc00b0b7-c6aa-4fd4-a143-36fb3c3ca48d" providerId="AD" clId="Web-{A60FC2ED-3FB9-D0F0-6642-7627D2C2296D}" dt="2024-04-04T16:45:09.269" v="169"/>
          <ac:spMkLst>
            <pc:docMk/>
            <pc:sldMk cId="3317690701" sldId="283"/>
            <ac:spMk id="29" creationId="{1CC28BE1-9DC6-43FE-9582-39F091098D77}"/>
          </ac:spMkLst>
        </pc:spChg>
        <pc:spChg chg="add del">
          <ac:chgData name="Rishabhbhara Panchal" userId="S::panc0036@algonquinlive.com::fc00b0b7-c6aa-4fd4-a143-36fb3c3ca48d" providerId="AD" clId="Web-{A60FC2ED-3FB9-D0F0-6642-7627D2C2296D}" dt="2024-04-04T16:45:33.800" v="175"/>
          <ac:spMkLst>
            <pc:docMk/>
            <pc:sldMk cId="3317690701" sldId="283"/>
            <ac:spMk id="46" creationId="{C3896A03-3945-419A-B66B-4EE266EDD152}"/>
          </ac:spMkLst>
        </pc:spChg>
        <pc:spChg chg="add del">
          <ac:chgData name="Rishabhbhara Panchal" userId="S::panc0036@algonquinlive.com::fc00b0b7-c6aa-4fd4-a143-36fb3c3ca48d" providerId="AD" clId="Web-{A60FC2ED-3FB9-D0F0-6642-7627D2C2296D}" dt="2024-04-04T16:45:33.800" v="175"/>
          <ac:spMkLst>
            <pc:docMk/>
            <pc:sldMk cId="3317690701" sldId="283"/>
            <ac:spMk id="47" creationId="{B34F5AD2-EDBD-4BBD-A55C-EAFFD0C7097A}"/>
          </ac:spMkLst>
        </pc:spChg>
        <pc:spChg chg="add del">
          <ac:chgData name="Rishabhbhara Panchal" userId="S::panc0036@algonquinlive.com::fc00b0b7-c6aa-4fd4-a143-36fb3c3ca48d" providerId="AD" clId="Web-{A60FC2ED-3FB9-D0F0-6642-7627D2C2296D}" dt="2024-04-04T16:45:30.737" v="172"/>
          <ac:spMkLst>
            <pc:docMk/>
            <pc:sldMk cId="3317690701" sldId="283"/>
            <ac:spMk id="52" creationId="{0C541B88-1AE9-40C3-AFD5-967787C1979F}"/>
          </ac:spMkLst>
        </pc:spChg>
        <pc:spChg chg="add del">
          <ac:chgData name="Rishabhbhara Panchal" userId="S::panc0036@algonquinlive.com::fc00b0b7-c6aa-4fd4-a143-36fb3c3ca48d" providerId="AD" clId="Web-{A60FC2ED-3FB9-D0F0-6642-7627D2C2296D}" dt="2024-04-04T16:45:30.737" v="172"/>
          <ac:spMkLst>
            <pc:docMk/>
            <pc:sldMk cId="3317690701" sldId="283"/>
            <ac:spMk id="54" creationId="{E5F17139-31EE-46AC-B04F-DBBD852DD6CB}"/>
          </ac:spMkLst>
        </pc:spChg>
        <pc:spChg chg="add del">
          <ac:chgData name="Rishabhbhara Panchal" userId="S::panc0036@algonquinlive.com::fc00b0b7-c6aa-4fd4-a143-36fb3c3ca48d" providerId="AD" clId="Web-{A60FC2ED-3FB9-D0F0-6642-7627D2C2296D}" dt="2024-04-04T16:45:30.737" v="172"/>
          <ac:spMkLst>
            <pc:docMk/>
            <pc:sldMk cId="3317690701" sldId="283"/>
            <ac:spMk id="60" creationId="{89D16701-DA76-4F72-BB63-E2C3FFBDFE0F}"/>
          </ac:spMkLst>
        </pc:spChg>
        <pc:spChg chg="add del">
          <ac:chgData name="Rishabhbhara Panchal" userId="S::panc0036@algonquinlive.com::fc00b0b7-c6aa-4fd4-a143-36fb3c3ca48d" providerId="AD" clId="Web-{A60FC2ED-3FB9-D0F0-6642-7627D2C2296D}" dt="2024-04-04T16:45:30.737" v="172"/>
          <ac:spMkLst>
            <pc:docMk/>
            <pc:sldMk cId="3317690701" sldId="283"/>
            <ac:spMk id="62" creationId="{1CC28BE1-9DC6-43FE-9582-39F091098D77}"/>
          </ac:spMkLst>
        </pc:spChg>
        <pc:spChg chg="add del">
          <ac:chgData name="Rishabhbhara Panchal" userId="S::panc0036@algonquinlive.com::fc00b0b7-c6aa-4fd4-a143-36fb3c3ca48d" providerId="AD" clId="Web-{A60FC2ED-3FB9-D0F0-6642-7627D2C2296D}" dt="2024-04-04T16:45:33.722" v="174"/>
          <ac:spMkLst>
            <pc:docMk/>
            <pc:sldMk cId="3317690701" sldId="283"/>
            <ac:spMk id="79" creationId="{0C541B88-1AE9-40C3-AFD5-967787C1979F}"/>
          </ac:spMkLst>
        </pc:spChg>
        <pc:spChg chg="add del">
          <ac:chgData name="Rishabhbhara Panchal" userId="S::panc0036@algonquinlive.com::fc00b0b7-c6aa-4fd4-a143-36fb3c3ca48d" providerId="AD" clId="Web-{A60FC2ED-3FB9-D0F0-6642-7627D2C2296D}" dt="2024-04-04T16:45:33.722" v="174"/>
          <ac:spMkLst>
            <pc:docMk/>
            <pc:sldMk cId="3317690701" sldId="283"/>
            <ac:spMk id="80" creationId="{E5F17139-31EE-46AC-B04F-DBBD852DD6CB}"/>
          </ac:spMkLst>
        </pc:spChg>
        <pc:spChg chg="add del">
          <ac:chgData name="Rishabhbhara Panchal" userId="S::panc0036@algonquinlive.com::fc00b0b7-c6aa-4fd4-a143-36fb3c3ca48d" providerId="AD" clId="Web-{A60FC2ED-3FB9-D0F0-6642-7627D2C2296D}" dt="2024-04-04T16:45:33.722" v="174"/>
          <ac:spMkLst>
            <pc:docMk/>
            <pc:sldMk cId="3317690701" sldId="283"/>
            <ac:spMk id="82" creationId="{89D16701-DA76-4F72-BB63-E2C3FFBDFE0F}"/>
          </ac:spMkLst>
        </pc:spChg>
        <pc:spChg chg="add del">
          <ac:chgData name="Rishabhbhara Panchal" userId="S::panc0036@algonquinlive.com::fc00b0b7-c6aa-4fd4-a143-36fb3c3ca48d" providerId="AD" clId="Web-{A60FC2ED-3FB9-D0F0-6642-7627D2C2296D}" dt="2024-04-04T16:45:33.722" v="174"/>
          <ac:spMkLst>
            <pc:docMk/>
            <pc:sldMk cId="3317690701" sldId="283"/>
            <ac:spMk id="83" creationId="{1CC28BE1-9DC6-43FE-9582-39F091098D77}"/>
          </ac:spMkLst>
        </pc:spChg>
        <pc:spChg chg="add">
          <ac:chgData name="Rishabhbhara Panchal" userId="S::panc0036@algonquinlive.com::fc00b0b7-c6aa-4fd4-a143-36fb3c3ca48d" providerId="AD" clId="Web-{A60FC2ED-3FB9-D0F0-6642-7627D2C2296D}" dt="2024-04-04T16:45:33.800" v="175"/>
          <ac:spMkLst>
            <pc:docMk/>
            <pc:sldMk cId="3317690701" sldId="283"/>
            <ac:spMk id="86" creationId="{0C541B88-1AE9-40C3-AFD5-967787C1979F}"/>
          </ac:spMkLst>
        </pc:spChg>
        <pc:spChg chg="add">
          <ac:chgData name="Rishabhbhara Panchal" userId="S::panc0036@algonquinlive.com::fc00b0b7-c6aa-4fd4-a143-36fb3c3ca48d" providerId="AD" clId="Web-{A60FC2ED-3FB9-D0F0-6642-7627D2C2296D}" dt="2024-04-04T16:45:33.800" v="175"/>
          <ac:spMkLst>
            <pc:docMk/>
            <pc:sldMk cId="3317690701" sldId="283"/>
            <ac:spMk id="87" creationId="{E5F17139-31EE-46AC-B04F-DBBD852DD6CB}"/>
          </ac:spMkLst>
        </pc:spChg>
        <pc:spChg chg="add">
          <ac:chgData name="Rishabhbhara Panchal" userId="S::panc0036@algonquinlive.com::fc00b0b7-c6aa-4fd4-a143-36fb3c3ca48d" providerId="AD" clId="Web-{A60FC2ED-3FB9-D0F0-6642-7627D2C2296D}" dt="2024-04-04T16:45:33.800" v="175"/>
          <ac:spMkLst>
            <pc:docMk/>
            <pc:sldMk cId="3317690701" sldId="283"/>
            <ac:spMk id="89" creationId="{89D16701-DA76-4F72-BB63-E2C3FFBDFE0F}"/>
          </ac:spMkLst>
        </pc:spChg>
        <pc:spChg chg="add">
          <ac:chgData name="Rishabhbhara Panchal" userId="S::panc0036@algonquinlive.com::fc00b0b7-c6aa-4fd4-a143-36fb3c3ca48d" providerId="AD" clId="Web-{A60FC2ED-3FB9-D0F0-6642-7627D2C2296D}" dt="2024-04-04T16:45:33.800" v="175"/>
          <ac:spMkLst>
            <pc:docMk/>
            <pc:sldMk cId="3317690701" sldId="283"/>
            <ac:spMk id="90" creationId="{1CC28BE1-9DC6-43FE-9582-39F091098D77}"/>
          </ac:spMkLst>
        </pc:spChg>
        <pc:grpChg chg="add del">
          <ac:chgData name="Rishabhbhara Panchal" userId="S::panc0036@algonquinlive.com::fc00b0b7-c6aa-4fd4-a143-36fb3c3ca48d" providerId="AD" clId="Web-{A60FC2ED-3FB9-D0F0-6642-7627D2C2296D}" dt="2024-04-04T16:45:09.269" v="169"/>
          <ac:grpSpMkLst>
            <pc:docMk/>
            <pc:sldMk cId="3317690701" sldId="283"/>
            <ac:grpSpMk id="23" creationId="{7CF625D3-71A3-4F30-A096-8EF334E959D0}"/>
          </ac:grpSpMkLst>
        </pc:grpChg>
        <pc:grpChg chg="add del">
          <ac:chgData name="Rishabhbhara Panchal" userId="S::panc0036@algonquinlive.com::fc00b0b7-c6aa-4fd4-a143-36fb3c3ca48d" providerId="AD" clId="Web-{A60FC2ED-3FB9-D0F0-6642-7627D2C2296D}" dt="2024-04-04T16:45:09.269" v="169"/>
          <ac:grpSpMkLst>
            <pc:docMk/>
            <pc:sldMk cId="3317690701" sldId="283"/>
            <ac:grpSpMk id="31" creationId="{AF9AF3F3-CE0C-4125-BDD7-346487FA0B40}"/>
          </ac:grpSpMkLst>
        </pc:grpChg>
        <pc:grpChg chg="add del">
          <ac:chgData name="Rishabhbhara Panchal" userId="S::panc0036@algonquinlive.com::fc00b0b7-c6aa-4fd4-a143-36fb3c3ca48d" providerId="AD" clId="Web-{A60FC2ED-3FB9-D0F0-6642-7627D2C2296D}" dt="2024-04-04T16:45:30.737" v="172"/>
          <ac:grpSpMkLst>
            <pc:docMk/>
            <pc:sldMk cId="3317690701" sldId="283"/>
            <ac:grpSpMk id="56" creationId="{7CF625D3-71A3-4F30-A096-8EF334E959D0}"/>
          </ac:grpSpMkLst>
        </pc:grpChg>
        <pc:grpChg chg="add del">
          <ac:chgData name="Rishabhbhara Panchal" userId="S::panc0036@algonquinlive.com::fc00b0b7-c6aa-4fd4-a143-36fb3c3ca48d" providerId="AD" clId="Web-{A60FC2ED-3FB9-D0F0-6642-7627D2C2296D}" dt="2024-04-04T16:45:30.737" v="172"/>
          <ac:grpSpMkLst>
            <pc:docMk/>
            <pc:sldMk cId="3317690701" sldId="283"/>
            <ac:grpSpMk id="64" creationId="{AF9AF3F3-CE0C-4125-BDD7-346487FA0B40}"/>
          </ac:grpSpMkLst>
        </pc:grpChg>
        <pc:grpChg chg="add del">
          <ac:chgData name="Rishabhbhara Panchal" userId="S::panc0036@algonquinlive.com::fc00b0b7-c6aa-4fd4-a143-36fb3c3ca48d" providerId="AD" clId="Web-{A60FC2ED-3FB9-D0F0-6642-7627D2C2296D}" dt="2024-04-04T16:45:33.722" v="174"/>
          <ac:grpSpMkLst>
            <pc:docMk/>
            <pc:sldMk cId="3317690701" sldId="283"/>
            <ac:grpSpMk id="81" creationId="{7CF625D3-71A3-4F30-A096-8EF334E959D0}"/>
          </ac:grpSpMkLst>
        </pc:grpChg>
        <pc:grpChg chg="add del">
          <ac:chgData name="Rishabhbhara Panchal" userId="S::panc0036@algonquinlive.com::fc00b0b7-c6aa-4fd4-a143-36fb3c3ca48d" providerId="AD" clId="Web-{A60FC2ED-3FB9-D0F0-6642-7627D2C2296D}" dt="2024-04-04T16:45:33.722" v="174"/>
          <ac:grpSpMkLst>
            <pc:docMk/>
            <pc:sldMk cId="3317690701" sldId="283"/>
            <ac:grpSpMk id="84" creationId="{AF9AF3F3-CE0C-4125-BDD7-346487FA0B40}"/>
          </ac:grpSpMkLst>
        </pc:grpChg>
        <pc:grpChg chg="add">
          <ac:chgData name="Rishabhbhara Panchal" userId="S::panc0036@algonquinlive.com::fc00b0b7-c6aa-4fd4-a143-36fb3c3ca48d" providerId="AD" clId="Web-{A60FC2ED-3FB9-D0F0-6642-7627D2C2296D}" dt="2024-04-04T16:45:33.800" v="175"/>
          <ac:grpSpMkLst>
            <pc:docMk/>
            <pc:sldMk cId="3317690701" sldId="283"/>
            <ac:grpSpMk id="88" creationId="{7CF625D3-71A3-4F30-A096-8EF334E959D0}"/>
          </ac:grpSpMkLst>
        </pc:grpChg>
        <pc:grpChg chg="add">
          <ac:chgData name="Rishabhbhara Panchal" userId="S::panc0036@algonquinlive.com::fc00b0b7-c6aa-4fd4-a143-36fb3c3ca48d" providerId="AD" clId="Web-{A60FC2ED-3FB9-D0F0-6642-7627D2C2296D}" dt="2024-04-04T16:45:33.800" v="175"/>
          <ac:grpSpMkLst>
            <pc:docMk/>
            <pc:sldMk cId="3317690701" sldId="283"/>
            <ac:grpSpMk id="91" creationId="{AF9AF3F3-CE0C-4125-BDD7-346487FA0B40}"/>
          </ac:grpSpMkLst>
        </pc:grpChg>
        <pc:graphicFrameChg chg="mod modGraphic">
          <ac:chgData name="Rishabhbhara Panchal" userId="S::panc0036@algonquinlive.com::fc00b0b7-c6aa-4fd4-a143-36fb3c3ca48d" providerId="AD" clId="Web-{A60FC2ED-3FB9-D0F0-6642-7627D2C2296D}" dt="2024-04-04T16:45:33.800" v="175"/>
          <ac:graphicFrameMkLst>
            <pc:docMk/>
            <pc:sldMk cId="3317690701" sldId="283"/>
            <ac:graphicFrameMk id="14" creationId="{4D421F8F-40F6-C382-9679-865FA3040A5B}"/>
          </ac:graphicFrameMkLst>
        </pc:graphicFrameChg>
      </pc:sldChg>
      <pc:sldChg chg="addSp delSp modSp mod setBg setClrOvrMap">
        <pc:chgData name="Rishabhbhara Panchal" userId="S::panc0036@algonquinlive.com::fc00b0b7-c6aa-4fd4-a143-36fb3c3ca48d" providerId="AD" clId="Web-{A60FC2ED-3FB9-D0F0-6642-7627D2C2296D}" dt="2024-04-04T17:07:55.516" v="314"/>
        <pc:sldMkLst>
          <pc:docMk/>
          <pc:sldMk cId="361653736" sldId="284"/>
        </pc:sldMkLst>
        <pc:spChg chg="mod">
          <ac:chgData name="Rishabhbhara Panchal" userId="S::panc0036@algonquinlive.com::fc00b0b7-c6aa-4fd4-a143-36fb3c3ca48d" providerId="AD" clId="Web-{A60FC2ED-3FB9-D0F0-6642-7627D2C2296D}" dt="2024-04-04T17:07:55.516" v="314"/>
          <ac:spMkLst>
            <pc:docMk/>
            <pc:sldMk cId="361653736" sldId="284"/>
            <ac:spMk id="2" creationId="{8FDA1403-F886-B18B-48A8-61BE75D3C20F}"/>
          </ac:spMkLst>
        </pc:spChg>
        <pc:spChg chg="mod">
          <ac:chgData name="Rishabhbhara Panchal" userId="S::panc0036@algonquinlive.com::fc00b0b7-c6aa-4fd4-a143-36fb3c3ca48d" providerId="AD" clId="Web-{A60FC2ED-3FB9-D0F0-6642-7627D2C2296D}" dt="2024-04-04T17:07:55.516" v="314"/>
          <ac:spMkLst>
            <pc:docMk/>
            <pc:sldMk cId="361653736" sldId="284"/>
            <ac:spMk id="3" creationId="{5395D5B4-700B-B2CB-AA74-B0EE8375FE4E}"/>
          </ac:spMkLst>
        </pc:spChg>
        <pc:spChg chg="del mod">
          <ac:chgData name="Rishabhbhara Panchal" userId="S::panc0036@algonquinlive.com::fc00b0b7-c6aa-4fd4-a143-36fb3c3ca48d" providerId="AD" clId="Web-{A60FC2ED-3FB9-D0F0-6642-7627D2C2296D}" dt="2024-04-04T17:07:50.954" v="313"/>
          <ac:spMkLst>
            <pc:docMk/>
            <pc:sldMk cId="361653736" sldId="284"/>
            <ac:spMk id="4" creationId="{0FE1CB15-E35C-1B38-FF5B-98DF8EB31B22}"/>
          </ac:spMkLst>
        </pc:spChg>
        <pc:spChg chg="add del">
          <ac:chgData name="Rishabhbhara Panchal" userId="S::panc0036@algonquinlive.com::fc00b0b7-c6aa-4fd4-a143-36fb3c3ca48d" providerId="AD" clId="Web-{A60FC2ED-3FB9-D0F0-6642-7627D2C2296D}" dt="2024-04-04T17:07:28.313" v="311"/>
          <ac:spMkLst>
            <pc:docMk/>
            <pc:sldMk cId="361653736" sldId="284"/>
            <ac:spMk id="9" creationId="{8045BF01-625E-4022-91E5-488DB3FCB734}"/>
          </ac:spMkLst>
        </pc:spChg>
        <pc:spChg chg="add del">
          <ac:chgData name="Rishabhbhara Panchal" userId="S::panc0036@algonquinlive.com::fc00b0b7-c6aa-4fd4-a143-36fb3c3ca48d" providerId="AD" clId="Web-{A60FC2ED-3FB9-D0F0-6642-7627D2C2296D}" dt="2024-04-04T17:07:28.313" v="311"/>
          <ac:spMkLst>
            <pc:docMk/>
            <pc:sldMk cId="361653736" sldId="284"/>
            <ac:spMk id="11" creationId="{0E442549-290E-4B7E-892E-F2DB911DD205}"/>
          </ac:spMkLst>
        </pc:spChg>
        <pc:spChg chg="add del">
          <ac:chgData name="Rishabhbhara Panchal" userId="S::panc0036@algonquinlive.com::fc00b0b7-c6aa-4fd4-a143-36fb3c3ca48d" providerId="AD" clId="Web-{A60FC2ED-3FB9-D0F0-6642-7627D2C2296D}" dt="2024-04-04T17:07:55.516" v="314"/>
          <ac:spMkLst>
            <pc:docMk/>
            <pc:sldMk cId="361653736" sldId="284"/>
            <ac:spMk id="12" creationId="{AAD42DD4-86F6-4FD2-869F-32D35E310CF6}"/>
          </ac:spMkLst>
        </pc:spChg>
        <pc:spChg chg="add del">
          <ac:chgData name="Rishabhbhara Panchal" userId="S::panc0036@algonquinlive.com::fc00b0b7-c6aa-4fd4-a143-36fb3c3ca48d" providerId="AD" clId="Web-{A60FC2ED-3FB9-D0F0-6642-7627D2C2296D}" dt="2024-04-04T17:07:55.516" v="314"/>
          <ac:spMkLst>
            <pc:docMk/>
            <pc:sldMk cId="361653736" sldId="284"/>
            <ac:spMk id="13" creationId="{E5F17139-31EE-46AC-B04F-DBBD852DD6CB}"/>
          </ac:spMkLst>
        </pc:spChg>
        <pc:spChg chg="add del">
          <ac:chgData name="Rishabhbhara Panchal" userId="S::panc0036@algonquinlive.com::fc00b0b7-c6aa-4fd4-a143-36fb3c3ca48d" providerId="AD" clId="Web-{A60FC2ED-3FB9-D0F0-6642-7627D2C2296D}" dt="2024-04-04T17:07:55.516" v="314"/>
          <ac:spMkLst>
            <pc:docMk/>
            <pc:sldMk cId="361653736" sldId="284"/>
            <ac:spMk id="14" creationId="{4C36B8C5-0DEB-41B5-911D-572E2E835E3C}"/>
          </ac:spMkLst>
        </pc:spChg>
        <pc:spChg chg="add del">
          <ac:chgData name="Rishabhbhara Panchal" userId="S::panc0036@algonquinlive.com::fc00b0b7-c6aa-4fd4-a143-36fb3c3ca48d" providerId="AD" clId="Web-{A60FC2ED-3FB9-D0F0-6642-7627D2C2296D}" dt="2024-04-04T17:07:55.516" v="314"/>
          <ac:spMkLst>
            <pc:docMk/>
            <pc:sldMk cId="361653736" sldId="284"/>
            <ac:spMk id="16" creationId="{B5DC987A-A8C7-4C23-9BF5-33E9F6F21DCB}"/>
          </ac:spMkLst>
        </pc:spChg>
        <pc:spChg chg="add del">
          <ac:chgData name="Rishabhbhara Panchal" userId="S::panc0036@algonquinlive.com::fc00b0b7-c6aa-4fd4-a143-36fb3c3ca48d" providerId="AD" clId="Web-{A60FC2ED-3FB9-D0F0-6642-7627D2C2296D}" dt="2024-04-04T17:07:55.516" v="314"/>
          <ac:spMkLst>
            <pc:docMk/>
            <pc:sldMk cId="361653736" sldId="284"/>
            <ac:spMk id="18" creationId="{F213F2CF-C6DF-4CE1-A6F0-E3B1BFBB0B23}"/>
          </ac:spMkLst>
        </pc:spChg>
        <pc:spChg chg="add del">
          <ac:chgData name="Rishabhbhara Panchal" userId="S::panc0036@algonquinlive.com::fc00b0b7-c6aa-4fd4-a143-36fb3c3ca48d" providerId="AD" clId="Web-{A60FC2ED-3FB9-D0F0-6642-7627D2C2296D}" dt="2024-04-04T17:07:55.516" v="314"/>
          <ac:spMkLst>
            <pc:docMk/>
            <pc:sldMk cId="361653736" sldId="284"/>
            <ac:spMk id="20" creationId="{84325C15-4820-4911-B66E-A5F917CFAE58}"/>
          </ac:spMkLst>
        </pc:spChg>
        <pc:spChg chg="add">
          <ac:chgData name="Rishabhbhara Panchal" userId="S::panc0036@algonquinlive.com::fc00b0b7-c6aa-4fd4-a143-36fb3c3ca48d" providerId="AD" clId="Web-{A60FC2ED-3FB9-D0F0-6642-7627D2C2296D}" dt="2024-04-04T17:07:55.516" v="314"/>
          <ac:spMkLst>
            <pc:docMk/>
            <pc:sldMk cId="361653736" sldId="284"/>
            <ac:spMk id="25" creationId="{5A0118C5-4F8D-4CF4-BADD-53FEACC6C42A}"/>
          </ac:spMkLst>
        </pc:spChg>
        <pc:spChg chg="add">
          <ac:chgData name="Rishabhbhara Panchal" userId="S::panc0036@algonquinlive.com::fc00b0b7-c6aa-4fd4-a143-36fb3c3ca48d" providerId="AD" clId="Web-{A60FC2ED-3FB9-D0F0-6642-7627D2C2296D}" dt="2024-04-04T17:07:55.516" v="314"/>
          <ac:spMkLst>
            <pc:docMk/>
            <pc:sldMk cId="361653736" sldId="284"/>
            <ac:spMk id="46" creationId="{EC11F68A-CC71-4196-BBF3-20CDCD75D4E6}"/>
          </ac:spMkLst>
        </pc:spChg>
        <pc:spChg chg="add">
          <ac:chgData name="Rishabhbhara Panchal" userId="S::panc0036@algonquinlive.com::fc00b0b7-c6aa-4fd4-a143-36fb3c3ca48d" providerId="AD" clId="Web-{A60FC2ED-3FB9-D0F0-6642-7627D2C2296D}" dt="2024-04-04T17:07:55.516" v="314"/>
          <ac:spMkLst>
            <pc:docMk/>
            <pc:sldMk cId="361653736" sldId="284"/>
            <ac:spMk id="48" creationId="{085F9950-F10E-4E64-962B-F70345789875}"/>
          </ac:spMkLst>
        </pc:spChg>
        <pc:grpChg chg="add">
          <ac:chgData name="Rishabhbhara Panchal" userId="S::panc0036@algonquinlive.com::fc00b0b7-c6aa-4fd4-a143-36fb3c3ca48d" providerId="AD" clId="Web-{A60FC2ED-3FB9-D0F0-6642-7627D2C2296D}" dt="2024-04-04T17:07:55.516" v="314"/>
          <ac:grpSpMkLst>
            <pc:docMk/>
            <pc:sldMk cId="361653736" sldId="284"/>
            <ac:grpSpMk id="27" creationId="{1E8369D0-2C3B-4E27-AC6C-A246AC28CDA1}"/>
          </ac:grpSpMkLst>
        </pc:grpChg>
        <pc:grpChg chg="add">
          <ac:chgData name="Rishabhbhara Panchal" userId="S::panc0036@algonquinlive.com::fc00b0b7-c6aa-4fd4-a143-36fb3c3ca48d" providerId="AD" clId="Web-{A60FC2ED-3FB9-D0F0-6642-7627D2C2296D}" dt="2024-04-04T17:07:55.516" v="314"/>
          <ac:grpSpMkLst>
            <pc:docMk/>
            <pc:sldMk cId="361653736" sldId="284"/>
            <ac:grpSpMk id="31" creationId="{C6F74901-2A71-43C3-837C-27CCD6B6D636}"/>
          </ac:grpSpMkLst>
        </pc:grpChg>
      </pc:sldChg>
      <pc:sldChg chg="addSp delSp modSp mod setBg">
        <pc:chgData name="Rishabhbhara Panchal" userId="S::panc0036@algonquinlive.com::fc00b0b7-c6aa-4fd4-a143-36fb3c3ca48d" providerId="AD" clId="Web-{A60FC2ED-3FB9-D0F0-6642-7627D2C2296D}" dt="2024-04-04T16:48:08.440" v="190"/>
        <pc:sldMkLst>
          <pc:docMk/>
          <pc:sldMk cId="4134766611" sldId="285"/>
        </pc:sldMkLst>
        <pc:spChg chg="mod">
          <ac:chgData name="Rishabhbhara Panchal" userId="S::panc0036@algonquinlive.com::fc00b0b7-c6aa-4fd4-a143-36fb3c3ca48d" providerId="AD" clId="Web-{A60FC2ED-3FB9-D0F0-6642-7627D2C2296D}" dt="2024-04-04T16:48:08.440" v="190"/>
          <ac:spMkLst>
            <pc:docMk/>
            <pc:sldMk cId="4134766611" sldId="285"/>
            <ac:spMk id="2" creationId="{C8CEB7AE-534D-C54D-C825-002EF9593ADC}"/>
          </ac:spMkLst>
        </pc:spChg>
        <pc:spChg chg="mod">
          <ac:chgData name="Rishabhbhara Panchal" userId="S::panc0036@algonquinlive.com::fc00b0b7-c6aa-4fd4-a143-36fb3c3ca48d" providerId="AD" clId="Web-{A60FC2ED-3FB9-D0F0-6642-7627D2C2296D}" dt="2024-04-04T16:48:08.440" v="190"/>
          <ac:spMkLst>
            <pc:docMk/>
            <pc:sldMk cId="4134766611" sldId="285"/>
            <ac:spMk id="3" creationId="{6716F04F-DECE-F525-2B6E-F2464E8A665D}"/>
          </ac:spMkLst>
        </pc:spChg>
        <pc:spChg chg="add del">
          <ac:chgData name="Rishabhbhara Panchal" userId="S::panc0036@algonquinlive.com::fc00b0b7-c6aa-4fd4-a143-36fb3c3ca48d" providerId="AD" clId="Web-{A60FC2ED-3FB9-D0F0-6642-7627D2C2296D}" dt="2024-04-04T16:48:08.378" v="189"/>
          <ac:spMkLst>
            <pc:docMk/>
            <pc:sldMk cId="4134766611" sldId="285"/>
            <ac:spMk id="8" creationId="{5A0118C5-4F8D-4CF4-BADD-53FEACC6C42A}"/>
          </ac:spMkLst>
        </pc:spChg>
        <pc:spChg chg="add del">
          <ac:chgData name="Rishabhbhara Panchal" userId="S::panc0036@algonquinlive.com::fc00b0b7-c6aa-4fd4-a143-36fb3c3ca48d" providerId="AD" clId="Web-{A60FC2ED-3FB9-D0F0-6642-7627D2C2296D}" dt="2024-04-04T16:48:06.956" v="187"/>
          <ac:spMkLst>
            <pc:docMk/>
            <pc:sldMk cId="4134766611" sldId="285"/>
            <ac:spMk id="9" creationId="{85ED3100-3941-4F9A-9FAB-4A7A9B4A0014}"/>
          </ac:spMkLst>
        </pc:spChg>
        <pc:spChg chg="add del">
          <ac:chgData name="Rishabhbhara Panchal" userId="S::panc0036@algonquinlive.com::fc00b0b7-c6aa-4fd4-a143-36fb3c3ca48d" providerId="AD" clId="Web-{A60FC2ED-3FB9-D0F0-6642-7627D2C2296D}" dt="2024-04-04T16:48:08.378" v="189"/>
          <ac:spMkLst>
            <pc:docMk/>
            <pc:sldMk cId="4134766611" sldId="285"/>
            <ac:spMk id="10" creationId="{4E0A5C5C-2A95-428E-9F6A-0D29EBD57C9F}"/>
          </ac:spMkLst>
        </pc:spChg>
        <pc:spChg chg="add del">
          <ac:chgData name="Rishabhbhara Panchal" userId="S::panc0036@algonquinlive.com::fc00b0b7-c6aa-4fd4-a143-36fb3c3ca48d" providerId="AD" clId="Web-{A60FC2ED-3FB9-D0F0-6642-7627D2C2296D}" dt="2024-04-04T16:48:06.956" v="187"/>
          <ac:spMkLst>
            <pc:docMk/>
            <pc:sldMk cId="4134766611" sldId="285"/>
            <ac:spMk id="11" creationId="{8CBEFB3C-8BDC-4A1B-94A5-A6A24CBB6A56}"/>
          </ac:spMkLst>
        </pc:spChg>
        <pc:spChg chg="add del">
          <ac:chgData name="Rishabhbhara Panchal" userId="S::panc0036@algonquinlive.com::fc00b0b7-c6aa-4fd4-a143-36fb3c3ca48d" providerId="AD" clId="Web-{A60FC2ED-3FB9-D0F0-6642-7627D2C2296D}" dt="2024-04-04T16:48:08.378" v="189"/>
          <ac:spMkLst>
            <pc:docMk/>
            <pc:sldMk cId="4134766611" sldId="285"/>
            <ac:spMk id="12" creationId="{1056F38F-7C4E-461D-8709-7D0024AE1F79}"/>
          </ac:spMkLst>
        </pc:spChg>
        <pc:spChg chg="add del">
          <ac:chgData name="Rishabhbhara Panchal" userId="S::panc0036@algonquinlive.com::fc00b0b7-c6aa-4fd4-a143-36fb3c3ca48d" providerId="AD" clId="Web-{A60FC2ED-3FB9-D0F0-6642-7627D2C2296D}" dt="2024-04-04T16:48:08.378" v="189"/>
          <ac:spMkLst>
            <pc:docMk/>
            <pc:sldMk cId="4134766611" sldId="285"/>
            <ac:spMk id="14" creationId="{C7278469-3C3C-49CE-AEEE-E176A4900B78}"/>
          </ac:spMkLst>
        </pc:spChg>
        <pc:spChg chg="add del">
          <ac:chgData name="Rishabhbhara Panchal" userId="S::panc0036@algonquinlive.com::fc00b0b7-c6aa-4fd4-a143-36fb3c3ca48d" providerId="AD" clId="Web-{A60FC2ED-3FB9-D0F0-6642-7627D2C2296D}" dt="2024-04-04T16:48:08.378" v="189"/>
          <ac:spMkLst>
            <pc:docMk/>
            <pc:sldMk cId="4134766611" sldId="285"/>
            <ac:spMk id="20" creationId="{4C6598AB-1C17-4D54-951C-A082D94ACB7A}"/>
          </ac:spMkLst>
        </pc:spChg>
        <pc:spChg chg="add del">
          <ac:chgData name="Rishabhbhara Panchal" userId="S::panc0036@algonquinlive.com::fc00b0b7-c6aa-4fd4-a143-36fb3c3ca48d" providerId="AD" clId="Web-{A60FC2ED-3FB9-D0F0-6642-7627D2C2296D}" dt="2024-04-04T16:48:08.378" v="189"/>
          <ac:spMkLst>
            <pc:docMk/>
            <pc:sldMk cId="4134766611" sldId="285"/>
            <ac:spMk id="22" creationId="{C83B66D7-137D-4AC1-B172-53D60F08BEB5}"/>
          </ac:spMkLst>
        </pc:spChg>
        <pc:spChg chg="add del">
          <ac:chgData name="Rishabhbhara Panchal" userId="S::panc0036@algonquinlive.com::fc00b0b7-c6aa-4fd4-a143-36fb3c3ca48d" providerId="AD" clId="Web-{A60FC2ED-3FB9-D0F0-6642-7627D2C2296D}" dt="2024-04-04T16:48:08.378" v="189"/>
          <ac:spMkLst>
            <pc:docMk/>
            <pc:sldMk cId="4134766611" sldId="285"/>
            <ac:spMk id="24" creationId="{F6B92503-6984-4D15-8B98-8718709B785D}"/>
          </ac:spMkLst>
        </pc:spChg>
        <pc:spChg chg="add del">
          <ac:chgData name="Rishabhbhara Panchal" userId="S::panc0036@algonquinlive.com::fc00b0b7-c6aa-4fd4-a143-36fb3c3ca48d" providerId="AD" clId="Web-{A60FC2ED-3FB9-D0F0-6642-7627D2C2296D}" dt="2024-04-04T16:48:08.378" v="189"/>
          <ac:spMkLst>
            <pc:docMk/>
            <pc:sldMk cId="4134766611" sldId="285"/>
            <ac:spMk id="26" creationId="{08DDF938-524E-4C18-A47D-C00627832366}"/>
          </ac:spMkLst>
        </pc:spChg>
        <pc:spChg chg="add">
          <ac:chgData name="Rishabhbhara Panchal" userId="S::panc0036@algonquinlive.com::fc00b0b7-c6aa-4fd4-a143-36fb3c3ca48d" providerId="AD" clId="Web-{A60FC2ED-3FB9-D0F0-6642-7627D2C2296D}" dt="2024-04-04T16:48:08.440" v="190"/>
          <ac:spMkLst>
            <pc:docMk/>
            <pc:sldMk cId="4134766611" sldId="285"/>
            <ac:spMk id="154" creationId="{5A0118C5-4F8D-4CF4-BADD-53FEACC6C42A}"/>
          </ac:spMkLst>
        </pc:spChg>
        <pc:spChg chg="add">
          <ac:chgData name="Rishabhbhara Panchal" userId="S::panc0036@algonquinlive.com::fc00b0b7-c6aa-4fd4-a143-36fb3c3ca48d" providerId="AD" clId="Web-{A60FC2ED-3FB9-D0F0-6642-7627D2C2296D}" dt="2024-04-04T16:48:08.440" v="190"/>
          <ac:spMkLst>
            <pc:docMk/>
            <pc:sldMk cId="4134766611" sldId="285"/>
            <ac:spMk id="159" creationId="{CAB9AD4F-A248-4D49-8779-CE40E64C00F5}"/>
          </ac:spMkLst>
        </pc:spChg>
        <pc:spChg chg="add">
          <ac:chgData name="Rishabhbhara Panchal" userId="S::panc0036@algonquinlive.com::fc00b0b7-c6aa-4fd4-a143-36fb3c3ca48d" providerId="AD" clId="Web-{A60FC2ED-3FB9-D0F0-6642-7627D2C2296D}" dt="2024-04-04T16:48:08.440" v="190"/>
          <ac:spMkLst>
            <pc:docMk/>
            <pc:sldMk cId="4134766611" sldId="285"/>
            <ac:spMk id="161" creationId="{3D4C1981-3D8B-446C-BFAE-E7EE5CF2DDA3}"/>
          </ac:spMkLst>
        </pc:spChg>
        <pc:grpChg chg="add del">
          <ac:chgData name="Rishabhbhara Panchal" userId="S::panc0036@algonquinlive.com::fc00b0b7-c6aa-4fd4-a143-36fb3c3ca48d" providerId="AD" clId="Web-{A60FC2ED-3FB9-D0F0-6642-7627D2C2296D}" dt="2024-04-04T16:48:06.956" v="187"/>
          <ac:grpSpMkLst>
            <pc:docMk/>
            <pc:sldMk cId="4134766611" sldId="285"/>
            <ac:grpSpMk id="13" creationId="{7A9648D6-B41B-42D0-A817-AE2607B0B5B8}"/>
          </ac:grpSpMkLst>
        </pc:grpChg>
        <pc:grpChg chg="add del">
          <ac:chgData name="Rishabhbhara Panchal" userId="S::panc0036@algonquinlive.com::fc00b0b7-c6aa-4fd4-a143-36fb3c3ca48d" providerId="AD" clId="Web-{A60FC2ED-3FB9-D0F0-6642-7627D2C2296D}" dt="2024-04-04T16:48:08.378" v="189"/>
          <ac:grpSpMkLst>
            <pc:docMk/>
            <pc:sldMk cId="4134766611" sldId="285"/>
            <ac:grpSpMk id="16" creationId="{93DC754C-7E09-422D-A8BB-AF632E90DFA2}"/>
          </ac:grpSpMkLst>
        </pc:grpChg>
        <pc:grpChg chg="add del">
          <ac:chgData name="Rishabhbhara Panchal" userId="S::panc0036@algonquinlive.com::fc00b0b7-c6aa-4fd4-a143-36fb3c3ca48d" providerId="AD" clId="Web-{A60FC2ED-3FB9-D0F0-6642-7627D2C2296D}" dt="2024-04-04T16:48:08.378" v="189"/>
          <ac:grpSpMkLst>
            <pc:docMk/>
            <pc:sldMk cId="4134766611" sldId="285"/>
            <ac:grpSpMk id="28" creationId="{3773FAF5-C452-4455-9411-D6AF5EBD4CA9}"/>
          </ac:grpSpMkLst>
        </pc:grpChg>
        <pc:grpChg chg="add">
          <ac:chgData name="Rishabhbhara Panchal" userId="S::panc0036@algonquinlive.com::fc00b0b7-c6aa-4fd4-a143-36fb3c3ca48d" providerId="AD" clId="Web-{A60FC2ED-3FB9-D0F0-6642-7627D2C2296D}" dt="2024-04-04T16:48:08.440" v="190"/>
          <ac:grpSpMkLst>
            <pc:docMk/>
            <pc:sldMk cId="4134766611" sldId="285"/>
            <ac:grpSpMk id="155" creationId="{55A100E1-E66E-4ED2-A56A-F7A819228F2E}"/>
          </ac:grpSpMkLst>
        </pc:grpChg>
        <pc:grpChg chg="add">
          <ac:chgData name="Rishabhbhara Panchal" userId="S::panc0036@algonquinlive.com::fc00b0b7-c6aa-4fd4-a143-36fb3c3ca48d" providerId="AD" clId="Web-{A60FC2ED-3FB9-D0F0-6642-7627D2C2296D}" dt="2024-04-04T16:48:08.440" v="190"/>
          <ac:grpSpMkLst>
            <pc:docMk/>
            <pc:sldMk cId="4134766611" sldId="285"/>
            <ac:grpSpMk id="158" creationId="{6A57EACD-61CA-4775-9551-2078FC0BC79D}"/>
          </ac:grpSpMkLst>
        </pc:grpChg>
        <pc:picChg chg="add del">
          <ac:chgData name="Rishabhbhara Panchal" userId="S::panc0036@algonquinlive.com::fc00b0b7-c6aa-4fd4-a143-36fb3c3ca48d" providerId="AD" clId="Web-{A60FC2ED-3FB9-D0F0-6642-7627D2C2296D}" dt="2024-04-04T16:48:06.956" v="187"/>
          <ac:picMkLst>
            <pc:docMk/>
            <pc:sldMk cId="4134766611" sldId="285"/>
            <ac:picMk id="5" creationId="{DBDE3E44-9191-E5AA-E3B5-92FB796C1D62}"/>
          </ac:picMkLst>
        </pc:picChg>
        <pc:cxnChg chg="add del">
          <ac:chgData name="Rishabhbhara Panchal" userId="S::panc0036@algonquinlive.com::fc00b0b7-c6aa-4fd4-a143-36fb3c3ca48d" providerId="AD" clId="Web-{A60FC2ED-3FB9-D0F0-6642-7627D2C2296D}" dt="2024-04-04T16:48:06.956" v="187"/>
          <ac:cxnSpMkLst>
            <pc:docMk/>
            <pc:sldMk cId="4134766611" sldId="285"/>
            <ac:cxnSpMk id="18" creationId="{C49DA8F6-BCC1-4447-B54C-57856834B94B}"/>
          </ac:cxnSpMkLst>
        </pc:cxnChg>
      </pc:sldChg>
      <pc:sldChg chg="addSp delSp modSp">
        <pc:chgData name="Rishabhbhara Panchal" userId="S::panc0036@algonquinlive.com::fc00b0b7-c6aa-4fd4-a143-36fb3c3ca48d" providerId="AD" clId="Web-{A60FC2ED-3FB9-D0F0-6642-7627D2C2296D}" dt="2024-04-04T16:19:26.474" v="78" actId="20577"/>
        <pc:sldMkLst>
          <pc:docMk/>
          <pc:sldMk cId="2793493369" sldId="286"/>
        </pc:sldMkLst>
        <pc:spChg chg="mod">
          <ac:chgData name="Rishabhbhara Panchal" userId="S::panc0036@algonquinlive.com::fc00b0b7-c6aa-4fd4-a143-36fb3c3ca48d" providerId="AD" clId="Web-{A60FC2ED-3FB9-D0F0-6642-7627D2C2296D}" dt="2024-04-04T16:19:26.474" v="78" actId="20577"/>
          <ac:spMkLst>
            <pc:docMk/>
            <pc:sldMk cId="2793493369" sldId="286"/>
            <ac:spMk id="2" creationId="{537EE7BB-0211-4C5D-4FE7-3008EC6EA970}"/>
          </ac:spMkLst>
        </pc:spChg>
        <pc:spChg chg="add del">
          <ac:chgData name="Rishabhbhara Panchal" userId="S::panc0036@algonquinlive.com::fc00b0b7-c6aa-4fd4-a143-36fb3c3ca48d" providerId="AD" clId="Web-{A60FC2ED-3FB9-D0F0-6642-7627D2C2296D}" dt="2024-04-04T16:07:18.163" v="2"/>
          <ac:spMkLst>
            <pc:docMk/>
            <pc:sldMk cId="2793493369" sldId="286"/>
            <ac:spMk id="9" creationId="{BACC6370-2D7E-4714-9D71-7542949D7D5D}"/>
          </ac:spMkLst>
        </pc:spChg>
        <pc:spChg chg="add del">
          <ac:chgData name="Rishabhbhara Panchal" userId="S::panc0036@algonquinlive.com::fc00b0b7-c6aa-4fd4-a143-36fb3c3ca48d" providerId="AD" clId="Web-{A60FC2ED-3FB9-D0F0-6642-7627D2C2296D}" dt="2024-04-04T16:07:18.163" v="2"/>
          <ac:spMkLst>
            <pc:docMk/>
            <pc:sldMk cId="2793493369" sldId="286"/>
            <ac:spMk id="11" creationId="{F68B3F68-107C-434F-AA38-110D5EA91B85}"/>
          </ac:spMkLst>
        </pc:spChg>
        <pc:spChg chg="add del">
          <ac:chgData name="Rishabhbhara Panchal" userId="S::panc0036@algonquinlive.com::fc00b0b7-c6aa-4fd4-a143-36fb3c3ca48d" providerId="AD" clId="Web-{A60FC2ED-3FB9-D0F0-6642-7627D2C2296D}" dt="2024-04-04T16:07:18.163" v="2"/>
          <ac:spMkLst>
            <pc:docMk/>
            <pc:sldMk cId="2793493369" sldId="286"/>
            <ac:spMk id="13" creationId="{AAD0DBB9-1A4B-4391-81D4-CB19F9AB918A}"/>
          </ac:spMkLst>
        </pc:spChg>
        <pc:spChg chg="add del">
          <ac:chgData name="Rishabhbhara Panchal" userId="S::panc0036@algonquinlive.com::fc00b0b7-c6aa-4fd4-a143-36fb3c3ca48d" providerId="AD" clId="Web-{A60FC2ED-3FB9-D0F0-6642-7627D2C2296D}" dt="2024-04-04T16:07:18.163" v="2"/>
          <ac:spMkLst>
            <pc:docMk/>
            <pc:sldMk cId="2793493369" sldId="286"/>
            <ac:spMk id="15" creationId="{063BBA22-50EA-4C4D-BE05-F1CE4E63AA56}"/>
          </ac:spMkLst>
        </pc:spChg>
        <pc:spChg chg="add">
          <ac:chgData name="Rishabhbhara Panchal" userId="S::panc0036@algonquinlive.com::fc00b0b7-c6aa-4fd4-a143-36fb3c3ca48d" providerId="AD" clId="Web-{A60FC2ED-3FB9-D0F0-6642-7627D2C2296D}" dt="2024-04-04T16:07:18.163" v="2"/>
          <ac:spMkLst>
            <pc:docMk/>
            <pc:sldMk cId="2793493369" sldId="286"/>
            <ac:spMk id="20" creationId="{0C541B88-1AE9-40C3-AFD5-967787C1979F}"/>
          </ac:spMkLst>
        </pc:spChg>
        <pc:spChg chg="add del">
          <ac:chgData name="Rishabhbhara Panchal" userId="S::panc0036@algonquinlive.com::fc00b0b7-c6aa-4fd4-a143-36fb3c3ca48d" providerId="AD" clId="Web-{A60FC2ED-3FB9-D0F0-6642-7627D2C2296D}" dt="2024-04-04T16:07:18.116" v="1"/>
          <ac:spMkLst>
            <pc:docMk/>
            <pc:sldMk cId="2793493369" sldId="286"/>
            <ac:spMk id="21" creationId="{B50AB553-2A96-4A92-96F2-93548E096954}"/>
          </ac:spMkLst>
        </pc:spChg>
        <pc:spChg chg="add">
          <ac:chgData name="Rishabhbhara Panchal" userId="S::panc0036@algonquinlive.com::fc00b0b7-c6aa-4fd4-a143-36fb3c3ca48d" providerId="AD" clId="Web-{A60FC2ED-3FB9-D0F0-6642-7627D2C2296D}" dt="2024-04-04T16:07:18.163" v="2"/>
          <ac:spMkLst>
            <pc:docMk/>
            <pc:sldMk cId="2793493369" sldId="286"/>
            <ac:spMk id="22" creationId="{E5F17139-31EE-46AC-B04F-DBBD852DD6CB}"/>
          </ac:spMkLst>
        </pc:spChg>
        <pc:spChg chg="add">
          <ac:chgData name="Rishabhbhara Panchal" userId="S::panc0036@algonquinlive.com::fc00b0b7-c6aa-4fd4-a143-36fb3c3ca48d" providerId="AD" clId="Web-{A60FC2ED-3FB9-D0F0-6642-7627D2C2296D}" dt="2024-04-04T16:07:18.163" v="2"/>
          <ac:spMkLst>
            <pc:docMk/>
            <pc:sldMk cId="2793493369" sldId="286"/>
            <ac:spMk id="28" creationId="{89D16701-DA76-4F72-BB63-E2C3FFBDFE0F}"/>
          </ac:spMkLst>
        </pc:spChg>
        <pc:spChg chg="add">
          <ac:chgData name="Rishabhbhara Panchal" userId="S::panc0036@algonquinlive.com::fc00b0b7-c6aa-4fd4-a143-36fb3c3ca48d" providerId="AD" clId="Web-{A60FC2ED-3FB9-D0F0-6642-7627D2C2296D}" dt="2024-04-04T16:07:18.163" v="2"/>
          <ac:spMkLst>
            <pc:docMk/>
            <pc:sldMk cId="2793493369" sldId="286"/>
            <ac:spMk id="30" creationId="{1CC28BE1-9DC6-43FE-9582-39F091098D77}"/>
          </ac:spMkLst>
        </pc:spChg>
        <pc:grpChg chg="add">
          <ac:chgData name="Rishabhbhara Panchal" userId="S::panc0036@algonquinlive.com::fc00b0b7-c6aa-4fd4-a143-36fb3c3ca48d" providerId="AD" clId="Web-{A60FC2ED-3FB9-D0F0-6642-7627D2C2296D}" dt="2024-04-04T16:07:18.163" v="2"/>
          <ac:grpSpMkLst>
            <pc:docMk/>
            <pc:sldMk cId="2793493369" sldId="286"/>
            <ac:grpSpMk id="24" creationId="{7CF625D3-71A3-4F30-A096-8EF334E959D0}"/>
          </ac:grpSpMkLst>
        </pc:grpChg>
        <pc:grpChg chg="add">
          <ac:chgData name="Rishabhbhara Panchal" userId="S::panc0036@algonquinlive.com::fc00b0b7-c6aa-4fd4-a143-36fb3c3ca48d" providerId="AD" clId="Web-{A60FC2ED-3FB9-D0F0-6642-7627D2C2296D}" dt="2024-04-04T16:07:18.163" v="2"/>
          <ac:grpSpMkLst>
            <pc:docMk/>
            <pc:sldMk cId="2793493369" sldId="286"/>
            <ac:grpSpMk id="32" creationId="{AF9AF3F3-CE0C-4125-BDD7-346487FA0B40}"/>
          </ac:grpSpMkLst>
        </pc:grpChg>
        <pc:graphicFrameChg chg="mod modGraphic">
          <ac:chgData name="Rishabhbhara Panchal" userId="S::panc0036@algonquinlive.com::fc00b0b7-c6aa-4fd4-a143-36fb3c3ca48d" providerId="AD" clId="Web-{A60FC2ED-3FB9-D0F0-6642-7627D2C2296D}" dt="2024-04-04T16:07:18.163" v="2"/>
          <ac:graphicFrameMkLst>
            <pc:docMk/>
            <pc:sldMk cId="2793493369" sldId="286"/>
            <ac:graphicFrameMk id="5" creationId="{081B5E10-259D-4B0A-E8C5-7EF5A82368E1}"/>
          </ac:graphicFrameMkLst>
        </pc:graphicFrameChg>
        <pc:picChg chg="add del">
          <ac:chgData name="Rishabhbhara Panchal" userId="S::panc0036@algonquinlive.com::fc00b0b7-c6aa-4fd4-a143-36fb3c3ca48d" providerId="AD" clId="Web-{A60FC2ED-3FB9-D0F0-6642-7627D2C2296D}" dt="2024-04-04T16:07:18.116" v="1"/>
          <ac:picMkLst>
            <pc:docMk/>
            <pc:sldMk cId="2793493369" sldId="286"/>
            <ac:picMk id="17" creationId="{59677AE7-99BE-945E-B700-AC1494A16B1E}"/>
          </ac:picMkLst>
        </pc:picChg>
      </pc:sldChg>
      <pc:sldChg chg="addSp delSp modSp mod setBg">
        <pc:chgData name="Rishabhbhara Panchal" userId="S::panc0036@algonquinlive.com::fc00b0b7-c6aa-4fd4-a143-36fb3c3ca48d" providerId="AD" clId="Web-{A60FC2ED-3FB9-D0F0-6642-7627D2C2296D}" dt="2024-04-04T17:17:21.406" v="406" actId="1076"/>
        <pc:sldMkLst>
          <pc:docMk/>
          <pc:sldMk cId="943867249" sldId="288"/>
        </pc:sldMkLst>
        <pc:spChg chg="mod">
          <ac:chgData name="Rishabhbhara Panchal" userId="S::panc0036@algonquinlive.com::fc00b0b7-c6aa-4fd4-a143-36fb3c3ca48d" providerId="AD" clId="Web-{A60FC2ED-3FB9-D0F0-6642-7627D2C2296D}" dt="2024-04-04T17:17:01.500" v="401" actId="1076"/>
          <ac:spMkLst>
            <pc:docMk/>
            <pc:sldMk cId="943867249" sldId="288"/>
            <ac:spMk id="2" creationId="{C59890DE-50EF-7441-D84E-4F5B92EDE0CD}"/>
          </ac:spMkLst>
        </pc:spChg>
        <pc:spChg chg="mod">
          <ac:chgData name="Rishabhbhara Panchal" userId="S::panc0036@algonquinlive.com::fc00b0b7-c6aa-4fd4-a143-36fb3c3ca48d" providerId="AD" clId="Web-{A60FC2ED-3FB9-D0F0-6642-7627D2C2296D}" dt="2024-04-04T17:17:16.078" v="404" actId="1076"/>
          <ac:spMkLst>
            <pc:docMk/>
            <pc:sldMk cId="943867249" sldId="288"/>
            <ac:spMk id="3" creationId="{F5E2522F-832E-0069-8C49-3EA6B1A13838}"/>
          </ac:spMkLst>
        </pc:spChg>
        <pc:spChg chg="add">
          <ac:chgData name="Rishabhbhara Panchal" userId="S::panc0036@algonquinlive.com::fc00b0b7-c6aa-4fd4-a143-36fb3c3ca48d" providerId="AD" clId="Web-{A60FC2ED-3FB9-D0F0-6642-7627D2C2296D}" dt="2024-04-04T17:05:04.814" v="302"/>
          <ac:spMkLst>
            <pc:docMk/>
            <pc:sldMk cId="943867249" sldId="288"/>
            <ac:spMk id="11" creationId="{489B7BFD-8F45-4093-AD9C-91B15B0503D9}"/>
          </ac:spMkLst>
        </pc:spChg>
        <pc:spChg chg="add">
          <ac:chgData name="Rishabhbhara Panchal" userId="S::panc0036@algonquinlive.com::fc00b0b7-c6aa-4fd4-a143-36fb3c3ca48d" providerId="AD" clId="Web-{A60FC2ED-3FB9-D0F0-6642-7627D2C2296D}" dt="2024-04-04T17:05:04.814" v="302"/>
          <ac:spMkLst>
            <pc:docMk/>
            <pc:sldMk cId="943867249" sldId="288"/>
            <ac:spMk id="13" creationId="{7FC918AD-C067-46DF-8F98-83352CB94660}"/>
          </ac:spMkLst>
        </pc:spChg>
        <pc:spChg chg="add">
          <ac:chgData name="Rishabhbhara Panchal" userId="S::panc0036@algonquinlive.com::fc00b0b7-c6aa-4fd4-a143-36fb3c3ca48d" providerId="AD" clId="Web-{A60FC2ED-3FB9-D0F0-6642-7627D2C2296D}" dt="2024-04-04T17:05:04.814" v="302"/>
          <ac:spMkLst>
            <pc:docMk/>
            <pc:sldMk cId="943867249" sldId="288"/>
            <ac:spMk id="15" creationId="{3C1473DD-4042-44F9-A962-71F52BAE3232}"/>
          </ac:spMkLst>
        </pc:spChg>
        <pc:spChg chg="del">
          <ac:chgData name="Rishabhbhara Panchal" userId="S::panc0036@algonquinlive.com::fc00b0b7-c6aa-4fd4-a143-36fb3c3ca48d" providerId="AD" clId="Web-{A60FC2ED-3FB9-D0F0-6642-7627D2C2296D}" dt="2024-04-04T17:16:38.844" v="397"/>
          <ac:spMkLst>
            <pc:docMk/>
            <pc:sldMk cId="943867249" sldId="288"/>
            <ac:spMk id="370" creationId="{47942995-B07F-4636-9A06-C6A104B260A8}"/>
          </ac:spMkLst>
        </pc:spChg>
        <pc:spChg chg="del">
          <ac:chgData name="Rishabhbhara Panchal" userId="S::panc0036@algonquinlive.com::fc00b0b7-c6aa-4fd4-a143-36fb3c3ca48d" providerId="AD" clId="Web-{A60FC2ED-3FB9-D0F0-6642-7627D2C2296D}" dt="2024-04-04T17:16:38.844" v="397"/>
          <ac:spMkLst>
            <pc:docMk/>
            <pc:sldMk cId="943867249" sldId="288"/>
            <ac:spMk id="377" creationId="{B81933D1-5615-42C7-9C0B-4EB7105CCE2D}"/>
          </ac:spMkLst>
        </pc:spChg>
        <pc:spChg chg="del">
          <ac:chgData name="Rishabhbhara Panchal" userId="S::panc0036@algonquinlive.com::fc00b0b7-c6aa-4fd4-a143-36fb3c3ca48d" providerId="AD" clId="Web-{A60FC2ED-3FB9-D0F0-6642-7627D2C2296D}" dt="2024-04-04T17:16:38.844" v="397"/>
          <ac:spMkLst>
            <pc:docMk/>
            <pc:sldMk cId="943867249" sldId="288"/>
            <ac:spMk id="379" creationId="{19C9EAEA-39D0-4B0E-A0EB-51E7B26740B1}"/>
          </ac:spMkLst>
        </pc:spChg>
        <pc:spChg chg="add">
          <ac:chgData name="Rishabhbhara Panchal" userId="S::panc0036@algonquinlive.com::fc00b0b7-c6aa-4fd4-a143-36fb3c3ca48d" providerId="AD" clId="Web-{A60FC2ED-3FB9-D0F0-6642-7627D2C2296D}" dt="2024-04-04T17:16:38.844" v="397"/>
          <ac:spMkLst>
            <pc:docMk/>
            <pc:sldMk cId="943867249" sldId="288"/>
            <ac:spMk id="384" creationId="{5A0118C5-4F8D-4CF4-BADD-53FEACC6C42A}"/>
          </ac:spMkLst>
        </pc:spChg>
        <pc:spChg chg="add">
          <ac:chgData name="Rishabhbhara Panchal" userId="S::panc0036@algonquinlive.com::fc00b0b7-c6aa-4fd4-a143-36fb3c3ca48d" providerId="AD" clId="Web-{A60FC2ED-3FB9-D0F0-6642-7627D2C2296D}" dt="2024-04-04T17:16:38.844" v="397"/>
          <ac:spMkLst>
            <pc:docMk/>
            <pc:sldMk cId="943867249" sldId="288"/>
            <ac:spMk id="386" creationId="{3C1D1FA3-6212-4B97-9B1E-C7F81247C2B9}"/>
          </ac:spMkLst>
        </pc:spChg>
        <pc:spChg chg="add">
          <ac:chgData name="Rishabhbhara Panchal" userId="S::panc0036@algonquinlive.com::fc00b0b7-c6aa-4fd4-a143-36fb3c3ca48d" providerId="AD" clId="Web-{A60FC2ED-3FB9-D0F0-6642-7627D2C2296D}" dt="2024-04-04T17:16:38.844" v="397"/>
          <ac:spMkLst>
            <pc:docMk/>
            <pc:sldMk cId="943867249" sldId="288"/>
            <ac:spMk id="388" creationId="{11C51958-04D4-4687-95A2-95DCDCF47464}"/>
          </ac:spMkLst>
        </pc:spChg>
        <pc:spChg chg="add">
          <ac:chgData name="Rishabhbhara Panchal" userId="S::panc0036@algonquinlive.com::fc00b0b7-c6aa-4fd4-a143-36fb3c3ca48d" providerId="AD" clId="Web-{A60FC2ED-3FB9-D0F0-6642-7627D2C2296D}" dt="2024-04-04T17:16:38.844" v="397"/>
          <ac:spMkLst>
            <pc:docMk/>
            <pc:sldMk cId="943867249" sldId="288"/>
            <ac:spMk id="390" creationId="{79AFCB35-9C04-4524-A0B1-57FF6865D013}"/>
          </ac:spMkLst>
        </pc:spChg>
        <pc:spChg chg="add">
          <ac:chgData name="Rishabhbhara Panchal" userId="S::panc0036@algonquinlive.com::fc00b0b7-c6aa-4fd4-a143-36fb3c3ca48d" providerId="AD" clId="Web-{A60FC2ED-3FB9-D0F0-6642-7627D2C2296D}" dt="2024-04-04T17:16:38.844" v="397"/>
          <ac:spMkLst>
            <pc:docMk/>
            <pc:sldMk cId="943867249" sldId="288"/>
            <ac:spMk id="392" creationId="{D11AD2AD-0BA0-4DD3-8EEA-84686A0E718C}"/>
          </ac:spMkLst>
        </pc:spChg>
        <pc:grpChg chg="add">
          <ac:chgData name="Rishabhbhara Panchal" userId="S::panc0036@algonquinlive.com::fc00b0b7-c6aa-4fd4-a143-36fb3c3ca48d" providerId="AD" clId="Web-{A60FC2ED-3FB9-D0F0-6642-7627D2C2296D}" dt="2024-04-04T17:05:04.814" v="302"/>
          <ac:grpSpMkLst>
            <pc:docMk/>
            <pc:sldMk cId="943867249" sldId="288"/>
            <ac:grpSpMk id="17" creationId="{EC86BE98-673F-469D-B15E-8B6305CE3A58}"/>
          </ac:grpSpMkLst>
        </pc:grpChg>
        <pc:grpChg chg="add">
          <ac:chgData name="Rishabhbhara Panchal" userId="S::panc0036@algonquinlive.com::fc00b0b7-c6aa-4fd4-a143-36fb3c3ca48d" providerId="AD" clId="Web-{A60FC2ED-3FB9-D0F0-6642-7627D2C2296D}" dt="2024-04-04T17:05:04.814" v="302"/>
          <ac:grpSpMkLst>
            <pc:docMk/>
            <pc:sldMk cId="943867249" sldId="288"/>
            <ac:grpSpMk id="25" creationId="{F70AAE9F-D40D-4A06-A542-AB26D8AB98F2}"/>
          </ac:grpSpMkLst>
        </pc:grpChg>
        <pc:grpChg chg="del">
          <ac:chgData name="Rishabhbhara Panchal" userId="S::panc0036@algonquinlive.com::fc00b0b7-c6aa-4fd4-a143-36fb3c3ca48d" providerId="AD" clId="Web-{A60FC2ED-3FB9-D0F0-6642-7627D2C2296D}" dt="2024-04-04T17:16:38.844" v="397"/>
          <ac:grpSpMkLst>
            <pc:docMk/>
            <pc:sldMk cId="943867249" sldId="288"/>
            <ac:grpSpMk id="372" creationId="{032D8612-31EB-44CF-A1D0-14FD4C705424}"/>
          </ac:grpSpMkLst>
        </pc:grpChg>
        <pc:grpChg chg="add">
          <ac:chgData name="Rishabhbhara Panchal" userId="S::panc0036@algonquinlive.com::fc00b0b7-c6aa-4fd4-a143-36fb3c3ca48d" providerId="AD" clId="Web-{A60FC2ED-3FB9-D0F0-6642-7627D2C2296D}" dt="2024-04-04T17:16:38.844" v="397"/>
          <ac:grpSpMkLst>
            <pc:docMk/>
            <pc:sldMk cId="943867249" sldId="288"/>
            <ac:grpSpMk id="394" creationId="{0C156BF8-7FF7-440F-BE2B-417DFFE8BFA5}"/>
          </ac:grpSpMkLst>
        </pc:grpChg>
        <pc:picChg chg="mod">
          <ac:chgData name="Rishabhbhara Panchal" userId="S::panc0036@algonquinlive.com::fc00b0b7-c6aa-4fd4-a143-36fb3c3ca48d" providerId="AD" clId="Web-{A60FC2ED-3FB9-D0F0-6642-7627D2C2296D}" dt="2024-04-04T17:17:21.406" v="406" actId="1076"/>
          <ac:picMkLst>
            <pc:docMk/>
            <pc:sldMk cId="943867249" sldId="288"/>
            <ac:picMk id="6" creationId="{FFFEFCC2-0431-06FF-1995-E8AB1BE2A308}"/>
          </ac:picMkLst>
        </pc:picChg>
      </pc:sldChg>
      <pc:sldChg chg="addSp delSp modSp add del ord replId">
        <pc:chgData name="Rishabhbhara Panchal" userId="S::panc0036@algonquinlive.com::fc00b0b7-c6aa-4fd4-a143-36fb3c3ca48d" providerId="AD" clId="Web-{A60FC2ED-3FB9-D0F0-6642-7627D2C2296D}" dt="2024-04-04T17:03:48.298" v="301"/>
        <pc:sldMkLst>
          <pc:docMk/>
          <pc:sldMk cId="2444935816" sldId="289"/>
        </pc:sldMkLst>
        <pc:spChg chg="add mod">
          <ac:chgData name="Rishabhbhara Panchal" userId="S::panc0036@algonquinlive.com::fc00b0b7-c6aa-4fd4-a143-36fb3c3ca48d" providerId="AD" clId="Web-{A60FC2ED-3FB9-D0F0-6642-7627D2C2296D}" dt="2024-04-04T17:03:36.939" v="300" actId="1076"/>
          <ac:spMkLst>
            <pc:docMk/>
            <pc:sldMk cId="2444935816" sldId="289"/>
            <ac:spMk id="4" creationId="{80FAD60B-EC54-E30C-6DEE-687C8F755F82}"/>
          </ac:spMkLst>
        </pc:spChg>
        <pc:picChg chg="del">
          <ac:chgData name="Rishabhbhara Panchal" userId="S::panc0036@algonquinlive.com::fc00b0b7-c6aa-4fd4-a143-36fb3c3ca48d" providerId="AD" clId="Web-{A60FC2ED-3FB9-D0F0-6642-7627D2C2296D}" dt="2024-04-04T17:03:12.486" v="297"/>
          <ac:picMkLst>
            <pc:docMk/>
            <pc:sldMk cId="2444935816" sldId="289"/>
            <ac:picMk id="7" creationId="{430B038C-95D2-DA2A-9CAF-7289F36FEE81}"/>
          </ac:picMkLst>
        </pc:picChg>
      </pc:sldChg>
      <pc:sldChg chg="addSp delSp modSp add replId">
        <pc:chgData name="Rishabhbhara Panchal" userId="S::panc0036@algonquinlive.com::fc00b0b7-c6aa-4fd4-a143-36fb3c3ca48d" providerId="AD" clId="Web-{A60FC2ED-3FB9-D0F0-6642-7627D2C2296D}" dt="2024-04-04T17:22:25.249" v="428" actId="20577"/>
        <pc:sldMkLst>
          <pc:docMk/>
          <pc:sldMk cId="3943640106" sldId="289"/>
        </pc:sldMkLst>
        <pc:spChg chg="add del mod">
          <ac:chgData name="Rishabhbhara Panchal" userId="S::panc0036@algonquinlive.com::fc00b0b7-c6aa-4fd4-a143-36fb3c3ca48d" providerId="AD" clId="Web-{A60FC2ED-3FB9-D0F0-6642-7627D2C2296D}" dt="2024-04-04T17:09:16.360" v="320"/>
          <ac:spMkLst>
            <pc:docMk/>
            <pc:sldMk cId="3943640106" sldId="289"/>
            <ac:spMk id="59" creationId="{D6A429BD-99C8-5341-1676-02B940E6D08B}"/>
          </ac:spMkLst>
        </pc:spChg>
        <pc:spChg chg="add del mod">
          <ac:chgData name="Rishabhbhara Panchal" userId="S::panc0036@algonquinlive.com::fc00b0b7-c6aa-4fd4-a143-36fb3c3ca48d" providerId="AD" clId="Web-{A60FC2ED-3FB9-D0F0-6642-7627D2C2296D}" dt="2024-04-04T17:19:57.515" v="411"/>
          <ac:spMkLst>
            <pc:docMk/>
            <pc:sldMk cId="3943640106" sldId="289"/>
            <ac:spMk id="161" creationId="{E7ED7532-D1B6-AE0D-433B-0D0D82E3F262}"/>
          </ac:spMkLst>
        </pc:spChg>
        <pc:spChg chg="add del">
          <ac:chgData name="Rishabhbhara Panchal" userId="S::panc0036@algonquinlive.com::fc00b0b7-c6aa-4fd4-a143-36fb3c3ca48d" providerId="AD" clId="Web-{A60FC2ED-3FB9-D0F0-6642-7627D2C2296D}" dt="2024-04-04T17:10:20.125" v="330"/>
          <ac:spMkLst>
            <pc:docMk/>
            <pc:sldMk cId="3943640106" sldId="289"/>
            <ac:spMk id="162" creationId="{D3F9FA27-2F6A-DCCF-D6B3-E0E9B2350046}"/>
          </ac:spMkLst>
        </pc:spChg>
        <pc:spChg chg="add del mod">
          <ac:chgData name="Rishabhbhara Panchal" userId="S::panc0036@algonquinlive.com::fc00b0b7-c6aa-4fd4-a143-36fb3c3ca48d" providerId="AD" clId="Web-{A60FC2ED-3FB9-D0F0-6642-7627D2C2296D}" dt="2024-04-04T17:21:53.656" v="424"/>
          <ac:spMkLst>
            <pc:docMk/>
            <pc:sldMk cId="3943640106" sldId="289"/>
            <ac:spMk id="264" creationId="{D2569430-041B-7D81-5E3E-D707B39F56AF}"/>
          </ac:spMkLst>
        </pc:spChg>
        <pc:graphicFrameChg chg="add del modGraphic">
          <ac:chgData name="Rishabhbhara Panchal" userId="S::panc0036@algonquinlive.com::fc00b0b7-c6aa-4fd4-a143-36fb3c3ca48d" providerId="AD" clId="Web-{A60FC2ED-3FB9-D0F0-6642-7627D2C2296D}" dt="2024-04-04T17:22:25.249" v="428" actId="20577"/>
          <ac:graphicFrameMkLst>
            <pc:docMk/>
            <pc:sldMk cId="3943640106" sldId="289"/>
            <ac:graphicFrameMk id="14" creationId="{4D421F8F-40F6-C382-9679-865FA3040A5B}"/>
          </ac:graphicFrameMkLst>
        </pc:graphicFrameChg>
      </pc:sldChg>
      <pc:sldChg chg="modSp add ord replId">
        <pc:chgData name="Rishabhbhara Panchal" userId="S::panc0036@algonquinlive.com::fc00b0b7-c6aa-4fd4-a143-36fb3c3ca48d" providerId="AD" clId="Web-{A60FC2ED-3FB9-D0F0-6642-7627D2C2296D}" dt="2024-04-04T17:23:23.030" v="436" actId="20577"/>
        <pc:sldMkLst>
          <pc:docMk/>
          <pc:sldMk cId="3748827154" sldId="290"/>
        </pc:sldMkLst>
        <pc:graphicFrameChg chg="mod modGraphic">
          <ac:chgData name="Rishabhbhara Panchal" userId="S::panc0036@algonquinlive.com::fc00b0b7-c6aa-4fd4-a143-36fb3c3ca48d" providerId="AD" clId="Web-{A60FC2ED-3FB9-D0F0-6642-7627D2C2296D}" dt="2024-04-04T17:23:23.030" v="436" actId="20577"/>
          <ac:graphicFrameMkLst>
            <pc:docMk/>
            <pc:sldMk cId="3748827154" sldId="290"/>
            <ac:graphicFrameMk id="14" creationId="{4D421F8F-40F6-C382-9679-865FA3040A5B}"/>
          </ac:graphicFrameMkLst>
        </pc:graphicFrameChg>
      </pc:sldChg>
    </pc:docChg>
  </pc:docChgLst>
  <pc:docChgLst>
    <pc:chgData name="Rishabhbhara Panchal" userId="S::panc0036@algonquinlive.com::fc00b0b7-c6aa-4fd4-a143-36fb3c3ca48d" providerId="AD" clId="Web-{4783676A-0F82-C878-C7A9-2B3D9526F966}"/>
    <pc:docChg chg="addSld modSld">
      <pc:chgData name="Rishabhbhara Panchal" userId="S::panc0036@algonquinlive.com::fc00b0b7-c6aa-4fd4-a143-36fb3c3ca48d" providerId="AD" clId="Web-{4783676A-0F82-C878-C7A9-2B3D9526F966}" dt="2024-04-03T21:21:19.508" v="58" actId="14100"/>
      <pc:docMkLst>
        <pc:docMk/>
      </pc:docMkLst>
      <pc:sldChg chg="addSp delSp modSp mod setBg">
        <pc:chgData name="Rishabhbhara Panchal" userId="S::panc0036@algonquinlive.com::fc00b0b7-c6aa-4fd4-a143-36fb3c3ca48d" providerId="AD" clId="Web-{4783676A-0F82-C878-C7A9-2B3D9526F966}" dt="2024-04-03T21:15:53.688" v="17" actId="1076"/>
        <pc:sldMkLst>
          <pc:docMk/>
          <pc:sldMk cId="2766532882" sldId="263"/>
        </pc:sldMkLst>
        <pc:spChg chg="mod">
          <ac:chgData name="Rishabhbhara Panchal" userId="S::panc0036@algonquinlive.com::fc00b0b7-c6aa-4fd4-a143-36fb3c3ca48d" providerId="AD" clId="Web-{4783676A-0F82-C878-C7A9-2B3D9526F966}" dt="2024-04-03T21:14:59.780" v="6"/>
          <ac:spMkLst>
            <pc:docMk/>
            <pc:sldMk cId="2766532882" sldId="263"/>
            <ac:spMk id="2" creationId="{C2B6FCA3-7186-1685-5644-7C2700A38FD2}"/>
          </ac:spMkLst>
        </pc:spChg>
        <pc:spChg chg="del">
          <ac:chgData name="Rishabhbhara Panchal" userId="S::panc0036@algonquinlive.com::fc00b0b7-c6aa-4fd4-a143-36fb3c3ca48d" providerId="AD" clId="Web-{4783676A-0F82-C878-C7A9-2B3D9526F966}" dt="2024-04-03T21:14:46.780" v="0"/>
          <ac:spMkLst>
            <pc:docMk/>
            <pc:sldMk cId="2766532882" sldId="263"/>
            <ac:spMk id="3" creationId="{ECE03051-D052-E269-FCD7-37CF4CED74C6}"/>
          </ac:spMkLst>
        </pc:spChg>
        <pc:spChg chg="add mod">
          <ac:chgData name="Rishabhbhara Panchal" userId="S::panc0036@algonquinlive.com::fc00b0b7-c6aa-4fd4-a143-36fb3c3ca48d" providerId="AD" clId="Web-{4783676A-0F82-C878-C7A9-2B3D9526F966}" dt="2024-04-03T21:15:53.688" v="17" actId="1076"/>
          <ac:spMkLst>
            <pc:docMk/>
            <pc:sldMk cId="2766532882" sldId="263"/>
            <ac:spMk id="5" creationId="{FA14E2B9-A3DA-7B33-4B63-8256E0FF3D70}"/>
          </ac:spMkLst>
        </pc:spChg>
        <pc:spChg chg="add del">
          <ac:chgData name="Rishabhbhara Panchal" userId="S::panc0036@algonquinlive.com::fc00b0b7-c6aa-4fd4-a143-36fb3c3ca48d" providerId="AD" clId="Web-{4783676A-0F82-C878-C7A9-2B3D9526F966}" dt="2024-04-03T21:14:57.483" v="3"/>
          <ac:spMkLst>
            <pc:docMk/>
            <pc:sldMk cId="2766532882" sldId="263"/>
            <ac:spMk id="9" creationId="{D12DDE76-C203-4047-9998-63900085B5E8}"/>
          </ac:spMkLst>
        </pc:spChg>
        <pc:spChg chg="add del">
          <ac:chgData name="Rishabhbhara Panchal" userId="S::panc0036@algonquinlive.com::fc00b0b7-c6aa-4fd4-a143-36fb3c3ca48d" providerId="AD" clId="Web-{4783676A-0F82-C878-C7A9-2B3D9526F966}" dt="2024-04-03T21:14:59.780" v="5"/>
          <ac:spMkLst>
            <pc:docMk/>
            <pc:sldMk cId="2766532882" sldId="263"/>
            <ac:spMk id="11" creationId="{047C8CCB-F95D-4249-92DD-651249D3535A}"/>
          </ac:spMkLst>
        </pc:spChg>
        <pc:spChg chg="add del">
          <ac:chgData name="Rishabhbhara Panchal" userId="S::panc0036@algonquinlive.com::fc00b0b7-c6aa-4fd4-a143-36fb3c3ca48d" providerId="AD" clId="Web-{4783676A-0F82-C878-C7A9-2B3D9526F966}" dt="2024-04-03T21:14:59.780" v="5"/>
          <ac:spMkLst>
            <pc:docMk/>
            <pc:sldMk cId="2766532882" sldId="263"/>
            <ac:spMk id="12" creationId="{6753252F-4873-4F63-801D-CC719279A7D5}"/>
          </ac:spMkLst>
        </pc:spChg>
        <pc:spChg chg="add">
          <ac:chgData name="Rishabhbhara Panchal" userId="S::panc0036@algonquinlive.com::fc00b0b7-c6aa-4fd4-a143-36fb3c3ca48d" providerId="AD" clId="Web-{4783676A-0F82-C878-C7A9-2B3D9526F966}" dt="2024-04-03T21:14:59.780" v="6"/>
          <ac:spMkLst>
            <pc:docMk/>
            <pc:sldMk cId="2766532882" sldId="263"/>
            <ac:spMk id="14" creationId="{D12DDE76-C203-4047-9998-63900085B5E8}"/>
          </ac:spMkLst>
        </pc:spChg>
        <pc:picChg chg="add mod ord">
          <ac:chgData name="Rishabhbhara Panchal" userId="S::panc0036@algonquinlive.com::fc00b0b7-c6aa-4fd4-a143-36fb3c3ca48d" providerId="AD" clId="Web-{4783676A-0F82-C878-C7A9-2B3D9526F966}" dt="2024-04-03T21:15:36.328" v="9" actId="14100"/>
          <ac:picMkLst>
            <pc:docMk/>
            <pc:sldMk cId="2766532882" sldId="263"/>
            <ac:picMk id="4" creationId="{1E740F69-85C8-F241-10D8-D40341C1BDC2}"/>
          </ac:picMkLst>
        </pc:picChg>
      </pc:sldChg>
      <pc:sldChg chg="addSp delSp modSp add replId">
        <pc:chgData name="Rishabhbhara Panchal" userId="S::panc0036@algonquinlive.com::fc00b0b7-c6aa-4fd4-a143-36fb3c3ca48d" providerId="AD" clId="Web-{4783676A-0F82-C878-C7A9-2B3D9526F966}" dt="2024-04-03T21:17:25.362" v="36" actId="20577"/>
        <pc:sldMkLst>
          <pc:docMk/>
          <pc:sldMk cId="1810355839" sldId="267"/>
        </pc:sldMkLst>
        <pc:spChg chg="mod">
          <ac:chgData name="Rishabhbhara Panchal" userId="S::panc0036@algonquinlive.com::fc00b0b7-c6aa-4fd4-a143-36fb3c3ca48d" providerId="AD" clId="Web-{4783676A-0F82-C878-C7A9-2B3D9526F966}" dt="2024-04-03T21:17:25.362" v="36" actId="20577"/>
          <ac:spMkLst>
            <pc:docMk/>
            <pc:sldMk cId="1810355839" sldId="267"/>
            <ac:spMk id="5" creationId="{FA14E2B9-A3DA-7B33-4B63-8256E0FF3D70}"/>
          </ac:spMkLst>
        </pc:spChg>
        <pc:spChg chg="add del mod">
          <ac:chgData name="Rishabhbhara Panchal" userId="S::panc0036@algonquinlive.com::fc00b0b7-c6aa-4fd4-a143-36fb3c3ca48d" providerId="AD" clId="Web-{4783676A-0F82-C878-C7A9-2B3D9526F966}" dt="2024-04-03T21:16:55.955" v="20"/>
          <ac:spMkLst>
            <pc:docMk/>
            <pc:sldMk cId="1810355839" sldId="267"/>
            <ac:spMk id="6" creationId="{6DE2307A-5A0F-E9BD-BD6F-937E2F5F5FAB}"/>
          </ac:spMkLst>
        </pc:spChg>
        <pc:picChg chg="del">
          <ac:chgData name="Rishabhbhara Panchal" userId="S::panc0036@algonquinlive.com::fc00b0b7-c6aa-4fd4-a143-36fb3c3ca48d" providerId="AD" clId="Web-{4783676A-0F82-C878-C7A9-2B3D9526F966}" dt="2024-04-03T21:16:49.642" v="19"/>
          <ac:picMkLst>
            <pc:docMk/>
            <pc:sldMk cId="1810355839" sldId="267"/>
            <ac:picMk id="4" creationId="{1E740F69-85C8-F241-10D8-D40341C1BDC2}"/>
          </ac:picMkLst>
        </pc:picChg>
        <pc:picChg chg="add mod ord">
          <ac:chgData name="Rishabhbhara Panchal" userId="S::panc0036@algonquinlive.com::fc00b0b7-c6aa-4fd4-a143-36fb3c3ca48d" providerId="AD" clId="Web-{4783676A-0F82-C878-C7A9-2B3D9526F966}" dt="2024-04-03T21:16:57.361" v="21" actId="1076"/>
          <ac:picMkLst>
            <pc:docMk/>
            <pc:sldMk cId="1810355839" sldId="267"/>
            <ac:picMk id="7" creationId="{430B038C-95D2-DA2A-9CAF-7289F36FEE81}"/>
          </ac:picMkLst>
        </pc:picChg>
      </pc:sldChg>
      <pc:sldChg chg="addSp delSp modSp add replId">
        <pc:chgData name="Rishabhbhara Panchal" userId="S::panc0036@algonquinlive.com::fc00b0b7-c6aa-4fd4-a143-36fb3c3ca48d" providerId="AD" clId="Web-{4783676A-0F82-C878-C7A9-2B3D9526F966}" dt="2024-04-03T21:17:46.956" v="43" actId="20577"/>
        <pc:sldMkLst>
          <pc:docMk/>
          <pc:sldMk cId="2753867583" sldId="268"/>
        </pc:sldMkLst>
        <pc:spChg chg="add del mod">
          <ac:chgData name="Rishabhbhara Panchal" userId="S::panc0036@algonquinlive.com::fc00b0b7-c6aa-4fd4-a143-36fb3c3ca48d" providerId="AD" clId="Web-{4783676A-0F82-C878-C7A9-2B3D9526F966}" dt="2024-04-03T21:17:37.174" v="39"/>
          <ac:spMkLst>
            <pc:docMk/>
            <pc:sldMk cId="2753867583" sldId="268"/>
            <ac:spMk id="4" creationId="{D804A8E6-3BC2-5898-AFF3-70E8875A8E98}"/>
          </ac:spMkLst>
        </pc:spChg>
        <pc:spChg chg="mod">
          <ac:chgData name="Rishabhbhara Panchal" userId="S::panc0036@algonquinlive.com::fc00b0b7-c6aa-4fd4-a143-36fb3c3ca48d" providerId="AD" clId="Web-{4783676A-0F82-C878-C7A9-2B3D9526F966}" dt="2024-04-03T21:17:46.956" v="43" actId="20577"/>
          <ac:spMkLst>
            <pc:docMk/>
            <pc:sldMk cId="2753867583" sldId="268"/>
            <ac:spMk id="5" creationId="{FA14E2B9-A3DA-7B33-4B63-8256E0FF3D70}"/>
          </ac:spMkLst>
        </pc:spChg>
        <pc:picChg chg="add mod ord">
          <ac:chgData name="Rishabhbhara Panchal" userId="S::panc0036@algonquinlive.com::fc00b0b7-c6aa-4fd4-a143-36fb3c3ca48d" providerId="AD" clId="Web-{4783676A-0F82-C878-C7A9-2B3D9526F966}" dt="2024-04-03T21:17:38.143" v="40" actId="1076"/>
          <ac:picMkLst>
            <pc:docMk/>
            <pc:sldMk cId="2753867583" sldId="268"/>
            <ac:picMk id="6" creationId="{E24EE809-2FF9-F61F-2CF6-C3CE3E172E7B}"/>
          </ac:picMkLst>
        </pc:picChg>
        <pc:picChg chg="del">
          <ac:chgData name="Rishabhbhara Panchal" userId="S::panc0036@algonquinlive.com::fc00b0b7-c6aa-4fd4-a143-36fb3c3ca48d" providerId="AD" clId="Web-{4783676A-0F82-C878-C7A9-2B3D9526F966}" dt="2024-04-03T21:17:30.862" v="38"/>
          <ac:picMkLst>
            <pc:docMk/>
            <pc:sldMk cId="2753867583" sldId="268"/>
            <ac:picMk id="7" creationId="{430B038C-95D2-DA2A-9CAF-7289F36FEE81}"/>
          </ac:picMkLst>
        </pc:picChg>
      </pc:sldChg>
      <pc:sldChg chg="new">
        <pc:chgData name="Rishabhbhara Panchal" userId="S::panc0036@algonquinlive.com::fc00b0b7-c6aa-4fd4-a143-36fb3c3ca48d" providerId="AD" clId="Web-{4783676A-0F82-C878-C7A9-2B3D9526F966}" dt="2024-04-03T21:17:55.003" v="44"/>
        <pc:sldMkLst>
          <pc:docMk/>
          <pc:sldMk cId="3662580399" sldId="269"/>
        </pc:sldMkLst>
      </pc:sldChg>
      <pc:sldChg chg="addSp delSp modSp add replId">
        <pc:chgData name="Rishabhbhara Panchal" userId="S::panc0036@algonquinlive.com::fc00b0b7-c6aa-4fd4-a143-36fb3c3ca48d" providerId="AD" clId="Web-{4783676A-0F82-C878-C7A9-2B3D9526F966}" dt="2024-04-03T21:21:19.508" v="58" actId="14100"/>
        <pc:sldMkLst>
          <pc:docMk/>
          <pc:sldMk cId="2361144852" sldId="270"/>
        </pc:sldMkLst>
        <pc:spChg chg="add del mod">
          <ac:chgData name="Rishabhbhara Panchal" userId="S::panc0036@algonquinlive.com::fc00b0b7-c6aa-4fd4-a143-36fb3c3ca48d" providerId="AD" clId="Web-{4783676A-0F82-C878-C7A9-2B3D9526F966}" dt="2024-04-03T21:18:08.284" v="47"/>
          <ac:spMkLst>
            <pc:docMk/>
            <pc:sldMk cId="2361144852" sldId="270"/>
            <ac:spMk id="4" creationId="{0C648929-1945-3921-CF70-F32BCCDBC522}"/>
          </ac:spMkLst>
        </pc:spChg>
        <pc:spChg chg="mod">
          <ac:chgData name="Rishabhbhara Panchal" userId="S::panc0036@algonquinlive.com::fc00b0b7-c6aa-4fd4-a143-36fb3c3ca48d" providerId="AD" clId="Web-{4783676A-0F82-C878-C7A9-2B3D9526F966}" dt="2024-04-03T21:18:22.738" v="53" actId="14100"/>
          <ac:spMkLst>
            <pc:docMk/>
            <pc:sldMk cId="2361144852" sldId="270"/>
            <ac:spMk id="5" creationId="{FA14E2B9-A3DA-7B33-4B63-8256E0FF3D70}"/>
          </ac:spMkLst>
        </pc:spChg>
        <pc:spChg chg="add del mod">
          <ac:chgData name="Rishabhbhara Panchal" userId="S::panc0036@algonquinlive.com::fc00b0b7-c6aa-4fd4-a143-36fb3c3ca48d" providerId="AD" clId="Web-{4783676A-0F82-C878-C7A9-2B3D9526F966}" dt="2024-04-03T21:21:11.367" v="57"/>
          <ac:spMkLst>
            <pc:docMk/>
            <pc:sldMk cId="2361144852" sldId="270"/>
            <ac:spMk id="9" creationId="{93985274-4B8C-9088-84F4-B8B0F93E0AD0}"/>
          </ac:spMkLst>
        </pc:spChg>
        <pc:picChg chg="del">
          <ac:chgData name="Rishabhbhara Panchal" userId="S::panc0036@algonquinlive.com::fc00b0b7-c6aa-4fd4-a143-36fb3c3ca48d" providerId="AD" clId="Web-{4783676A-0F82-C878-C7A9-2B3D9526F966}" dt="2024-04-03T21:18:06.097" v="46"/>
          <ac:picMkLst>
            <pc:docMk/>
            <pc:sldMk cId="2361144852" sldId="270"/>
            <ac:picMk id="6" creationId="{E24EE809-2FF9-F61F-2CF6-C3CE3E172E7B}"/>
          </ac:picMkLst>
        </pc:picChg>
        <pc:picChg chg="add del mod ord">
          <ac:chgData name="Rishabhbhara Panchal" userId="S::panc0036@algonquinlive.com::fc00b0b7-c6aa-4fd4-a143-36fb3c3ca48d" providerId="AD" clId="Web-{4783676A-0F82-C878-C7A9-2B3D9526F966}" dt="2024-04-03T21:21:19.508" v="58" actId="14100"/>
          <ac:picMkLst>
            <pc:docMk/>
            <pc:sldMk cId="2361144852" sldId="270"/>
            <ac:picMk id="7" creationId="{D0A4C816-1FCE-3C4E-96DF-9AB96EF9024D}"/>
          </ac:picMkLst>
        </pc:picChg>
      </pc:sldChg>
    </pc:docChg>
  </pc:docChgLst>
  <pc:docChgLst>
    <pc:chgData name="Tanayjatinbh Shah" userId="S::shah0323@algonquinlive.com::8663951c-838b-4b70-b8e3-b0624b5f92a2" providerId="AD" clId="Web-{51440739-E9E5-445D-B70B-22E62C8D10F1}"/>
    <pc:docChg chg="modSld">
      <pc:chgData name="Tanayjatinbh Shah" userId="S::shah0323@algonquinlive.com::8663951c-838b-4b70-b8e3-b0624b5f92a2" providerId="AD" clId="Web-{51440739-E9E5-445D-B70B-22E62C8D10F1}" dt="2024-04-04T17:46:49.646" v="419" actId="20577"/>
      <pc:docMkLst>
        <pc:docMk/>
      </pc:docMkLst>
      <pc:sldChg chg="addSp modSp mod setBg">
        <pc:chgData name="Tanayjatinbh Shah" userId="S::shah0323@algonquinlive.com::8663951c-838b-4b70-b8e3-b0624b5f92a2" providerId="AD" clId="Web-{51440739-E9E5-445D-B70B-22E62C8D10F1}" dt="2024-04-04T16:32:09.163" v="184"/>
        <pc:sldMkLst>
          <pc:docMk/>
          <pc:sldMk cId="1817901619" sldId="256"/>
        </pc:sldMkLst>
        <pc:spChg chg="mod">
          <ac:chgData name="Tanayjatinbh Shah" userId="S::shah0323@algonquinlive.com::8663951c-838b-4b70-b8e3-b0624b5f92a2" providerId="AD" clId="Web-{51440739-E9E5-445D-B70B-22E62C8D10F1}" dt="2024-04-04T16:32:09.163" v="184"/>
          <ac:spMkLst>
            <pc:docMk/>
            <pc:sldMk cId="1817901619" sldId="256"/>
            <ac:spMk id="2" creationId="{EB3A4D9D-8B0B-C8CF-64F9-9D6DB9932CDF}"/>
          </ac:spMkLst>
        </pc:spChg>
        <pc:spChg chg="mod">
          <ac:chgData name="Tanayjatinbh Shah" userId="S::shah0323@algonquinlive.com::8663951c-838b-4b70-b8e3-b0624b5f92a2" providerId="AD" clId="Web-{51440739-E9E5-445D-B70B-22E62C8D10F1}" dt="2024-04-04T16:32:09.163" v="184"/>
          <ac:spMkLst>
            <pc:docMk/>
            <pc:sldMk cId="1817901619" sldId="256"/>
            <ac:spMk id="3" creationId="{26EB7F87-FDCD-D436-65A1-0BA92157C749}"/>
          </ac:spMkLst>
        </pc:spChg>
        <pc:spChg chg="add">
          <ac:chgData name="Tanayjatinbh Shah" userId="S::shah0323@algonquinlive.com::8663951c-838b-4b70-b8e3-b0624b5f92a2" providerId="AD" clId="Web-{51440739-E9E5-445D-B70B-22E62C8D10F1}" dt="2024-04-04T16:32:09.163" v="184"/>
          <ac:spMkLst>
            <pc:docMk/>
            <pc:sldMk cId="1817901619" sldId="256"/>
            <ac:spMk id="8" creationId="{0E30439A-8A5B-46EC-8283-9B6B031D40D0}"/>
          </ac:spMkLst>
        </pc:spChg>
        <pc:spChg chg="add">
          <ac:chgData name="Tanayjatinbh Shah" userId="S::shah0323@algonquinlive.com::8663951c-838b-4b70-b8e3-b0624b5f92a2" providerId="AD" clId="Web-{51440739-E9E5-445D-B70B-22E62C8D10F1}" dt="2024-04-04T16:32:09.163" v="184"/>
          <ac:spMkLst>
            <pc:docMk/>
            <pc:sldMk cId="1817901619" sldId="256"/>
            <ac:spMk id="10" creationId="{5CEAD642-85CF-4750-8432-7C80C901F001}"/>
          </ac:spMkLst>
        </pc:spChg>
        <pc:spChg chg="add">
          <ac:chgData name="Tanayjatinbh Shah" userId="S::shah0323@algonquinlive.com::8663951c-838b-4b70-b8e3-b0624b5f92a2" providerId="AD" clId="Web-{51440739-E9E5-445D-B70B-22E62C8D10F1}" dt="2024-04-04T16:32:09.163" v="184"/>
          <ac:spMkLst>
            <pc:docMk/>
            <pc:sldMk cId="1817901619" sldId="256"/>
            <ac:spMk id="12" creationId="{FA33EEAE-15D5-4119-8C1E-89D943F911EF}"/>
          </ac:spMkLst>
        </pc:spChg>
        <pc:spChg chg="add">
          <ac:chgData name="Tanayjatinbh Shah" userId="S::shah0323@algonquinlive.com::8663951c-838b-4b70-b8e3-b0624b5f92a2" providerId="AD" clId="Web-{51440739-E9E5-445D-B70B-22E62C8D10F1}" dt="2024-04-04T16:32:09.163" v="184"/>
          <ac:spMkLst>
            <pc:docMk/>
            <pc:sldMk cId="1817901619" sldId="256"/>
            <ac:spMk id="14" creationId="{730D8B3B-9B80-4025-B934-26DC7D7CD231}"/>
          </ac:spMkLst>
        </pc:spChg>
        <pc:spChg chg="add">
          <ac:chgData name="Tanayjatinbh Shah" userId="S::shah0323@algonquinlive.com::8663951c-838b-4b70-b8e3-b0624b5f92a2" providerId="AD" clId="Web-{51440739-E9E5-445D-B70B-22E62C8D10F1}" dt="2024-04-04T16:32:09.163" v="184"/>
          <ac:spMkLst>
            <pc:docMk/>
            <pc:sldMk cId="1817901619" sldId="256"/>
            <ac:spMk id="16" creationId="{B5A1B09C-1565-46F8-B70F-621C5EB48A09}"/>
          </ac:spMkLst>
        </pc:spChg>
        <pc:spChg chg="add">
          <ac:chgData name="Tanayjatinbh Shah" userId="S::shah0323@algonquinlive.com::8663951c-838b-4b70-b8e3-b0624b5f92a2" providerId="AD" clId="Web-{51440739-E9E5-445D-B70B-22E62C8D10F1}" dt="2024-04-04T16:32:09.163" v="184"/>
          <ac:spMkLst>
            <pc:docMk/>
            <pc:sldMk cId="1817901619" sldId="256"/>
            <ac:spMk id="18" creationId="{8C516CC8-80AC-446C-A56E-9F54B7210402}"/>
          </ac:spMkLst>
        </pc:spChg>
        <pc:spChg chg="add">
          <ac:chgData name="Tanayjatinbh Shah" userId="S::shah0323@algonquinlive.com::8663951c-838b-4b70-b8e3-b0624b5f92a2" providerId="AD" clId="Web-{51440739-E9E5-445D-B70B-22E62C8D10F1}" dt="2024-04-04T16:32:09.163" v="184"/>
          <ac:spMkLst>
            <pc:docMk/>
            <pc:sldMk cId="1817901619" sldId="256"/>
            <ac:spMk id="20" creationId="{53947E58-F088-49F1-A3D1-DEA690192E84}"/>
          </ac:spMkLst>
        </pc:spChg>
      </pc:sldChg>
      <pc:sldChg chg="modSp">
        <pc:chgData name="Tanayjatinbh Shah" userId="S::shah0323@algonquinlive.com::8663951c-838b-4b70-b8e3-b0624b5f92a2" providerId="AD" clId="Web-{51440739-E9E5-445D-B70B-22E62C8D10F1}" dt="2024-04-04T17:46:49.646" v="419" actId="20577"/>
        <pc:sldMkLst>
          <pc:docMk/>
          <pc:sldMk cId="2344448264" sldId="257"/>
        </pc:sldMkLst>
        <pc:graphicFrameChg chg="modGraphic">
          <ac:chgData name="Tanayjatinbh Shah" userId="S::shah0323@algonquinlive.com::8663951c-838b-4b70-b8e3-b0624b5f92a2" providerId="AD" clId="Web-{51440739-E9E5-445D-B70B-22E62C8D10F1}" dt="2024-04-04T17:46:49.646" v="419" actId="20577"/>
          <ac:graphicFrameMkLst>
            <pc:docMk/>
            <pc:sldMk cId="2344448264" sldId="257"/>
            <ac:graphicFrameMk id="62" creationId="{4CBFBE5D-2BD4-34E3-640D-83EAC72F33C9}"/>
          </ac:graphicFrameMkLst>
        </pc:graphicFrameChg>
      </pc:sldChg>
      <pc:sldChg chg="modSp modNotes">
        <pc:chgData name="Tanayjatinbh Shah" userId="S::shah0323@algonquinlive.com::8663951c-838b-4b70-b8e3-b0624b5f92a2" providerId="AD" clId="Web-{51440739-E9E5-445D-B70B-22E62C8D10F1}" dt="2024-04-04T16:52:35.707" v="278"/>
        <pc:sldMkLst>
          <pc:docMk/>
          <pc:sldMk cId="728243981" sldId="278"/>
        </pc:sldMkLst>
        <pc:graphicFrameChg chg="mod modGraphic">
          <ac:chgData name="Tanayjatinbh Shah" userId="S::shah0323@algonquinlive.com::8663951c-838b-4b70-b8e3-b0624b5f92a2" providerId="AD" clId="Web-{51440739-E9E5-445D-B70B-22E62C8D10F1}" dt="2024-04-04T16:19:19.452" v="11" actId="20577"/>
          <ac:graphicFrameMkLst>
            <pc:docMk/>
            <pc:sldMk cId="728243981" sldId="278"/>
            <ac:graphicFrameMk id="18" creationId="{7E7E7FA8-3676-1A66-06E7-CCA91BB6BC20}"/>
          </ac:graphicFrameMkLst>
        </pc:graphicFrameChg>
      </pc:sldChg>
      <pc:sldChg chg="modSp modNotes">
        <pc:chgData name="Tanayjatinbh Shah" userId="S::shah0323@algonquinlive.com::8663951c-838b-4b70-b8e3-b0624b5f92a2" providerId="AD" clId="Web-{51440739-E9E5-445D-B70B-22E62C8D10F1}" dt="2024-04-04T17:07:08.247" v="404"/>
        <pc:sldMkLst>
          <pc:docMk/>
          <pc:sldMk cId="213472466" sldId="279"/>
        </pc:sldMkLst>
        <pc:spChg chg="mod">
          <ac:chgData name="Tanayjatinbh Shah" userId="S::shah0323@algonquinlive.com::8663951c-838b-4b70-b8e3-b0624b5f92a2" providerId="AD" clId="Web-{51440739-E9E5-445D-B70B-22E62C8D10F1}" dt="2024-04-04T16:54:59.396" v="294" actId="20577"/>
          <ac:spMkLst>
            <pc:docMk/>
            <pc:sldMk cId="213472466" sldId="279"/>
            <ac:spMk id="2" creationId="{BC9164B6-62B1-66A5-558C-6BF69765D069}"/>
          </ac:spMkLst>
        </pc:spChg>
      </pc:sldChg>
      <pc:sldChg chg="modSp modNotes">
        <pc:chgData name="Tanayjatinbh Shah" userId="S::shah0323@algonquinlive.com::8663951c-838b-4b70-b8e3-b0624b5f92a2" providerId="AD" clId="Web-{51440739-E9E5-445D-B70B-22E62C8D10F1}" dt="2024-04-04T17:08:09.029" v="409"/>
        <pc:sldMkLst>
          <pc:docMk/>
          <pc:sldMk cId="358733448" sldId="280"/>
        </pc:sldMkLst>
        <pc:graphicFrameChg chg="modGraphic">
          <ac:chgData name="Tanayjatinbh Shah" userId="S::shah0323@algonquinlive.com::8663951c-838b-4b70-b8e3-b0624b5f92a2" providerId="AD" clId="Web-{51440739-E9E5-445D-B70B-22E62C8D10F1}" dt="2024-04-04T16:22:48.876" v="84" actId="20577"/>
          <ac:graphicFrameMkLst>
            <pc:docMk/>
            <pc:sldMk cId="358733448" sldId="280"/>
            <ac:graphicFrameMk id="54" creationId="{F84CC73D-A34B-9123-8599-67D4ABF3EAD3}"/>
          </ac:graphicFrameMkLst>
        </pc:graphicFrameChg>
      </pc:sldChg>
      <pc:sldChg chg="addSp delSp modSp modNotes">
        <pc:chgData name="Tanayjatinbh Shah" userId="S::shah0323@algonquinlive.com::8663951c-838b-4b70-b8e3-b0624b5f92a2" providerId="AD" clId="Web-{51440739-E9E5-445D-B70B-22E62C8D10F1}" dt="2024-04-04T17:28:01.447" v="412"/>
        <pc:sldMkLst>
          <pc:docMk/>
          <pc:sldMk cId="2793493369" sldId="286"/>
        </pc:sldMkLst>
        <pc:spChg chg="mod">
          <ac:chgData name="Tanayjatinbh Shah" userId="S::shah0323@algonquinlive.com::8663951c-838b-4b70-b8e3-b0624b5f92a2" providerId="AD" clId="Web-{51440739-E9E5-445D-B70B-22E62C8D10F1}" dt="2024-04-04T16:54:00.348" v="287"/>
          <ac:spMkLst>
            <pc:docMk/>
            <pc:sldMk cId="2793493369" sldId="286"/>
            <ac:spMk id="2" creationId="{537EE7BB-0211-4C5D-4FE7-3008EC6EA970}"/>
          </ac:spMkLst>
        </pc:spChg>
        <pc:spChg chg="add del">
          <ac:chgData name="Tanayjatinbh Shah" userId="S::shah0323@algonquinlive.com::8663951c-838b-4b70-b8e3-b0624b5f92a2" providerId="AD" clId="Web-{51440739-E9E5-445D-B70B-22E62C8D10F1}" dt="2024-04-04T16:54:00.348" v="287"/>
          <ac:spMkLst>
            <pc:docMk/>
            <pc:sldMk cId="2793493369" sldId="286"/>
            <ac:spMk id="20" creationId="{0C541B88-1AE9-40C3-AFD5-967787C1979F}"/>
          </ac:spMkLst>
        </pc:spChg>
        <pc:spChg chg="add del">
          <ac:chgData name="Tanayjatinbh Shah" userId="S::shah0323@algonquinlive.com::8663951c-838b-4b70-b8e3-b0624b5f92a2" providerId="AD" clId="Web-{51440739-E9E5-445D-B70B-22E62C8D10F1}" dt="2024-04-04T16:54:00.348" v="287"/>
          <ac:spMkLst>
            <pc:docMk/>
            <pc:sldMk cId="2793493369" sldId="286"/>
            <ac:spMk id="22" creationId="{E5F17139-31EE-46AC-B04F-DBBD852DD6CB}"/>
          </ac:spMkLst>
        </pc:spChg>
        <pc:spChg chg="add del">
          <ac:chgData name="Tanayjatinbh Shah" userId="S::shah0323@algonquinlive.com::8663951c-838b-4b70-b8e3-b0624b5f92a2" providerId="AD" clId="Web-{51440739-E9E5-445D-B70B-22E62C8D10F1}" dt="2024-04-04T16:54:00.348" v="287"/>
          <ac:spMkLst>
            <pc:docMk/>
            <pc:sldMk cId="2793493369" sldId="286"/>
            <ac:spMk id="28" creationId="{89D16701-DA76-4F72-BB63-E2C3FFBDFE0F}"/>
          </ac:spMkLst>
        </pc:spChg>
        <pc:spChg chg="add del">
          <ac:chgData name="Tanayjatinbh Shah" userId="S::shah0323@algonquinlive.com::8663951c-838b-4b70-b8e3-b0624b5f92a2" providerId="AD" clId="Web-{51440739-E9E5-445D-B70B-22E62C8D10F1}" dt="2024-04-04T16:54:00.348" v="287"/>
          <ac:spMkLst>
            <pc:docMk/>
            <pc:sldMk cId="2793493369" sldId="286"/>
            <ac:spMk id="30" creationId="{1CC28BE1-9DC6-43FE-9582-39F091098D77}"/>
          </ac:spMkLst>
        </pc:spChg>
        <pc:spChg chg="add del">
          <ac:chgData name="Tanayjatinbh Shah" userId="S::shah0323@algonquinlive.com::8663951c-838b-4b70-b8e3-b0624b5f92a2" providerId="AD" clId="Web-{51440739-E9E5-445D-B70B-22E62C8D10F1}" dt="2024-04-04T16:53:35.489" v="280"/>
          <ac:spMkLst>
            <pc:docMk/>
            <pc:sldMk cId="2793493369" sldId="286"/>
            <ac:spMk id="50" creationId="{81E1224E-6618-482E-BE87-321A7FC1CDE8}"/>
          </ac:spMkLst>
        </pc:spChg>
        <pc:spChg chg="add del">
          <ac:chgData name="Tanayjatinbh Shah" userId="S::shah0323@algonquinlive.com::8663951c-838b-4b70-b8e3-b0624b5f92a2" providerId="AD" clId="Web-{51440739-E9E5-445D-B70B-22E62C8D10F1}" dt="2024-04-04T16:53:35.489" v="280"/>
          <ac:spMkLst>
            <pc:docMk/>
            <pc:sldMk cId="2793493369" sldId="286"/>
            <ac:spMk id="52" creationId="{066346BE-FDB4-4772-A696-0719490ABD64}"/>
          </ac:spMkLst>
        </pc:spChg>
        <pc:spChg chg="add del">
          <ac:chgData name="Tanayjatinbh Shah" userId="S::shah0323@algonquinlive.com::8663951c-838b-4b70-b8e3-b0624b5f92a2" providerId="AD" clId="Web-{51440739-E9E5-445D-B70B-22E62C8D10F1}" dt="2024-04-04T16:53:35.489" v="280"/>
          <ac:spMkLst>
            <pc:docMk/>
            <pc:sldMk cId="2793493369" sldId="286"/>
            <ac:spMk id="54" creationId="{FB92FFCE-0C90-454E-AA25-D4EE9A6C39C5}"/>
          </ac:spMkLst>
        </pc:spChg>
        <pc:spChg chg="add del">
          <ac:chgData name="Tanayjatinbh Shah" userId="S::shah0323@algonquinlive.com::8663951c-838b-4b70-b8e3-b0624b5f92a2" providerId="AD" clId="Web-{51440739-E9E5-445D-B70B-22E62C8D10F1}" dt="2024-04-04T16:53:51.020" v="284"/>
          <ac:spMkLst>
            <pc:docMk/>
            <pc:sldMk cId="2793493369" sldId="286"/>
            <ac:spMk id="56" creationId="{063BBA22-50EA-4C4D-BE05-F1CE4E63AA56}"/>
          </ac:spMkLst>
        </pc:spChg>
        <pc:spChg chg="add del">
          <ac:chgData name="Tanayjatinbh Shah" userId="S::shah0323@algonquinlive.com::8663951c-838b-4b70-b8e3-b0624b5f92a2" providerId="AD" clId="Web-{51440739-E9E5-445D-B70B-22E62C8D10F1}" dt="2024-04-04T16:53:42.208" v="282"/>
          <ac:spMkLst>
            <pc:docMk/>
            <pc:sldMk cId="2793493369" sldId="286"/>
            <ac:spMk id="57" creationId="{8DF67618-B87B-4195-8E24-3B126F79FF55}"/>
          </ac:spMkLst>
        </pc:spChg>
        <pc:spChg chg="add del">
          <ac:chgData name="Tanayjatinbh Shah" userId="S::shah0323@algonquinlive.com::8663951c-838b-4b70-b8e3-b0624b5f92a2" providerId="AD" clId="Web-{51440739-E9E5-445D-B70B-22E62C8D10F1}" dt="2024-04-04T16:54:30.505" v="288"/>
          <ac:spMkLst>
            <pc:docMk/>
            <pc:sldMk cId="2793493369" sldId="286"/>
            <ac:spMk id="60" creationId="{1CC28BE1-9DC6-43FE-9582-39F091098D77}"/>
          </ac:spMkLst>
        </pc:spChg>
        <pc:spChg chg="add del">
          <ac:chgData name="Tanayjatinbh Shah" userId="S::shah0323@algonquinlive.com::8663951c-838b-4b70-b8e3-b0624b5f92a2" providerId="AD" clId="Web-{51440739-E9E5-445D-B70B-22E62C8D10F1}" dt="2024-04-04T16:53:42.208" v="282"/>
          <ac:spMkLst>
            <pc:docMk/>
            <pc:sldMk cId="2793493369" sldId="286"/>
            <ac:spMk id="66" creationId="{64960379-9FF9-400A-A8A8-F5AB633FD3BF}"/>
          </ac:spMkLst>
        </pc:spChg>
        <pc:spChg chg="add del">
          <ac:chgData name="Tanayjatinbh Shah" userId="S::shah0323@algonquinlive.com::8663951c-838b-4b70-b8e3-b0624b5f92a2" providerId="AD" clId="Web-{51440739-E9E5-445D-B70B-22E62C8D10F1}" dt="2024-04-04T16:53:51.020" v="284"/>
          <ac:spMkLst>
            <pc:docMk/>
            <pc:sldMk cId="2793493369" sldId="286"/>
            <ac:spMk id="69" creationId="{BACC6370-2D7E-4714-9D71-7542949D7D5D}"/>
          </ac:spMkLst>
        </pc:spChg>
        <pc:spChg chg="add del">
          <ac:chgData name="Tanayjatinbh Shah" userId="S::shah0323@algonquinlive.com::8663951c-838b-4b70-b8e3-b0624b5f92a2" providerId="AD" clId="Web-{51440739-E9E5-445D-B70B-22E62C8D10F1}" dt="2024-04-04T16:53:51.020" v="284"/>
          <ac:spMkLst>
            <pc:docMk/>
            <pc:sldMk cId="2793493369" sldId="286"/>
            <ac:spMk id="70" creationId="{F68B3F68-107C-434F-AA38-110D5EA91B85}"/>
          </ac:spMkLst>
        </pc:spChg>
        <pc:spChg chg="add del">
          <ac:chgData name="Tanayjatinbh Shah" userId="S::shah0323@algonquinlive.com::8663951c-838b-4b70-b8e3-b0624b5f92a2" providerId="AD" clId="Web-{51440739-E9E5-445D-B70B-22E62C8D10F1}" dt="2024-04-04T16:53:51.020" v="284"/>
          <ac:spMkLst>
            <pc:docMk/>
            <pc:sldMk cId="2793493369" sldId="286"/>
            <ac:spMk id="71" creationId="{AAD0DBB9-1A4B-4391-81D4-CB19F9AB918A}"/>
          </ac:spMkLst>
        </pc:spChg>
        <pc:spChg chg="add del">
          <ac:chgData name="Tanayjatinbh Shah" userId="S::shah0323@algonquinlive.com::8663951c-838b-4b70-b8e3-b0624b5f92a2" providerId="AD" clId="Web-{51440739-E9E5-445D-B70B-22E62C8D10F1}" dt="2024-04-04T16:54:00.302" v="286"/>
          <ac:spMkLst>
            <pc:docMk/>
            <pc:sldMk cId="2793493369" sldId="286"/>
            <ac:spMk id="73" creationId="{1D63C574-BFD2-41A1-A567-B0C3CC7FDD4F}"/>
          </ac:spMkLst>
        </pc:spChg>
        <pc:spChg chg="add del">
          <ac:chgData name="Tanayjatinbh Shah" userId="S::shah0323@algonquinlive.com::8663951c-838b-4b70-b8e3-b0624b5f92a2" providerId="AD" clId="Web-{51440739-E9E5-445D-B70B-22E62C8D10F1}" dt="2024-04-04T16:54:00.302" v="286"/>
          <ac:spMkLst>
            <pc:docMk/>
            <pc:sldMk cId="2793493369" sldId="286"/>
            <ac:spMk id="74" creationId="{E2A46BAB-8C31-42B2-90E8-B26DD3E81D37}"/>
          </ac:spMkLst>
        </pc:spChg>
        <pc:spChg chg="add del">
          <ac:chgData name="Tanayjatinbh Shah" userId="S::shah0323@algonquinlive.com::8663951c-838b-4b70-b8e3-b0624b5f92a2" providerId="AD" clId="Web-{51440739-E9E5-445D-B70B-22E62C8D10F1}" dt="2024-04-04T16:54:30.505" v="288"/>
          <ac:spMkLst>
            <pc:docMk/>
            <pc:sldMk cId="2793493369" sldId="286"/>
            <ac:spMk id="79" creationId="{0C541B88-1AE9-40C3-AFD5-967787C1979F}"/>
          </ac:spMkLst>
        </pc:spChg>
        <pc:spChg chg="add del">
          <ac:chgData name="Tanayjatinbh Shah" userId="S::shah0323@algonquinlive.com::8663951c-838b-4b70-b8e3-b0624b5f92a2" providerId="AD" clId="Web-{51440739-E9E5-445D-B70B-22E62C8D10F1}" dt="2024-04-04T16:54:30.505" v="288"/>
          <ac:spMkLst>
            <pc:docMk/>
            <pc:sldMk cId="2793493369" sldId="286"/>
            <ac:spMk id="80" creationId="{E5F17139-31EE-46AC-B04F-DBBD852DD6CB}"/>
          </ac:spMkLst>
        </pc:spChg>
        <pc:spChg chg="add del">
          <ac:chgData name="Tanayjatinbh Shah" userId="S::shah0323@algonquinlive.com::8663951c-838b-4b70-b8e3-b0624b5f92a2" providerId="AD" clId="Web-{51440739-E9E5-445D-B70B-22E62C8D10F1}" dt="2024-04-04T16:54:30.505" v="288"/>
          <ac:spMkLst>
            <pc:docMk/>
            <pc:sldMk cId="2793493369" sldId="286"/>
            <ac:spMk id="83" creationId="{89D16701-DA76-4F72-BB63-E2C3FFBDFE0F}"/>
          </ac:spMkLst>
        </pc:spChg>
        <pc:spChg chg="add">
          <ac:chgData name="Tanayjatinbh Shah" userId="S::shah0323@algonquinlive.com::8663951c-838b-4b70-b8e3-b0624b5f92a2" providerId="AD" clId="Web-{51440739-E9E5-445D-B70B-22E62C8D10F1}" dt="2024-04-04T16:54:30.505" v="288"/>
          <ac:spMkLst>
            <pc:docMk/>
            <pc:sldMk cId="2793493369" sldId="286"/>
            <ac:spMk id="96" creationId="{0C541B88-1AE9-40C3-AFD5-967787C1979F}"/>
          </ac:spMkLst>
        </pc:spChg>
        <pc:spChg chg="add">
          <ac:chgData name="Tanayjatinbh Shah" userId="S::shah0323@algonquinlive.com::8663951c-838b-4b70-b8e3-b0624b5f92a2" providerId="AD" clId="Web-{51440739-E9E5-445D-B70B-22E62C8D10F1}" dt="2024-04-04T16:54:30.505" v="288"/>
          <ac:spMkLst>
            <pc:docMk/>
            <pc:sldMk cId="2793493369" sldId="286"/>
            <ac:spMk id="98" creationId="{E5F17139-31EE-46AC-B04F-DBBD852DD6CB}"/>
          </ac:spMkLst>
        </pc:spChg>
        <pc:spChg chg="add">
          <ac:chgData name="Tanayjatinbh Shah" userId="S::shah0323@algonquinlive.com::8663951c-838b-4b70-b8e3-b0624b5f92a2" providerId="AD" clId="Web-{51440739-E9E5-445D-B70B-22E62C8D10F1}" dt="2024-04-04T16:54:30.505" v="288"/>
          <ac:spMkLst>
            <pc:docMk/>
            <pc:sldMk cId="2793493369" sldId="286"/>
            <ac:spMk id="104" creationId="{89D16701-DA76-4F72-BB63-E2C3FFBDFE0F}"/>
          </ac:spMkLst>
        </pc:spChg>
        <pc:spChg chg="add">
          <ac:chgData name="Tanayjatinbh Shah" userId="S::shah0323@algonquinlive.com::8663951c-838b-4b70-b8e3-b0624b5f92a2" providerId="AD" clId="Web-{51440739-E9E5-445D-B70B-22E62C8D10F1}" dt="2024-04-04T16:54:30.505" v="288"/>
          <ac:spMkLst>
            <pc:docMk/>
            <pc:sldMk cId="2793493369" sldId="286"/>
            <ac:spMk id="106" creationId="{1CC28BE1-9DC6-43FE-9582-39F091098D77}"/>
          </ac:spMkLst>
        </pc:spChg>
        <pc:grpChg chg="add del">
          <ac:chgData name="Tanayjatinbh Shah" userId="S::shah0323@algonquinlive.com::8663951c-838b-4b70-b8e3-b0624b5f92a2" providerId="AD" clId="Web-{51440739-E9E5-445D-B70B-22E62C8D10F1}" dt="2024-04-04T16:54:00.348" v="287"/>
          <ac:grpSpMkLst>
            <pc:docMk/>
            <pc:sldMk cId="2793493369" sldId="286"/>
            <ac:grpSpMk id="24" creationId="{7CF625D3-71A3-4F30-A096-8EF334E959D0}"/>
          </ac:grpSpMkLst>
        </pc:grpChg>
        <pc:grpChg chg="add del">
          <ac:chgData name="Tanayjatinbh Shah" userId="S::shah0323@algonquinlive.com::8663951c-838b-4b70-b8e3-b0624b5f92a2" providerId="AD" clId="Web-{51440739-E9E5-445D-B70B-22E62C8D10F1}" dt="2024-04-04T16:54:00.348" v="287"/>
          <ac:grpSpMkLst>
            <pc:docMk/>
            <pc:sldMk cId="2793493369" sldId="286"/>
            <ac:grpSpMk id="32" creationId="{AF9AF3F3-CE0C-4125-BDD7-346487FA0B40}"/>
          </ac:grpSpMkLst>
        </pc:grpChg>
        <pc:grpChg chg="add del">
          <ac:chgData name="Tanayjatinbh Shah" userId="S::shah0323@algonquinlive.com::8663951c-838b-4b70-b8e3-b0624b5f92a2" providerId="AD" clId="Web-{51440739-E9E5-445D-B70B-22E62C8D10F1}" dt="2024-04-04T16:53:42.208" v="282"/>
          <ac:grpSpMkLst>
            <pc:docMk/>
            <pc:sldMk cId="2793493369" sldId="286"/>
            <ac:grpSpMk id="58" creationId="{43F5E015-E085-4624-B431-B42414448684}"/>
          </ac:grpSpMkLst>
        </pc:grpChg>
        <pc:grpChg chg="add del">
          <ac:chgData name="Tanayjatinbh Shah" userId="S::shah0323@algonquinlive.com::8663951c-838b-4b70-b8e3-b0624b5f92a2" providerId="AD" clId="Web-{51440739-E9E5-445D-B70B-22E62C8D10F1}" dt="2024-04-04T16:54:30.505" v="288"/>
          <ac:grpSpMkLst>
            <pc:docMk/>
            <pc:sldMk cId="2793493369" sldId="286"/>
            <ac:grpSpMk id="62" creationId="{AF9AF3F3-CE0C-4125-BDD7-346487FA0B40}"/>
          </ac:grpSpMkLst>
        </pc:grpChg>
        <pc:grpChg chg="add del">
          <ac:chgData name="Tanayjatinbh Shah" userId="S::shah0323@algonquinlive.com::8663951c-838b-4b70-b8e3-b0624b5f92a2" providerId="AD" clId="Web-{51440739-E9E5-445D-B70B-22E62C8D10F1}" dt="2024-04-04T16:53:42.208" v="282"/>
          <ac:grpSpMkLst>
            <pc:docMk/>
            <pc:sldMk cId="2793493369" sldId="286"/>
            <ac:grpSpMk id="67" creationId="{2C491629-AE25-486B-9B22-2CE4EE8F7E47}"/>
          </ac:grpSpMkLst>
        </pc:grpChg>
        <pc:grpChg chg="add del">
          <ac:chgData name="Tanayjatinbh Shah" userId="S::shah0323@algonquinlive.com::8663951c-838b-4b70-b8e3-b0624b5f92a2" providerId="AD" clId="Web-{51440739-E9E5-445D-B70B-22E62C8D10F1}" dt="2024-04-04T16:54:00.302" v="286"/>
          <ac:grpSpMkLst>
            <pc:docMk/>
            <pc:sldMk cId="2793493369" sldId="286"/>
            <ac:grpSpMk id="75" creationId="{B3F7A3C7-0737-4E57-B30E-8EEFE638B401}"/>
          </ac:grpSpMkLst>
        </pc:grpChg>
        <pc:grpChg chg="add del">
          <ac:chgData name="Tanayjatinbh Shah" userId="S::shah0323@algonquinlive.com::8663951c-838b-4b70-b8e3-b0624b5f92a2" providerId="AD" clId="Web-{51440739-E9E5-445D-B70B-22E62C8D10F1}" dt="2024-04-04T16:54:00.302" v="286"/>
          <ac:grpSpMkLst>
            <pc:docMk/>
            <pc:sldMk cId="2793493369" sldId="286"/>
            <ac:grpSpMk id="77" creationId="{43F5E015-E085-4624-B431-B42414448684}"/>
          </ac:grpSpMkLst>
        </pc:grpChg>
        <pc:grpChg chg="add del">
          <ac:chgData name="Tanayjatinbh Shah" userId="S::shah0323@algonquinlive.com::8663951c-838b-4b70-b8e3-b0624b5f92a2" providerId="AD" clId="Web-{51440739-E9E5-445D-B70B-22E62C8D10F1}" dt="2024-04-04T16:54:30.505" v="288"/>
          <ac:grpSpMkLst>
            <pc:docMk/>
            <pc:sldMk cId="2793493369" sldId="286"/>
            <ac:grpSpMk id="81" creationId="{7CF625D3-71A3-4F30-A096-8EF334E959D0}"/>
          </ac:grpSpMkLst>
        </pc:grpChg>
        <pc:grpChg chg="add">
          <ac:chgData name="Tanayjatinbh Shah" userId="S::shah0323@algonquinlive.com::8663951c-838b-4b70-b8e3-b0624b5f92a2" providerId="AD" clId="Web-{51440739-E9E5-445D-B70B-22E62C8D10F1}" dt="2024-04-04T16:54:30.505" v="288"/>
          <ac:grpSpMkLst>
            <pc:docMk/>
            <pc:sldMk cId="2793493369" sldId="286"/>
            <ac:grpSpMk id="100" creationId="{7CF625D3-71A3-4F30-A096-8EF334E959D0}"/>
          </ac:grpSpMkLst>
        </pc:grpChg>
        <pc:grpChg chg="add">
          <ac:chgData name="Tanayjatinbh Shah" userId="S::shah0323@algonquinlive.com::8663951c-838b-4b70-b8e3-b0624b5f92a2" providerId="AD" clId="Web-{51440739-E9E5-445D-B70B-22E62C8D10F1}" dt="2024-04-04T16:54:30.505" v="288"/>
          <ac:grpSpMkLst>
            <pc:docMk/>
            <pc:sldMk cId="2793493369" sldId="286"/>
            <ac:grpSpMk id="108" creationId="{AF9AF3F3-CE0C-4125-BDD7-346487FA0B40}"/>
          </ac:grpSpMkLst>
        </pc:grpChg>
        <pc:graphicFrameChg chg="mod modGraphic">
          <ac:chgData name="Tanayjatinbh Shah" userId="S::shah0323@algonquinlive.com::8663951c-838b-4b70-b8e3-b0624b5f92a2" providerId="AD" clId="Web-{51440739-E9E5-445D-B70B-22E62C8D10F1}" dt="2024-04-04T16:54:30.505" v="288"/>
          <ac:graphicFrameMkLst>
            <pc:docMk/>
            <pc:sldMk cId="2793493369" sldId="286"/>
            <ac:graphicFrameMk id="5" creationId="{081B5E10-259D-4B0A-E8C5-7EF5A82368E1}"/>
          </ac:graphicFrameMkLst>
        </pc:graphicFrameChg>
      </pc:sldChg>
    </pc:docChg>
  </pc:docChgLst>
  <pc:docChgLst>
    <pc:chgData name="Amankumarnar Bhatu" userId="S::bhat0135@algonquinlive.com::ad073f0b-058d-4c3e-8460-76a6582a277b" providerId="AD" clId="Web-{5541C304-7306-4702-ABD8-1C25F148A749}"/>
    <pc:docChg chg="modSld sldOrd">
      <pc:chgData name="Amankumarnar Bhatu" userId="S::bhat0135@algonquinlive.com::ad073f0b-058d-4c3e-8460-76a6582a277b" providerId="AD" clId="Web-{5541C304-7306-4702-ABD8-1C25F148A749}" dt="2024-04-04T02:34:16.399" v="551" actId="20577"/>
      <pc:docMkLst>
        <pc:docMk/>
      </pc:docMkLst>
      <pc:sldChg chg="addSp delSp modSp mod setBg">
        <pc:chgData name="Amankumarnar Bhatu" userId="S::bhat0135@algonquinlive.com::ad073f0b-058d-4c3e-8460-76a6582a277b" providerId="AD" clId="Web-{5541C304-7306-4702-ABD8-1C25F148A749}" dt="2024-04-04T02:27:15.904" v="512" actId="20577"/>
        <pc:sldMkLst>
          <pc:docMk/>
          <pc:sldMk cId="2344448264" sldId="257"/>
        </pc:sldMkLst>
        <pc:spChg chg="mod">
          <ac:chgData name="Amankumarnar Bhatu" userId="S::bhat0135@algonquinlive.com::ad073f0b-058d-4c3e-8460-76a6582a277b" providerId="AD" clId="Web-{5541C304-7306-4702-ABD8-1C25F148A749}" dt="2024-04-04T02:27:15.904" v="512" actId="20577"/>
          <ac:spMkLst>
            <pc:docMk/>
            <pc:sldMk cId="2344448264" sldId="257"/>
            <ac:spMk id="2" creationId="{CC465845-B089-7BED-36C5-F795EAC2A286}"/>
          </ac:spMkLst>
        </pc:spChg>
        <pc:spChg chg="add del">
          <ac:chgData name="Amankumarnar Bhatu" userId="S::bhat0135@algonquinlive.com::ad073f0b-058d-4c3e-8460-76a6582a277b" providerId="AD" clId="Web-{5541C304-7306-4702-ABD8-1C25F148A749}" dt="2024-04-04T02:19:54.143" v="319"/>
          <ac:spMkLst>
            <pc:docMk/>
            <pc:sldMk cId="2344448264" sldId="257"/>
            <ac:spMk id="3" creationId="{E5B688B2-5C66-2FCE-2308-5FFE4CDC359B}"/>
          </ac:spMkLst>
        </pc:spChg>
        <pc:spChg chg="add del">
          <ac:chgData name="Amankumarnar Bhatu" userId="S::bhat0135@algonquinlive.com::ad073f0b-058d-4c3e-8460-76a6582a277b" providerId="AD" clId="Web-{5541C304-7306-4702-ABD8-1C25F148A749}" dt="2024-04-04T02:16:24.817" v="288"/>
          <ac:spMkLst>
            <pc:docMk/>
            <pc:sldMk cId="2344448264" sldId="257"/>
            <ac:spMk id="17" creationId="{89D16701-DA76-4F72-BB63-E2C3FFBDFE0F}"/>
          </ac:spMkLst>
        </pc:spChg>
        <pc:spChg chg="add del">
          <ac:chgData name="Amankumarnar Bhatu" userId="S::bhat0135@algonquinlive.com::ad073f0b-058d-4c3e-8460-76a6582a277b" providerId="AD" clId="Web-{5541C304-7306-4702-ABD8-1C25F148A749}" dt="2024-04-04T02:16:24.817" v="288"/>
          <ac:spMkLst>
            <pc:docMk/>
            <pc:sldMk cId="2344448264" sldId="257"/>
            <ac:spMk id="19" creationId="{1CC28BE1-9DC6-43FE-9582-39F091098D77}"/>
          </ac:spMkLst>
        </pc:spChg>
        <pc:spChg chg="add del">
          <ac:chgData name="Amankumarnar Bhatu" userId="S::bhat0135@algonquinlive.com::ad073f0b-058d-4c3e-8460-76a6582a277b" providerId="AD" clId="Web-{5541C304-7306-4702-ABD8-1C25F148A749}" dt="2024-04-04T02:16:24.817" v="288"/>
          <ac:spMkLst>
            <pc:docMk/>
            <pc:sldMk cId="2344448264" sldId="257"/>
            <ac:spMk id="20" creationId="{0C541B88-1AE9-40C3-AFD5-967787C1979F}"/>
          </ac:spMkLst>
        </pc:spChg>
        <pc:spChg chg="add del">
          <ac:chgData name="Amankumarnar Bhatu" userId="S::bhat0135@algonquinlive.com::ad073f0b-058d-4c3e-8460-76a6582a277b" providerId="AD" clId="Web-{5541C304-7306-4702-ABD8-1C25F148A749}" dt="2024-04-04T02:19:37.987" v="314"/>
          <ac:spMkLst>
            <pc:docMk/>
            <pc:sldMk cId="2344448264" sldId="257"/>
            <ac:spMk id="22" creationId="{C05CBC3C-2E5A-4839-8B9B-2E5A6ADF0F58}"/>
          </ac:spMkLst>
        </pc:spChg>
        <pc:spChg chg="add del">
          <ac:chgData name="Amankumarnar Bhatu" userId="S::bhat0135@algonquinlive.com::ad073f0b-058d-4c3e-8460-76a6582a277b" providerId="AD" clId="Web-{5541C304-7306-4702-ABD8-1C25F148A749}" dt="2024-04-04T02:19:37.987" v="314"/>
          <ac:spMkLst>
            <pc:docMk/>
            <pc:sldMk cId="2344448264" sldId="257"/>
            <ac:spMk id="23" creationId="{DB5B423A-57CC-4C58-AA26-8E2E862B03A0}"/>
          </ac:spMkLst>
        </pc:spChg>
        <pc:spChg chg="add del">
          <ac:chgData name="Amankumarnar Bhatu" userId="S::bhat0135@algonquinlive.com::ad073f0b-058d-4c3e-8460-76a6582a277b" providerId="AD" clId="Web-{5541C304-7306-4702-ABD8-1C25F148A749}" dt="2024-04-04T02:19:52.612" v="316"/>
          <ac:spMkLst>
            <pc:docMk/>
            <pc:sldMk cId="2344448264" sldId="257"/>
            <ac:spMk id="26" creationId="{8DF67618-B87B-4195-8E24-3B126F79FF55}"/>
          </ac:spMkLst>
        </pc:spChg>
        <pc:spChg chg="add del">
          <ac:chgData name="Amankumarnar Bhatu" userId="S::bhat0135@algonquinlive.com::ad073f0b-058d-4c3e-8460-76a6582a277b" providerId="AD" clId="Web-{5541C304-7306-4702-ABD8-1C25F148A749}" dt="2024-04-04T02:19:52.612" v="316"/>
          <ac:spMkLst>
            <pc:docMk/>
            <pc:sldMk cId="2344448264" sldId="257"/>
            <ac:spMk id="27" creationId="{64960379-9FF9-400A-A8A8-F5AB633FD3BF}"/>
          </ac:spMkLst>
        </pc:spChg>
        <pc:spChg chg="add del">
          <ac:chgData name="Amankumarnar Bhatu" userId="S::bhat0135@algonquinlive.com::ad073f0b-058d-4c3e-8460-76a6582a277b" providerId="AD" clId="Web-{5541C304-7306-4702-ABD8-1C25F148A749}" dt="2024-04-04T02:16:24.817" v="288"/>
          <ac:spMkLst>
            <pc:docMk/>
            <pc:sldMk cId="2344448264" sldId="257"/>
            <ac:spMk id="35" creationId="{E5F17139-31EE-46AC-B04F-DBBD852DD6CB}"/>
          </ac:spMkLst>
        </pc:spChg>
        <pc:spChg chg="add del">
          <ac:chgData name="Amankumarnar Bhatu" userId="S::bhat0135@algonquinlive.com::ad073f0b-058d-4c3e-8460-76a6582a277b" providerId="AD" clId="Web-{5541C304-7306-4702-ABD8-1C25F148A749}" dt="2024-04-04T02:16:27.708" v="290"/>
          <ac:spMkLst>
            <pc:docMk/>
            <pc:sldMk cId="2344448264" sldId="257"/>
            <ac:spMk id="41" creationId="{0C541B88-1AE9-40C3-AFD5-967787C1979F}"/>
          </ac:spMkLst>
        </pc:spChg>
        <pc:spChg chg="add del">
          <ac:chgData name="Amankumarnar Bhatu" userId="S::bhat0135@algonquinlive.com::ad073f0b-058d-4c3e-8460-76a6582a277b" providerId="AD" clId="Web-{5541C304-7306-4702-ABD8-1C25F148A749}" dt="2024-04-04T02:16:27.708" v="290"/>
          <ac:spMkLst>
            <pc:docMk/>
            <pc:sldMk cId="2344448264" sldId="257"/>
            <ac:spMk id="42" creationId="{E5F17139-31EE-46AC-B04F-DBBD852DD6CB}"/>
          </ac:spMkLst>
        </pc:spChg>
        <pc:spChg chg="add del">
          <ac:chgData name="Amankumarnar Bhatu" userId="S::bhat0135@algonquinlive.com::ad073f0b-058d-4c3e-8460-76a6582a277b" providerId="AD" clId="Web-{5541C304-7306-4702-ABD8-1C25F148A749}" dt="2024-04-04T02:16:27.708" v="290"/>
          <ac:spMkLst>
            <pc:docMk/>
            <pc:sldMk cId="2344448264" sldId="257"/>
            <ac:spMk id="46" creationId="{89D16701-DA76-4F72-BB63-E2C3FFBDFE0F}"/>
          </ac:spMkLst>
        </pc:spChg>
        <pc:spChg chg="add del">
          <ac:chgData name="Amankumarnar Bhatu" userId="S::bhat0135@algonquinlive.com::ad073f0b-058d-4c3e-8460-76a6582a277b" providerId="AD" clId="Web-{5541C304-7306-4702-ABD8-1C25F148A749}" dt="2024-04-04T02:16:27.708" v="290"/>
          <ac:spMkLst>
            <pc:docMk/>
            <pc:sldMk cId="2344448264" sldId="257"/>
            <ac:spMk id="47" creationId="{1CC28BE1-9DC6-43FE-9582-39F091098D77}"/>
          </ac:spMkLst>
        </pc:spChg>
        <pc:spChg chg="add del">
          <ac:chgData name="Amankumarnar Bhatu" userId="S::bhat0135@algonquinlive.com::ad073f0b-058d-4c3e-8460-76a6582a277b" providerId="AD" clId="Web-{5541C304-7306-4702-ABD8-1C25F148A749}" dt="2024-04-04T02:19:54.112" v="318"/>
          <ac:spMkLst>
            <pc:docMk/>
            <pc:sldMk cId="2344448264" sldId="257"/>
            <ac:spMk id="50" creationId="{9F7D5CDA-D291-4307-BF55-1381FED29634}"/>
          </ac:spMkLst>
        </pc:spChg>
        <pc:spChg chg="add del">
          <ac:chgData name="Amankumarnar Bhatu" userId="S::bhat0135@algonquinlive.com::ad073f0b-058d-4c3e-8460-76a6582a277b" providerId="AD" clId="Web-{5541C304-7306-4702-ABD8-1C25F148A749}" dt="2024-04-04T02:17:43.879" v="300"/>
          <ac:spMkLst>
            <pc:docMk/>
            <pc:sldMk cId="2344448264" sldId="257"/>
            <ac:spMk id="51" creationId="{3ECBE1F1-D69B-4AFA-ABD5-8E41720EF6DE}"/>
          </ac:spMkLst>
        </pc:spChg>
        <pc:spChg chg="add del">
          <ac:chgData name="Amankumarnar Bhatu" userId="S::bhat0135@algonquinlive.com::ad073f0b-058d-4c3e-8460-76a6582a277b" providerId="AD" clId="Web-{5541C304-7306-4702-ABD8-1C25F148A749}" dt="2024-04-04T02:17:43.879" v="300"/>
          <ac:spMkLst>
            <pc:docMk/>
            <pc:sldMk cId="2344448264" sldId="257"/>
            <ac:spMk id="53" creationId="{603A6265-E10C-4B85-9C20-E75FCAF9CC63}"/>
          </ac:spMkLst>
        </pc:spChg>
        <pc:spChg chg="add del">
          <ac:chgData name="Amankumarnar Bhatu" userId="S::bhat0135@algonquinlive.com::ad073f0b-058d-4c3e-8460-76a6582a277b" providerId="AD" clId="Web-{5541C304-7306-4702-ABD8-1C25F148A749}" dt="2024-04-04T02:17:43.879" v="300"/>
          <ac:spMkLst>
            <pc:docMk/>
            <pc:sldMk cId="2344448264" sldId="257"/>
            <ac:spMk id="54" creationId="{E5B688B2-5C66-2FCE-2308-5FFE4CDC359B}"/>
          </ac:spMkLst>
        </pc:spChg>
        <pc:spChg chg="add del">
          <ac:chgData name="Amankumarnar Bhatu" userId="S::bhat0135@algonquinlive.com::ad073f0b-058d-4c3e-8460-76a6582a277b" providerId="AD" clId="Web-{5541C304-7306-4702-ABD8-1C25F148A749}" dt="2024-04-04T02:19:54.112" v="318"/>
          <ac:spMkLst>
            <pc:docMk/>
            <pc:sldMk cId="2344448264" sldId="257"/>
            <ac:spMk id="55" creationId="{E5B688B2-5C66-2FCE-2308-5FFE4CDC359B}"/>
          </ac:spMkLst>
        </pc:spChg>
        <pc:spChg chg="add del mod">
          <ac:chgData name="Amankumarnar Bhatu" userId="S::bhat0135@algonquinlive.com::ad073f0b-058d-4c3e-8460-76a6582a277b" providerId="AD" clId="Web-{5541C304-7306-4702-ABD8-1C25F148A749}" dt="2024-04-04T02:17:42.301" v="299"/>
          <ac:spMkLst>
            <pc:docMk/>
            <pc:sldMk cId="2344448264" sldId="257"/>
            <ac:spMk id="58" creationId="{E5B688B2-5C66-2FCE-2308-5FFE4CDC359B}"/>
          </ac:spMkLst>
        </pc:spChg>
        <pc:spChg chg="add del">
          <ac:chgData name="Amankumarnar Bhatu" userId="S::bhat0135@algonquinlive.com::ad073f0b-058d-4c3e-8460-76a6582a277b" providerId="AD" clId="Web-{5541C304-7306-4702-ABD8-1C25F148A749}" dt="2024-04-04T02:20:03.596" v="320"/>
          <ac:spMkLst>
            <pc:docMk/>
            <pc:sldMk cId="2344448264" sldId="257"/>
            <ac:spMk id="60" creationId="{C05CBC3C-2E5A-4839-8B9B-2E5A6ADF0F58}"/>
          </ac:spMkLst>
        </pc:spChg>
        <pc:spChg chg="add del">
          <ac:chgData name="Amankumarnar Bhatu" userId="S::bhat0135@algonquinlive.com::ad073f0b-058d-4c3e-8460-76a6582a277b" providerId="AD" clId="Web-{5541C304-7306-4702-ABD8-1C25F148A749}" dt="2024-04-04T02:20:03.596" v="320"/>
          <ac:spMkLst>
            <pc:docMk/>
            <pc:sldMk cId="2344448264" sldId="257"/>
            <ac:spMk id="61" creationId="{DB5B423A-57CC-4C58-AA26-8E2E862B03A0}"/>
          </ac:spMkLst>
        </pc:spChg>
        <pc:spChg chg="add del">
          <ac:chgData name="Amankumarnar Bhatu" userId="S::bhat0135@algonquinlive.com::ad073f0b-058d-4c3e-8460-76a6582a277b" providerId="AD" clId="Web-{5541C304-7306-4702-ABD8-1C25F148A749}" dt="2024-04-04T02:24:26.109" v="452"/>
          <ac:spMkLst>
            <pc:docMk/>
            <pc:sldMk cId="2344448264" sldId="257"/>
            <ac:spMk id="67" creationId="{BACC6370-2D7E-4714-9D71-7542949D7D5D}"/>
          </ac:spMkLst>
        </pc:spChg>
        <pc:spChg chg="add del">
          <ac:chgData name="Amankumarnar Bhatu" userId="S::bhat0135@algonquinlive.com::ad073f0b-058d-4c3e-8460-76a6582a277b" providerId="AD" clId="Web-{5541C304-7306-4702-ABD8-1C25F148A749}" dt="2024-04-04T02:17:36.567" v="296"/>
          <ac:spMkLst>
            <pc:docMk/>
            <pc:sldMk cId="2344448264" sldId="257"/>
            <ac:spMk id="68" creationId="{C0763A76-9F1C-4FC5-82B7-DD475DA461B2}"/>
          </ac:spMkLst>
        </pc:spChg>
        <pc:spChg chg="add del">
          <ac:chgData name="Amankumarnar Bhatu" userId="S::bhat0135@algonquinlive.com::ad073f0b-058d-4c3e-8460-76a6582a277b" providerId="AD" clId="Web-{5541C304-7306-4702-ABD8-1C25F148A749}" dt="2024-04-04T02:24:26.109" v="452"/>
          <ac:spMkLst>
            <pc:docMk/>
            <pc:sldMk cId="2344448264" sldId="257"/>
            <ac:spMk id="69" creationId="{256B2C21-A230-48C0-8DF1-C46611373C44}"/>
          </ac:spMkLst>
        </pc:spChg>
        <pc:spChg chg="add del">
          <ac:chgData name="Amankumarnar Bhatu" userId="S::bhat0135@algonquinlive.com::ad073f0b-058d-4c3e-8460-76a6582a277b" providerId="AD" clId="Web-{5541C304-7306-4702-ABD8-1C25F148A749}" dt="2024-04-04T02:17:36.567" v="296"/>
          <ac:spMkLst>
            <pc:docMk/>
            <pc:sldMk cId="2344448264" sldId="257"/>
            <ac:spMk id="70" creationId="{E81BF4F6-F2CF-4984-9D14-D6966D92F99F}"/>
          </ac:spMkLst>
        </pc:spChg>
        <pc:spChg chg="add del">
          <ac:chgData name="Amankumarnar Bhatu" userId="S::bhat0135@algonquinlive.com::ad073f0b-058d-4c3e-8460-76a6582a277b" providerId="AD" clId="Web-{5541C304-7306-4702-ABD8-1C25F148A749}" dt="2024-04-04T02:24:26.109" v="452"/>
          <ac:spMkLst>
            <pc:docMk/>
            <pc:sldMk cId="2344448264" sldId="257"/>
            <ac:spMk id="71" creationId="{3847E18C-932D-4C95-AABA-FEC7C9499AD7}"/>
          </ac:spMkLst>
        </pc:spChg>
        <pc:spChg chg="add del">
          <ac:chgData name="Amankumarnar Bhatu" userId="S::bhat0135@algonquinlive.com::ad073f0b-058d-4c3e-8460-76a6582a277b" providerId="AD" clId="Web-{5541C304-7306-4702-ABD8-1C25F148A749}" dt="2024-04-04T02:24:26.109" v="452"/>
          <ac:spMkLst>
            <pc:docMk/>
            <pc:sldMk cId="2344448264" sldId="257"/>
            <ac:spMk id="73" creationId="{3150CB11-0C61-439E-910F-5787759E72A0}"/>
          </ac:spMkLst>
        </pc:spChg>
        <pc:spChg chg="add del">
          <ac:chgData name="Amankumarnar Bhatu" userId="S::bhat0135@algonquinlive.com::ad073f0b-058d-4c3e-8460-76a6582a277b" providerId="AD" clId="Web-{5541C304-7306-4702-ABD8-1C25F148A749}" dt="2024-04-04T02:24:26.109" v="452"/>
          <ac:spMkLst>
            <pc:docMk/>
            <pc:sldMk cId="2344448264" sldId="257"/>
            <ac:spMk id="75" creationId="{43F8A58B-5155-44CE-A5FF-7647B47D0A7A}"/>
          </ac:spMkLst>
        </pc:spChg>
        <pc:spChg chg="add del">
          <ac:chgData name="Amankumarnar Bhatu" userId="S::bhat0135@algonquinlive.com::ad073f0b-058d-4c3e-8460-76a6582a277b" providerId="AD" clId="Web-{5541C304-7306-4702-ABD8-1C25F148A749}" dt="2024-04-04T02:24:26.109" v="452"/>
          <ac:spMkLst>
            <pc:docMk/>
            <pc:sldMk cId="2344448264" sldId="257"/>
            <ac:spMk id="77" creationId="{443F2ACA-E6D6-4028-82DD-F03C262D5DE6}"/>
          </ac:spMkLst>
        </pc:spChg>
        <pc:spChg chg="add del">
          <ac:chgData name="Amankumarnar Bhatu" userId="S::bhat0135@algonquinlive.com::ad073f0b-058d-4c3e-8460-76a6582a277b" providerId="AD" clId="Web-{5541C304-7306-4702-ABD8-1C25F148A749}" dt="2024-04-04T02:24:21.515" v="449"/>
          <ac:spMkLst>
            <pc:docMk/>
            <pc:sldMk cId="2344448264" sldId="257"/>
            <ac:spMk id="82" creationId="{7D144591-E9E9-4209-8701-3BB48A917D51}"/>
          </ac:spMkLst>
        </pc:spChg>
        <pc:spChg chg="add del">
          <ac:chgData name="Amankumarnar Bhatu" userId="S::bhat0135@algonquinlive.com::ad073f0b-058d-4c3e-8460-76a6582a277b" providerId="AD" clId="Web-{5541C304-7306-4702-ABD8-1C25F148A749}" dt="2024-04-04T02:24:26.062" v="451"/>
          <ac:spMkLst>
            <pc:docMk/>
            <pc:sldMk cId="2344448264" sldId="257"/>
            <ac:spMk id="84" creationId="{DCC231C8-C761-4B31-9B1C-C6D19248C6B3}"/>
          </ac:spMkLst>
        </pc:spChg>
        <pc:spChg chg="add del">
          <ac:chgData name="Amankumarnar Bhatu" userId="S::bhat0135@algonquinlive.com::ad073f0b-058d-4c3e-8460-76a6582a277b" providerId="AD" clId="Web-{5541C304-7306-4702-ABD8-1C25F148A749}" dt="2024-04-04T02:24:46.952" v="455"/>
          <ac:spMkLst>
            <pc:docMk/>
            <pc:sldMk cId="2344448264" sldId="257"/>
            <ac:spMk id="86" creationId="{7D144591-E9E9-4209-8701-3BB48A917D51}"/>
          </ac:spMkLst>
        </pc:spChg>
        <pc:spChg chg="add del">
          <ac:chgData name="Amankumarnar Bhatu" userId="S::bhat0135@algonquinlive.com::ad073f0b-058d-4c3e-8460-76a6582a277b" providerId="AD" clId="Web-{5541C304-7306-4702-ABD8-1C25F148A749}" dt="2024-04-04T02:24:46.921" v="454"/>
          <ac:spMkLst>
            <pc:docMk/>
            <pc:sldMk cId="2344448264" sldId="257"/>
            <ac:spMk id="91" creationId="{BACC6370-2D7E-4714-9D71-7542949D7D5D}"/>
          </ac:spMkLst>
        </pc:spChg>
        <pc:spChg chg="add del">
          <ac:chgData name="Amankumarnar Bhatu" userId="S::bhat0135@algonquinlive.com::ad073f0b-058d-4c3e-8460-76a6582a277b" providerId="AD" clId="Web-{5541C304-7306-4702-ABD8-1C25F148A749}" dt="2024-04-04T02:24:46.921" v="454"/>
          <ac:spMkLst>
            <pc:docMk/>
            <pc:sldMk cId="2344448264" sldId="257"/>
            <ac:spMk id="93" creationId="{F68B3F68-107C-434F-AA38-110D5EA91B85}"/>
          </ac:spMkLst>
        </pc:spChg>
        <pc:spChg chg="add del">
          <ac:chgData name="Amankumarnar Bhatu" userId="S::bhat0135@algonquinlive.com::ad073f0b-058d-4c3e-8460-76a6582a277b" providerId="AD" clId="Web-{5541C304-7306-4702-ABD8-1C25F148A749}" dt="2024-04-04T02:24:46.921" v="454"/>
          <ac:spMkLst>
            <pc:docMk/>
            <pc:sldMk cId="2344448264" sldId="257"/>
            <ac:spMk id="95" creationId="{AAD0DBB9-1A4B-4391-81D4-CB19F9AB918A}"/>
          </ac:spMkLst>
        </pc:spChg>
        <pc:spChg chg="add del">
          <ac:chgData name="Amankumarnar Bhatu" userId="S::bhat0135@algonquinlive.com::ad073f0b-058d-4c3e-8460-76a6582a277b" providerId="AD" clId="Web-{5541C304-7306-4702-ABD8-1C25F148A749}" dt="2024-04-04T02:24:46.921" v="454"/>
          <ac:spMkLst>
            <pc:docMk/>
            <pc:sldMk cId="2344448264" sldId="257"/>
            <ac:spMk id="97" creationId="{063BBA22-50EA-4C4D-BE05-F1CE4E63AA56}"/>
          </ac:spMkLst>
        </pc:spChg>
        <pc:spChg chg="add del">
          <ac:chgData name="Amankumarnar Bhatu" userId="S::bhat0135@algonquinlive.com::ad073f0b-058d-4c3e-8460-76a6582a277b" providerId="AD" clId="Web-{5541C304-7306-4702-ABD8-1C25F148A749}" dt="2024-04-04T02:25:04.030" v="456"/>
          <ac:spMkLst>
            <pc:docMk/>
            <pc:sldMk cId="2344448264" sldId="257"/>
            <ac:spMk id="99" creationId="{2E442304-DDBD-4F7B-8017-36BCC863FB40}"/>
          </ac:spMkLst>
        </pc:spChg>
        <pc:spChg chg="add del">
          <ac:chgData name="Amankumarnar Bhatu" userId="S::bhat0135@algonquinlive.com::ad073f0b-058d-4c3e-8460-76a6582a277b" providerId="AD" clId="Web-{5541C304-7306-4702-ABD8-1C25F148A749}" dt="2024-04-04T02:25:04.030" v="456"/>
          <ac:spMkLst>
            <pc:docMk/>
            <pc:sldMk cId="2344448264" sldId="257"/>
            <ac:spMk id="100" creationId="{5E107275-3853-46FD-A241-DE4355A42675}"/>
          </ac:spMkLst>
        </pc:spChg>
        <pc:spChg chg="add">
          <ac:chgData name="Amankumarnar Bhatu" userId="S::bhat0135@algonquinlive.com::ad073f0b-058d-4c3e-8460-76a6582a277b" providerId="AD" clId="Web-{5541C304-7306-4702-ABD8-1C25F148A749}" dt="2024-04-04T02:25:04.030" v="456"/>
          <ac:spMkLst>
            <pc:docMk/>
            <pc:sldMk cId="2344448264" sldId="257"/>
            <ac:spMk id="105" creationId="{BACC6370-2D7E-4714-9D71-7542949D7D5D}"/>
          </ac:spMkLst>
        </pc:spChg>
        <pc:spChg chg="add">
          <ac:chgData name="Amankumarnar Bhatu" userId="S::bhat0135@algonquinlive.com::ad073f0b-058d-4c3e-8460-76a6582a277b" providerId="AD" clId="Web-{5541C304-7306-4702-ABD8-1C25F148A749}" dt="2024-04-04T02:25:04.030" v="456"/>
          <ac:spMkLst>
            <pc:docMk/>
            <pc:sldMk cId="2344448264" sldId="257"/>
            <ac:spMk id="107" creationId="{256B2C21-A230-48C0-8DF1-C46611373C44}"/>
          </ac:spMkLst>
        </pc:spChg>
        <pc:spChg chg="add">
          <ac:chgData name="Amankumarnar Bhatu" userId="S::bhat0135@algonquinlive.com::ad073f0b-058d-4c3e-8460-76a6582a277b" providerId="AD" clId="Web-{5541C304-7306-4702-ABD8-1C25F148A749}" dt="2024-04-04T02:25:04.030" v="456"/>
          <ac:spMkLst>
            <pc:docMk/>
            <pc:sldMk cId="2344448264" sldId="257"/>
            <ac:spMk id="109" creationId="{3847E18C-932D-4C95-AABA-FEC7C9499AD7}"/>
          </ac:spMkLst>
        </pc:spChg>
        <pc:spChg chg="add">
          <ac:chgData name="Amankumarnar Bhatu" userId="S::bhat0135@algonquinlive.com::ad073f0b-058d-4c3e-8460-76a6582a277b" providerId="AD" clId="Web-{5541C304-7306-4702-ABD8-1C25F148A749}" dt="2024-04-04T02:25:04.030" v="456"/>
          <ac:spMkLst>
            <pc:docMk/>
            <pc:sldMk cId="2344448264" sldId="257"/>
            <ac:spMk id="111" creationId="{3150CB11-0C61-439E-910F-5787759E72A0}"/>
          </ac:spMkLst>
        </pc:spChg>
        <pc:spChg chg="add">
          <ac:chgData name="Amankumarnar Bhatu" userId="S::bhat0135@algonquinlive.com::ad073f0b-058d-4c3e-8460-76a6582a277b" providerId="AD" clId="Web-{5541C304-7306-4702-ABD8-1C25F148A749}" dt="2024-04-04T02:25:04.030" v="456"/>
          <ac:spMkLst>
            <pc:docMk/>
            <pc:sldMk cId="2344448264" sldId="257"/>
            <ac:spMk id="113" creationId="{43F8A58B-5155-44CE-A5FF-7647B47D0A7A}"/>
          </ac:spMkLst>
        </pc:spChg>
        <pc:spChg chg="add">
          <ac:chgData name="Amankumarnar Bhatu" userId="S::bhat0135@algonquinlive.com::ad073f0b-058d-4c3e-8460-76a6582a277b" providerId="AD" clId="Web-{5541C304-7306-4702-ABD8-1C25F148A749}" dt="2024-04-04T02:25:04.030" v="456"/>
          <ac:spMkLst>
            <pc:docMk/>
            <pc:sldMk cId="2344448264" sldId="257"/>
            <ac:spMk id="115" creationId="{443F2ACA-E6D6-4028-82DD-F03C262D5DE6}"/>
          </ac:spMkLst>
        </pc:spChg>
        <pc:grpChg chg="add del">
          <ac:chgData name="Amankumarnar Bhatu" userId="S::bhat0135@algonquinlive.com::ad073f0b-058d-4c3e-8460-76a6582a277b" providerId="AD" clId="Web-{5541C304-7306-4702-ABD8-1C25F148A749}" dt="2024-04-04T02:16:24.817" v="288"/>
          <ac:grpSpMkLst>
            <pc:docMk/>
            <pc:sldMk cId="2344448264" sldId="257"/>
            <ac:grpSpMk id="21" creationId="{AF9AF3F3-CE0C-4125-BDD7-346487FA0B40}"/>
          </ac:grpSpMkLst>
        </pc:grpChg>
        <pc:grpChg chg="add del">
          <ac:chgData name="Amankumarnar Bhatu" userId="S::bhat0135@algonquinlive.com::ad073f0b-058d-4c3e-8460-76a6582a277b" providerId="AD" clId="Web-{5541C304-7306-4702-ABD8-1C25F148A749}" dt="2024-04-04T02:19:52.612" v="316"/>
          <ac:grpSpMkLst>
            <pc:docMk/>
            <pc:sldMk cId="2344448264" sldId="257"/>
            <ac:grpSpMk id="28" creationId="{2C491629-AE25-486B-9B22-2CE4EE8F7E47}"/>
          </ac:grpSpMkLst>
        </pc:grpChg>
        <pc:grpChg chg="add del">
          <ac:chgData name="Amankumarnar Bhatu" userId="S::bhat0135@algonquinlive.com::ad073f0b-058d-4c3e-8460-76a6582a277b" providerId="AD" clId="Web-{5541C304-7306-4702-ABD8-1C25F148A749}" dt="2024-04-04T02:19:52.612" v="316"/>
          <ac:grpSpMkLst>
            <pc:docMk/>
            <pc:sldMk cId="2344448264" sldId="257"/>
            <ac:grpSpMk id="31" creationId="{43F5E015-E085-4624-B431-B42414448684}"/>
          </ac:grpSpMkLst>
        </pc:grpChg>
        <pc:grpChg chg="add del">
          <ac:chgData name="Amankumarnar Bhatu" userId="S::bhat0135@algonquinlive.com::ad073f0b-058d-4c3e-8460-76a6582a277b" providerId="AD" clId="Web-{5541C304-7306-4702-ABD8-1C25F148A749}" dt="2024-04-04T02:16:24.817" v="288"/>
          <ac:grpSpMkLst>
            <pc:docMk/>
            <pc:sldMk cId="2344448264" sldId="257"/>
            <ac:grpSpMk id="36" creationId="{7CF625D3-71A3-4F30-A096-8EF334E959D0}"/>
          </ac:grpSpMkLst>
        </pc:grpChg>
        <pc:grpChg chg="add del">
          <ac:chgData name="Amankumarnar Bhatu" userId="S::bhat0135@algonquinlive.com::ad073f0b-058d-4c3e-8460-76a6582a277b" providerId="AD" clId="Web-{5541C304-7306-4702-ABD8-1C25F148A749}" dt="2024-04-04T02:16:27.708" v="290"/>
          <ac:grpSpMkLst>
            <pc:docMk/>
            <pc:sldMk cId="2344448264" sldId="257"/>
            <ac:grpSpMk id="43" creationId="{7CF625D3-71A3-4F30-A096-8EF334E959D0}"/>
          </ac:grpSpMkLst>
        </pc:grpChg>
        <pc:grpChg chg="add del">
          <ac:chgData name="Amankumarnar Bhatu" userId="S::bhat0135@algonquinlive.com::ad073f0b-058d-4c3e-8460-76a6582a277b" providerId="AD" clId="Web-{5541C304-7306-4702-ABD8-1C25F148A749}" dt="2024-04-04T02:16:27.708" v="290"/>
          <ac:grpSpMkLst>
            <pc:docMk/>
            <pc:sldMk cId="2344448264" sldId="257"/>
            <ac:grpSpMk id="48" creationId="{AF9AF3F3-CE0C-4125-BDD7-346487FA0B40}"/>
          </ac:grpSpMkLst>
        </pc:grpChg>
        <pc:grpChg chg="add del">
          <ac:chgData name="Amankumarnar Bhatu" userId="S::bhat0135@algonquinlive.com::ad073f0b-058d-4c3e-8460-76a6582a277b" providerId="AD" clId="Web-{5541C304-7306-4702-ABD8-1C25F148A749}" dt="2024-04-04T02:17:42.301" v="299"/>
          <ac:grpSpMkLst>
            <pc:docMk/>
            <pc:sldMk cId="2344448264" sldId="257"/>
            <ac:grpSpMk id="59" creationId="{114ED94A-C85D-4CD3-4205-438D21CE6B38}"/>
          </ac:grpSpMkLst>
        </pc:grpChg>
        <pc:graphicFrameChg chg="add del">
          <ac:chgData name="Amankumarnar Bhatu" userId="S::bhat0135@algonquinlive.com::ad073f0b-058d-4c3e-8460-76a6582a277b" providerId="AD" clId="Web-{5541C304-7306-4702-ABD8-1C25F148A749}" dt="2024-04-04T02:19:37.987" v="314"/>
          <ac:graphicFrameMkLst>
            <pc:docMk/>
            <pc:sldMk cId="2344448264" sldId="257"/>
            <ac:graphicFrameMk id="24" creationId="{4CBFBE5D-2BD4-34E3-640D-83EAC72F33C9}"/>
          </ac:graphicFrameMkLst>
        </pc:graphicFrameChg>
        <pc:graphicFrameChg chg="add del">
          <ac:chgData name="Amankumarnar Bhatu" userId="S::bhat0135@algonquinlive.com::ad073f0b-058d-4c3e-8460-76a6582a277b" providerId="AD" clId="Web-{5541C304-7306-4702-ABD8-1C25F148A749}" dt="2024-04-04T02:16:24.817" v="288"/>
          <ac:graphicFrameMkLst>
            <pc:docMk/>
            <pc:sldMk cId="2344448264" sldId="257"/>
            <ac:graphicFrameMk id="39" creationId="{A94297BF-D048-37EE-80A6-505FDA340441}"/>
          </ac:graphicFrameMkLst>
        </pc:graphicFrameChg>
        <pc:graphicFrameChg chg="add del">
          <ac:chgData name="Amankumarnar Bhatu" userId="S::bhat0135@algonquinlive.com::ad073f0b-058d-4c3e-8460-76a6582a277b" providerId="AD" clId="Web-{5541C304-7306-4702-ABD8-1C25F148A749}" dt="2024-04-04T02:19:52.612" v="316"/>
          <ac:graphicFrameMkLst>
            <pc:docMk/>
            <pc:sldMk cId="2344448264" sldId="257"/>
            <ac:graphicFrameMk id="45" creationId="{EA86AFBD-FD89-9EC7-1181-1BCF83D3DDEF}"/>
          </ac:graphicFrameMkLst>
        </pc:graphicFrameChg>
        <pc:graphicFrameChg chg="add del">
          <ac:chgData name="Amankumarnar Bhatu" userId="S::bhat0135@algonquinlive.com::ad073f0b-058d-4c3e-8460-76a6582a277b" providerId="AD" clId="Web-{5541C304-7306-4702-ABD8-1C25F148A749}" dt="2024-04-04T02:16:27.708" v="290"/>
          <ac:graphicFrameMkLst>
            <pc:docMk/>
            <pc:sldMk cId="2344448264" sldId="257"/>
            <ac:graphicFrameMk id="49" creationId="{FDB15310-5B70-C0BC-9341-876AA8828304}"/>
          </ac:graphicFrameMkLst>
        </pc:graphicFrameChg>
        <pc:graphicFrameChg chg="add del">
          <ac:chgData name="Amankumarnar Bhatu" userId="S::bhat0135@algonquinlive.com::ad073f0b-058d-4c3e-8460-76a6582a277b" providerId="AD" clId="Web-{5541C304-7306-4702-ABD8-1C25F148A749}" dt="2024-04-04T02:17:15.036" v="293"/>
          <ac:graphicFrameMkLst>
            <pc:docMk/>
            <pc:sldMk cId="2344448264" sldId="257"/>
            <ac:graphicFrameMk id="56" creationId="{C050EAF5-C539-7572-978A-796E3922F1D8}"/>
          </ac:graphicFrameMkLst>
        </pc:graphicFrameChg>
        <pc:graphicFrameChg chg="add mod modGraphic">
          <ac:chgData name="Amankumarnar Bhatu" userId="S::bhat0135@algonquinlive.com::ad073f0b-058d-4c3e-8460-76a6582a277b" providerId="AD" clId="Web-{5541C304-7306-4702-ABD8-1C25F148A749}" dt="2024-04-04T02:25:04.030" v="456"/>
          <ac:graphicFrameMkLst>
            <pc:docMk/>
            <pc:sldMk cId="2344448264" sldId="257"/>
            <ac:graphicFrameMk id="62" creationId="{4CBFBE5D-2BD4-34E3-640D-83EAC72F33C9}"/>
          </ac:graphicFrameMkLst>
        </pc:graphicFrameChg>
        <pc:picChg chg="add del mod ord">
          <ac:chgData name="Amankumarnar Bhatu" userId="S::bhat0135@algonquinlive.com::ad073f0b-058d-4c3e-8460-76a6582a277b" providerId="AD" clId="Web-{5541C304-7306-4702-ABD8-1C25F148A749}" dt="2024-04-04T02:17:43.879" v="300"/>
          <ac:picMkLst>
            <pc:docMk/>
            <pc:sldMk cId="2344448264" sldId="257"/>
            <ac:picMk id="52" creationId="{D6B5706E-1F23-43DD-85B9-B5314624F401}"/>
          </ac:picMkLst>
        </pc:picChg>
        <pc:picChg chg="add del">
          <ac:chgData name="Amankumarnar Bhatu" userId="S::bhat0135@algonquinlive.com::ad073f0b-058d-4c3e-8460-76a6582a277b" providerId="AD" clId="Web-{5541C304-7306-4702-ABD8-1C25F148A749}" dt="2024-04-04T02:19:54.112" v="318"/>
          <ac:picMkLst>
            <pc:docMk/>
            <pc:sldMk cId="2344448264" sldId="257"/>
            <ac:picMk id="57" creationId="{F915B837-2D3E-C323-DF87-0840E3FEBF50}"/>
          </ac:picMkLst>
        </pc:picChg>
        <pc:cxnChg chg="add del">
          <ac:chgData name="Amankumarnar Bhatu" userId="S::bhat0135@algonquinlive.com::ad073f0b-058d-4c3e-8460-76a6582a277b" providerId="AD" clId="Web-{5541C304-7306-4702-ABD8-1C25F148A749}" dt="2024-04-04T02:17:40.723" v="298"/>
          <ac:cxnSpMkLst>
            <pc:docMk/>
            <pc:sldMk cId="2344448264" sldId="257"/>
            <ac:cxnSpMk id="72" creationId="{FC23E3B9-5ABF-58B3-E2B0-E9A5DAA90037}"/>
          </ac:cxnSpMkLst>
        </pc:cxnChg>
      </pc:sldChg>
      <pc:sldChg chg="addSp delSp modSp mod setClrOvrMap modNotes">
        <pc:chgData name="Amankumarnar Bhatu" userId="S::bhat0135@algonquinlive.com::ad073f0b-058d-4c3e-8460-76a6582a277b" providerId="AD" clId="Web-{5541C304-7306-4702-ABD8-1C25F148A749}" dt="2024-04-04T02:19:01.253" v="312"/>
        <pc:sldMkLst>
          <pc:docMk/>
          <pc:sldMk cId="1886705891" sldId="259"/>
        </pc:sldMkLst>
        <pc:spChg chg="mod">
          <ac:chgData name="Amankumarnar Bhatu" userId="S::bhat0135@algonquinlive.com::ad073f0b-058d-4c3e-8460-76a6582a277b" providerId="AD" clId="Web-{5541C304-7306-4702-ABD8-1C25F148A749}" dt="2024-04-04T02:19:01.253" v="312"/>
          <ac:spMkLst>
            <pc:docMk/>
            <pc:sldMk cId="1886705891" sldId="259"/>
            <ac:spMk id="2" creationId="{D0E1F599-3368-904A-8964-B223682AE43F}"/>
          </ac:spMkLst>
        </pc:spChg>
        <pc:spChg chg="add del">
          <ac:chgData name="Amankumarnar Bhatu" userId="S::bhat0135@algonquinlive.com::ad073f0b-058d-4c3e-8460-76a6582a277b" providerId="AD" clId="Web-{5541C304-7306-4702-ABD8-1C25F148A749}" dt="2024-04-03T23:44:34.745" v="64"/>
          <ac:spMkLst>
            <pc:docMk/>
            <pc:sldMk cId="1886705891" sldId="259"/>
            <ac:spMk id="58" creationId="{BACC6370-2D7E-4714-9D71-7542949D7D5D}"/>
          </ac:spMkLst>
        </pc:spChg>
        <pc:spChg chg="add del">
          <ac:chgData name="Amankumarnar Bhatu" userId="S::bhat0135@algonquinlive.com::ad073f0b-058d-4c3e-8460-76a6582a277b" providerId="AD" clId="Web-{5541C304-7306-4702-ABD8-1C25F148A749}" dt="2024-04-03T23:44:34.745" v="64"/>
          <ac:spMkLst>
            <pc:docMk/>
            <pc:sldMk cId="1886705891" sldId="259"/>
            <ac:spMk id="59" creationId="{F68B3F68-107C-434F-AA38-110D5EA91B85}"/>
          </ac:spMkLst>
        </pc:spChg>
        <pc:spChg chg="add del">
          <ac:chgData name="Amankumarnar Bhatu" userId="S::bhat0135@algonquinlive.com::ad073f0b-058d-4c3e-8460-76a6582a277b" providerId="AD" clId="Web-{5541C304-7306-4702-ABD8-1C25F148A749}" dt="2024-04-03T23:44:34.745" v="64"/>
          <ac:spMkLst>
            <pc:docMk/>
            <pc:sldMk cId="1886705891" sldId="259"/>
            <ac:spMk id="60" creationId="{AAD0DBB9-1A4B-4391-81D4-CB19F9AB918A}"/>
          </ac:spMkLst>
        </pc:spChg>
        <pc:spChg chg="add del">
          <ac:chgData name="Amankumarnar Bhatu" userId="S::bhat0135@algonquinlive.com::ad073f0b-058d-4c3e-8460-76a6582a277b" providerId="AD" clId="Web-{5541C304-7306-4702-ABD8-1C25F148A749}" dt="2024-04-03T23:44:34.745" v="64"/>
          <ac:spMkLst>
            <pc:docMk/>
            <pc:sldMk cId="1886705891" sldId="259"/>
            <ac:spMk id="61" creationId="{063BBA22-50EA-4C4D-BE05-F1CE4E63AA56}"/>
          </ac:spMkLst>
        </pc:spChg>
        <pc:spChg chg="add del">
          <ac:chgData name="Amankumarnar Bhatu" userId="S::bhat0135@algonquinlive.com::ad073f0b-058d-4c3e-8460-76a6582a277b" providerId="AD" clId="Web-{5541C304-7306-4702-ABD8-1C25F148A749}" dt="2024-04-03T23:44:34.683" v="63"/>
          <ac:spMkLst>
            <pc:docMk/>
            <pc:sldMk cId="1886705891" sldId="259"/>
            <ac:spMk id="68" creationId="{9228552E-C8B1-4A80-8448-0787CE0FC704}"/>
          </ac:spMkLst>
        </pc:spChg>
        <pc:spChg chg="add del">
          <ac:chgData name="Amankumarnar Bhatu" userId="S::bhat0135@algonquinlive.com::ad073f0b-058d-4c3e-8460-76a6582a277b" providerId="AD" clId="Web-{5541C304-7306-4702-ABD8-1C25F148A749}" dt="2024-04-04T02:19:01.253" v="312"/>
          <ac:spMkLst>
            <pc:docMk/>
            <pc:sldMk cId="1886705891" sldId="259"/>
            <ac:spMk id="70" creationId="{2659FDB4-FCBE-4A89-B46D-43D4FA54464D}"/>
          </ac:spMkLst>
        </pc:spChg>
        <pc:spChg chg="add del">
          <ac:chgData name="Amankumarnar Bhatu" userId="S::bhat0135@algonquinlive.com::ad073f0b-058d-4c3e-8460-76a6582a277b" providerId="AD" clId="Web-{5541C304-7306-4702-ABD8-1C25F148A749}" dt="2024-04-04T02:19:01.253" v="312"/>
          <ac:spMkLst>
            <pc:docMk/>
            <pc:sldMk cId="1886705891" sldId="259"/>
            <ac:spMk id="74" creationId="{BACC6370-2D7E-4714-9D71-7542949D7D5D}"/>
          </ac:spMkLst>
        </pc:spChg>
        <pc:spChg chg="add del">
          <ac:chgData name="Amankumarnar Bhatu" userId="S::bhat0135@algonquinlive.com::ad073f0b-058d-4c3e-8460-76a6582a277b" providerId="AD" clId="Web-{5541C304-7306-4702-ABD8-1C25F148A749}" dt="2024-04-04T02:19:01.253" v="312"/>
          <ac:spMkLst>
            <pc:docMk/>
            <pc:sldMk cId="1886705891" sldId="259"/>
            <ac:spMk id="76" creationId="{F68B3F68-107C-434F-AA38-110D5EA91B85}"/>
          </ac:spMkLst>
        </pc:spChg>
        <pc:spChg chg="add del">
          <ac:chgData name="Amankumarnar Bhatu" userId="S::bhat0135@algonquinlive.com::ad073f0b-058d-4c3e-8460-76a6582a277b" providerId="AD" clId="Web-{5541C304-7306-4702-ABD8-1C25F148A749}" dt="2024-04-04T02:19:01.253" v="312"/>
          <ac:spMkLst>
            <pc:docMk/>
            <pc:sldMk cId="1886705891" sldId="259"/>
            <ac:spMk id="81" creationId="{AAD0DBB9-1A4B-4391-81D4-CB19F9AB918A}"/>
          </ac:spMkLst>
        </pc:spChg>
        <pc:spChg chg="add del">
          <ac:chgData name="Amankumarnar Bhatu" userId="S::bhat0135@algonquinlive.com::ad073f0b-058d-4c3e-8460-76a6582a277b" providerId="AD" clId="Web-{5541C304-7306-4702-ABD8-1C25F148A749}" dt="2024-04-04T02:19:01.253" v="312"/>
          <ac:spMkLst>
            <pc:docMk/>
            <pc:sldMk cId="1886705891" sldId="259"/>
            <ac:spMk id="83" creationId="{063BBA22-50EA-4C4D-BE05-F1CE4E63AA56}"/>
          </ac:spMkLst>
        </pc:spChg>
        <pc:graphicFrameChg chg="mod modGraphic">
          <ac:chgData name="Amankumarnar Bhatu" userId="S::bhat0135@algonquinlive.com::ad073f0b-058d-4c3e-8460-76a6582a277b" providerId="AD" clId="Web-{5541C304-7306-4702-ABD8-1C25F148A749}" dt="2024-04-04T02:19:01.253" v="312"/>
          <ac:graphicFrameMkLst>
            <pc:docMk/>
            <pc:sldMk cId="1886705891" sldId="259"/>
            <ac:graphicFrameMk id="62" creationId="{AB2E831D-4465-DA5E-C608-E5D175E5B398}"/>
          </ac:graphicFrameMkLst>
        </pc:graphicFrameChg>
        <pc:picChg chg="add del">
          <ac:chgData name="Amankumarnar Bhatu" userId="S::bhat0135@algonquinlive.com::ad073f0b-058d-4c3e-8460-76a6582a277b" providerId="AD" clId="Web-{5541C304-7306-4702-ABD8-1C25F148A749}" dt="2024-04-03T23:44:34.683" v="63"/>
          <ac:picMkLst>
            <pc:docMk/>
            <pc:sldMk cId="1886705891" sldId="259"/>
            <ac:picMk id="64" creationId="{7F8D34E0-0336-429D-B310-72C0F68AD936}"/>
          </ac:picMkLst>
        </pc:picChg>
        <pc:cxnChg chg="add del">
          <ac:chgData name="Amankumarnar Bhatu" userId="S::bhat0135@algonquinlive.com::ad073f0b-058d-4c3e-8460-76a6582a277b" providerId="AD" clId="Web-{5541C304-7306-4702-ABD8-1C25F148A749}" dt="2024-04-04T02:19:01.253" v="312"/>
          <ac:cxnSpMkLst>
            <pc:docMk/>
            <pc:sldMk cId="1886705891" sldId="259"/>
            <ac:cxnSpMk id="72" creationId="{C8F51B3F-8331-4E4A-AE96-D47B1006EEAD}"/>
          </ac:cxnSpMkLst>
        </pc:cxnChg>
      </pc:sldChg>
      <pc:sldChg chg="addSp delSp modSp ord modNotes">
        <pc:chgData name="Amankumarnar Bhatu" userId="S::bhat0135@algonquinlive.com::ad073f0b-058d-4c3e-8460-76a6582a277b" providerId="AD" clId="Web-{5541C304-7306-4702-ABD8-1C25F148A749}" dt="2024-04-04T02:11:26.665" v="155"/>
        <pc:sldMkLst>
          <pc:docMk/>
          <pc:sldMk cId="2107529768" sldId="260"/>
        </pc:sldMkLst>
        <pc:spChg chg="mod">
          <ac:chgData name="Amankumarnar Bhatu" userId="S::bhat0135@algonquinlive.com::ad073f0b-058d-4c3e-8460-76a6582a277b" providerId="AD" clId="Web-{5541C304-7306-4702-ABD8-1C25F148A749}" dt="2024-04-03T23:46:30.138" v="109"/>
          <ac:spMkLst>
            <pc:docMk/>
            <pc:sldMk cId="2107529768" sldId="260"/>
            <ac:spMk id="2" creationId="{5EB61666-47F7-62EA-8A15-7A245517F617}"/>
          </ac:spMkLst>
        </pc:spChg>
        <pc:spChg chg="del">
          <ac:chgData name="Amankumarnar Bhatu" userId="S::bhat0135@algonquinlive.com::ad073f0b-058d-4c3e-8460-76a6582a277b" providerId="AD" clId="Web-{5541C304-7306-4702-ABD8-1C25F148A749}" dt="2024-04-03T23:46:30.138" v="109"/>
          <ac:spMkLst>
            <pc:docMk/>
            <pc:sldMk cId="2107529768" sldId="260"/>
            <ac:spMk id="21" creationId="{35DB3719-6FDC-4E5D-891D-FF40B7300F64}"/>
          </ac:spMkLst>
        </pc:spChg>
        <pc:spChg chg="del">
          <ac:chgData name="Amankumarnar Bhatu" userId="S::bhat0135@algonquinlive.com::ad073f0b-058d-4c3e-8460-76a6582a277b" providerId="AD" clId="Web-{5541C304-7306-4702-ABD8-1C25F148A749}" dt="2024-04-03T23:46:30.138" v="109"/>
          <ac:spMkLst>
            <pc:docMk/>
            <pc:sldMk cId="2107529768" sldId="260"/>
            <ac:spMk id="22" creationId="{E0CBAC23-2E3F-4A90-BA59-F8299F6A5439}"/>
          </ac:spMkLst>
        </pc:spChg>
        <pc:spChg chg="add">
          <ac:chgData name="Amankumarnar Bhatu" userId="S::bhat0135@algonquinlive.com::ad073f0b-058d-4c3e-8460-76a6582a277b" providerId="AD" clId="Web-{5541C304-7306-4702-ABD8-1C25F148A749}" dt="2024-04-03T23:46:30.138" v="109"/>
          <ac:spMkLst>
            <pc:docMk/>
            <pc:sldMk cId="2107529768" sldId="260"/>
            <ac:spMk id="28" creationId="{BACC6370-2D7E-4714-9D71-7542949D7D5D}"/>
          </ac:spMkLst>
        </pc:spChg>
        <pc:spChg chg="add">
          <ac:chgData name="Amankumarnar Bhatu" userId="S::bhat0135@algonquinlive.com::ad073f0b-058d-4c3e-8460-76a6582a277b" providerId="AD" clId="Web-{5541C304-7306-4702-ABD8-1C25F148A749}" dt="2024-04-03T23:46:30.138" v="109"/>
          <ac:spMkLst>
            <pc:docMk/>
            <pc:sldMk cId="2107529768" sldId="260"/>
            <ac:spMk id="30" creationId="{F68B3F68-107C-434F-AA38-110D5EA91B85}"/>
          </ac:spMkLst>
        </pc:spChg>
        <pc:spChg chg="add">
          <ac:chgData name="Amankumarnar Bhatu" userId="S::bhat0135@algonquinlive.com::ad073f0b-058d-4c3e-8460-76a6582a277b" providerId="AD" clId="Web-{5541C304-7306-4702-ABD8-1C25F148A749}" dt="2024-04-03T23:46:30.138" v="109"/>
          <ac:spMkLst>
            <pc:docMk/>
            <pc:sldMk cId="2107529768" sldId="260"/>
            <ac:spMk id="32" creationId="{AAD0DBB9-1A4B-4391-81D4-CB19F9AB918A}"/>
          </ac:spMkLst>
        </pc:spChg>
        <pc:spChg chg="add">
          <ac:chgData name="Amankumarnar Bhatu" userId="S::bhat0135@algonquinlive.com::ad073f0b-058d-4c3e-8460-76a6582a277b" providerId="AD" clId="Web-{5541C304-7306-4702-ABD8-1C25F148A749}" dt="2024-04-03T23:46:30.138" v="109"/>
          <ac:spMkLst>
            <pc:docMk/>
            <pc:sldMk cId="2107529768" sldId="260"/>
            <ac:spMk id="34" creationId="{063BBA22-50EA-4C4D-BE05-F1CE4E63AA56}"/>
          </ac:spMkLst>
        </pc:spChg>
        <pc:graphicFrameChg chg="mod modGraphic">
          <ac:chgData name="Amankumarnar Bhatu" userId="S::bhat0135@algonquinlive.com::ad073f0b-058d-4c3e-8460-76a6582a277b" providerId="AD" clId="Web-{5541C304-7306-4702-ABD8-1C25F148A749}" dt="2024-04-03T23:46:30.138" v="109"/>
          <ac:graphicFrameMkLst>
            <pc:docMk/>
            <pc:sldMk cId="2107529768" sldId="260"/>
            <ac:graphicFrameMk id="23" creationId="{3602DA19-DB79-E50F-2298-63DF5AA8FEA4}"/>
          </ac:graphicFrameMkLst>
        </pc:graphicFrameChg>
      </pc:sldChg>
      <pc:sldChg chg="modSp modNotes">
        <pc:chgData name="Amankumarnar Bhatu" userId="S::bhat0135@algonquinlive.com::ad073f0b-058d-4c3e-8460-76a6582a277b" providerId="AD" clId="Web-{5541C304-7306-4702-ABD8-1C25F148A749}" dt="2024-04-04T02:29:20.559" v="545" actId="20577"/>
        <pc:sldMkLst>
          <pc:docMk/>
          <pc:sldMk cId="23607275" sldId="271"/>
        </pc:sldMkLst>
        <pc:graphicFrameChg chg="mod modGraphic">
          <ac:chgData name="Amankumarnar Bhatu" userId="S::bhat0135@algonquinlive.com::ad073f0b-058d-4c3e-8460-76a6582a277b" providerId="AD" clId="Web-{5541C304-7306-4702-ABD8-1C25F148A749}" dt="2024-04-04T02:29:20.559" v="545" actId="20577"/>
          <ac:graphicFrameMkLst>
            <pc:docMk/>
            <pc:sldMk cId="23607275" sldId="271"/>
            <ac:graphicFrameMk id="8" creationId="{ACB43C03-C445-1C7B-2723-C2954DF3682F}"/>
          </ac:graphicFrameMkLst>
        </pc:graphicFrameChg>
      </pc:sldChg>
      <pc:sldChg chg="modSp ord modNotes">
        <pc:chgData name="Amankumarnar Bhatu" userId="S::bhat0135@algonquinlive.com::ad073f0b-058d-4c3e-8460-76a6582a277b" providerId="AD" clId="Web-{5541C304-7306-4702-ABD8-1C25F148A749}" dt="2024-04-04T02:34:16.399" v="551" actId="20577"/>
        <pc:sldMkLst>
          <pc:docMk/>
          <pc:sldMk cId="950517001" sldId="272"/>
        </pc:sldMkLst>
        <pc:graphicFrameChg chg="modGraphic">
          <ac:chgData name="Amankumarnar Bhatu" userId="S::bhat0135@algonquinlive.com::ad073f0b-058d-4c3e-8460-76a6582a277b" providerId="AD" clId="Web-{5541C304-7306-4702-ABD8-1C25F148A749}" dt="2024-04-04T02:34:16.399" v="551" actId="20577"/>
          <ac:graphicFrameMkLst>
            <pc:docMk/>
            <pc:sldMk cId="950517001" sldId="272"/>
            <ac:graphicFrameMk id="6" creationId="{613DFD65-4E2D-817E-101D-E5D8654F79AF}"/>
          </ac:graphicFrameMkLst>
        </pc:graphicFrameChg>
      </pc:sldChg>
      <pc:sldChg chg="ord modNotes">
        <pc:chgData name="Amankumarnar Bhatu" userId="S::bhat0135@algonquinlive.com::ad073f0b-058d-4c3e-8460-76a6582a277b" providerId="AD" clId="Web-{5541C304-7306-4702-ABD8-1C25F148A749}" dt="2024-04-04T02:10:53.259" v="150"/>
        <pc:sldMkLst>
          <pc:docMk/>
          <pc:sldMk cId="1108648425" sldId="276"/>
        </pc:sldMkLst>
      </pc:sldChg>
      <pc:sldChg chg="addSp delSp modSp mod setBg setClrOvrMap modNotes">
        <pc:chgData name="Amankumarnar Bhatu" userId="S::bhat0135@algonquinlive.com::ad073f0b-058d-4c3e-8460-76a6582a277b" providerId="AD" clId="Web-{5541C304-7306-4702-ABD8-1C25F148A749}" dt="2024-04-04T02:15:52.537" v="286"/>
        <pc:sldMkLst>
          <pc:docMk/>
          <pc:sldMk cId="2178218611" sldId="277"/>
        </pc:sldMkLst>
        <pc:spChg chg="mod">
          <ac:chgData name="Amankumarnar Bhatu" userId="S::bhat0135@algonquinlive.com::ad073f0b-058d-4c3e-8460-76a6582a277b" providerId="AD" clId="Web-{5541C304-7306-4702-ABD8-1C25F148A749}" dt="2024-04-04T02:14:17.928" v="178"/>
          <ac:spMkLst>
            <pc:docMk/>
            <pc:sldMk cId="2178218611" sldId="277"/>
            <ac:spMk id="2" creationId="{30AB276C-68AD-0F50-BE49-9B071A172FA6}"/>
          </ac:spMkLst>
        </pc:spChg>
        <pc:spChg chg="add del">
          <ac:chgData name="Amankumarnar Bhatu" userId="S::bhat0135@algonquinlive.com::ad073f0b-058d-4c3e-8460-76a6582a277b" providerId="AD" clId="Web-{5541C304-7306-4702-ABD8-1C25F148A749}" dt="2024-04-03T23:47:22.483" v="116"/>
          <ac:spMkLst>
            <pc:docMk/>
            <pc:sldMk cId="2178218611" sldId="277"/>
            <ac:spMk id="38" creationId="{BACC6370-2D7E-4714-9D71-7542949D7D5D}"/>
          </ac:spMkLst>
        </pc:spChg>
        <pc:spChg chg="add del">
          <ac:chgData name="Amankumarnar Bhatu" userId="S::bhat0135@algonquinlive.com::ad073f0b-058d-4c3e-8460-76a6582a277b" providerId="AD" clId="Web-{5541C304-7306-4702-ABD8-1C25F148A749}" dt="2024-04-03T23:47:22.483" v="116"/>
          <ac:spMkLst>
            <pc:docMk/>
            <pc:sldMk cId="2178218611" sldId="277"/>
            <ac:spMk id="40" creationId="{F68B3F68-107C-434F-AA38-110D5EA91B85}"/>
          </ac:spMkLst>
        </pc:spChg>
        <pc:spChg chg="add del">
          <ac:chgData name="Amankumarnar Bhatu" userId="S::bhat0135@algonquinlive.com::ad073f0b-058d-4c3e-8460-76a6582a277b" providerId="AD" clId="Web-{5541C304-7306-4702-ABD8-1C25F148A749}" dt="2024-04-03T23:47:22.483" v="116"/>
          <ac:spMkLst>
            <pc:docMk/>
            <pc:sldMk cId="2178218611" sldId="277"/>
            <ac:spMk id="42" creationId="{AAD0DBB9-1A4B-4391-81D4-CB19F9AB918A}"/>
          </ac:spMkLst>
        </pc:spChg>
        <pc:spChg chg="add del">
          <ac:chgData name="Amankumarnar Bhatu" userId="S::bhat0135@algonquinlive.com::ad073f0b-058d-4c3e-8460-76a6582a277b" providerId="AD" clId="Web-{5541C304-7306-4702-ABD8-1C25F148A749}" dt="2024-04-03T23:47:22.483" v="116"/>
          <ac:spMkLst>
            <pc:docMk/>
            <pc:sldMk cId="2178218611" sldId="277"/>
            <ac:spMk id="44" creationId="{063BBA22-50EA-4C4D-BE05-F1CE4E63AA56}"/>
          </ac:spMkLst>
        </pc:spChg>
        <pc:spChg chg="add del">
          <ac:chgData name="Amankumarnar Bhatu" userId="S::bhat0135@algonquinlive.com::ad073f0b-058d-4c3e-8460-76a6582a277b" providerId="AD" clId="Web-{5541C304-7306-4702-ABD8-1C25F148A749}" dt="2024-04-03T23:47:15.967" v="111"/>
          <ac:spMkLst>
            <pc:docMk/>
            <pc:sldMk cId="2178218611" sldId="277"/>
            <ac:spMk id="49" creationId="{BACC6370-2D7E-4714-9D71-7542949D7D5D}"/>
          </ac:spMkLst>
        </pc:spChg>
        <pc:spChg chg="add del">
          <ac:chgData name="Amankumarnar Bhatu" userId="S::bhat0135@algonquinlive.com::ad073f0b-058d-4c3e-8460-76a6582a277b" providerId="AD" clId="Web-{5541C304-7306-4702-ABD8-1C25F148A749}" dt="2024-04-03T23:47:15.967" v="111"/>
          <ac:spMkLst>
            <pc:docMk/>
            <pc:sldMk cId="2178218611" sldId="277"/>
            <ac:spMk id="51" creationId="{F68B3F68-107C-434F-AA38-110D5EA91B85}"/>
          </ac:spMkLst>
        </pc:spChg>
        <pc:spChg chg="add del">
          <ac:chgData name="Amankumarnar Bhatu" userId="S::bhat0135@algonquinlive.com::ad073f0b-058d-4c3e-8460-76a6582a277b" providerId="AD" clId="Web-{5541C304-7306-4702-ABD8-1C25F148A749}" dt="2024-04-03T23:47:15.967" v="111"/>
          <ac:spMkLst>
            <pc:docMk/>
            <pc:sldMk cId="2178218611" sldId="277"/>
            <ac:spMk id="53" creationId="{AAD0DBB9-1A4B-4391-81D4-CB19F9AB918A}"/>
          </ac:spMkLst>
        </pc:spChg>
        <pc:spChg chg="add del">
          <ac:chgData name="Amankumarnar Bhatu" userId="S::bhat0135@algonquinlive.com::ad073f0b-058d-4c3e-8460-76a6582a277b" providerId="AD" clId="Web-{5541C304-7306-4702-ABD8-1C25F148A749}" dt="2024-04-03T23:47:15.967" v="111"/>
          <ac:spMkLst>
            <pc:docMk/>
            <pc:sldMk cId="2178218611" sldId="277"/>
            <ac:spMk id="55" creationId="{063BBA22-50EA-4C4D-BE05-F1CE4E63AA56}"/>
          </ac:spMkLst>
        </pc:spChg>
        <pc:spChg chg="add del">
          <ac:chgData name="Amankumarnar Bhatu" userId="S::bhat0135@algonquinlive.com::ad073f0b-058d-4c3e-8460-76a6582a277b" providerId="AD" clId="Web-{5541C304-7306-4702-ABD8-1C25F148A749}" dt="2024-04-03T23:47:18.327" v="113"/>
          <ac:spMkLst>
            <pc:docMk/>
            <pc:sldMk cId="2178218611" sldId="277"/>
            <ac:spMk id="57" creationId="{AE2B703B-46F9-481A-A605-82E2A828C4FA}"/>
          </ac:spMkLst>
        </pc:spChg>
        <pc:spChg chg="add del">
          <ac:chgData name="Amankumarnar Bhatu" userId="S::bhat0135@algonquinlive.com::ad073f0b-058d-4c3e-8460-76a6582a277b" providerId="AD" clId="Web-{5541C304-7306-4702-ABD8-1C25F148A749}" dt="2024-04-03T23:47:18.327" v="113"/>
          <ac:spMkLst>
            <pc:docMk/>
            <pc:sldMk cId="2178218611" sldId="277"/>
            <ac:spMk id="58" creationId="{F13BE4D7-0C3D-4906-B230-A1C5B4665CCF}"/>
          </ac:spMkLst>
        </pc:spChg>
        <pc:spChg chg="add del">
          <ac:chgData name="Amankumarnar Bhatu" userId="S::bhat0135@algonquinlive.com::ad073f0b-058d-4c3e-8460-76a6582a277b" providerId="AD" clId="Web-{5541C304-7306-4702-ABD8-1C25F148A749}" dt="2024-04-03T23:47:22.436" v="115"/>
          <ac:spMkLst>
            <pc:docMk/>
            <pc:sldMk cId="2178218611" sldId="277"/>
            <ac:spMk id="60" creationId="{6C4028FD-8BAA-4A19-BFDE-594D991B7552}"/>
          </ac:spMkLst>
        </pc:spChg>
        <pc:spChg chg="add del">
          <ac:chgData name="Amankumarnar Bhatu" userId="S::bhat0135@algonquinlive.com::ad073f0b-058d-4c3e-8460-76a6582a277b" providerId="AD" clId="Web-{5541C304-7306-4702-ABD8-1C25F148A749}" dt="2024-04-04T02:14:17.928" v="178"/>
          <ac:spMkLst>
            <pc:docMk/>
            <pc:sldMk cId="2178218611" sldId="277"/>
            <ac:spMk id="62" creationId="{BACC6370-2D7E-4714-9D71-7542949D7D5D}"/>
          </ac:spMkLst>
        </pc:spChg>
        <pc:spChg chg="add del">
          <ac:chgData name="Amankumarnar Bhatu" userId="S::bhat0135@algonquinlive.com::ad073f0b-058d-4c3e-8460-76a6582a277b" providerId="AD" clId="Web-{5541C304-7306-4702-ABD8-1C25F148A749}" dt="2024-04-04T02:14:17.928" v="178"/>
          <ac:spMkLst>
            <pc:docMk/>
            <pc:sldMk cId="2178218611" sldId="277"/>
            <ac:spMk id="63" creationId="{F68B3F68-107C-434F-AA38-110D5EA91B85}"/>
          </ac:spMkLst>
        </pc:spChg>
        <pc:spChg chg="add del">
          <ac:chgData name="Amankumarnar Bhatu" userId="S::bhat0135@algonquinlive.com::ad073f0b-058d-4c3e-8460-76a6582a277b" providerId="AD" clId="Web-{5541C304-7306-4702-ABD8-1C25F148A749}" dt="2024-04-04T02:14:17.928" v="178"/>
          <ac:spMkLst>
            <pc:docMk/>
            <pc:sldMk cId="2178218611" sldId="277"/>
            <ac:spMk id="64" creationId="{AAD0DBB9-1A4B-4391-81D4-CB19F9AB918A}"/>
          </ac:spMkLst>
        </pc:spChg>
        <pc:spChg chg="add del">
          <ac:chgData name="Amankumarnar Bhatu" userId="S::bhat0135@algonquinlive.com::ad073f0b-058d-4c3e-8460-76a6582a277b" providerId="AD" clId="Web-{5541C304-7306-4702-ABD8-1C25F148A749}" dt="2024-04-04T02:14:17.928" v="178"/>
          <ac:spMkLst>
            <pc:docMk/>
            <pc:sldMk cId="2178218611" sldId="277"/>
            <ac:spMk id="65" creationId="{063BBA22-50EA-4C4D-BE05-F1CE4E63AA56}"/>
          </ac:spMkLst>
        </pc:spChg>
        <pc:spChg chg="add del">
          <ac:chgData name="Amankumarnar Bhatu" userId="S::bhat0135@algonquinlive.com::ad073f0b-058d-4c3e-8460-76a6582a277b" providerId="AD" clId="Web-{5541C304-7306-4702-ABD8-1C25F148A749}" dt="2024-04-04T02:13:17.429" v="165"/>
          <ac:spMkLst>
            <pc:docMk/>
            <pc:sldMk cId="2178218611" sldId="277"/>
            <ac:spMk id="70" creationId="{BACC6370-2D7E-4714-9D71-7542949D7D5D}"/>
          </ac:spMkLst>
        </pc:spChg>
        <pc:spChg chg="add del">
          <ac:chgData name="Amankumarnar Bhatu" userId="S::bhat0135@algonquinlive.com::ad073f0b-058d-4c3e-8460-76a6582a277b" providerId="AD" clId="Web-{5541C304-7306-4702-ABD8-1C25F148A749}" dt="2024-04-04T02:13:17.429" v="165"/>
          <ac:spMkLst>
            <pc:docMk/>
            <pc:sldMk cId="2178218611" sldId="277"/>
            <ac:spMk id="72" creationId="{F68B3F68-107C-434F-AA38-110D5EA91B85}"/>
          </ac:spMkLst>
        </pc:spChg>
        <pc:spChg chg="add del">
          <ac:chgData name="Amankumarnar Bhatu" userId="S::bhat0135@algonquinlive.com::ad073f0b-058d-4c3e-8460-76a6582a277b" providerId="AD" clId="Web-{5541C304-7306-4702-ABD8-1C25F148A749}" dt="2024-04-04T02:13:17.429" v="165"/>
          <ac:spMkLst>
            <pc:docMk/>
            <pc:sldMk cId="2178218611" sldId="277"/>
            <ac:spMk id="74" creationId="{AAD0DBB9-1A4B-4391-81D4-CB19F9AB918A}"/>
          </ac:spMkLst>
        </pc:spChg>
        <pc:spChg chg="add del">
          <ac:chgData name="Amankumarnar Bhatu" userId="S::bhat0135@algonquinlive.com::ad073f0b-058d-4c3e-8460-76a6582a277b" providerId="AD" clId="Web-{5541C304-7306-4702-ABD8-1C25F148A749}" dt="2024-04-04T02:13:17.429" v="165"/>
          <ac:spMkLst>
            <pc:docMk/>
            <pc:sldMk cId="2178218611" sldId="277"/>
            <ac:spMk id="76" creationId="{063BBA22-50EA-4C4D-BE05-F1CE4E63AA56}"/>
          </ac:spMkLst>
        </pc:spChg>
        <pc:spChg chg="add del">
          <ac:chgData name="Amankumarnar Bhatu" userId="S::bhat0135@algonquinlive.com::ad073f0b-058d-4c3e-8460-76a6582a277b" providerId="AD" clId="Web-{5541C304-7306-4702-ABD8-1C25F148A749}" dt="2024-04-04T02:13:23.429" v="167"/>
          <ac:spMkLst>
            <pc:docMk/>
            <pc:sldMk cId="2178218611" sldId="277"/>
            <ac:spMk id="78" creationId="{81D377EB-C9D2-4ED0-86A6-740A297E3EAC}"/>
          </ac:spMkLst>
        </pc:spChg>
        <pc:spChg chg="add del">
          <ac:chgData name="Amankumarnar Bhatu" userId="S::bhat0135@algonquinlive.com::ad073f0b-058d-4c3e-8460-76a6582a277b" providerId="AD" clId="Web-{5541C304-7306-4702-ABD8-1C25F148A749}" dt="2024-04-04T02:13:23.429" v="167"/>
          <ac:spMkLst>
            <pc:docMk/>
            <pc:sldMk cId="2178218611" sldId="277"/>
            <ac:spMk id="79" creationId="{066346BE-FDB4-4772-A696-0719490ABD64}"/>
          </ac:spMkLst>
        </pc:spChg>
        <pc:spChg chg="add del">
          <ac:chgData name="Amankumarnar Bhatu" userId="S::bhat0135@algonquinlive.com::ad073f0b-058d-4c3e-8460-76a6582a277b" providerId="AD" clId="Web-{5541C304-7306-4702-ABD8-1C25F148A749}" dt="2024-04-04T02:13:23.429" v="167"/>
          <ac:spMkLst>
            <pc:docMk/>
            <pc:sldMk cId="2178218611" sldId="277"/>
            <ac:spMk id="80" creationId="{FB92FFCE-0C90-454E-AA25-D4EE9A6C39C5}"/>
          </ac:spMkLst>
        </pc:spChg>
        <pc:spChg chg="add del">
          <ac:chgData name="Amankumarnar Bhatu" userId="S::bhat0135@algonquinlive.com::ad073f0b-058d-4c3e-8460-76a6582a277b" providerId="AD" clId="Web-{5541C304-7306-4702-ABD8-1C25F148A749}" dt="2024-04-04T02:13:26.257" v="169"/>
          <ac:spMkLst>
            <pc:docMk/>
            <pc:sldMk cId="2178218611" sldId="277"/>
            <ac:spMk id="82" creationId="{576152AB-DB4E-43E1-BE8B-9E2B5DE4CA12}"/>
          </ac:spMkLst>
        </pc:spChg>
        <pc:spChg chg="add del">
          <ac:chgData name="Amankumarnar Bhatu" userId="S::bhat0135@algonquinlive.com::ad073f0b-058d-4c3e-8460-76a6582a277b" providerId="AD" clId="Web-{5541C304-7306-4702-ABD8-1C25F148A749}" dt="2024-04-04T02:13:26.257" v="169"/>
          <ac:spMkLst>
            <pc:docMk/>
            <pc:sldMk cId="2178218611" sldId="277"/>
            <ac:spMk id="83" creationId="{92544CF4-9B52-4A7B-A4B3-88C72729B77D}"/>
          </ac:spMkLst>
        </pc:spChg>
        <pc:spChg chg="add del">
          <ac:chgData name="Amankumarnar Bhatu" userId="S::bhat0135@algonquinlive.com::ad073f0b-058d-4c3e-8460-76a6582a277b" providerId="AD" clId="Web-{5541C304-7306-4702-ABD8-1C25F148A749}" dt="2024-04-04T02:13:26.257" v="169"/>
          <ac:spMkLst>
            <pc:docMk/>
            <pc:sldMk cId="2178218611" sldId="277"/>
            <ac:spMk id="84" creationId="{E75862C5-5C00-4421-BC7B-9B7B86DBC80D}"/>
          </ac:spMkLst>
        </pc:spChg>
        <pc:spChg chg="add del">
          <ac:chgData name="Amankumarnar Bhatu" userId="S::bhat0135@algonquinlive.com::ad073f0b-058d-4c3e-8460-76a6582a277b" providerId="AD" clId="Web-{5541C304-7306-4702-ABD8-1C25F148A749}" dt="2024-04-04T02:13:26.257" v="169"/>
          <ac:spMkLst>
            <pc:docMk/>
            <pc:sldMk cId="2178218611" sldId="277"/>
            <ac:spMk id="85" creationId="{089440EF-9BE9-4AE9-8C28-00B02296CDB6}"/>
          </ac:spMkLst>
        </pc:spChg>
        <pc:spChg chg="add">
          <ac:chgData name="Amankumarnar Bhatu" userId="S::bhat0135@algonquinlive.com::ad073f0b-058d-4c3e-8460-76a6582a277b" providerId="AD" clId="Web-{5541C304-7306-4702-ABD8-1C25F148A749}" dt="2024-04-04T02:14:17.928" v="178"/>
          <ac:spMkLst>
            <pc:docMk/>
            <pc:sldMk cId="2178218611" sldId="277"/>
            <ac:spMk id="90" creationId="{F835453A-5A8D-49CA-BF02-6EB04EDDB1B5}"/>
          </ac:spMkLst>
        </pc:spChg>
        <pc:spChg chg="add del">
          <ac:chgData name="Amankumarnar Bhatu" userId="S::bhat0135@algonquinlive.com::ad073f0b-058d-4c3e-8460-76a6582a277b" providerId="AD" clId="Web-{5541C304-7306-4702-ABD8-1C25F148A749}" dt="2024-04-04T02:13:52.663" v="171"/>
          <ac:spMkLst>
            <pc:docMk/>
            <pc:sldMk cId="2178218611" sldId="277"/>
            <ac:spMk id="96" creationId="{0C541B88-1AE9-40C3-AFD5-967787C1979F}"/>
          </ac:spMkLst>
        </pc:spChg>
        <pc:spChg chg="add del">
          <ac:chgData name="Amankumarnar Bhatu" userId="S::bhat0135@algonquinlive.com::ad073f0b-058d-4c3e-8460-76a6582a277b" providerId="AD" clId="Web-{5541C304-7306-4702-ABD8-1C25F148A749}" dt="2024-04-04T02:13:52.663" v="171"/>
          <ac:spMkLst>
            <pc:docMk/>
            <pc:sldMk cId="2178218611" sldId="277"/>
            <ac:spMk id="97" creationId="{E5F17139-31EE-46AC-B04F-DBBD852DD6CB}"/>
          </ac:spMkLst>
        </pc:spChg>
        <pc:spChg chg="add del">
          <ac:chgData name="Amankumarnar Bhatu" userId="S::bhat0135@algonquinlive.com::ad073f0b-058d-4c3e-8460-76a6582a277b" providerId="AD" clId="Web-{5541C304-7306-4702-ABD8-1C25F148A749}" dt="2024-04-04T02:13:52.663" v="171"/>
          <ac:spMkLst>
            <pc:docMk/>
            <pc:sldMk cId="2178218611" sldId="277"/>
            <ac:spMk id="100" creationId="{89D16701-DA76-4F72-BB63-E2C3FFBDFE0F}"/>
          </ac:spMkLst>
        </pc:spChg>
        <pc:spChg chg="add del">
          <ac:chgData name="Amankumarnar Bhatu" userId="S::bhat0135@algonquinlive.com::ad073f0b-058d-4c3e-8460-76a6582a277b" providerId="AD" clId="Web-{5541C304-7306-4702-ABD8-1C25F148A749}" dt="2024-04-04T02:13:52.663" v="171"/>
          <ac:spMkLst>
            <pc:docMk/>
            <pc:sldMk cId="2178218611" sldId="277"/>
            <ac:spMk id="101" creationId="{1CC28BE1-9DC6-43FE-9582-39F091098D77}"/>
          </ac:spMkLst>
        </pc:spChg>
        <pc:spChg chg="add del">
          <ac:chgData name="Amankumarnar Bhatu" userId="S::bhat0135@algonquinlive.com::ad073f0b-058d-4c3e-8460-76a6582a277b" providerId="AD" clId="Web-{5541C304-7306-4702-ABD8-1C25F148A749}" dt="2024-04-04T02:13:58.179" v="173"/>
          <ac:spMkLst>
            <pc:docMk/>
            <pc:sldMk cId="2178218611" sldId="277"/>
            <ac:spMk id="107" creationId="{576152AB-DB4E-43E1-BE8B-9E2B5DE4CA12}"/>
          </ac:spMkLst>
        </pc:spChg>
        <pc:spChg chg="add del">
          <ac:chgData name="Amankumarnar Bhatu" userId="S::bhat0135@algonquinlive.com::ad073f0b-058d-4c3e-8460-76a6582a277b" providerId="AD" clId="Web-{5541C304-7306-4702-ABD8-1C25F148A749}" dt="2024-04-04T02:13:58.179" v="173"/>
          <ac:spMkLst>
            <pc:docMk/>
            <pc:sldMk cId="2178218611" sldId="277"/>
            <ac:spMk id="108" creationId="{92544CF4-9B52-4A7B-A4B3-88C72729B77D}"/>
          </ac:spMkLst>
        </pc:spChg>
        <pc:spChg chg="add del">
          <ac:chgData name="Amankumarnar Bhatu" userId="S::bhat0135@algonquinlive.com::ad073f0b-058d-4c3e-8460-76a6582a277b" providerId="AD" clId="Web-{5541C304-7306-4702-ABD8-1C25F148A749}" dt="2024-04-04T02:13:58.179" v="173"/>
          <ac:spMkLst>
            <pc:docMk/>
            <pc:sldMk cId="2178218611" sldId="277"/>
            <ac:spMk id="109" creationId="{E75862C5-5C00-4421-BC7B-9B7B86DBC80D}"/>
          </ac:spMkLst>
        </pc:spChg>
        <pc:spChg chg="add del">
          <ac:chgData name="Amankumarnar Bhatu" userId="S::bhat0135@algonquinlive.com::ad073f0b-058d-4c3e-8460-76a6582a277b" providerId="AD" clId="Web-{5541C304-7306-4702-ABD8-1C25F148A749}" dt="2024-04-04T02:13:58.179" v="173"/>
          <ac:spMkLst>
            <pc:docMk/>
            <pc:sldMk cId="2178218611" sldId="277"/>
            <ac:spMk id="110" creationId="{089440EF-9BE9-4AE9-8C28-00B02296CDB6}"/>
          </ac:spMkLst>
        </pc:spChg>
        <pc:spChg chg="add del">
          <ac:chgData name="Amankumarnar Bhatu" userId="S::bhat0135@algonquinlive.com::ad073f0b-058d-4c3e-8460-76a6582a277b" providerId="AD" clId="Web-{5541C304-7306-4702-ABD8-1C25F148A749}" dt="2024-04-04T02:14:06.788" v="175"/>
          <ac:spMkLst>
            <pc:docMk/>
            <pc:sldMk cId="2178218611" sldId="277"/>
            <ac:spMk id="112" creationId="{7D144591-E9E9-4209-8701-3BB48A917D51}"/>
          </ac:spMkLst>
        </pc:spChg>
        <pc:spChg chg="add del">
          <ac:chgData name="Amankumarnar Bhatu" userId="S::bhat0135@algonquinlive.com::ad073f0b-058d-4c3e-8460-76a6582a277b" providerId="AD" clId="Web-{5541C304-7306-4702-ABD8-1C25F148A749}" dt="2024-04-04T02:14:17.866" v="177"/>
          <ac:spMkLst>
            <pc:docMk/>
            <pc:sldMk cId="2178218611" sldId="277"/>
            <ac:spMk id="114" creationId="{5628E5CB-913B-4378-97CE-18C9F6410C53}"/>
          </ac:spMkLst>
        </pc:spChg>
        <pc:spChg chg="add">
          <ac:chgData name="Amankumarnar Bhatu" userId="S::bhat0135@algonquinlive.com::ad073f0b-058d-4c3e-8460-76a6582a277b" providerId="AD" clId="Web-{5541C304-7306-4702-ABD8-1C25F148A749}" dt="2024-04-04T02:14:17.928" v="178"/>
          <ac:spMkLst>
            <pc:docMk/>
            <pc:sldMk cId="2178218611" sldId="277"/>
            <ac:spMk id="116" creationId="{13A7DAFA-DE8C-4D27-9E86-64AE6EABC2E7}"/>
          </ac:spMkLst>
        </pc:spChg>
        <pc:spChg chg="add">
          <ac:chgData name="Amankumarnar Bhatu" userId="S::bhat0135@algonquinlive.com::ad073f0b-058d-4c3e-8460-76a6582a277b" providerId="AD" clId="Web-{5541C304-7306-4702-ABD8-1C25F148A749}" dt="2024-04-04T02:14:17.928" v="178"/>
          <ac:spMkLst>
            <pc:docMk/>
            <pc:sldMk cId="2178218611" sldId="277"/>
            <ac:spMk id="117" creationId="{567473F5-B70D-4B5E-8CD5-56A579FDAEF1}"/>
          </ac:spMkLst>
        </pc:spChg>
        <pc:spChg chg="add">
          <ac:chgData name="Amankumarnar Bhatu" userId="S::bhat0135@algonquinlive.com::ad073f0b-058d-4c3e-8460-76a6582a277b" providerId="AD" clId="Web-{5541C304-7306-4702-ABD8-1C25F148A749}" dt="2024-04-04T02:14:17.928" v="178"/>
          <ac:spMkLst>
            <pc:docMk/>
            <pc:sldMk cId="2178218611" sldId="277"/>
            <ac:spMk id="123" creationId="{1C52F6C8-2E89-4F61-92C7-299BEF89ECDD}"/>
          </ac:spMkLst>
        </pc:spChg>
        <pc:spChg chg="add">
          <ac:chgData name="Amankumarnar Bhatu" userId="S::bhat0135@algonquinlive.com::ad073f0b-058d-4c3e-8460-76a6582a277b" providerId="AD" clId="Web-{5541C304-7306-4702-ABD8-1C25F148A749}" dt="2024-04-04T02:14:17.928" v="178"/>
          <ac:spMkLst>
            <pc:docMk/>
            <pc:sldMk cId="2178218611" sldId="277"/>
            <ac:spMk id="127" creationId="{0DEA90BA-9EFA-431D-8EEA-76D29FE052E0}"/>
          </ac:spMkLst>
        </pc:spChg>
        <pc:grpChg chg="add">
          <ac:chgData name="Amankumarnar Bhatu" userId="S::bhat0135@algonquinlive.com::ad073f0b-058d-4c3e-8460-76a6582a277b" providerId="AD" clId="Web-{5541C304-7306-4702-ABD8-1C25F148A749}" dt="2024-04-04T02:14:17.928" v="178"/>
          <ac:grpSpMkLst>
            <pc:docMk/>
            <pc:sldMk cId="2178218611" sldId="277"/>
            <ac:grpSpMk id="92" creationId="{59346B03-32C0-4D48-A61B-11552C1863EF}"/>
          </ac:grpSpMkLst>
        </pc:grpChg>
        <pc:grpChg chg="add del">
          <ac:chgData name="Amankumarnar Bhatu" userId="S::bhat0135@algonquinlive.com::ad073f0b-058d-4c3e-8460-76a6582a277b" providerId="AD" clId="Web-{5541C304-7306-4702-ABD8-1C25F148A749}" dt="2024-04-04T02:13:52.663" v="171"/>
          <ac:grpSpMkLst>
            <pc:docMk/>
            <pc:sldMk cId="2178218611" sldId="277"/>
            <ac:grpSpMk id="98" creationId="{7CF625D3-71A3-4F30-A096-8EF334E959D0}"/>
          </ac:grpSpMkLst>
        </pc:grpChg>
        <pc:grpChg chg="add del">
          <ac:chgData name="Amankumarnar Bhatu" userId="S::bhat0135@algonquinlive.com::ad073f0b-058d-4c3e-8460-76a6582a277b" providerId="AD" clId="Web-{5541C304-7306-4702-ABD8-1C25F148A749}" dt="2024-04-04T02:13:52.663" v="171"/>
          <ac:grpSpMkLst>
            <pc:docMk/>
            <pc:sldMk cId="2178218611" sldId="277"/>
            <ac:grpSpMk id="102" creationId="{AF9AF3F3-CE0C-4125-BDD7-346487FA0B40}"/>
          </ac:grpSpMkLst>
        </pc:grpChg>
        <pc:grpChg chg="add">
          <ac:chgData name="Amankumarnar Bhatu" userId="S::bhat0135@algonquinlive.com::ad073f0b-058d-4c3e-8460-76a6582a277b" providerId="AD" clId="Web-{5541C304-7306-4702-ABD8-1C25F148A749}" dt="2024-04-04T02:14:17.928" v="178"/>
          <ac:grpSpMkLst>
            <pc:docMk/>
            <pc:sldMk cId="2178218611" sldId="277"/>
            <ac:grpSpMk id="118" creationId="{D4A2DD72-43DD-48E5-BE34-37D49AB6DE02}"/>
          </ac:grpSpMkLst>
        </pc:grpChg>
        <pc:grpChg chg="add">
          <ac:chgData name="Amankumarnar Bhatu" userId="S::bhat0135@algonquinlive.com::ad073f0b-058d-4c3e-8460-76a6582a277b" providerId="AD" clId="Web-{5541C304-7306-4702-ABD8-1C25F148A749}" dt="2024-04-04T02:14:17.928" v="178"/>
          <ac:grpSpMkLst>
            <pc:docMk/>
            <pc:sldMk cId="2178218611" sldId="277"/>
            <ac:grpSpMk id="124" creationId="{E69FF964-E599-4EFE-B276-9CA540461982}"/>
          </ac:grpSpMkLst>
        </pc:grpChg>
        <pc:grpChg chg="add">
          <ac:chgData name="Amankumarnar Bhatu" userId="S::bhat0135@algonquinlive.com::ad073f0b-058d-4c3e-8460-76a6582a277b" providerId="AD" clId="Web-{5541C304-7306-4702-ABD8-1C25F148A749}" dt="2024-04-04T02:14:17.928" v="178"/>
          <ac:grpSpMkLst>
            <pc:docMk/>
            <pc:sldMk cId="2178218611" sldId="277"/>
            <ac:grpSpMk id="128" creationId="{C8ABE731-C1A2-4FD3-9E32-0655C4878A35}"/>
          </ac:grpSpMkLst>
        </pc:grpChg>
        <pc:graphicFrameChg chg="mod modGraphic">
          <ac:chgData name="Amankumarnar Bhatu" userId="S::bhat0135@algonquinlive.com::ad073f0b-058d-4c3e-8460-76a6582a277b" providerId="AD" clId="Web-{5541C304-7306-4702-ABD8-1C25F148A749}" dt="2024-04-04T02:14:17.928" v="178"/>
          <ac:graphicFrameMkLst>
            <pc:docMk/>
            <pc:sldMk cId="2178218611" sldId="277"/>
            <ac:graphicFrameMk id="33" creationId="{16D155EB-4A74-EF83-A045-FE983D5D554E}"/>
          </ac:graphicFrameMkLst>
        </pc:graphicFrameChg>
      </pc:sldChg>
      <pc:sldChg chg="modSp">
        <pc:chgData name="Amankumarnar Bhatu" userId="S::bhat0135@algonquinlive.com::ad073f0b-058d-4c3e-8460-76a6582a277b" providerId="AD" clId="Web-{5541C304-7306-4702-ABD8-1C25F148A749}" dt="2024-04-04T02:27:55.169" v="515" actId="20577"/>
        <pc:sldMkLst>
          <pc:docMk/>
          <pc:sldMk cId="728243981" sldId="278"/>
        </pc:sldMkLst>
        <pc:spChg chg="mod">
          <ac:chgData name="Amankumarnar Bhatu" userId="S::bhat0135@algonquinlive.com::ad073f0b-058d-4c3e-8460-76a6582a277b" providerId="AD" clId="Web-{5541C304-7306-4702-ABD8-1C25F148A749}" dt="2024-04-04T02:27:55.169" v="515" actId="20577"/>
          <ac:spMkLst>
            <pc:docMk/>
            <pc:sldMk cId="728243981" sldId="278"/>
            <ac:spMk id="2" creationId="{79A460C9-2F69-4D0C-2224-4C2856BA4D79}"/>
          </ac:spMkLst>
        </pc:spChg>
      </pc:sldChg>
    </pc:docChg>
  </pc:docChgLst>
  <pc:docChgLst>
    <pc:chgData name="Amankumarnar Bhatu" userId="S::bhat0135@algonquinlive.com::ad073f0b-058d-4c3e-8460-76a6582a277b" providerId="AD" clId="Web-{EE3B04D6-F63D-445C-80B9-B3169CB276FE}"/>
    <pc:docChg chg="modSld">
      <pc:chgData name="Amankumarnar Bhatu" userId="S::bhat0135@algonquinlive.com::ad073f0b-058d-4c3e-8460-76a6582a277b" providerId="AD" clId="Web-{EE3B04D6-F63D-445C-80B9-B3169CB276FE}" dt="2024-04-04T02:38:03.738" v="35" actId="14100"/>
      <pc:docMkLst>
        <pc:docMk/>
      </pc:docMkLst>
      <pc:sldChg chg="addSp delSp modSp">
        <pc:chgData name="Amankumarnar Bhatu" userId="S::bhat0135@algonquinlive.com::ad073f0b-058d-4c3e-8460-76a6582a277b" providerId="AD" clId="Web-{EE3B04D6-F63D-445C-80B9-B3169CB276FE}" dt="2024-04-04T02:38:03.738" v="35" actId="14100"/>
        <pc:sldMkLst>
          <pc:docMk/>
          <pc:sldMk cId="950517001" sldId="272"/>
        </pc:sldMkLst>
        <pc:spChg chg="mod">
          <ac:chgData name="Amankumarnar Bhatu" userId="S::bhat0135@algonquinlive.com::ad073f0b-058d-4c3e-8460-76a6582a277b" providerId="AD" clId="Web-{EE3B04D6-F63D-445C-80B9-B3169CB276FE}" dt="2024-04-04T02:36:38.503" v="25" actId="14100"/>
          <ac:spMkLst>
            <pc:docMk/>
            <pc:sldMk cId="950517001" sldId="272"/>
            <ac:spMk id="2" creationId="{B0A8637A-5A71-391B-3173-57B87A3EAEC2}"/>
          </ac:spMkLst>
        </pc:spChg>
        <pc:spChg chg="add del">
          <ac:chgData name="Amankumarnar Bhatu" userId="S::bhat0135@algonquinlive.com::ad073f0b-058d-4c3e-8460-76a6582a277b" providerId="AD" clId="Web-{EE3B04D6-F63D-445C-80B9-B3169CB276FE}" dt="2024-04-04T02:36:05.331" v="10"/>
          <ac:spMkLst>
            <pc:docMk/>
            <pc:sldMk cId="950517001" sldId="272"/>
            <ac:spMk id="14" creationId="{35DB3719-6FDC-4E5D-891D-FF40B7300F64}"/>
          </ac:spMkLst>
        </pc:spChg>
        <pc:spChg chg="add del">
          <ac:chgData name="Amankumarnar Bhatu" userId="S::bhat0135@algonquinlive.com::ad073f0b-058d-4c3e-8460-76a6582a277b" providerId="AD" clId="Web-{EE3B04D6-F63D-445C-80B9-B3169CB276FE}" dt="2024-04-04T02:36:05.331" v="10"/>
          <ac:spMkLst>
            <pc:docMk/>
            <pc:sldMk cId="950517001" sldId="272"/>
            <ac:spMk id="16" creationId="{E0CBAC23-2E3F-4A90-BA59-F8299F6A5439}"/>
          </ac:spMkLst>
        </pc:spChg>
        <pc:spChg chg="add del">
          <ac:chgData name="Amankumarnar Bhatu" userId="S::bhat0135@algonquinlive.com::ad073f0b-058d-4c3e-8460-76a6582a277b" providerId="AD" clId="Web-{EE3B04D6-F63D-445C-80B9-B3169CB276FE}" dt="2024-04-04T02:35:24.268" v="1"/>
          <ac:spMkLst>
            <pc:docMk/>
            <pc:sldMk cId="950517001" sldId="272"/>
            <ac:spMk id="21" creationId="{6C4028FD-8BAA-4A19-BFDE-594D991B7552}"/>
          </ac:spMkLst>
        </pc:spChg>
        <pc:spChg chg="add del">
          <ac:chgData name="Amankumarnar Bhatu" userId="S::bhat0135@algonquinlive.com::ad073f0b-058d-4c3e-8460-76a6582a277b" providerId="AD" clId="Web-{EE3B04D6-F63D-445C-80B9-B3169CB276FE}" dt="2024-04-04T02:35:27.955" v="3"/>
          <ac:spMkLst>
            <pc:docMk/>
            <pc:sldMk cId="950517001" sldId="272"/>
            <ac:spMk id="23" creationId="{066346BE-FDB4-4772-A696-0719490ABD64}"/>
          </ac:spMkLst>
        </pc:spChg>
        <pc:spChg chg="add del">
          <ac:chgData name="Amankumarnar Bhatu" userId="S::bhat0135@algonquinlive.com::ad073f0b-058d-4c3e-8460-76a6582a277b" providerId="AD" clId="Web-{EE3B04D6-F63D-445C-80B9-B3169CB276FE}" dt="2024-04-04T02:35:27.955" v="3"/>
          <ac:spMkLst>
            <pc:docMk/>
            <pc:sldMk cId="950517001" sldId="272"/>
            <ac:spMk id="24" creationId="{81D377EB-C9D2-4ED0-86A6-740A297E3EAC}"/>
          </ac:spMkLst>
        </pc:spChg>
        <pc:spChg chg="add del">
          <ac:chgData name="Amankumarnar Bhatu" userId="S::bhat0135@algonquinlive.com::ad073f0b-058d-4c3e-8460-76a6582a277b" providerId="AD" clId="Web-{EE3B04D6-F63D-445C-80B9-B3169CB276FE}" dt="2024-04-04T02:35:27.955" v="3"/>
          <ac:spMkLst>
            <pc:docMk/>
            <pc:sldMk cId="950517001" sldId="272"/>
            <ac:spMk id="25" creationId="{FB92FFCE-0C90-454E-AA25-D4EE9A6C39C5}"/>
          </ac:spMkLst>
        </pc:spChg>
        <pc:spChg chg="add del">
          <ac:chgData name="Amankumarnar Bhatu" userId="S::bhat0135@algonquinlive.com::ad073f0b-058d-4c3e-8460-76a6582a277b" providerId="AD" clId="Web-{EE3B04D6-F63D-445C-80B9-B3169CB276FE}" dt="2024-04-04T02:35:37.143" v="5"/>
          <ac:spMkLst>
            <pc:docMk/>
            <pc:sldMk cId="950517001" sldId="272"/>
            <ac:spMk id="27" creationId="{81E1224E-6618-482E-BE87-321A7FC1CDE8}"/>
          </ac:spMkLst>
        </pc:spChg>
        <pc:spChg chg="add del">
          <ac:chgData name="Amankumarnar Bhatu" userId="S::bhat0135@algonquinlive.com::ad073f0b-058d-4c3e-8460-76a6582a277b" providerId="AD" clId="Web-{EE3B04D6-F63D-445C-80B9-B3169CB276FE}" dt="2024-04-04T02:35:37.143" v="5"/>
          <ac:spMkLst>
            <pc:docMk/>
            <pc:sldMk cId="950517001" sldId="272"/>
            <ac:spMk id="28" creationId="{066346BE-FDB4-4772-A696-0719490ABD64}"/>
          </ac:spMkLst>
        </pc:spChg>
        <pc:spChg chg="add del">
          <ac:chgData name="Amankumarnar Bhatu" userId="S::bhat0135@algonquinlive.com::ad073f0b-058d-4c3e-8460-76a6582a277b" providerId="AD" clId="Web-{EE3B04D6-F63D-445C-80B9-B3169CB276FE}" dt="2024-04-04T02:35:37.143" v="5"/>
          <ac:spMkLst>
            <pc:docMk/>
            <pc:sldMk cId="950517001" sldId="272"/>
            <ac:spMk id="29" creationId="{FB92FFCE-0C90-454E-AA25-D4EE9A6C39C5}"/>
          </ac:spMkLst>
        </pc:spChg>
        <pc:spChg chg="add del">
          <ac:chgData name="Amankumarnar Bhatu" userId="S::bhat0135@algonquinlive.com::ad073f0b-058d-4c3e-8460-76a6582a277b" providerId="AD" clId="Web-{EE3B04D6-F63D-445C-80B9-B3169CB276FE}" dt="2024-04-04T02:35:57.331" v="7"/>
          <ac:spMkLst>
            <pc:docMk/>
            <pc:sldMk cId="950517001" sldId="272"/>
            <ac:spMk id="31" creationId="{08215CFF-2F76-424C-87EF-8C7D8DDD11D4}"/>
          </ac:spMkLst>
        </pc:spChg>
        <pc:spChg chg="add del">
          <ac:chgData name="Amankumarnar Bhatu" userId="S::bhat0135@algonquinlive.com::ad073f0b-058d-4c3e-8460-76a6582a277b" providerId="AD" clId="Web-{EE3B04D6-F63D-445C-80B9-B3169CB276FE}" dt="2024-04-04T02:36:05.268" v="9"/>
          <ac:spMkLst>
            <pc:docMk/>
            <pc:sldMk cId="950517001" sldId="272"/>
            <ac:spMk id="33" creationId="{6D1A2CED-DA9B-4CCF-8215-CFC65FE71603}"/>
          </ac:spMkLst>
        </pc:spChg>
        <pc:spChg chg="add del">
          <ac:chgData name="Amankumarnar Bhatu" userId="S::bhat0135@algonquinlive.com::ad073f0b-058d-4c3e-8460-76a6582a277b" providerId="AD" clId="Web-{EE3B04D6-F63D-445C-80B9-B3169CB276FE}" dt="2024-04-04T02:36:05.268" v="9"/>
          <ac:spMkLst>
            <pc:docMk/>
            <pc:sldMk cId="950517001" sldId="272"/>
            <ac:spMk id="34" creationId="{562DFC44-A40C-4573-9230-B3EDB3EC8EEB}"/>
          </ac:spMkLst>
        </pc:spChg>
        <pc:spChg chg="add del">
          <ac:chgData name="Amankumarnar Bhatu" userId="S::bhat0135@algonquinlive.com::ad073f0b-058d-4c3e-8460-76a6582a277b" providerId="AD" clId="Web-{EE3B04D6-F63D-445C-80B9-B3169CB276FE}" dt="2024-04-04T02:36:05.268" v="9"/>
          <ac:spMkLst>
            <pc:docMk/>
            <pc:sldMk cId="950517001" sldId="272"/>
            <ac:spMk id="35" creationId="{15589D35-CF9F-4DE9-A792-8571A09E9BC9}"/>
          </ac:spMkLst>
        </pc:spChg>
        <pc:spChg chg="add">
          <ac:chgData name="Amankumarnar Bhatu" userId="S::bhat0135@algonquinlive.com::ad073f0b-058d-4c3e-8460-76a6582a277b" providerId="AD" clId="Web-{EE3B04D6-F63D-445C-80B9-B3169CB276FE}" dt="2024-04-04T02:36:05.331" v="10"/>
          <ac:spMkLst>
            <pc:docMk/>
            <pc:sldMk cId="950517001" sldId="272"/>
            <ac:spMk id="37" creationId="{08215CFF-2F76-424C-87EF-8C7D8DDD11D4}"/>
          </ac:spMkLst>
        </pc:spChg>
        <pc:graphicFrameChg chg="mod modGraphic">
          <ac:chgData name="Amankumarnar Bhatu" userId="S::bhat0135@algonquinlive.com::ad073f0b-058d-4c3e-8460-76a6582a277b" providerId="AD" clId="Web-{EE3B04D6-F63D-445C-80B9-B3169CB276FE}" dt="2024-04-04T02:38:03.738" v="35" actId="14100"/>
          <ac:graphicFrameMkLst>
            <pc:docMk/>
            <pc:sldMk cId="950517001" sldId="272"/>
            <ac:graphicFrameMk id="6" creationId="{613DFD65-4E2D-817E-101D-E5D8654F79AF}"/>
          </ac:graphicFrameMkLst>
        </pc:graphicFrameChg>
      </pc:sldChg>
    </pc:docChg>
  </pc:docChgLst>
  <pc:docChgLst>
    <pc:chgData name="Tanayjatinbh Shah" userId="S::shah0323@algonquinlive.com::8663951c-838b-4b70-b8e3-b0624b5f92a2" providerId="AD" clId="Web-{9EF75703-C51E-1810-D045-4F5A90B3ECB3}"/>
    <pc:docChg chg="addSld delSld modSld">
      <pc:chgData name="Tanayjatinbh Shah" userId="S::shah0323@algonquinlive.com::8663951c-838b-4b70-b8e3-b0624b5f92a2" providerId="AD" clId="Web-{9EF75703-C51E-1810-D045-4F5A90B3ECB3}" dt="2024-04-03T23:30:16.105" v="110"/>
      <pc:docMkLst>
        <pc:docMk/>
      </pc:docMkLst>
      <pc:sldChg chg="addSp delSp modSp mod setBg">
        <pc:chgData name="Tanayjatinbh Shah" userId="S::shah0323@algonquinlive.com::8663951c-838b-4b70-b8e3-b0624b5f92a2" providerId="AD" clId="Web-{9EF75703-C51E-1810-D045-4F5A90B3ECB3}" dt="2024-04-03T23:20:21.174" v="44" actId="20577"/>
        <pc:sldMkLst>
          <pc:docMk/>
          <pc:sldMk cId="2088593044" sldId="258"/>
        </pc:sldMkLst>
        <pc:spChg chg="mod">
          <ac:chgData name="Tanayjatinbh Shah" userId="S::shah0323@algonquinlive.com::8663951c-838b-4b70-b8e3-b0624b5f92a2" providerId="AD" clId="Web-{9EF75703-C51E-1810-D045-4F5A90B3ECB3}" dt="2024-04-03T23:18:45.094" v="37"/>
          <ac:spMkLst>
            <pc:docMk/>
            <pc:sldMk cId="2088593044" sldId="258"/>
            <ac:spMk id="2" creationId="{CA9B4053-61FE-96B4-2558-19990C533420}"/>
          </ac:spMkLst>
        </pc:spChg>
        <pc:spChg chg="mod">
          <ac:chgData name="Tanayjatinbh Shah" userId="S::shah0323@algonquinlive.com::8663951c-838b-4b70-b8e3-b0624b5f92a2" providerId="AD" clId="Web-{9EF75703-C51E-1810-D045-4F5A90B3ECB3}" dt="2024-04-03T23:20:21.174" v="44" actId="20577"/>
          <ac:spMkLst>
            <pc:docMk/>
            <pc:sldMk cId="2088593044" sldId="258"/>
            <ac:spMk id="3" creationId="{5A825F26-9FD6-0E6E-564C-EFA49B456AFD}"/>
          </ac:spMkLst>
        </pc:spChg>
        <pc:spChg chg="add del">
          <ac:chgData name="Tanayjatinbh Shah" userId="S::shah0323@algonquinlive.com::8663951c-838b-4b70-b8e3-b0624b5f92a2" providerId="AD" clId="Web-{9EF75703-C51E-1810-D045-4F5A90B3ECB3}" dt="2024-04-03T23:18:45.094" v="38"/>
          <ac:spMkLst>
            <pc:docMk/>
            <pc:sldMk cId="2088593044" sldId="258"/>
            <ac:spMk id="9" creationId="{C0763A76-9F1C-4FC5-82B7-DD475DA461B2}"/>
          </ac:spMkLst>
        </pc:spChg>
        <pc:spChg chg="add del">
          <ac:chgData name="Tanayjatinbh Shah" userId="S::shah0323@algonquinlive.com::8663951c-838b-4b70-b8e3-b0624b5f92a2" providerId="AD" clId="Web-{9EF75703-C51E-1810-D045-4F5A90B3ECB3}" dt="2024-04-03T23:18:45.094" v="38"/>
          <ac:spMkLst>
            <pc:docMk/>
            <pc:sldMk cId="2088593044" sldId="258"/>
            <ac:spMk id="11" creationId="{E81BF4F6-F2CF-4984-9D14-D6966D92F99F}"/>
          </ac:spMkLst>
        </pc:spChg>
        <pc:spChg chg="add del">
          <ac:chgData name="Tanayjatinbh Shah" userId="S::shah0323@algonquinlive.com::8663951c-838b-4b70-b8e3-b0624b5f92a2" providerId="AD" clId="Web-{9EF75703-C51E-1810-D045-4F5A90B3ECB3}" dt="2024-04-03T23:18:45.094" v="37"/>
          <ac:spMkLst>
            <pc:docMk/>
            <pc:sldMk cId="2088593044" sldId="258"/>
            <ac:spMk id="16" creationId="{7FF47CB7-972F-479F-A36D-9E72D26EC8DA}"/>
          </ac:spMkLst>
        </pc:spChg>
        <pc:spChg chg="add del">
          <ac:chgData name="Tanayjatinbh Shah" userId="S::shah0323@algonquinlive.com::8663951c-838b-4b70-b8e3-b0624b5f92a2" providerId="AD" clId="Web-{9EF75703-C51E-1810-D045-4F5A90B3ECB3}" dt="2024-04-03T23:18:45.094" v="37"/>
          <ac:spMkLst>
            <pc:docMk/>
            <pc:sldMk cId="2088593044" sldId="258"/>
            <ac:spMk id="18" creationId="{0D153B68-5844-490D-8E67-F616D6D721CA}"/>
          </ac:spMkLst>
        </pc:spChg>
        <pc:spChg chg="add del">
          <ac:chgData name="Tanayjatinbh Shah" userId="S::shah0323@algonquinlive.com::8663951c-838b-4b70-b8e3-b0624b5f92a2" providerId="AD" clId="Web-{9EF75703-C51E-1810-D045-4F5A90B3ECB3}" dt="2024-04-03T23:18:45.094" v="37"/>
          <ac:spMkLst>
            <pc:docMk/>
            <pc:sldMk cId="2088593044" sldId="258"/>
            <ac:spMk id="20" creationId="{9A0D773F-7A7D-4DBB-9DEA-86BB8B8F4BC8}"/>
          </ac:spMkLst>
        </pc:spChg>
        <pc:spChg chg="add">
          <ac:chgData name="Tanayjatinbh Shah" userId="S::shah0323@algonquinlive.com::8663951c-838b-4b70-b8e3-b0624b5f92a2" providerId="AD" clId="Web-{9EF75703-C51E-1810-D045-4F5A90B3ECB3}" dt="2024-04-03T23:18:45.094" v="38"/>
          <ac:spMkLst>
            <pc:docMk/>
            <pc:sldMk cId="2088593044" sldId="258"/>
            <ac:spMk id="22" creationId="{C0763A76-9F1C-4FC5-82B7-DD475DA461B2}"/>
          </ac:spMkLst>
        </pc:spChg>
        <pc:spChg chg="add">
          <ac:chgData name="Tanayjatinbh Shah" userId="S::shah0323@algonquinlive.com::8663951c-838b-4b70-b8e3-b0624b5f92a2" providerId="AD" clId="Web-{9EF75703-C51E-1810-D045-4F5A90B3ECB3}" dt="2024-04-03T23:18:45.094" v="38"/>
          <ac:spMkLst>
            <pc:docMk/>
            <pc:sldMk cId="2088593044" sldId="258"/>
            <ac:spMk id="23" creationId="{E81BF4F6-F2CF-4984-9D14-D6966D92F99F}"/>
          </ac:spMkLst>
        </pc:spChg>
        <pc:picChg chg="add mod">
          <ac:chgData name="Tanayjatinbh Shah" userId="S::shah0323@algonquinlive.com::8663951c-838b-4b70-b8e3-b0624b5f92a2" providerId="AD" clId="Web-{9EF75703-C51E-1810-D045-4F5A90B3ECB3}" dt="2024-04-03T23:18:45.094" v="38"/>
          <ac:picMkLst>
            <pc:docMk/>
            <pc:sldMk cId="2088593044" sldId="258"/>
            <ac:picMk id="5" creationId="{5B17AFCC-7075-66F7-E39D-58848F1372A9}"/>
          </ac:picMkLst>
        </pc:picChg>
      </pc:sldChg>
      <pc:sldChg chg="addSp delSp modSp new mod setBg">
        <pc:chgData name="Tanayjatinbh Shah" userId="S::shah0323@algonquinlive.com::8663951c-838b-4b70-b8e3-b0624b5f92a2" providerId="AD" clId="Web-{9EF75703-C51E-1810-D045-4F5A90B3ECB3}" dt="2024-04-03T23:24:10.849" v="49"/>
        <pc:sldMkLst>
          <pc:docMk/>
          <pc:sldMk cId="728243981" sldId="278"/>
        </pc:sldMkLst>
        <pc:spChg chg="mod">
          <ac:chgData name="Tanayjatinbh Shah" userId="S::shah0323@algonquinlive.com::8663951c-838b-4b70-b8e3-b0624b5f92a2" providerId="AD" clId="Web-{9EF75703-C51E-1810-D045-4F5A90B3ECB3}" dt="2024-04-03T23:24:10.849" v="49"/>
          <ac:spMkLst>
            <pc:docMk/>
            <pc:sldMk cId="728243981" sldId="278"/>
            <ac:spMk id="2" creationId="{79A460C9-2F69-4D0C-2224-4C2856BA4D79}"/>
          </ac:spMkLst>
        </pc:spChg>
        <pc:spChg chg="mod">
          <ac:chgData name="Tanayjatinbh Shah" userId="S::shah0323@algonquinlive.com::8663951c-838b-4b70-b8e3-b0624b5f92a2" providerId="AD" clId="Web-{9EF75703-C51E-1810-D045-4F5A90B3ECB3}" dt="2024-04-03T23:24:10.849" v="49"/>
          <ac:spMkLst>
            <pc:docMk/>
            <pc:sldMk cId="728243981" sldId="278"/>
            <ac:spMk id="3" creationId="{42404668-093F-4251-BABE-5A19C78EA4AD}"/>
          </ac:spMkLst>
        </pc:spChg>
        <pc:spChg chg="add">
          <ac:chgData name="Tanayjatinbh Shah" userId="S::shah0323@algonquinlive.com::8663951c-838b-4b70-b8e3-b0624b5f92a2" providerId="AD" clId="Web-{9EF75703-C51E-1810-D045-4F5A90B3ECB3}" dt="2024-04-03T23:24:10.849" v="49"/>
          <ac:spMkLst>
            <pc:docMk/>
            <pc:sldMk cId="728243981" sldId="278"/>
            <ac:spMk id="8" creationId="{1C799903-48D5-4A31-A1A2-541072D9771E}"/>
          </ac:spMkLst>
        </pc:spChg>
        <pc:spChg chg="add del">
          <ac:chgData name="Tanayjatinbh Shah" userId="S::shah0323@algonquinlive.com::8663951c-838b-4b70-b8e3-b0624b5f92a2" providerId="AD" clId="Web-{9EF75703-C51E-1810-D045-4F5A90B3ECB3}" dt="2024-04-03T23:23:30.990" v="46"/>
          <ac:spMkLst>
            <pc:docMk/>
            <pc:sldMk cId="728243981" sldId="278"/>
            <ac:spMk id="9" creationId="{3ECBE1F1-D69B-4AFA-ABD5-8E41720EF6DE}"/>
          </ac:spMkLst>
        </pc:spChg>
        <pc:spChg chg="add">
          <ac:chgData name="Tanayjatinbh Shah" userId="S::shah0323@algonquinlive.com::8663951c-838b-4b70-b8e3-b0624b5f92a2" providerId="AD" clId="Web-{9EF75703-C51E-1810-D045-4F5A90B3ECB3}" dt="2024-04-03T23:24:10.849" v="49"/>
          <ac:spMkLst>
            <pc:docMk/>
            <pc:sldMk cId="728243981" sldId="278"/>
            <ac:spMk id="10" creationId="{8EFFF109-FC58-4FD3-BE05-9775A1310F55}"/>
          </ac:spMkLst>
        </pc:spChg>
        <pc:spChg chg="add del">
          <ac:chgData name="Tanayjatinbh Shah" userId="S::shah0323@algonquinlive.com::8663951c-838b-4b70-b8e3-b0624b5f92a2" providerId="AD" clId="Web-{9EF75703-C51E-1810-D045-4F5A90B3ECB3}" dt="2024-04-03T23:23:30.990" v="46"/>
          <ac:spMkLst>
            <pc:docMk/>
            <pc:sldMk cId="728243981" sldId="278"/>
            <ac:spMk id="11" creationId="{603A6265-E10C-4B85-9C20-E75FCAF9CC63}"/>
          </ac:spMkLst>
        </pc:spChg>
        <pc:spChg chg="add">
          <ac:chgData name="Tanayjatinbh Shah" userId="S::shah0323@algonquinlive.com::8663951c-838b-4b70-b8e3-b0624b5f92a2" providerId="AD" clId="Web-{9EF75703-C51E-1810-D045-4F5A90B3ECB3}" dt="2024-04-03T23:24:10.849" v="49"/>
          <ac:spMkLst>
            <pc:docMk/>
            <pc:sldMk cId="728243981" sldId="278"/>
            <ac:spMk id="12" creationId="{E1B96AD6-92A9-4273-A62B-96A1C3E0BA95}"/>
          </ac:spMkLst>
        </pc:spChg>
        <pc:spChg chg="add del">
          <ac:chgData name="Tanayjatinbh Shah" userId="S::shah0323@algonquinlive.com::8663951c-838b-4b70-b8e3-b0624b5f92a2" providerId="AD" clId="Web-{9EF75703-C51E-1810-D045-4F5A90B3ECB3}" dt="2024-04-03T23:24:10.834" v="48"/>
          <ac:spMkLst>
            <pc:docMk/>
            <pc:sldMk cId="728243981" sldId="278"/>
            <ac:spMk id="13" creationId="{9F7D5CDA-D291-4307-BF55-1381FED29634}"/>
          </ac:spMkLst>
        </pc:spChg>
        <pc:spChg chg="add">
          <ac:chgData name="Tanayjatinbh Shah" userId="S::shah0323@algonquinlive.com::8663951c-838b-4b70-b8e3-b0624b5f92a2" providerId="AD" clId="Web-{9EF75703-C51E-1810-D045-4F5A90B3ECB3}" dt="2024-04-03T23:24:10.849" v="49"/>
          <ac:spMkLst>
            <pc:docMk/>
            <pc:sldMk cId="728243981" sldId="278"/>
            <ac:spMk id="16" creationId="{463EEC44-1BA3-44ED-81FC-A644B04B2A44}"/>
          </ac:spMkLst>
        </pc:spChg>
        <pc:picChg chg="add del">
          <ac:chgData name="Tanayjatinbh Shah" userId="S::shah0323@algonquinlive.com::8663951c-838b-4b70-b8e3-b0624b5f92a2" providerId="AD" clId="Web-{9EF75703-C51E-1810-D045-4F5A90B3ECB3}" dt="2024-04-03T23:23:30.990" v="46"/>
          <ac:picMkLst>
            <pc:docMk/>
            <pc:sldMk cId="728243981" sldId="278"/>
            <ac:picMk id="5" creationId="{5C1D009C-35DF-C83B-9A63-50EDA1421E1B}"/>
          </ac:picMkLst>
        </pc:picChg>
        <pc:picChg chg="add del">
          <ac:chgData name="Tanayjatinbh Shah" userId="S::shah0323@algonquinlive.com::8663951c-838b-4b70-b8e3-b0624b5f92a2" providerId="AD" clId="Web-{9EF75703-C51E-1810-D045-4F5A90B3ECB3}" dt="2024-04-03T23:24:10.834" v="48"/>
          <ac:picMkLst>
            <pc:docMk/>
            <pc:sldMk cId="728243981" sldId="278"/>
            <ac:picMk id="14" creationId="{73D7BA66-557F-570C-399F-B3EC0F0D851E}"/>
          </ac:picMkLst>
        </pc:picChg>
      </pc:sldChg>
      <pc:sldChg chg="modSp new del">
        <pc:chgData name="Tanayjatinbh Shah" userId="S::shah0323@algonquinlive.com::8663951c-838b-4b70-b8e3-b0624b5f92a2" providerId="AD" clId="Web-{9EF75703-C51E-1810-D045-4F5A90B3ECB3}" dt="2024-04-03T23:16:56.687" v="13"/>
        <pc:sldMkLst>
          <pc:docMk/>
          <pc:sldMk cId="3071261934" sldId="278"/>
        </pc:sldMkLst>
        <pc:spChg chg="mod">
          <ac:chgData name="Tanayjatinbh Shah" userId="S::shah0323@algonquinlive.com::8663951c-838b-4b70-b8e3-b0624b5f92a2" providerId="AD" clId="Web-{9EF75703-C51E-1810-D045-4F5A90B3ECB3}" dt="2024-04-03T23:16:56.093" v="12" actId="20577"/>
          <ac:spMkLst>
            <pc:docMk/>
            <pc:sldMk cId="3071261934" sldId="278"/>
            <ac:spMk id="2" creationId="{6696D4DE-6056-F77D-C9DC-7A2EDBF639BC}"/>
          </ac:spMkLst>
        </pc:spChg>
      </pc:sldChg>
      <pc:sldChg chg="addSp delSp modSp new mod setBg modNotes">
        <pc:chgData name="Tanayjatinbh Shah" userId="S::shah0323@algonquinlive.com::8663951c-838b-4b70-b8e3-b0624b5f92a2" providerId="AD" clId="Web-{9EF75703-C51E-1810-D045-4F5A90B3ECB3}" dt="2024-04-03T23:30:16.105" v="110"/>
        <pc:sldMkLst>
          <pc:docMk/>
          <pc:sldMk cId="213472466" sldId="279"/>
        </pc:sldMkLst>
        <pc:spChg chg="mod">
          <ac:chgData name="Tanayjatinbh Shah" userId="S::shah0323@algonquinlive.com::8663951c-838b-4b70-b8e3-b0624b5f92a2" providerId="AD" clId="Web-{9EF75703-C51E-1810-D045-4F5A90B3ECB3}" dt="2024-04-03T23:30:16.105" v="110"/>
          <ac:spMkLst>
            <pc:docMk/>
            <pc:sldMk cId="213472466" sldId="279"/>
            <ac:spMk id="2" creationId="{BC9164B6-62B1-66A5-558C-6BF69765D069}"/>
          </ac:spMkLst>
        </pc:spChg>
        <pc:spChg chg="add del mod">
          <ac:chgData name="Tanayjatinbh Shah" userId="S::shah0323@algonquinlive.com::8663951c-838b-4b70-b8e3-b0624b5f92a2" providerId="AD" clId="Web-{9EF75703-C51E-1810-D045-4F5A90B3ECB3}" dt="2024-04-03T23:30:16.105" v="110"/>
          <ac:spMkLst>
            <pc:docMk/>
            <pc:sldMk cId="213472466" sldId="279"/>
            <ac:spMk id="3" creationId="{04587604-A537-24B7-AC92-E005F7BA4162}"/>
          </ac:spMkLst>
        </pc:spChg>
        <pc:spChg chg="add">
          <ac:chgData name="Tanayjatinbh Shah" userId="S::shah0323@algonquinlive.com::8663951c-838b-4b70-b8e3-b0624b5f92a2" providerId="AD" clId="Web-{9EF75703-C51E-1810-D045-4F5A90B3ECB3}" dt="2024-04-03T23:30:16.105" v="110"/>
          <ac:spMkLst>
            <pc:docMk/>
            <pc:sldMk cId="213472466" sldId="279"/>
            <ac:spMk id="6" creationId="{BACC6370-2D7E-4714-9D71-7542949D7D5D}"/>
          </ac:spMkLst>
        </pc:spChg>
        <pc:spChg chg="add">
          <ac:chgData name="Tanayjatinbh Shah" userId="S::shah0323@algonquinlive.com::8663951c-838b-4b70-b8e3-b0624b5f92a2" providerId="AD" clId="Web-{9EF75703-C51E-1810-D045-4F5A90B3ECB3}" dt="2024-04-03T23:30:16.105" v="110"/>
          <ac:spMkLst>
            <pc:docMk/>
            <pc:sldMk cId="213472466" sldId="279"/>
            <ac:spMk id="8" creationId="{F68B3F68-107C-434F-AA38-110D5EA91B85}"/>
          </ac:spMkLst>
        </pc:spChg>
        <pc:spChg chg="add">
          <ac:chgData name="Tanayjatinbh Shah" userId="S::shah0323@algonquinlive.com::8663951c-838b-4b70-b8e3-b0624b5f92a2" providerId="AD" clId="Web-{9EF75703-C51E-1810-D045-4F5A90B3ECB3}" dt="2024-04-03T23:30:16.105" v="110"/>
          <ac:spMkLst>
            <pc:docMk/>
            <pc:sldMk cId="213472466" sldId="279"/>
            <ac:spMk id="13" creationId="{AAD0DBB9-1A4B-4391-81D4-CB19F9AB918A}"/>
          </ac:spMkLst>
        </pc:spChg>
        <pc:spChg chg="add">
          <ac:chgData name="Tanayjatinbh Shah" userId="S::shah0323@algonquinlive.com::8663951c-838b-4b70-b8e3-b0624b5f92a2" providerId="AD" clId="Web-{9EF75703-C51E-1810-D045-4F5A90B3ECB3}" dt="2024-04-03T23:30:16.105" v="110"/>
          <ac:spMkLst>
            <pc:docMk/>
            <pc:sldMk cId="213472466" sldId="279"/>
            <ac:spMk id="15" creationId="{063BBA22-50EA-4C4D-BE05-F1CE4E63AA56}"/>
          </ac:spMkLst>
        </pc:spChg>
        <pc:graphicFrameChg chg="add del">
          <ac:chgData name="Tanayjatinbh Shah" userId="S::shah0323@algonquinlive.com::8663951c-838b-4b70-b8e3-b0624b5f92a2" providerId="AD" clId="Web-{9EF75703-C51E-1810-D045-4F5A90B3ECB3}" dt="2024-04-03T23:29:20.839" v="93"/>
          <ac:graphicFrameMkLst>
            <pc:docMk/>
            <pc:sldMk cId="213472466" sldId="279"/>
            <ac:graphicFrameMk id="5" creationId="{9A1ECAF7-1618-95F9-EA02-AC428C8B712E}"/>
          </ac:graphicFrameMkLst>
        </pc:graphicFrameChg>
        <pc:graphicFrameChg chg="add del">
          <ac:chgData name="Tanayjatinbh Shah" userId="S::shah0323@algonquinlive.com::8663951c-838b-4b70-b8e3-b0624b5f92a2" providerId="AD" clId="Web-{9EF75703-C51E-1810-D045-4F5A90B3ECB3}" dt="2024-04-03T23:29:22.995" v="95"/>
          <ac:graphicFrameMkLst>
            <pc:docMk/>
            <pc:sldMk cId="213472466" sldId="279"/>
            <ac:graphicFrameMk id="7" creationId="{E40B653F-DF51-3E89-56B9-3E639A5D3E60}"/>
          </ac:graphicFrameMkLst>
        </pc:graphicFrameChg>
        <pc:graphicFrameChg chg="add del">
          <ac:chgData name="Tanayjatinbh Shah" userId="S::shah0323@algonquinlive.com::8663951c-838b-4b70-b8e3-b0624b5f92a2" providerId="AD" clId="Web-{9EF75703-C51E-1810-D045-4F5A90B3ECB3}" dt="2024-04-03T23:29:24.635" v="97"/>
          <ac:graphicFrameMkLst>
            <pc:docMk/>
            <pc:sldMk cId="213472466" sldId="279"/>
            <ac:graphicFrameMk id="9" creationId="{4D939701-9834-FE72-8374-A17F49535BF4}"/>
          </ac:graphicFrameMkLst>
        </pc:graphicFrameChg>
        <pc:graphicFrameChg chg="add">
          <ac:chgData name="Tanayjatinbh Shah" userId="S::shah0323@algonquinlive.com::8663951c-838b-4b70-b8e3-b0624b5f92a2" providerId="AD" clId="Web-{9EF75703-C51E-1810-D045-4F5A90B3ECB3}" dt="2024-04-03T23:30:16.105" v="110"/>
          <ac:graphicFrameMkLst>
            <pc:docMk/>
            <pc:sldMk cId="213472466" sldId="279"/>
            <ac:graphicFrameMk id="10" creationId="{DC0C2655-5D6D-19D0-A48B-74A662710D26}"/>
          </ac:graphicFrameMkLst>
        </pc:graphicFrameChg>
        <pc:graphicFrameChg chg="add del">
          <ac:chgData name="Tanayjatinbh Shah" userId="S::shah0323@algonquinlive.com::8663951c-838b-4b70-b8e3-b0624b5f92a2" providerId="AD" clId="Web-{9EF75703-C51E-1810-D045-4F5A90B3ECB3}" dt="2024-04-03T23:29:43.339" v="99"/>
          <ac:graphicFrameMkLst>
            <pc:docMk/>
            <pc:sldMk cId="213472466" sldId="279"/>
            <ac:graphicFrameMk id="11" creationId="{9A1ECAF7-1618-95F9-EA02-AC428C8B712E}"/>
          </ac:graphicFrameMkLst>
        </pc:graphicFrameChg>
      </pc:sldChg>
    </pc:docChg>
  </pc:docChgLst>
  <pc:docChgLst>
    <pc:chgData name="Rohanshantil Mistry" userId="13d822b8-9d39-424e-bfc3-291d1baa8658" providerId="ADAL" clId="{0331F87B-2A95-427F-8E86-106C1E95192A}"/>
    <pc:docChg chg="undo redo custSel addSld delSld modSld sldOrd">
      <pc:chgData name="Rohanshantil Mistry" userId="13d822b8-9d39-424e-bfc3-291d1baa8658" providerId="ADAL" clId="{0331F87B-2A95-427F-8E86-106C1E95192A}" dt="2024-04-18T22:31:39.673" v="4237" actId="12"/>
      <pc:docMkLst>
        <pc:docMk/>
      </pc:docMkLst>
      <pc:sldChg chg="modSp mod">
        <pc:chgData name="Rohanshantil Mistry" userId="13d822b8-9d39-424e-bfc3-291d1baa8658" providerId="ADAL" clId="{0331F87B-2A95-427F-8E86-106C1E95192A}" dt="2024-04-18T17:00:33.315" v="4235" actId="20577"/>
        <pc:sldMkLst>
          <pc:docMk/>
          <pc:sldMk cId="1817901619" sldId="256"/>
        </pc:sldMkLst>
        <pc:spChg chg="mod">
          <ac:chgData name="Rohanshantil Mistry" userId="13d822b8-9d39-424e-bfc3-291d1baa8658" providerId="ADAL" clId="{0331F87B-2A95-427F-8E86-106C1E95192A}" dt="2024-04-18T17:00:33.315" v="4235" actId="20577"/>
          <ac:spMkLst>
            <pc:docMk/>
            <pc:sldMk cId="1817901619" sldId="256"/>
            <ac:spMk id="2" creationId="{EB3A4D9D-8B0B-C8CF-64F9-9D6DB9932CDF}"/>
          </ac:spMkLst>
        </pc:spChg>
      </pc:sldChg>
      <pc:sldChg chg="modSp new mod">
        <pc:chgData name="Rohanshantil Mistry" userId="13d822b8-9d39-424e-bfc3-291d1baa8658" providerId="ADAL" clId="{0331F87B-2A95-427F-8E86-106C1E95192A}" dt="2024-04-03T20:18:21.043" v="12" actId="20577"/>
        <pc:sldMkLst>
          <pc:docMk/>
          <pc:sldMk cId="2344448264" sldId="257"/>
        </pc:sldMkLst>
        <pc:spChg chg="mod">
          <ac:chgData name="Rohanshantil Mistry" userId="13d822b8-9d39-424e-bfc3-291d1baa8658" providerId="ADAL" clId="{0331F87B-2A95-427F-8E86-106C1E95192A}" dt="2024-04-03T20:18:21.043" v="12" actId="20577"/>
          <ac:spMkLst>
            <pc:docMk/>
            <pc:sldMk cId="2344448264" sldId="257"/>
            <ac:spMk id="2" creationId="{CC465845-B089-7BED-36C5-F795EAC2A286}"/>
          </ac:spMkLst>
        </pc:spChg>
      </pc:sldChg>
      <pc:sldChg chg="modSp new mod">
        <pc:chgData name="Rohanshantil Mistry" userId="13d822b8-9d39-424e-bfc3-291d1baa8658" providerId="ADAL" clId="{0331F87B-2A95-427F-8E86-106C1E95192A}" dt="2024-04-03T20:19:00.070" v="32" actId="20577"/>
        <pc:sldMkLst>
          <pc:docMk/>
          <pc:sldMk cId="2088593044" sldId="258"/>
        </pc:sldMkLst>
        <pc:spChg chg="mod">
          <ac:chgData name="Rohanshantil Mistry" userId="13d822b8-9d39-424e-bfc3-291d1baa8658" providerId="ADAL" clId="{0331F87B-2A95-427F-8E86-106C1E95192A}" dt="2024-04-03T20:19:00.070" v="32" actId="20577"/>
          <ac:spMkLst>
            <pc:docMk/>
            <pc:sldMk cId="2088593044" sldId="258"/>
            <ac:spMk id="2" creationId="{CA9B4053-61FE-96B4-2558-19990C533420}"/>
          </ac:spMkLst>
        </pc:spChg>
      </pc:sldChg>
      <pc:sldChg chg="modSp new mod">
        <pc:chgData name="Rohanshantil Mistry" userId="13d822b8-9d39-424e-bfc3-291d1baa8658" providerId="ADAL" clId="{0331F87B-2A95-427F-8E86-106C1E95192A}" dt="2024-04-03T20:19:14.758" v="59" actId="20577"/>
        <pc:sldMkLst>
          <pc:docMk/>
          <pc:sldMk cId="1886705891" sldId="259"/>
        </pc:sldMkLst>
        <pc:spChg chg="mod">
          <ac:chgData name="Rohanshantil Mistry" userId="13d822b8-9d39-424e-bfc3-291d1baa8658" providerId="ADAL" clId="{0331F87B-2A95-427F-8E86-106C1E95192A}" dt="2024-04-03T20:19:14.758" v="59" actId="20577"/>
          <ac:spMkLst>
            <pc:docMk/>
            <pc:sldMk cId="1886705891" sldId="259"/>
            <ac:spMk id="2" creationId="{D0E1F599-3368-904A-8964-B223682AE43F}"/>
          </ac:spMkLst>
        </pc:spChg>
      </pc:sldChg>
      <pc:sldChg chg="modSp new mod">
        <pc:chgData name="Rohanshantil Mistry" userId="13d822b8-9d39-424e-bfc3-291d1baa8658" providerId="ADAL" clId="{0331F87B-2A95-427F-8E86-106C1E95192A}" dt="2024-04-03T20:20:21.985" v="92" actId="20577"/>
        <pc:sldMkLst>
          <pc:docMk/>
          <pc:sldMk cId="2107529768" sldId="260"/>
        </pc:sldMkLst>
        <pc:spChg chg="mod">
          <ac:chgData name="Rohanshantil Mistry" userId="13d822b8-9d39-424e-bfc3-291d1baa8658" providerId="ADAL" clId="{0331F87B-2A95-427F-8E86-106C1E95192A}" dt="2024-04-03T20:20:21.985" v="92" actId="20577"/>
          <ac:spMkLst>
            <pc:docMk/>
            <pc:sldMk cId="2107529768" sldId="260"/>
            <ac:spMk id="2" creationId="{5EB61666-47F7-62EA-8A15-7A245517F617}"/>
          </ac:spMkLst>
        </pc:spChg>
      </pc:sldChg>
      <pc:sldChg chg="addSp delSp modSp new mod">
        <pc:chgData name="Rohanshantil Mistry" userId="13d822b8-9d39-424e-bfc3-291d1baa8658" providerId="ADAL" clId="{0331F87B-2A95-427F-8E86-106C1E95192A}" dt="2024-04-04T17:10:50.397" v="3069" actId="1076"/>
        <pc:sldMkLst>
          <pc:docMk/>
          <pc:sldMk cId="161191858" sldId="261"/>
        </pc:sldMkLst>
        <pc:spChg chg="mod">
          <ac:chgData name="Rohanshantil Mistry" userId="13d822b8-9d39-424e-bfc3-291d1baa8658" providerId="ADAL" clId="{0331F87B-2A95-427F-8E86-106C1E95192A}" dt="2024-04-03T20:21:04.193" v="130" actId="20577"/>
          <ac:spMkLst>
            <pc:docMk/>
            <pc:sldMk cId="161191858" sldId="261"/>
            <ac:spMk id="2" creationId="{0F404C57-B373-3096-4D3A-F784C38F74C2}"/>
          </ac:spMkLst>
        </pc:spChg>
        <pc:spChg chg="mod">
          <ac:chgData name="Rohanshantil Mistry" userId="13d822b8-9d39-424e-bfc3-291d1baa8658" providerId="ADAL" clId="{0331F87B-2A95-427F-8E86-106C1E95192A}" dt="2024-04-04T16:59:00.768" v="2984" actId="1076"/>
          <ac:spMkLst>
            <pc:docMk/>
            <pc:sldMk cId="161191858" sldId="261"/>
            <ac:spMk id="4" creationId="{E80737D4-AC7F-9F31-B1E3-0574BD4586F6}"/>
          </ac:spMkLst>
        </pc:spChg>
        <pc:spChg chg="mod">
          <ac:chgData name="Rohanshantil Mistry" userId="13d822b8-9d39-424e-bfc3-291d1baa8658" providerId="ADAL" clId="{0331F87B-2A95-427F-8E86-106C1E95192A}" dt="2024-04-04T17:00:55.593" v="3008" actId="14100"/>
          <ac:spMkLst>
            <pc:docMk/>
            <pc:sldMk cId="161191858" sldId="261"/>
            <ac:spMk id="5" creationId="{44AB9B00-B338-50EB-D304-C3C8C09CFBEC}"/>
          </ac:spMkLst>
        </pc:spChg>
        <pc:spChg chg="mod">
          <ac:chgData name="Rohanshantil Mistry" userId="13d822b8-9d39-424e-bfc3-291d1baa8658" providerId="ADAL" clId="{0331F87B-2A95-427F-8E86-106C1E95192A}" dt="2024-04-04T17:00:49.313" v="3007" actId="14100"/>
          <ac:spMkLst>
            <pc:docMk/>
            <pc:sldMk cId="161191858" sldId="261"/>
            <ac:spMk id="6" creationId="{E575DFEA-936A-8CE2-5838-8F519BD43BE8}"/>
          </ac:spMkLst>
        </pc:spChg>
        <pc:spChg chg="del">
          <ac:chgData name="Rohanshantil Mistry" userId="13d822b8-9d39-424e-bfc3-291d1baa8658" providerId="ADAL" clId="{0331F87B-2A95-427F-8E86-106C1E95192A}" dt="2024-04-04T17:07:41.284" v="3047" actId="478"/>
          <ac:spMkLst>
            <pc:docMk/>
            <pc:sldMk cId="161191858" sldId="261"/>
            <ac:spMk id="9" creationId="{704CA40C-9C40-0462-F31B-148053E8D650}"/>
          </ac:spMkLst>
        </pc:spChg>
        <pc:spChg chg="mod">
          <ac:chgData name="Rohanshantil Mistry" userId="13d822b8-9d39-424e-bfc3-291d1baa8658" providerId="ADAL" clId="{0331F87B-2A95-427F-8E86-106C1E95192A}" dt="2024-04-04T16:59:06.594" v="2985" actId="1076"/>
          <ac:spMkLst>
            <pc:docMk/>
            <pc:sldMk cId="161191858" sldId="261"/>
            <ac:spMk id="10" creationId="{BC972D39-465B-62F9-2372-49871A7869BC}"/>
          </ac:spMkLst>
        </pc:spChg>
        <pc:spChg chg="mod ord">
          <ac:chgData name="Rohanshantil Mistry" userId="13d822b8-9d39-424e-bfc3-291d1baa8658" providerId="ADAL" clId="{0331F87B-2A95-427F-8E86-106C1E95192A}" dt="2024-04-04T17:00:34.205" v="3003" actId="1076"/>
          <ac:spMkLst>
            <pc:docMk/>
            <pc:sldMk cId="161191858" sldId="261"/>
            <ac:spMk id="11" creationId="{3C6163CD-87E7-D1BA-0F44-09FBEEF4F085}"/>
          </ac:spMkLst>
        </pc:spChg>
        <pc:spChg chg="mod">
          <ac:chgData name="Rohanshantil Mistry" userId="13d822b8-9d39-424e-bfc3-291d1baa8658" providerId="ADAL" clId="{0331F87B-2A95-427F-8E86-106C1E95192A}" dt="2024-04-04T17:10:50.397" v="3069" actId="1076"/>
          <ac:spMkLst>
            <pc:docMk/>
            <pc:sldMk cId="161191858" sldId="261"/>
            <ac:spMk id="12" creationId="{89CFAA15-500D-49C0-2225-DA7D5C2D93BF}"/>
          </ac:spMkLst>
        </pc:spChg>
        <pc:spChg chg="del mod">
          <ac:chgData name="Rohanshantil Mistry" userId="13d822b8-9d39-424e-bfc3-291d1baa8658" providerId="ADAL" clId="{0331F87B-2A95-427F-8E86-106C1E95192A}" dt="2024-04-04T17:08:28.595" v="3055" actId="478"/>
          <ac:spMkLst>
            <pc:docMk/>
            <pc:sldMk cId="161191858" sldId="261"/>
            <ac:spMk id="13" creationId="{82548C64-0BDA-92BA-963C-BB62C6E95CD6}"/>
          </ac:spMkLst>
        </pc:spChg>
        <pc:spChg chg="del mod">
          <ac:chgData name="Rohanshantil Mistry" userId="13d822b8-9d39-424e-bfc3-291d1baa8658" providerId="ADAL" clId="{0331F87B-2A95-427F-8E86-106C1E95192A}" dt="2024-04-04T17:07:37.601" v="3046" actId="478"/>
          <ac:spMkLst>
            <pc:docMk/>
            <pc:sldMk cId="161191858" sldId="261"/>
            <ac:spMk id="14" creationId="{2308CB54-ABC8-8EA6-A0F4-2FAAE65F6687}"/>
          </ac:spMkLst>
        </pc:spChg>
        <pc:spChg chg="mod">
          <ac:chgData name="Rohanshantil Mistry" userId="13d822b8-9d39-424e-bfc3-291d1baa8658" providerId="ADAL" clId="{0331F87B-2A95-427F-8E86-106C1E95192A}" dt="2024-04-04T16:54:19.185" v="2935" actId="122"/>
          <ac:spMkLst>
            <pc:docMk/>
            <pc:sldMk cId="161191858" sldId="261"/>
            <ac:spMk id="19" creationId="{EA0E9876-7411-0917-C46B-87468242EA60}"/>
          </ac:spMkLst>
        </pc:spChg>
        <pc:spChg chg="mod">
          <ac:chgData name="Rohanshantil Mistry" userId="13d822b8-9d39-424e-bfc3-291d1baa8658" providerId="ADAL" clId="{0331F87B-2A95-427F-8E86-106C1E95192A}" dt="2024-04-04T16:54:19.185" v="2935" actId="122"/>
          <ac:spMkLst>
            <pc:docMk/>
            <pc:sldMk cId="161191858" sldId="261"/>
            <ac:spMk id="20" creationId="{2610B9A3-6763-3321-A345-9DF09DF6B00C}"/>
          </ac:spMkLst>
        </pc:spChg>
        <pc:spChg chg="add mod">
          <ac:chgData name="Rohanshantil Mistry" userId="13d822b8-9d39-424e-bfc3-291d1baa8658" providerId="ADAL" clId="{0331F87B-2A95-427F-8E86-106C1E95192A}" dt="2024-04-04T17:10:29.624" v="3068" actId="122"/>
          <ac:spMkLst>
            <pc:docMk/>
            <pc:sldMk cId="161191858" sldId="261"/>
            <ac:spMk id="21" creationId="{350FB5CB-C0BB-F476-7AD5-8B5CD67D9F13}"/>
          </ac:spMkLst>
        </pc:spChg>
        <pc:spChg chg="mod">
          <ac:chgData name="Rohanshantil Mistry" userId="13d822b8-9d39-424e-bfc3-291d1baa8658" providerId="ADAL" clId="{0331F87B-2A95-427F-8E86-106C1E95192A}" dt="2024-04-04T16:55:40.786" v="2944"/>
          <ac:spMkLst>
            <pc:docMk/>
            <pc:sldMk cId="161191858" sldId="261"/>
            <ac:spMk id="23" creationId="{09FC8955-B7D1-8DD9-E766-E4940CE07E11}"/>
          </ac:spMkLst>
        </pc:spChg>
        <pc:spChg chg="mod">
          <ac:chgData name="Rohanshantil Mistry" userId="13d822b8-9d39-424e-bfc3-291d1baa8658" providerId="ADAL" clId="{0331F87B-2A95-427F-8E86-106C1E95192A}" dt="2024-04-04T16:55:40.786" v="2944"/>
          <ac:spMkLst>
            <pc:docMk/>
            <pc:sldMk cId="161191858" sldId="261"/>
            <ac:spMk id="24" creationId="{F26DE457-5BF4-FCBF-5598-D004A91264CA}"/>
          </ac:spMkLst>
        </pc:spChg>
        <pc:spChg chg="add mod">
          <ac:chgData name="Rohanshantil Mistry" userId="13d822b8-9d39-424e-bfc3-291d1baa8658" providerId="ADAL" clId="{0331F87B-2A95-427F-8E86-106C1E95192A}" dt="2024-04-04T17:00:27.622" v="3002" actId="1076"/>
          <ac:spMkLst>
            <pc:docMk/>
            <pc:sldMk cId="161191858" sldId="261"/>
            <ac:spMk id="25" creationId="{50356015-DBC5-01E3-630A-475B6558942D}"/>
          </ac:spMkLst>
        </pc:spChg>
        <pc:spChg chg="add del mod">
          <ac:chgData name="Rohanshantil Mistry" userId="13d822b8-9d39-424e-bfc3-291d1baa8658" providerId="ADAL" clId="{0331F87B-2A95-427F-8E86-106C1E95192A}" dt="2024-04-04T17:08:00.771" v="3049" actId="478"/>
          <ac:spMkLst>
            <pc:docMk/>
            <pc:sldMk cId="161191858" sldId="261"/>
            <ac:spMk id="26" creationId="{A2E3F04A-EBB2-49D2-7147-BAB122617689}"/>
          </ac:spMkLst>
        </pc:spChg>
        <pc:spChg chg="add del mod">
          <ac:chgData name="Rohanshantil Mistry" userId="13d822b8-9d39-424e-bfc3-291d1baa8658" providerId="ADAL" clId="{0331F87B-2A95-427F-8E86-106C1E95192A}" dt="2024-04-04T17:08:26.329" v="3054" actId="478"/>
          <ac:spMkLst>
            <pc:docMk/>
            <pc:sldMk cId="161191858" sldId="261"/>
            <ac:spMk id="27" creationId="{406ABC0D-F85D-804B-DECC-7ACE1133BDA2}"/>
          </ac:spMkLst>
        </pc:spChg>
        <pc:spChg chg="add mod">
          <ac:chgData name="Rohanshantil Mistry" userId="13d822b8-9d39-424e-bfc3-291d1baa8658" providerId="ADAL" clId="{0331F87B-2A95-427F-8E86-106C1E95192A}" dt="2024-04-04T17:02:34.972" v="3021" actId="1076"/>
          <ac:spMkLst>
            <pc:docMk/>
            <pc:sldMk cId="161191858" sldId="261"/>
            <ac:spMk id="28" creationId="{9C2DC8DE-22B8-CED3-2F68-5EF019C99533}"/>
          </ac:spMkLst>
        </pc:spChg>
        <pc:spChg chg="add mod">
          <ac:chgData name="Rohanshantil Mistry" userId="13d822b8-9d39-424e-bfc3-291d1baa8658" providerId="ADAL" clId="{0331F87B-2A95-427F-8E86-106C1E95192A}" dt="2024-04-04T17:02:44.829" v="3023" actId="1076"/>
          <ac:spMkLst>
            <pc:docMk/>
            <pc:sldMk cId="161191858" sldId="261"/>
            <ac:spMk id="29" creationId="{F3F5D39E-FC98-D2AF-A23C-5C83E94F3816}"/>
          </ac:spMkLst>
        </pc:spChg>
        <pc:spChg chg="add mod ord">
          <ac:chgData name="Rohanshantil Mistry" userId="13d822b8-9d39-424e-bfc3-291d1baa8658" providerId="ADAL" clId="{0331F87B-2A95-427F-8E86-106C1E95192A}" dt="2024-04-04T17:03:21.778" v="3033" actId="1076"/>
          <ac:spMkLst>
            <pc:docMk/>
            <pc:sldMk cId="161191858" sldId="261"/>
            <ac:spMk id="30" creationId="{DDB7309A-BAB6-673B-931C-F8179F96D4D4}"/>
          </ac:spMkLst>
        </pc:spChg>
        <pc:spChg chg="add mod ord">
          <ac:chgData name="Rohanshantil Mistry" userId="13d822b8-9d39-424e-bfc3-291d1baa8658" providerId="ADAL" clId="{0331F87B-2A95-427F-8E86-106C1E95192A}" dt="2024-04-04T17:03:05.756" v="3030" actId="1076"/>
          <ac:spMkLst>
            <pc:docMk/>
            <pc:sldMk cId="161191858" sldId="261"/>
            <ac:spMk id="31" creationId="{62D6EC3F-C7EC-75F7-28F2-9FBB8D15BB41}"/>
          </ac:spMkLst>
        </pc:spChg>
        <pc:spChg chg="mod">
          <ac:chgData name="Rohanshantil Mistry" userId="13d822b8-9d39-424e-bfc3-291d1baa8658" providerId="ADAL" clId="{0331F87B-2A95-427F-8E86-106C1E95192A}" dt="2024-04-04T17:03:30.336" v="3034"/>
          <ac:spMkLst>
            <pc:docMk/>
            <pc:sldMk cId="161191858" sldId="261"/>
            <ac:spMk id="33" creationId="{0759EFE9-A13C-3686-EAEB-A2BEB29A1AB0}"/>
          </ac:spMkLst>
        </pc:spChg>
        <pc:spChg chg="mod">
          <ac:chgData name="Rohanshantil Mistry" userId="13d822b8-9d39-424e-bfc3-291d1baa8658" providerId="ADAL" clId="{0331F87B-2A95-427F-8E86-106C1E95192A}" dt="2024-04-04T17:03:30.336" v="3034"/>
          <ac:spMkLst>
            <pc:docMk/>
            <pc:sldMk cId="161191858" sldId="261"/>
            <ac:spMk id="34" creationId="{CA9B855A-FBC5-FFF5-268E-182223D1AA65}"/>
          </ac:spMkLst>
        </pc:spChg>
        <pc:spChg chg="add mod">
          <ac:chgData name="Rohanshantil Mistry" userId="13d822b8-9d39-424e-bfc3-291d1baa8658" providerId="ADAL" clId="{0331F87B-2A95-427F-8E86-106C1E95192A}" dt="2024-04-04T17:03:47.146" v="3037" actId="1076"/>
          <ac:spMkLst>
            <pc:docMk/>
            <pc:sldMk cId="161191858" sldId="261"/>
            <ac:spMk id="35" creationId="{34449568-8ED9-C898-4819-1BCA7E6BFFDE}"/>
          </ac:spMkLst>
        </pc:spChg>
        <pc:spChg chg="add mod">
          <ac:chgData name="Rohanshantil Mistry" userId="13d822b8-9d39-424e-bfc3-291d1baa8658" providerId="ADAL" clId="{0331F87B-2A95-427F-8E86-106C1E95192A}" dt="2024-04-04T17:04:00.844" v="3039" actId="1076"/>
          <ac:spMkLst>
            <pc:docMk/>
            <pc:sldMk cId="161191858" sldId="261"/>
            <ac:spMk id="36" creationId="{7035079F-5EF8-4E15-F8C5-98E7D2413BE8}"/>
          </ac:spMkLst>
        </pc:spChg>
        <pc:spChg chg="mod">
          <ac:chgData name="Rohanshantil Mistry" userId="13d822b8-9d39-424e-bfc3-291d1baa8658" providerId="ADAL" clId="{0331F87B-2A95-427F-8E86-106C1E95192A}" dt="2024-04-04T17:06:56.893" v="3041"/>
          <ac:spMkLst>
            <pc:docMk/>
            <pc:sldMk cId="161191858" sldId="261"/>
            <ac:spMk id="38" creationId="{C6C892A9-653E-7912-1A4D-D9CC0C846545}"/>
          </ac:spMkLst>
        </pc:spChg>
        <pc:spChg chg="mod">
          <ac:chgData name="Rohanshantil Mistry" userId="13d822b8-9d39-424e-bfc3-291d1baa8658" providerId="ADAL" clId="{0331F87B-2A95-427F-8E86-106C1E95192A}" dt="2024-04-04T17:06:56.893" v="3041"/>
          <ac:spMkLst>
            <pc:docMk/>
            <pc:sldMk cId="161191858" sldId="261"/>
            <ac:spMk id="40" creationId="{2313778D-FB14-6A6A-3178-47809BC3190A}"/>
          </ac:spMkLst>
        </pc:spChg>
        <pc:spChg chg="mod">
          <ac:chgData name="Rohanshantil Mistry" userId="13d822b8-9d39-424e-bfc3-291d1baa8658" providerId="ADAL" clId="{0331F87B-2A95-427F-8E86-106C1E95192A}" dt="2024-04-04T17:06:56.893" v="3041"/>
          <ac:spMkLst>
            <pc:docMk/>
            <pc:sldMk cId="161191858" sldId="261"/>
            <ac:spMk id="41" creationId="{4D02F4F0-854A-50AA-FA6B-65C2E9930D85}"/>
          </ac:spMkLst>
        </pc:spChg>
        <pc:spChg chg="mod">
          <ac:chgData name="Rohanshantil Mistry" userId="13d822b8-9d39-424e-bfc3-291d1baa8658" providerId="ADAL" clId="{0331F87B-2A95-427F-8E86-106C1E95192A}" dt="2024-04-04T17:06:56.893" v="3041"/>
          <ac:spMkLst>
            <pc:docMk/>
            <pc:sldMk cId="161191858" sldId="261"/>
            <ac:spMk id="42" creationId="{3A31C8AC-AFFC-3D7D-65F8-750ABFD2993F}"/>
          </ac:spMkLst>
        </pc:spChg>
        <pc:spChg chg="add mod">
          <ac:chgData name="Rohanshantil Mistry" userId="13d822b8-9d39-424e-bfc3-291d1baa8658" providerId="ADAL" clId="{0331F87B-2A95-427F-8E86-106C1E95192A}" dt="2024-04-04T17:09:03.569" v="3059" actId="1076"/>
          <ac:spMkLst>
            <pc:docMk/>
            <pc:sldMk cId="161191858" sldId="261"/>
            <ac:spMk id="43" creationId="{67115C5D-CE4B-2F1B-4706-55B4CB46CCBD}"/>
          </ac:spMkLst>
        </pc:spChg>
        <pc:spChg chg="add mod">
          <ac:chgData name="Rohanshantil Mistry" userId="13d822b8-9d39-424e-bfc3-291d1baa8658" providerId="ADAL" clId="{0331F87B-2A95-427F-8E86-106C1E95192A}" dt="2024-04-04T17:09:11.855" v="3061" actId="1076"/>
          <ac:spMkLst>
            <pc:docMk/>
            <pc:sldMk cId="161191858" sldId="261"/>
            <ac:spMk id="44" creationId="{8CC778AE-F30A-1087-1F5E-0C34DA34F04F}"/>
          </ac:spMkLst>
        </pc:spChg>
        <pc:spChg chg="add mod">
          <ac:chgData name="Rohanshantil Mistry" userId="13d822b8-9d39-424e-bfc3-291d1baa8658" providerId="ADAL" clId="{0331F87B-2A95-427F-8E86-106C1E95192A}" dt="2024-04-04T17:09:22.444" v="3063" actId="1076"/>
          <ac:spMkLst>
            <pc:docMk/>
            <pc:sldMk cId="161191858" sldId="261"/>
            <ac:spMk id="45" creationId="{3BF7D07C-2208-9767-B430-E1AA407A1C47}"/>
          </ac:spMkLst>
        </pc:spChg>
        <pc:spChg chg="add mod">
          <ac:chgData name="Rohanshantil Mistry" userId="13d822b8-9d39-424e-bfc3-291d1baa8658" providerId="ADAL" clId="{0331F87B-2A95-427F-8E86-106C1E95192A}" dt="2024-04-04T17:09:32.201" v="3065" actId="1076"/>
          <ac:spMkLst>
            <pc:docMk/>
            <pc:sldMk cId="161191858" sldId="261"/>
            <ac:spMk id="46" creationId="{E4976CEB-0F9E-0EC0-EFE2-7B7D0D35F02B}"/>
          </ac:spMkLst>
        </pc:spChg>
        <pc:grpChg chg="del mod">
          <ac:chgData name="Rohanshantil Mistry" userId="13d822b8-9d39-424e-bfc3-291d1baa8658" providerId="ADAL" clId="{0331F87B-2A95-427F-8E86-106C1E95192A}" dt="2024-04-04T17:08:22.558" v="3053" actId="478"/>
          <ac:grpSpMkLst>
            <pc:docMk/>
            <pc:sldMk cId="161191858" sldId="261"/>
            <ac:grpSpMk id="7" creationId="{5E834BD0-98A9-6AF3-FF6E-AC8505C26B8D}"/>
          </ac:grpSpMkLst>
        </pc:grpChg>
        <pc:grpChg chg="del">
          <ac:chgData name="Rohanshantil Mistry" userId="13d822b8-9d39-424e-bfc3-291d1baa8658" providerId="ADAL" clId="{0331F87B-2A95-427F-8E86-106C1E95192A}" dt="2024-04-04T17:07:37.601" v="3046" actId="478"/>
          <ac:grpSpMkLst>
            <pc:docMk/>
            <pc:sldMk cId="161191858" sldId="261"/>
            <ac:grpSpMk id="16" creationId="{4D3EAED3-1045-F65D-25CC-AFA7C0586841}"/>
          </ac:grpSpMkLst>
        </pc:grpChg>
        <pc:grpChg chg="mod">
          <ac:chgData name="Rohanshantil Mistry" userId="13d822b8-9d39-424e-bfc3-291d1baa8658" providerId="ADAL" clId="{0331F87B-2A95-427F-8E86-106C1E95192A}" dt="2024-04-04T17:08:35.058" v="3056" actId="1076"/>
          <ac:grpSpMkLst>
            <pc:docMk/>
            <pc:sldMk cId="161191858" sldId="261"/>
            <ac:grpSpMk id="17" creationId="{0F12DD61-B3F1-6825-1E2E-DE8BAC7447C5}"/>
          </ac:grpSpMkLst>
        </pc:grpChg>
        <pc:grpChg chg="add mod">
          <ac:chgData name="Rohanshantil Mistry" userId="13d822b8-9d39-424e-bfc3-291d1baa8658" providerId="ADAL" clId="{0331F87B-2A95-427F-8E86-106C1E95192A}" dt="2024-04-04T16:58:05.105" v="2970" actId="1076"/>
          <ac:grpSpMkLst>
            <pc:docMk/>
            <pc:sldMk cId="161191858" sldId="261"/>
            <ac:grpSpMk id="18" creationId="{DC7E8023-3BFC-EFB3-7953-60C908FD6273}"/>
          </ac:grpSpMkLst>
        </pc:grpChg>
        <pc:grpChg chg="add mod">
          <ac:chgData name="Rohanshantil Mistry" userId="13d822b8-9d39-424e-bfc3-291d1baa8658" providerId="ADAL" clId="{0331F87B-2A95-427F-8E86-106C1E95192A}" dt="2024-04-04T16:58:42.012" v="2979" actId="1076"/>
          <ac:grpSpMkLst>
            <pc:docMk/>
            <pc:sldMk cId="161191858" sldId="261"/>
            <ac:grpSpMk id="22" creationId="{CCD7B405-B5AA-CE5C-7A2E-33A4BD4E114C}"/>
          </ac:grpSpMkLst>
        </pc:grpChg>
        <pc:grpChg chg="add mod">
          <ac:chgData name="Rohanshantil Mistry" userId="13d822b8-9d39-424e-bfc3-291d1baa8658" providerId="ADAL" clId="{0331F87B-2A95-427F-8E86-106C1E95192A}" dt="2024-04-04T17:10:05.251" v="3067" actId="14100"/>
          <ac:grpSpMkLst>
            <pc:docMk/>
            <pc:sldMk cId="161191858" sldId="261"/>
            <ac:grpSpMk id="32" creationId="{BC1C0098-C4F2-373D-B511-0B4884FDA9E7}"/>
          </ac:grpSpMkLst>
        </pc:grpChg>
        <pc:grpChg chg="add mod">
          <ac:chgData name="Rohanshantil Mistry" userId="13d822b8-9d39-424e-bfc3-291d1baa8658" providerId="ADAL" clId="{0331F87B-2A95-427F-8E86-106C1E95192A}" dt="2024-04-04T17:09:49.173" v="3066" actId="14100"/>
          <ac:grpSpMkLst>
            <pc:docMk/>
            <pc:sldMk cId="161191858" sldId="261"/>
            <ac:grpSpMk id="37" creationId="{B954C548-17A0-C2EF-5D26-B110310AE215}"/>
          </ac:grpSpMkLst>
        </pc:grpChg>
        <pc:grpChg chg="mod">
          <ac:chgData name="Rohanshantil Mistry" userId="13d822b8-9d39-424e-bfc3-291d1baa8658" providerId="ADAL" clId="{0331F87B-2A95-427F-8E86-106C1E95192A}" dt="2024-04-04T17:06:56.893" v="3041"/>
          <ac:grpSpMkLst>
            <pc:docMk/>
            <pc:sldMk cId="161191858" sldId="261"/>
            <ac:grpSpMk id="39" creationId="{E20339D2-AC5E-1162-D66C-7618D3EF6790}"/>
          </ac:grpSpMkLst>
        </pc:grpChg>
      </pc:sldChg>
      <pc:sldChg chg="modSp new mod">
        <pc:chgData name="Rohanshantil Mistry" userId="13d822b8-9d39-424e-bfc3-291d1baa8658" providerId="ADAL" clId="{0331F87B-2A95-427F-8E86-106C1E95192A}" dt="2024-04-04T16:18:05.660" v="2866" actId="14100"/>
        <pc:sldMkLst>
          <pc:docMk/>
          <pc:sldMk cId="644479971" sldId="262"/>
        </pc:sldMkLst>
        <pc:spChg chg="mod">
          <ac:chgData name="Rohanshantil Mistry" userId="13d822b8-9d39-424e-bfc3-291d1baa8658" providerId="ADAL" clId="{0331F87B-2A95-427F-8E86-106C1E95192A}" dt="2024-04-03T20:21:39.073" v="150" actId="20577"/>
          <ac:spMkLst>
            <pc:docMk/>
            <pc:sldMk cId="644479971" sldId="262"/>
            <ac:spMk id="2" creationId="{E6E5BF1D-43C9-0673-754F-012C331BBBE5}"/>
          </ac:spMkLst>
        </pc:spChg>
        <pc:graphicFrameChg chg="mod modGraphic">
          <ac:chgData name="Rohanshantil Mistry" userId="13d822b8-9d39-424e-bfc3-291d1baa8658" providerId="ADAL" clId="{0331F87B-2A95-427F-8E86-106C1E95192A}" dt="2024-04-04T16:18:05.660" v="2866" actId="14100"/>
          <ac:graphicFrameMkLst>
            <pc:docMk/>
            <pc:sldMk cId="644479971" sldId="262"/>
            <ac:graphicFrameMk id="9" creationId="{C529BE76-AEB9-9942-2A77-D36A3356F16E}"/>
          </ac:graphicFrameMkLst>
        </pc:graphicFrameChg>
      </pc:sldChg>
      <pc:sldChg chg="modSp new mod">
        <pc:chgData name="Rohanshantil Mistry" userId="13d822b8-9d39-424e-bfc3-291d1baa8658" providerId="ADAL" clId="{0331F87B-2A95-427F-8E86-106C1E95192A}" dt="2024-04-04T01:41:10.692" v="330" actId="20577"/>
        <pc:sldMkLst>
          <pc:docMk/>
          <pc:sldMk cId="2766532882" sldId="263"/>
        </pc:sldMkLst>
        <pc:spChg chg="mod">
          <ac:chgData name="Rohanshantil Mistry" userId="13d822b8-9d39-424e-bfc3-291d1baa8658" providerId="ADAL" clId="{0331F87B-2A95-427F-8E86-106C1E95192A}" dt="2024-04-03T20:22:59.363" v="193" actId="20577"/>
          <ac:spMkLst>
            <pc:docMk/>
            <pc:sldMk cId="2766532882" sldId="263"/>
            <ac:spMk id="2" creationId="{C2B6FCA3-7186-1685-5644-7C2700A38FD2}"/>
          </ac:spMkLst>
        </pc:spChg>
        <pc:spChg chg="mod">
          <ac:chgData name="Rohanshantil Mistry" userId="13d822b8-9d39-424e-bfc3-291d1baa8658" providerId="ADAL" clId="{0331F87B-2A95-427F-8E86-106C1E95192A}" dt="2024-04-04T01:41:10.692" v="330" actId="20577"/>
          <ac:spMkLst>
            <pc:docMk/>
            <pc:sldMk cId="2766532882" sldId="263"/>
            <ac:spMk id="5" creationId="{FA14E2B9-A3DA-7B33-4B63-8256E0FF3D70}"/>
          </ac:spMkLst>
        </pc:spChg>
      </pc:sldChg>
      <pc:sldChg chg="modSp new mod ord">
        <pc:chgData name="Rohanshantil Mistry" userId="13d822b8-9d39-424e-bfc3-291d1baa8658" providerId="ADAL" clId="{0331F87B-2A95-427F-8E86-106C1E95192A}" dt="2024-04-04T17:46:03.664" v="4216" actId="20577"/>
        <pc:sldMkLst>
          <pc:docMk/>
          <pc:sldMk cId="1031282643" sldId="264"/>
        </pc:sldMkLst>
        <pc:spChg chg="mod">
          <ac:chgData name="Rohanshantil Mistry" userId="13d822b8-9d39-424e-bfc3-291d1baa8658" providerId="ADAL" clId="{0331F87B-2A95-427F-8E86-106C1E95192A}" dt="2024-04-04T02:52:42.573" v="1559" actId="20577"/>
          <ac:spMkLst>
            <pc:docMk/>
            <pc:sldMk cId="1031282643" sldId="264"/>
            <ac:spMk id="2" creationId="{3C9E778C-40D7-8DA9-3D23-4C62597567DA}"/>
          </ac:spMkLst>
        </pc:spChg>
        <pc:spChg chg="mod">
          <ac:chgData name="Rohanshantil Mistry" userId="13d822b8-9d39-424e-bfc3-291d1baa8658" providerId="ADAL" clId="{0331F87B-2A95-427F-8E86-106C1E95192A}" dt="2024-04-04T17:46:03.664" v="4216" actId="20577"/>
          <ac:spMkLst>
            <pc:docMk/>
            <pc:sldMk cId="1031282643" sldId="264"/>
            <ac:spMk id="3" creationId="{291C01DB-F473-8158-3371-9F44EB55CD2D}"/>
          </ac:spMkLst>
        </pc:spChg>
      </pc:sldChg>
      <pc:sldChg chg="modSp new mod">
        <pc:chgData name="Rohanshantil Mistry" userId="13d822b8-9d39-424e-bfc3-291d1baa8658" providerId="ADAL" clId="{0331F87B-2A95-427F-8E86-106C1E95192A}" dt="2024-04-04T17:44:24.731" v="4205" actId="20577"/>
        <pc:sldMkLst>
          <pc:docMk/>
          <pc:sldMk cId="3387341834" sldId="265"/>
        </pc:sldMkLst>
        <pc:spChg chg="mod">
          <ac:chgData name="Rohanshantil Mistry" userId="13d822b8-9d39-424e-bfc3-291d1baa8658" providerId="ADAL" clId="{0331F87B-2A95-427F-8E86-106C1E95192A}" dt="2024-04-03T20:23:15.886" v="225" actId="20577"/>
          <ac:spMkLst>
            <pc:docMk/>
            <pc:sldMk cId="3387341834" sldId="265"/>
            <ac:spMk id="2" creationId="{7921444F-6CD3-B0A5-3E60-6DBF39201B3E}"/>
          </ac:spMkLst>
        </pc:spChg>
        <pc:spChg chg="mod">
          <ac:chgData name="Rohanshantil Mistry" userId="13d822b8-9d39-424e-bfc3-291d1baa8658" providerId="ADAL" clId="{0331F87B-2A95-427F-8E86-106C1E95192A}" dt="2024-04-04T17:44:24.731" v="4205" actId="20577"/>
          <ac:spMkLst>
            <pc:docMk/>
            <pc:sldMk cId="3387341834" sldId="265"/>
            <ac:spMk id="3" creationId="{56AB8898-77AC-5003-1A85-088244A5A5B5}"/>
          </ac:spMkLst>
        </pc:spChg>
      </pc:sldChg>
      <pc:sldChg chg="modSp new mod">
        <pc:chgData name="Rohanshantil Mistry" userId="13d822b8-9d39-424e-bfc3-291d1baa8658" providerId="ADAL" clId="{0331F87B-2A95-427F-8E86-106C1E95192A}" dt="2024-04-04T16:29:24.916" v="2913" actId="1076"/>
        <pc:sldMkLst>
          <pc:docMk/>
          <pc:sldMk cId="3846050060" sldId="266"/>
        </pc:sldMkLst>
        <pc:spChg chg="mod">
          <ac:chgData name="Rohanshantil Mistry" userId="13d822b8-9d39-424e-bfc3-291d1baa8658" providerId="ADAL" clId="{0331F87B-2A95-427F-8E86-106C1E95192A}" dt="2024-04-04T16:03:39.674" v="2828" actId="1076"/>
          <ac:spMkLst>
            <pc:docMk/>
            <pc:sldMk cId="3846050060" sldId="266"/>
            <ac:spMk id="2" creationId="{0E71D0DE-C735-CB30-F9AD-A7AE670416C3}"/>
          </ac:spMkLst>
        </pc:spChg>
        <pc:spChg chg="mod">
          <ac:chgData name="Rohanshantil Mistry" userId="13d822b8-9d39-424e-bfc3-291d1baa8658" providerId="ADAL" clId="{0331F87B-2A95-427F-8E86-106C1E95192A}" dt="2024-04-04T16:29:24.916" v="2913" actId="1076"/>
          <ac:spMkLst>
            <pc:docMk/>
            <pc:sldMk cId="3846050060" sldId="266"/>
            <ac:spMk id="3" creationId="{D083007E-FF5B-C544-B261-D714C8C94FD5}"/>
          </ac:spMkLst>
        </pc:spChg>
      </pc:sldChg>
      <pc:sldChg chg="addSp delSp mod">
        <pc:chgData name="Rohanshantil Mistry" userId="13d822b8-9d39-424e-bfc3-291d1baa8658" providerId="ADAL" clId="{0331F87B-2A95-427F-8E86-106C1E95192A}" dt="2024-04-04T00:53:25.021" v="233" actId="22"/>
        <pc:sldMkLst>
          <pc:docMk/>
          <pc:sldMk cId="3662580399" sldId="269"/>
        </pc:sldMkLst>
        <pc:spChg chg="add del">
          <ac:chgData name="Rohanshantil Mistry" userId="13d822b8-9d39-424e-bfc3-291d1baa8658" providerId="ADAL" clId="{0331F87B-2A95-427F-8E86-106C1E95192A}" dt="2024-04-04T00:53:25.021" v="233" actId="22"/>
          <ac:spMkLst>
            <pc:docMk/>
            <pc:sldMk cId="3662580399" sldId="269"/>
            <ac:spMk id="5" creationId="{8E18F7F3-3DFE-CD0B-30DD-18D58E738309}"/>
          </ac:spMkLst>
        </pc:spChg>
      </pc:sldChg>
      <pc:sldChg chg="modSp mod">
        <pc:chgData name="Rohanshantil Mistry" userId="13d822b8-9d39-424e-bfc3-291d1baa8658" providerId="ADAL" clId="{0331F87B-2A95-427F-8E86-106C1E95192A}" dt="2024-04-04T01:22:26.971" v="307" actId="14100"/>
        <pc:sldMkLst>
          <pc:docMk/>
          <pc:sldMk cId="2361144852" sldId="270"/>
        </pc:sldMkLst>
        <pc:spChg chg="mod">
          <ac:chgData name="Rohanshantil Mistry" userId="13d822b8-9d39-424e-bfc3-291d1baa8658" providerId="ADAL" clId="{0331F87B-2A95-427F-8E86-106C1E95192A}" dt="2024-04-04T01:22:26.971" v="307" actId="14100"/>
          <ac:spMkLst>
            <pc:docMk/>
            <pc:sldMk cId="2361144852" sldId="270"/>
            <ac:spMk id="5" creationId="{FA14E2B9-A3DA-7B33-4B63-8256E0FF3D70}"/>
          </ac:spMkLst>
        </pc:spChg>
      </pc:sldChg>
      <pc:sldChg chg="modNotesTx">
        <pc:chgData name="Rohanshantil Mistry" userId="13d822b8-9d39-424e-bfc3-291d1baa8658" providerId="ADAL" clId="{0331F87B-2A95-427F-8E86-106C1E95192A}" dt="2024-04-04T16:35:43.049" v="2925" actId="20577"/>
        <pc:sldMkLst>
          <pc:docMk/>
          <pc:sldMk cId="1108648425" sldId="276"/>
        </pc:sldMkLst>
      </pc:sldChg>
      <pc:sldChg chg="modSp">
        <pc:chgData name="Rohanshantil Mistry" userId="13d822b8-9d39-424e-bfc3-291d1baa8658" providerId="ADAL" clId="{0331F87B-2A95-427F-8E86-106C1E95192A}" dt="2024-04-04T16:17:02.729" v="2864" actId="20577"/>
        <pc:sldMkLst>
          <pc:docMk/>
          <pc:sldMk cId="728243981" sldId="278"/>
        </pc:sldMkLst>
        <pc:graphicFrameChg chg="mod">
          <ac:chgData name="Rohanshantil Mistry" userId="13d822b8-9d39-424e-bfc3-291d1baa8658" providerId="ADAL" clId="{0331F87B-2A95-427F-8E86-106C1E95192A}" dt="2024-04-04T16:17:02.729" v="2864" actId="20577"/>
          <ac:graphicFrameMkLst>
            <pc:docMk/>
            <pc:sldMk cId="728243981" sldId="278"/>
            <ac:graphicFrameMk id="18" creationId="{7E7E7FA8-3676-1A66-06E7-CCA91BB6BC20}"/>
          </ac:graphicFrameMkLst>
        </pc:graphicFrameChg>
      </pc:sldChg>
      <pc:sldChg chg="modSp mod">
        <pc:chgData name="Rohanshantil Mistry" userId="13d822b8-9d39-424e-bfc3-291d1baa8658" providerId="ADAL" clId="{0331F87B-2A95-427F-8E86-106C1E95192A}" dt="2024-04-04T16:23:20.510" v="2867" actId="20577"/>
        <pc:sldMkLst>
          <pc:docMk/>
          <pc:sldMk cId="213472466" sldId="279"/>
        </pc:sldMkLst>
        <pc:spChg chg="mod">
          <ac:chgData name="Rohanshantil Mistry" userId="13d822b8-9d39-424e-bfc3-291d1baa8658" providerId="ADAL" clId="{0331F87B-2A95-427F-8E86-106C1E95192A}" dt="2024-04-04T16:23:20.510" v="2867" actId="20577"/>
          <ac:spMkLst>
            <pc:docMk/>
            <pc:sldMk cId="213472466" sldId="279"/>
            <ac:spMk id="2" creationId="{BC9164B6-62B1-66A5-558C-6BF69765D069}"/>
          </ac:spMkLst>
        </pc:spChg>
      </pc:sldChg>
      <pc:sldChg chg="delSp add setBg delDesignElem modNotesTx">
        <pc:chgData name="Rohanshantil Mistry" userId="13d822b8-9d39-424e-bfc3-291d1baa8658" providerId="ADAL" clId="{0331F87B-2A95-427F-8E86-106C1E95192A}" dt="2024-04-04T00:53:43.028" v="236" actId="20577"/>
        <pc:sldMkLst>
          <pc:docMk/>
          <pc:sldMk cId="268932201" sldId="281"/>
        </pc:sldMkLst>
        <pc:spChg chg="del">
          <ac:chgData name="Rohanshantil Mistry" userId="13d822b8-9d39-424e-bfc3-291d1baa8658" providerId="ADAL" clId="{0331F87B-2A95-427F-8E86-106C1E95192A}" dt="2024-04-04T00:53:33.160" v="235"/>
          <ac:spMkLst>
            <pc:docMk/>
            <pc:sldMk cId="268932201" sldId="281"/>
            <ac:spMk id="22" creationId="{2659FDB4-FCBE-4A89-B46D-43D4FA54464D}"/>
          </ac:spMkLst>
        </pc:spChg>
        <pc:cxnChg chg="del">
          <ac:chgData name="Rohanshantil Mistry" userId="13d822b8-9d39-424e-bfc3-291d1baa8658" providerId="ADAL" clId="{0331F87B-2A95-427F-8E86-106C1E95192A}" dt="2024-04-04T00:53:33.160" v="235"/>
          <ac:cxnSpMkLst>
            <pc:docMk/>
            <pc:sldMk cId="268932201" sldId="281"/>
            <ac:cxnSpMk id="23" creationId="{C8F51B3F-8331-4E4A-AE96-D47B1006EEAD}"/>
          </ac:cxnSpMkLst>
        </pc:cxnChg>
      </pc:sldChg>
      <pc:sldChg chg="new del">
        <pc:chgData name="Rohanshantil Mistry" userId="13d822b8-9d39-424e-bfc3-291d1baa8658" providerId="ADAL" clId="{0331F87B-2A95-427F-8E86-106C1E95192A}" dt="2024-04-04T00:54:16.637" v="240" actId="2696"/>
        <pc:sldMkLst>
          <pc:docMk/>
          <pc:sldMk cId="1024539852" sldId="282"/>
        </pc:sldMkLst>
      </pc:sldChg>
      <pc:sldChg chg="delSp add setBg delDesignElem modNotesTx">
        <pc:chgData name="Rohanshantil Mistry" userId="13d822b8-9d39-424e-bfc3-291d1baa8658" providerId="ADAL" clId="{0331F87B-2A95-427F-8E86-106C1E95192A}" dt="2024-04-04T17:36:48.715" v="4166" actId="20577"/>
        <pc:sldMkLst>
          <pc:docMk/>
          <pc:sldMk cId="3317690701" sldId="283"/>
        </pc:sldMkLst>
        <pc:spChg chg="del">
          <ac:chgData name="Rohanshantil Mistry" userId="13d822b8-9d39-424e-bfc3-291d1baa8658" providerId="ADAL" clId="{0331F87B-2A95-427F-8E86-106C1E95192A}" dt="2024-04-04T00:54:10.023" v="239"/>
          <ac:spMkLst>
            <pc:docMk/>
            <pc:sldMk cId="3317690701" sldId="283"/>
            <ac:spMk id="16" creationId="{2659FDB4-FCBE-4A89-B46D-43D4FA54464D}"/>
          </ac:spMkLst>
        </pc:spChg>
        <pc:cxnChg chg="del">
          <ac:chgData name="Rohanshantil Mistry" userId="13d822b8-9d39-424e-bfc3-291d1baa8658" providerId="ADAL" clId="{0331F87B-2A95-427F-8E86-106C1E95192A}" dt="2024-04-04T00:54:10.023" v="239"/>
          <ac:cxnSpMkLst>
            <pc:docMk/>
            <pc:sldMk cId="3317690701" sldId="283"/>
            <ac:cxnSpMk id="18" creationId="{C8F51B3F-8331-4E4A-AE96-D47B1006EEAD}"/>
          </ac:cxnSpMkLst>
        </pc:cxnChg>
      </pc:sldChg>
      <pc:sldChg chg="addSp delSp modSp add del mod setBg delDesignElem">
        <pc:chgData name="Rohanshantil Mistry" userId="13d822b8-9d39-424e-bfc3-291d1baa8658" providerId="ADAL" clId="{0331F87B-2A95-427F-8E86-106C1E95192A}" dt="2024-04-04T00:56:41.864" v="263" actId="207"/>
        <pc:sldMkLst>
          <pc:docMk/>
          <pc:sldMk cId="361653736" sldId="284"/>
        </pc:sldMkLst>
        <pc:spChg chg="add mod">
          <ac:chgData name="Rohanshantil Mistry" userId="13d822b8-9d39-424e-bfc3-291d1baa8658" providerId="ADAL" clId="{0331F87B-2A95-427F-8E86-106C1E95192A}" dt="2024-04-04T00:56:41.864" v="263" actId="207"/>
          <ac:spMkLst>
            <pc:docMk/>
            <pc:sldMk cId="361653736" sldId="284"/>
            <ac:spMk id="4" creationId="{0FE1CB15-E35C-1B38-FF5B-98DF8EB31B22}"/>
          </ac:spMkLst>
        </pc:spChg>
        <pc:spChg chg="del">
          <ac:chgData name="Rohanshantil Mistry" userId="13d822b8-9d39-424e-bfc3-291d1baa8658" providerId="ADAL" clId="{0331F87B-2A95-427F-8E86-106C1E95192A}" dt="2024-04-04T00:55:35.922" v="248"/>
          <ac:spMkLst>
            <pc:docMk/>
            <pc:sldMk cId="361653736" sldId="284"/>
            <ac:spMk id="8" creationId="{C05CBC3C-2E5A-4839-8B9B-2E5A6ADF0F58}"/>
          </ac:spMkLst>
        </pc:spChg>
        <pc:spChg chg="del">
          <ac:chgData name="Rohanshantil Mistry" userId="13d822b8-9d39-424e-bfc3-291d1baa8658" providerId="ADAL" clId="{0331F87B-2A95-427F-8E86-106C1E95192A}" dt="2024-04-04T00:55:35.922" v="248"/>
          <ac:spMkLst>
            <pc:docMk/>
            <pc:sldMk cId="361653736" sldId="284"/>
            <ac:spMk id="10" creationId="{827FF362-FC97-4BF5-949B-D4ADFA26E457}"/>
          </ac:spMkLst>
        </pc:spChg>
      </pc:sldChg>
      <pc:sldChg chg="addSp delSp add del setBg delDesignElem">
        <pc:chgData name="Rohanshantil Mistry" userId="13d822b8-9d39-424e-bfc3-291d1baa8658" providerId="ADAL" clId="{0331F87B-2A95-427F-8E86-106C1E95192A}" dt="2024-04-04T00:54:40.933" v="243"/>
        <pc:sldMkLst>
          <pc:docMk/>
          <pc:sldMk cId="2961646335" sldId="284"/>
        </pc:sldMkLst>
        <pc:spChg chg="add del">
          <ac:chgData name="Rohanshantil Mistry" userId="13d822b8-9d39-424e-bfc3-291d1baa8658" providerId="ADAL" clId="{0331F87B-2A95-427F-8E86-106C1E95192A}" dt="2024-04-04T00:54:40.933" v="243"/>
          <ac:spMkLst>
            <pc:docMk/>
            <pc:sldMk cId="2961646335" sldId="284"/>
            <ac:spMk id="16" creationId="{2659FDB4-FCBE-4A89-B46D-43D4FA54464D}"/>
          </ac:spMkLst>
        </pc:spChg>
        <pc:cxnChg chg="add del">
          <ac:chgData name="Rohanshantil Mistry" userId="13d822b8-9d39-424e-bfc3-291d1baa8658" providerId="ADAL" clId="{0331F87B-2A95-427F-8E86-106C1E95192A}" dt="2024-04-04T00:54:40.933" v="243"/>
          <ac:cxnSpMkLst>
            <pc:docMk/>
            <pc:sldMk cId="2961646335" sldId="284"/>
            <ac:cxnSpMk id="18" creationId="{C8F51B3F-8331-4E4A-AE96-D47B1006EEAD}"/>
          </ac:cxnSpMkLst>
        </pc:cxnChg>
      </pc:sldChg>
      <pc:sldChg chg="modSp new del mod">
        <pc:chgData name="Rohanshantil Mistry" userId="13d822b8-9d39-424e-bfc3-291d1baa8658" providerId="ADAL" clId="{0331F87B-2A95-427F-8E86-106C1E95192A}" dt="2024-04-04T01:15:10.262" v="275" actId="2696"/>
        <pc:sldMkLst>
          <pc:docMk/>
          <pc:sldMk cId="2320687095" sldId="285"/>
        </pc:sldMkLst>
        <pc:spChg chg="mod">
          <ac:chgData name="Rohanshantil Mistry" userId="13d822b8-9d39-424e-bfc3-291d1baa8658" providerId="ADAL" clId="{0331F87B-2A95-427F-8E86-106C1E95192A}" dt="2024-04-04T01:14:52.161" v="274" actId="20577"/>
          <ac:spMkLst>
            <pc:docMk/>
            <pc:sldMk cId="2320687095" sldId="285"/>
            <ac:spMk id="2" creationId="{46CA3A79-38BF-E05B-D6F6-7E3D44BA5126}"/>
          </ac:spMkLst>
        </pc:spChg>
      </pc:sldChg>
      <pc:sldChg chg="modSp add mod">
        <pc:chgData name="Rohanshantil Mistry" userId="13d822b8-9d39-424e-bfc3-291d1baa8658" providerId="ADAL" clId="{0331F87B-2A95-427F-8E86-106C1E95192A}" dt="2024-04-18T22:31:39.673" v="4237" actId="12"/>
        <pc:sldMkLst>
          <pc:docMk/>
          <pc:sldMk cId="4134766611" sldId="285"/>
        </pc:sldMkLst>
        <pc:spChg chg="mod">
          <ac:chgData name="Rohanshantil Mistry" userId="13d822b8-9d39-424e-bfc3-291d1baa8658" providerId="ADAL" clId="{0331F87B-2A95-427F-8E86-106C1E95192A}" dt="2024-04-18T22:31:39.673" v="4237" actId="12"/>
          <ac:spMkLst>
            <pc:docMk/>
            <pc:sldMk cId="4134766611" sldId="285"/>
            <ac:spMk id="3" creationId="{6716F04F-DECE-F525-2B6E-F2464E8A665D}"/>
          </ac:spMkLst>
        </pc:spChg>
      </pc:sldChg>
      <pc:sldChg chg="modSp">
        <pc:chgData name="Rohanshantil Mistry" userId="13d822b8-9d39-424e-bfc3-291d1baa8658" providerId="ADAL" clId="{0331F87B-2A95-427F-8E86-106C1E95192A}" dt="2024-04-04T16:08:28.552" v="2845" actId="20577"/>
        <pc:sldMkLst>
          <pc:docMk/>
          <pc:sldMk cId="2793493369" sldId="286"/>
        </pc:sldMkLst>
        <pc:graphicFrameChg chg="mod">
          <ac:chgData name="Rohanshantil Mistry" userId="13d822b8-9d39-424e-bfc3-291d1baa8658" providerId="ADAL" clId="{0331F87B-2A95-427F-8E86-106C1E95192A}" dt="2024-04-04T16:08:28.552" v="2845" actId="20577"/>
          <ac:graphicFrameMkLst>
            <pc:docMk/>
            <pc:sldMk cId="2793493369" sldId="286"/>
            <ac:graphicFrameMk id="5" creationId="{081B5E10-259D-4B0A-E8C5-7EF5A82368E1}"/>
          </ac:graphicFrameMkLst>
        </pc:graphicFrameChg>
      </pc:sldChg>
      <pc:sldChg chg="delSp mod">
        <pc:chgData name="Rohanshantil Mistry" userId="13d822b8-9d39-424e-bfc3-291d1baa8658" providerId="ADAL" clId="{0331F87B-2A95-427F-8E86-106C1E95192A}" dt="2024-04-04T16:17:39.698" v="2865" actId="478"/>
        <pc:sldMkLst>
          <pc:docMk/>
          <pc:sldMk cId="2423808251" sldId="287"/>
        </pc:sldMkLst>
        <pc:spChg chg="del">
          <ac:chgData name="Rohanshantil Mistry" userId="13d822b8-9d39-424e-bfc3-291d1baa8658" providerId="ADAL" clId="{0331F87B-2A95-427F-8E86-106C1E95192A}" dt="2024-04-04T16:17:39.698" v="2865" actId="478"/>
          <ac:spMkLst>
            <pc:docMk/>
            <pc:sldMk cId="2423808251" sldId="287"/>
            <ac:spMk id="3" creationId="{B66B785F-8165-33E1-A2FD-E6E3603B5A38}"/>
          </ac:spMkLst>
        </pc:spChg>
      </pc:sldChg>
      <pc:sldChg chg="modSp">
        <pc:chgData name="Rohanshantil Mistry" userId="13d822b8-9d39-424e-bfc3-291d1baa8658" providerId="ADAL" clId="{0331F87B-2A95-427F-8E86-106C1E95192A}" dt="2024-04-04T17:20:36.569" v="3073" actId="20577"/>
        <pc:sldMkLst>
          <pc:docMk/>
          <pc:sldMk cId="3943640106" sldId="289"/>
        </pc:sldMkLst>
        <pc:graphicFrameChg chg="mod">
          <ac:chgData name="Rohanshantil Mistry" userId="13d822b8-9d39-424e-bfc3-291d1baa8658" providerId="ADAL" clId="{0331F87B-2A95-427F-8E86-106C1E95192A}" dt="2024-04-04T17:20:36.569" v="3073" actId="20577"/>
          <ac:graphicFrameMkLst>
            <pc:docMk/>
            <pc:sldMk cId="3943640106" sldId="289"/>
            <ac:graphicFrameMk id="14" creationId="{4D421F8F-40F6-C382-9679-865FA3040A5B}"/>
          </ac:graphicFrameMkLst>
        </pc:graphicFrameChg>
      </pc:sldChg>
      <pc:sldChg chg="modSp modNotesTx">
        <pc:chgData name="Rohanshantil Mistry" userId="13d822b8-9d39-424e-bfc3-291d1baa8658" providerId="ADAL" clId="{0331F87B-2A95-427F-8E86-106C1E95192A}" dt="2024-04-04T17:33:16.518" v="3601" actId="20577"/>
        <pc:sldMkLst>
          <pc:docMk/>
          <pc:sldMk cId="3748827154" sldId="290"/>
        </pc:sldMkLst>
        <pc:graphicFrameChg chg="mod">
          <ac:chgData name="Rohanshantil Mistry" userId="13d822b8-9d39-424e-bfc3-291d1baa8658" providerId="ADAL" clId="{0331F87B-2A95-427F-8E86-106C1E95192A}" dt="2024-04-04T17:23:28.220" v="3080" actId="20577"/>
          <ac:graphicFrameMkLst>
            <pc:docMk/>
            <pc:sldMk cId="3748827154" sldId="290"/>
            <ac:graphicFrameMk id="14" creationId="{4D421F8F-40F6-C382-9679-865FA3040A5B}"/>
          </ac:graphicFrameMkLst>
        </pc:graphicFrameChg>
      </pc:sldChg>
    </pc:docChg>
  </pc:docChgLst>
  <pc:docChgLst>
    <pc:chgData name="Amankumarnar Bhatu" userId="S::bhat0135@algonquinlive.com::ad073f0b-058d-4c3e-8460-76a6582a277b" providerId="AD" clId="Web-{8B7F8A90-3207-48B9-AE22-A954FFC0D6F5}"/>
    <pc:docChg chg="modSld">
      <pc:chgData name="Amankumarnar Bhatu" userId="S::bhat0135@algonquinlive.com::ad073f0b-058d-4c3e-8460-76a6582a277b" providerId="AD" clId="Web-{8B7F8A90-3207-48B9-AE22-A954FFC0D6F5}" dt="2024-04-04T16:01:54.556" v="133"/>
      <pc:docMkLst>
        <pc:docMk/>
      </pc:docMkLst>
      <pc:sldChg chg="modNotes">
        <pc:chgData name="Amankumarnar Bhatu" userId="S::bhat0135@algonquinlive.com::ad073f0b-058d-4c3e-8460-76a6582a277b" providerId="AD" clId="Web-{8B7F8A90-3207-48B9-AE22-A954FFC0D6F5}" dt="2024-04-04T14:16:26.162" v="18"/>
        <pc:sldMkLst>
          <pc:docMk/>
          <pc:sldMk cId="1886705891" sldId="259"/>
        </pc:sldMkLst>
      </pc:sldChg>
      <pc:sldChg chg="modNotes">
        <pc:chgData name="Amankumarnar Bhatu" userId="S::bhat0135@algonquinlive.com::ad073f0b-058d-4c3e-8460-76a6582a277b" providerId="AD" clId="Web-{8B7F8A90-3207-48B9-AE22-A954FFC0D6F5}" dt="2024-04-04T14:23:24.396" v="80"/>
        <pc:sldMkLst>
          <pc:docMk/>
          <pc:sldMk cId="2107529768" sldId="260"/>
        </pc:sldMkLst>
      </pc:sldChg>
      <pc:sldChg chg="modNotes">
        <pc:chgData name="Amankumarnar Bhatu" userId="S::bhat0135@algonquinlive.com::ad073f0b-058d-4c3e-8460-76a6582a277b" providerId="AD" clId="Web-{8B7F8A90-3207-48B9-AE22-A954FFC0D6F5}" dt="2024-04-04T14:18:52.339" v="69"/>
        <pc:sldMkLst>
          <pc:docMk/>
          <pc:sldMk cId="23607275" sldId="271"/>
        </pc:sldMkLst>
      </pc:sldChg>
      <pc:sldChg chg="modNotes">
        <pc:chgData name="Amankumarnar Bhatu" userId="S::bhat0135@algonquinlive.com::ad073f0b-058d-4c3e-8460-76a6582a277b" providerId="AD" clId="Web-{8B7F8A90-3207-48B9-AE22-A954FFC0D6F5}" dt="2024-04-04T14:20:17.108" v="71"/>
        <pc:sldMkLst>
          <pc:docMk/>
          <pc:sldMk cId="1108648425" sldId="276"/>
        </pc:sldMkLst>
      </pc:sldChg>
      <pc:sldChg chg="modSp modNotes">
        <pc:chgData name="Amankumarnar Bhatu" userId="S::bhat0135@algonquinlive.com::ad073f0b-058d-4c3e-8460-76a6582a277b" providerId="AD" clId="Web-{8B7F8A90-3207-48B9-AE22-A954FFC0D6F5}" dt="2024-04-04T16:01:54.556" v="133"/>
        <pc:sldMkLst>
          <pc:docMk/>
          <pc:sldMk cId="728243981" sldId="278"/>
        </pc:sldMkLst>
        <pc:spChg chg="mod">
          <ac:chgData name="Amankumarnar Bhatu" userId="S::bhat0135@algonquinlive.com::ad073f0b-058d-4c3e-8460-76a6582a277b" providerId="AD" clId="Web-{8B7F8A90-3207-48B9-AE22-A954FFC0D6F5}" dt="2024-04-04T14:10:16.992" v="10" actId="20577"/>
          <ac:spMkLst>
            <pc:docMk/>
            <pc:sldMk cId="728243981" sldId="278"/>
            <ac:spMk id="2" creationId="{79A460C9-2F69-4D0C-2224-4C2856BA4D79}"/>
          </ac:spMkLst>
        </pc:spChg>
      </pc:sldChg>
    </pc:docChg>
  </pc:docChgLst>
  <pc:docChgLst>
    <pc:chgData name="Amankumarnar Bhatu" userId="S::bhat0135@algonquinlive.com::ad073f0b-058d-4c3e-8460-76a6582a277b" providerId="AD" clId="Web-{F402C998-B5D6-4C6D-8AF3-732DAB1525B3}"/>
    <pc:docChg chg="modSld sldOrd">
      <pc:chgData name="Amankumarnar Bhatu" userId="S::bhat0135@algonquinlive.com::ad073f0b-058d-4c3e-8460-76a6582a277b" providerId="AD" clId="Web-{F402C998-B5D6-4C6D-8AF3-732DAB1525B3}" dt="2024-04-04T16:09:24.789" v="32"/>
      <pc:docMkLst>
        <pc:docMk/>
      </pc:docMkLst>
      <pc:sldChg chg="modNotes">
        <pc:chgData name="Amankumarnar Bhatu" userId="S::bhat0135@algonquinlive.com::ad073f0b-058d-4c3e-8460-76a6582a277b" providerId="AD" clId="Web-{F402C998-B5D6-4C6D-8AF3-732DAB1525B3}" dt="2024-04-04T16:09:24.789" v="32"/>
        <pc:sldMkLst>
          <pc:docMk/>
          <pc:sldMk cId="2107529768" sldId="260"/>
        </pc:sldMkLst>
      </pc:sldChg>
      <pc:sldChg chg="ord">
        <pc:chgData name="Amankumarnar Bhatu" userId="S::bhat0135@algonquinlive.com::ad073f0b-058d-4c3e-8460-76a6582a277b" providerId="AD" clId="Web-{F402C998-B5D6-4C6D-8AF3-732DAB1525B3}" dt="2024-04-04T16:07:00.176" v="1"/>
        <pc:sldMkLst>
          <pc:docMk/>
          <pc:sldMk cId="728243981" sldId="278"/>
        </pc:sldMkLst>
      </pc:sldChg>
    </pc:docChg>
  </pc:docChgLst>
  <pc:docChgLst>
    <pc:chgData name="Kathan Patel" userId="S::pate1097@algonquinlive.com::15bf512f-a87f-4a29-b1a2-99b9a917274f" providerId="AD" clId="Web-{86DD75FD-5FBA-48ED-9684-C6C5D6640218}"/>
    <pc:docChg chg="modSld">
      <pc:chgData name="Kathan Patel" userId="S::pate1097@algonquinlive.com::15bf512f-a87f-4a29-b1a2-99b9a917274f" providerId="AD" clId="Web-{86DD75FD-5FBA-48ED-9684-C6C5D6640218}" dt="2024-04-19T16:05:46.658" v="0"/>
      <pc:docMkLst>
        <pc:docMk/>
      </pc:docMkLst>
      <pc:sldChg chg="modSp">
        <pc:chgData name="Kathan Patel" userId="S::pate1097@algonquinlive.com::15bf512f-a87f-4a29-b1a2-99b9a917274f" providerId="AD" clId="Web-{86DD75FD-5FBA-48ED-9684-C6C5D6640218}" dt="2024-04-19T16:05:46.658" v="0"/>
        <pc:sldMkLst>
          <pc:docMk/>
          <pc:sldMk cId="644479971" sldId="262"/>
        </pc:sldMkLst>
        <pc:graphicFrameChg chg="modGraphic">
          <ac:chgData name="Kathan Patel" userId="S::pate1097@algonquinlive.com::15bf512f-a87f-4a29-b1a2-99b9a917274f" providerId="AD" clId="Web-{86DD75FD-5FBA-48ED-9684-C6C5D6640218}" dt="2024-04-19T16:05:46.658" v="0"/>
          <ac:graphicFrameMkLst>
            <pc:docMk/>
            <pc:sldMk cId="644479971" sldId="262"/>
            <ac:graphicFrameMk id="9" creationId="{C529BE76-AEB9-9942-2A77-D36A3356F16E}"/>
          </ac:graphicFrameMkLst>
        </pc:graphicFrameChg>
      </pc:sldChg>
    </pc:docChg>
  </pc:docChgLst>
  <pc:docChgLst>
    <pc:chgData name="Tanayjatinbh Shah" userId="S::shah0323@algonquinlive.com::8663951c-838b-4b70-b8e3-b0624b5f92a2" providerId="AD" clId="Web-{1C493F18-DEB4-409C-834B-C5A4D3009696}"/>
    <pc:docChg chg="modSld">
      <pc:chgData name="Tanayjatinbh Shah" userId="S::shah0323@algonquinlive.com::8663951c-838b-4b70-b8e3-b0624b5f92a2" providerId="AD" clId="Web-{1C493F18-DEB4-409C-834B-C5A4D3009696}" dt="2024-04-04T15:57:57.578" v="14" actId="20577"/>
      <pc:docMkLst>
        <pc:docMk/>
      </pc:docMkLst>
      <pc:sldChg chg="modSp">
        <pc:chgData name="Tanayjatinbh Shah" userId="S::shah0323@algonquinlive.com::8663951c-838b-4b70-b8e3-b0624b5f92a2" providerId="AD" clId="Web-{1C493F18-DEB4-409C-834B-C5A4D3009696}" dt="2024-04-04T15:57:57.578" v="14" actId="20577"/>
        <pc:sldMkLst>
          <pc:docMk/>
          <pc:sldMk cId="728243981" sldId="278"/>
        </pc:sldMkLst>
        <pc:graphicFrameChg chg="modGraphic">
          <ac:chgData name="Tanayjatinbh Shah" userId="S::shah0323@algonquinlive.com::8663951c-838b-4b70-b8e3-b0624b5f92a2" providerId="AD" clId="Web-{1C493F18-DEB4-409C-834B-C5A4D3009696}" dt="2024-04-04T15:57:57.578" v="14" actId="20577"/>
          <ac:graphicFrameMkLst>
            <pc:docMk/>
            <pc:sldMk cId="728243981" sldId="278"/>
            <ac:graphicFrameMk id="18" creationId="{7E7E7FA8-3676-1A66-06E7-CCA91BB6BC20}"/>
          </ac:graphicFrameMkLst>
        </pc:graphicFrameChg>
      </pc:sldChg>
      <pc:sldChg chg="modSp">
        <pc:chgData name="Tanayjatinbh Shah" userId="S::shah0323@algonquinlive.com::8663951c-838b-4b70-b8e3-b0624b5f92a2" providerId="AD" clId="Web-{1C493F18-DEB4-409C-834B-C5A4D3009696}" dt="2024-04-04T15:57:10.234" v="7" actId="20577"/>
        <pc:sldMkLst>
          <pc:docMk/>
          <pc:sldMk cId="213472466" sldId="279"/>
        </pc:sldMkLst>
        <pc:graphicFrameChg chg="modGraphic">
          <ac:chgData name="Tanayjatinbh Shah" userId="S::shah0323@algonquinlive.com::8663951c-838b-4b70-b8e3-b0624b5f92a2" providerId="AD" clId="Web-{1C493F18-DEB4-409C-834B-C5A4D3009696}" dt="2024-04-04T15:57:10.234" v="7" actId="20577"/>
          <ac:graphicFrameMkLst>
            <pc:docMk/>
            <pc:sldMk cId="213472466" sldId="279"/>
            <ac:graphicFrameMk id="10" creationId="{DC0C2655-5D6D-19D0-A48B-74A662710D26}"/>
          </ac:graphicFrameMkLst>
        </pc:graphicFrameChg>
      </pc:sldChg>
      <pc:sldChg chg="addSp delSp modSp mod setBg">
        <pc:chgData name="Tanayjatinbh Shah" userId="S::shah0323@algonquinlive.com::8663951c-838b-4b70-b8e3-b0624b5f92a2" providerId="AD" clId="Web-{1C493F18-DEB4-409C-834B-C5A4D3009696}" dt="2024-04-04T15:55:37.482" v="1"/>
        <pc:sldMkLst>
          <pc:docMk/>
          <pc:sldMk cId="2793493369" sldId="286"/>
        </pc:sldMkLst>
        <pc:spChg chg="mod">
          <ac:chgData name="Tanayjatinbh Shah" userId="S::shah0323@algonquinlive.com::8663951c-838b-4b70-b8e3-b0624b5f92a2" providerId="AD" clId="Web-{1C493F18-DEB4-409C-834B-C5A4D3009696}" dt="2024-04-04T15:55:37.482" v="1"/>
          <ac:spMkLst>
            <pc:docMk/>
            <pc:sldMk cId="2793493369" sldId="286"/>
            <ac:spMk id="2" creationId="{537EE7BB-0211-4C5D-4FE7-3008EC6EA970}"/>
          </ac:spMkLst>
        </pc:spChg>
        <pc:spChg chg="del mod">
          <ac:chgData name="Tanayjatinbh Shah" userId="S::shah0323@algonquinlive.com::8663951c-838b-4b70-b8e3-b0624b5f92a2" providerId="AD" clId="Web-{1C493F18-DEB4-409C-834B-C5A4D3009696}" dt="2024-04-04T15:55:37.482" v="1"/>
          <ac:spMkLst>
            <pc:docMk/>
            <pc:sldMk cId="2793493369" sldId="286"/>
            <ac:spMk id="3" creationId="{A95E5449-D3B4-D1A5-C91C-E428456CAEE3}"/>
          </ac:spMkLst>
        </pc:spChg>
        <pc:spChg chg="add">
          <ac:chgData name="Tanayjatinbh Shah" userId="S::shah0323@algonquinlive.com::8663951c-838b-4b70-b8e3-b0624b5f92a2" providerId="AD" clId="Web-{1C493F18-DEB4-409C-834B-C5A4D3009696}" dt="2024-04-04T15:55:37.482" v="1"/>
          <ac:spMkLst>
            <pc:docMk/>
            <pc:sldMk cId="2793493369" sldId="286"/>
            <ac:spMk id="9" creationId="{BACC6370-2D7E-4714-9D71-7542949D7D5D}"/>
          </ac:spMkLst>
        </pc:spChg>
        <pc:spChg chg="add">
          <ac:chgData name="Tanayjatinbh Shah" userId="S::shah0323@algonquinlive.com::8663951c-838b-4b70-b8e3-b0624b5f92a2" providerId="AD" clId="Web-{1C493F18-DEB4-409C-834B-C5A4D3009696}" dt="2024-04-04T15:55:37.482" v="1"/>
          <ac:spMkLst>
            <pc:docMk/>
            <pc:sldMk cId="2793493369" sldId="286"/>
            <ac:spMk id="11" creationId="{F68B3F68-107C-434F-AA38-110D5EA91B85}"/>
          </ac:spMkLst>
        </pc:spChg>
        <pc:spChg chg="add">
          <ac:chgData name="Tanayjatinbh Shah" userId="S::shah0323@algonquinlive.com::8663951c-838b-4b70-b8e3-b0624b5f92a2" providerId="AD" clId="Web-{1C493F18-DEB4-409C-834B-C5A4D3009696}" dt="2024-04-04T15:55:37.482" v="1"/>
          <ac:spMkLst>
            <pc:docMk/>
            <pc:sldMk cId="2793493369" sldId="286"/>
            <ac:spMk id="13" creationId="{AAD0DBB9-1A4B-4391-81D4-CB19F9AB918A}"/>
          </ac:spMkLst>
        </pc:spChg>
        <pc:spChg chg="add">
          <ac:chgData name="Tanayjatinbh Shah" userId="S::shah0323@algonquinlive.com::8663951c-838b-4b70-b8e3-b0624b5f92a2" providerId="AD" clId="Web-{1C493F18-DEB4-409C-834B-C5A4D3009696}" dt="2024-04-04T15:55:37.482" v="1"/>
          <ac:spMkLst>
            <pc:docMk/>
            <pc:sldMk cId="2793493369" sldId="286"/>
            <ac:spMk id="15" creationId="{063BBA22-50EA-4C4D-BE05-F1CE4E63AA56}"/>
          </ac:spMkLst>
        </pc:spChg>
        <pc:graphicFrameChg chg="add">
          <ac:chgData name="Tanayjatinbh Shah" userId="S::shah0323@algonquinlive.com::8663951c-838b-4b70-b8e3-b0624b5f92a2" providerId="AD" clId="Web-{1C493F18-DEB4-409C-834B-C5A4D3009696}" dt="2024-04-04T15:55:37.482" v="1"/>
          <ac:graphicFrameMkLst>
            <pc:docMk/>
            <pc:sldMk cId="2793493369" sldId="286"/>
            <ac:graphicFrameMk id="5" creationId="{081B5E10-259D-4B0A-E8C5-7EF5A82368E1}"/>
          </ac:graphicFrameMkLst>
        </pc:graphicFrameChg>
      </pc:sldChg>
    </pc:docChg>
  </pc:docChgLst>
  <pc:docChgLst>
    <pc:chgData name="Amankumarnar Bhatu" userId="ad073f0b-058d-4c3e-8460-76a6582a277b" providerId="ADAL" clId="{5F4DFD8A-3EAA-4C58-BF89-F76429964022}"/>
    <pc:docChg chg="custSel modSld sldOrd">
      <pc:chgData name="Amankumarnar Bhatu" userId="ad073f0b-058d-4c3e-8460-76a6582a277b" providerId="ADAL" clId="{5F4DFD8A-3EAA-4C58-BF89-F76429964022}" dt="2024-04-04T17:38:33.705" v="76"/>
      <pc:docMkLst>
        <pc:docMk/>
      </pc:docMkLst>
      <pc:sldChg chg="modTransition">
        <pc:chgData name="Amankumarnar Bhatu" userId="ad073f0b-058d-4c3e-8460-76a6582a277b" providerId="ADAL" clId="{5F4DFD8A-3EAA-4C58-BF89-F76429964022}" dt="2024-04-04T17:38:33.705" v="76"/>
        <pc:sldMkLst>
          <pc:docMk/>
          <pc:sldMk cId="1817901619" sldId="256"/>
        </pc:sldMkLst>
      </pc:sldChg>
      <pc:sldChg chg="modSp ord modNotesTx">
        <pc:chgData name="Amankumarnar Bhatu" userId="ad073f0b-058d-4c3e-8460-76a6582a277b" providerId="ADAL" clId="{5F4DFD8A-3EAA-4C58-BF89-F76429964022}" dt="2024-04-04T16:43:51.729" v="31"/>
        <pc:sldMkLst>
          <pc:docMk/>
          <pc:sldMk cId="2107529768" sldId="260"/>
        </pc:sldMkLst>
        <pc:graphicFrameChg chg="mod">
          <ac:chgData name="Amankumarnar Bhatu" userId="ad073f0b-058d-4c3e-8460-76a6582a277b" providerId="ADAL" clId="{5F4DFD8A-3EAA-4C58-BF89-F76429964022}" dt="2024-04-04T16:39:26.886" v="20" actId="20577"/>
          <ac:graphicFrameMkLst>
            <pc:docMk/>
            <pc:sldMk cId="2107529768" sldId="260"/>
            <ac:graphicFrameMk id="23" creationId="{3602DA19-DB79-E50F-2298-63DF5AA8FEA4}"/>
          </ac:graphicFrameMkLst>
        </pc:graphicFrameChg>
      </pc:sldChg>
      <pc:sldChg chg="modSp mod ord">
        <pc:chgData name="Amankumarnar Bhatu" userId="ad073f0b-058d-4c3e-8460-76a6582a277b" providerId="ADAL" clId="{5F4DFD8A-3EAA-4C58-BF89-F76429964022}" dt="2024-04-04T16:55:58.835" v="56" actId="20577"/>
        <pc:sldMkLst>
          <pc:docMk/>
          <pc:sldMk cId="950517001" sldId="272"/>
        </pc:sldMkLst>
        <pc:spChg chg="mod">
          <ac:chgData name="Amankumarnar Bhatu" userId="ad073f0b-058d-4c3e-8460-76a6582a277b" providerId="ADAL" clId="{5F4DFD8A-3EAA-4C58-BF89-F76429964022}" dt="2024-04-04T16:55:58.835" v="56" actId="20577"/>
          <ac:spMkLst>
            <pc:docMk/>
            <pc:sldMk cId="950517001" sldId="272"/>
            <ac:spMk id="2" creationId="{B0A8637A-5A71-391B-3173-57B87A3EAEC2}"/>
          </ac:spMkLst>
        </pc:spChg>
      </pc:sldChg>
      <pc:sldChg chg="modSp ord">
        <pc:chgData name="Amankumarnar Bhatu" userId="ad073f0b-058d-4c3e-8460-76a6582a277b" providerId="ADAL" clId="{5F4DFD8A-3EAA-4C58-BF89-F76429964022}" dt="2024-04-04T16:45:05.290" v="39"/>
        <pc:sldMkLst>
          <pc:docMk/>
          <pc:sldMk cId="2178218611" sldId="277"/>
        </pc:sldMkLst>
        <pc:graphicFrameChg chg="mod">
          <ac:chgData name="Amankumarnar Bhatu" userId="ad073f0b-058d-4c3e-8460-76a6582a277b" providerId="ADAL" clId="{5F4DFD8A-3EAA-4C58-BF89-F76429964022}" dt="2024-04-04T16:45:05.290" v="39"/>
          <ac:graphicFrameMkLst>
            <pc:docMk/>
            <pc:sldMk cId="2178218611" sldId="277"/>
            <ac:graphicFrameMk id="33" creationId="{16D155EB-4A74-EF83-A045-FE983D5D554E}"/>
          </ac:graphicFrameMkLst>
        </pc:graphicFrameChg>
      </pc:sldChg>
      <pc:sldChg chg="modSp mod">
        <pc:chgData name="Amankumarnar Bhatu" userId="ad073f0b-058d-4c3e-8460-76a6582a277b" providerId="ADAL" clId="{5F4DFD8A-3EAA-4C58-BF89-F76429964022}" dt="2024-04-04T16:14:04.034" v="1" actId="27636"/>
        <pc:sldMkLst>
          <pc:docMk/>
          <pc:sldMk cId="213472466" sldId="279"/>
        </pc:sldMkLst>
        <pc:spChg chg="mod">
          <ac:chgData name="Amankumarnar Bhatu" userId="ad073f0b-058d-4c3e-8460-76a6582a277b" providerId="ADAL" clId="{5F4DFD8A-3EAA-4C58-BF89-F76429964022}" dt="2024-04-04T16:14:04.034" v="1" actId="27636"/>
          <ac:spMkLst>
            <pc:docMk/>
            <pc:sldMk cId="213472466" sldId="279"/>
            <ac:spMk id="2" creationId="{BC9164B6-62B1-66A5-558C-6BF69765D069}"/>
          </ac:spMkLst>
        </pc:spChg>
      </pc:sldChg>
    </pc:docChg>
  </pc:docChgLst>
  <pc:docChgLst>
    <pc:chgData name="Tanayjatinbh Shah" userId="S::shah0323@algonquinlive.com::8663951c-838b-4b70-b8e3-b0624b5f92a2" providerId="AD" clId="Web-{2096CF8E-985F-4292-B1EA-8D4F24332487}"/>
    <pc:docChg chg="addSld modSld">
      <pc:chgData name="Tanayjatinbh Shah" userId="S::shah0323@algonquinlive.com::8663951c-838b-4b70-b8e3-b0624b5f92a2" providerId="AD" clId="Web-{2096CF8E-985F-4292-B1EA-8D4F24332487}" dt="2024-04-04T15:53:40.975" v="8" actId="20577"/>
      <pc:docMkLst>
        <pc:docMk/>
      </pc:docMkLst>
      <pc:sldChg chg="modSp">
        <pc:chgData name="Tanayjatinbh Shah" userId="S::shah0323@algonquinlive.com::8663951c-838b-4b70-b8e3-b0624b5f92a2" providerId="AD" clId="Web-{2096CF8E-985F-4292-B1EA-8D4F24332487}" dt="2024-04-04T15:52:57.724" v="0" actId="1076"/>
        <pc:sldMkLst>
          <pc:docMk/>
          <pc:sldMk cId="213472466" sldId="279"/>
        </pc:sldMkLst>
        <pc:spChg chg="mod">
          <ac:chgData name="Tanayjatinbh Shah" userId="S::shah0323@algonquinlive.com::8663951c-838b-4b70-b8e3-b0624b5f92a2" providerId="AD" clId="Web-{2096CF8E-985F-4292-B1EA-8D4F24332487}" dt="2024-04-04T15:52:57.724" v="0" actId="1076"/>
          <ac:spMkLst>
            <pc:docMk/>
            <pc:sldMk cId="213472466" sldId="279"/>
            <ac:spMk id="2" creationId="{BC9164B6-62B1-66A5-558C-6BF69765D069}"/>
          </ac:spMkLst>
        </pc:spChg>
      </pc:sldChg>
      <pc:sldChg chg="modSp new">
        <pc:chgData name="Tanayjatinbh Shah" userId="S::shah0323@algonquinlive.com::8663951c-838b-4b70-b8e3-b0624b5f92a2" providerId="AD" clId="Web-{2096CF8E-985F-4292-B1EA-8D4F24332487}" dt="2024-04-04T15:53:40.975" v="8" actId="20577"/>
        <pc:sldMkLst>
          <pc:docMk/>
          <pc:sldMk cId="2793493369" sldId="286"/>
        </pc:sldMkLst>
        <pc:spChg chg="mod">
          <ac:chgData name="Tanayjatinbh Shah" userId="S::shah0323@algonquinlive.com::8663951c-838b-4b70-b8e3-b0624b5f92a2" providerId="AD" clId="Web-{2096CF8E-985F-4292-B1EA-8D4F24332487}" dt="2024-04-04T15:53:40.975" v="8" actId="20577"/>
          <ac:spMkLst>
            <pc:docMk/>
            <pc:sldMk cId="2793493369" sldId="286"/>
            <ac:spMk id="2" creationId="{537EE7BB-0211-4C5D-4FE7-3008EC6EA970}"/>
          </ac:spMkLst>
        </pc:spChg>
      </pc:sldChg>
    </pc:docChg>
  </pc:docChgLst>
  <pc:docChgLst>
    <pc:chgData name="Rishabhbhara Panchal" userId="fc00b0b7-c6aa-4fd4-a143-36fb3c3ca48d" providerId="ADAL" clId="{0D819798-FBA0-4647-9264-41F0ED8FACAB}"/>
    <pc:docChg chg="undo custSel addSld delSld modSld sldOrd">
      <pc:chgData name="Rishabhbhara Panchal" userId="fc00b0b7-c6aa-4fd4-a143-36fb3c3ca48d" providerId="ADAL" clId="{0D819798-FBA0-4647-9264-41F0ED8FACAB}" dt="2024-04-04T18:00:22.663" v="207" actId="26606"/>
      <pc:docMkLst>
        <pc:docMk/>
      </pc:docMkLst>
      <pc:sldChg chg="modSp">
        <pc:chgData name="Rishabhbhara Panchal" userId="fc00b0b7-c6aa-4fd4-a143-36fb3c3ca48d" providerId="ADAL" clId="{0D819798-FBA0-4647-9264-41F0ED8FACAB}" dt="2024-04-04T17:46:46.503" v="198" actId="20577"/>
        <pc:sldMkLst>
          <pc:docMk/>
          <pc:sldMk cId="2344448264" sldId="257"/>
        </pc:sldMkLst>
        <pc:graphicFrameChg chg="mod">
          <ac:chgData name="Rishabhbhara Panchal" userId="fc00b0b7-c6aa-4fd4-a143-36fb3c3ca48d" providerId="ADAL" clId="{0D819798-FBA0-4647-9264-41F0ED8FACAB}" dt="2024-04-04T17:46:46.503" v="198" actId="20577"/>
          <ac:graphicFrameMkLst>
            <pc:docMk/>
            <pc:sldMk cId="2344448264" sldId="257"/>
            <ac:graphicFrameMk id="62" creationId="{4CBFBE5D-2BD4-34E3-640D-83EAC72F33C9}"/>
          </ac:graphicFrameMkLst>
        </pc:graphicFrameChg>
      </pc:sldChg>
      <pc:sldChg chg="modSp mod">
        <pc:chgData name="Rishabhbhara Panchal" userId="fc00b0b7-c6aa-4fd4-a143-36fb3c3ca48d" providerId="ADAL" clId="{0D819798-FBA0-4647-9264-41F0ED8FACAB}" dt="2024-04-04T18:00:22.663" v="207" actId="26606"/>
        <pc:sldMkLst>
          <pc:docMk/>
          <pc:sldMk cId="2107529768" sldId="260"/>
        </pc:sldMkLst>
        <pc:spChg chg="mod">
          <ac:chgData name="Rishabhbhara Panchal" userId="fc00b0b7-c6aa-4fd4-a143-36fb3c3ca48d" providerId="ADAL" clId="{0D819798-FBA0-4647-9264-41F0ED8FACAB}" dt="2024-04-04T17:59:45.226" v="200" actId="255"/>
          <ac:spMkLst>
            <pc:docMk/>
            <pc:sldMk cId="2107529768" sldId="260"/>
            <ac:spMk id="2" creationId="{5EB61666-47F7-62EA-8A15-7A245517F617}"/>
          </ac:spMkLst>
        </pc:spChg>
        <pc:graphicFrameChg chg="mod modGraphic">
          <ac:chgData name="Rishabhbhara Panchal" userId="fc00b0b7-c6aa-4fd4-a143-36fb3c3ca48d" providerId="ADAL" clId="{0D819798-FBA0-4647-9264-41F0ED8FACAB}" dt="2024-04-04T18:00:22.663" v="207" actId="26606"/>
          <ac:graphicFrameMkLst>
            <pc:docMk/>
            <pc:sldMk cId="2107529768" sldId="260"/>
            <ac:graphicFrameMk id="23" creationId="{3602DA19-DB79-E50F-2298-63DF5AA8FEA4}"/>
          </ac:graphicFrameMkLst>
        </pc:graphicFrameChg>
      </pc:sldChg>
      <pc:sldChg chg="modSp del mod">
        <pc:chgData name="Rishabhbhara Panchal" userId="fc00b0b7-c6aa-4fd4-a143-36fb3c3ca48d" providerId="ADAL" clId="{0D819798-FBA0-4647-9264-41F0ED8FACAB}" dt="2024-04-04T17:42:39.182" v="136" actId="47"/>
        <pc:sldMkLst>
          <pc:docMk/>
          <pc:sldMk cId="161191858" sldId="261"/>
        </pc:sldMkLst>
        <pc:spChg chg="mod">
          <ac:chgData name="Rishabhbhara Panchal" userId="fc00b0b7-c6aa-4fd4-a143-36fb3c3ca48d" providerId="ADAL" clId="{0D819798-FBA0-4647-9264-41F0ED8FACAB}" dt="2024-04-04T17:30:16.371" v="8" actId="1076"/>
          <ac:spMkLst>
            <pc:docMk/>
            <pc:sldMk cId="161191858" sldId="261"/>
            <ac:spMk id="21" creationId="{350FB5CB-C0BB-F476-7AD5-8B5CD67D9F13}"/>
          </ac:spMkLst>
        </pc:spChg>
        <pc:grpChg chg="mod">
          <ac:chgData name="Rishabhbhara Panchal" userId="fc00b0b7-c6aa-4fd4-a143-36fb3c3ca48d" providerId="ADAL" clId="{0D819798-FBA0-4647-9264-41F0ED8FACAB}" dt="2024-04-04T17:30:19.608" v="9" actId="1076"/>
          <ac:grpSpMkLst>
            <pc:docMk/>
            <pc:sldMk cId="161191858" sldId="261"/>
            <ac:grpSpMk id="22" creationId="{CCD7B405-B5AA-CE5C-7A2E-33A4BD4E114C}"/>
          </ac:grpSpMkLst>
        </pc:grpChg>
      </pc:sldChg>
      <pc:sldChg chg="addSp delSp modSp mod">
        <pc:chgData name="Rishabhbhara Panchal" userId="fc00b0b7-c6aa-4fd4-a143-36fb3c3ca48d" providerId="ADAL" clId="{0D819798-FBA0-4647-9264-41F0ED8FACAB}" dt="2024-04-04T17:29:08.806" v="7" actId="313"/>
        <pc:sldMkLst>
          <pc:docMk/>
          <pc:sldMk cId="644479971" sldId="262"/>
        </pc:sldMkLst>
        <pc:spChg chg="mod">
          <ac:chgData name="Rishabhbhara Panchal" userId="fc00b0b7-c6aa-4fd4-a143-36fb3c3ca48d" providerId="ADAL" clId="{0D819798-FBA0-4647-9264-41F0ED8FACAB}" dt="2024-04-04T17:29:08.806" v="7" actId="313"/>
          <ac:spMkLst>
            <pc:docMk/>
            <pc:sldMk cId="644479971" sldId="262"/>
            <ac:spMk id="2" creationId="{E6E5BF1D-43C9-0673-754F-012C331BBBE5}"/>
          </ac:spMkLst>
        </pc:spChg>
        <pc:spChg chg="del">
          <ac:chgData name="Rishabhbhara Panchal" userId="fc00b0b7-c6aa-4fd4-a143-36fb3c3ca48d" providerId="ADAL" clId="{0D819798-FBA0-4647-9264-41F0ED8FACAB}" dt="2024-04-04T17:28:49.289" v="4" actId="26606"/>
          <ac:spMkLst>
            <pc:docMk/>
            <pc:sldMk cId="644479971" sldId="262"/>
            <ac:spMk id="14" creationId="{E5F17139-31EE-46AC-B04F-DBBD852DD6CB}"/>
          </ac:spMkLst>
        </pc:spChg>
        <pc:spChg chg="del">
          <ac:chgData name="Rishabhbhara Panchal" userId="fc00b0b7-c6aa-4fd4-a143-36fb3c3ca48d" providerId="ADAL" clId="{0D819798-FBA0-4647-9264-41F0ED8FACAB}" dt="2024-04-04T17:28:49.289" v="4" actId="26606"/>
          <ac:spMkLst>
            <pc:docMk/>
            <pc:sldMk cId="644479971" sldId="262"/>
            <ac:spMk id="16" creationId="{AAD42DD4-86F6-4FD2-869F-32D35E310CF6}"/>
          </ac:spMkLst>
        </pc:spChg>
        <pc:spChg chg="del">
          <ac:chgData name="Rishabhbhara Panchal" userId="fc00b0b7-c6aa-4fd4-a143-36fb3c3ca48d" providerId="ADAL" clId="{0D819798-FBA0-4647-9264-41F0ED8FACAB}" dt="2024-04-04T17:28:49.289" v="4" actId="26606"/>
          <ac:spMkLst>
            <pc:docMk/>
            <pc:sldMk cId="644479971" sldId="262"/>
            <ac:spMk id="18" creationId="{4C36B8C5-0DEB-41B5-911D-572E2E835E3C}"/>
          </ac:spMkLst>
        </pc:spChg>
        <pc:spChg chg="del">
          <ac:chgData name="Rishabhbhara Panchal" userId="fc00b0b7-c6aa-4fd4-a143-36fb3c3ca48d" providerId="ADAL" clId="{0D819798-FBA0-4647-9264-41F0ED8FACAB}" dt="2024-04-04T17:28:49.289" v="4" actId="26606"/>
          <ac:spMkLst>
            <pc:docMk/>
            <pc:sldMk cId="644479971" sldId="262"/>
            <ac:spMk id="20" creationId="{B5DC987A-A8C7-4C23-9BF5-33E9F6F21DCB}"/>
          </ac:spMkLst>
        </pc:spChg>
        <pc:spChg chg="del">
          <ac:chgData name="Rishabhbhara Panchal" userId="fc00b0b7-c6aa-4fd4-a143-36fb3c3ca48d" providerId="ADAL" clId="{0D819798-FBA0-4647-9264-41F0ED8FACAB}" dt="2024-04-04T17:28:49.289" v="4" actId="26606"/>
          <ac:spMkLst>
            <pc:docMk/>
            <pc:sldMk cId="644479971" sldId="262"/>
            <ac:spMk id="22" creationId="{F213F2CF-C6DF-4CE1-A6F0-E3B1BFBB0B23}"/>
          </ac:spMkLst>
        </pc:spChg>
        <pc:spChg chg="del">
          <ac:chgData name="Rishabhbhara Panchal" userId="fc00b0b7-c6aa-4fd4-a143-36fb3c3ca48d" providerId="ADAL" clId="{0D819798-FBA0-4647-9264-41F0ED8FACAB}" dt="2024-04-04T17:28:49.289" v="4" actId="26606"/>
          <ac:spMkLst>
            <pc:docMk/>
            <pc:sldMk cId="644479971" sldId="262"/>
            <ac:spMk id="24" creationId="{84325C15-4820-4911-B66E-A5F917CFAE58}"/>
          </ac:spMkLst>
        </pc:spChg>
        <pc:spChg chg="add">
          <ac:chgData name="Rishabhbhara Panchal" userId="fc00b0b7-c6aa-4fd4-a143-36fb3c3ca48d" providerId="ADAL" clId="{0D819798-FBA0-4647-9264-41F0ED8FACAB}" dt="2024-04-04T17:28:49.289" v="4" actId="26606"/>
          <ac:spMkLst>
            <pc:docMk/>
            <pc:sldMk cId="644479971" sldId="262"/>
            <ac:spMk id="29" creationId="{51F77B6A-7F53-4B28-B73D-C8CC899AB221}"/>
          </ac:spMkLst>
        </pc:spChg>
        <pc:spChg chg="add">
          <ac:chgData name="Rishabhbhara Panchal" userId="fc00b0b7-c6aa-4fd4-a143-36fb3c3ca48d" providerId="ADAL" clId="{0D819798-FBA0-4647-9264-41F0ED8FACAB}" dt="2024-04-04T17:28:49.289" v="4" actId="26606"/>
          <ac:spMkLst>
            <pc:docMk/>
            <pc:sldMk cId="644479971" sldId="262"/>
            <ac:spMk id="35" creationId="{F6E412EF-CF39-4C25-85B0-DB30B1B0A8C4}"/>
          </ac:spMkLst>
        </pc:spChg>
        <pc:spChg chg="add">
          <ac:chgData name="Rishabhbhara Panchal" userId="fc00b0b7-c6aa-4fd4-a143-36fb3c3ca48d" providerId="ADAL" clId="{0D819798-FBA0-4647-9264-41F0ED8FACAB}" dt="2024-04-04T17:28:49.289" v="4" actId="26606"/>
          <ac:spMkLst>
            <pc:docMk/>
            <pc:sldMk cId="644479971" sldId="262"/>
            <ac:spMk id="37" creationId="{E8DA6235-17F2-4C9E-88C6-C5D38D8D3C03}"/>
          </ac:spMkLst>
        </pc:spChg>
        <pc:spChg chg="add">
          <ac:chgData name="Rishabhbhara Panchal" userId="fc00b0b7-c6aa-4fd4-a143-36fb3c3ca48d" providerId="ADAL" clId="{0D819798-FBA0-4647-9264-41F0ED8FACAB}" dt="2024-04-04T17:28:49.289" v="4" actId="26606"/>
          <ac:spMkLst>
            <pc:docMk/>
            <pc:sldMk cId="644479971" sldId="262"/>
            <ac:spMk id="39" creationId="{B55DEF71-1741-4489-8E77-46FC5BAA66E2}"/>
          </ac:spMkLst>
        </pc:spChg>
        <pc:spChg chg="add">
          <ac:chgData name="Rishabhbhara Panchal" userId="fc00b0b7-c6aa-4fd4-a143-36fb3c3ca48d" providerId="ADAL" clId="{0D819798-FBA0-4647-9264-41F0ED8FACAB}" dt="2024-04-04T17:28:49.289" v="4" actId="26606"/>
          <ac:spMkLst>
            <pc:docMk/>
            <pc:sldMk cId="644479971" sldId="262"/>
            <ac:spMk id="41" creationId="{82347B6D-A7CC-48EB-861F-917D0D61E3EA}"/>
          </ac:spMkLst>
        </pc:spChg>
        <pc:spChg chg="add">
          <ac:chgData name="Rishabhbhara Panchal" userId="fc00b0b7-c6aa-4fd4-a143-36fb3c3ca48d" providerId="ADAL" clId="{0D819798-FBA0-4647-9264-41F0ED8FACAB}" dt="2024-04-04T17:28:49.289" v="4" actId="26606"/>
          <ac:spMkLst>
            <pc:docMk/>
            <pc:sldMk cId="644479971" sldId="262"/>
            <ac:spMk id="43" creationId="{A7A0A46D-CC9B-4E32-870A-7BC2DF940144}"/>
          </ac:spMkLst>
        </pc:spChg>
        <pc:spChg chg="add">
          <ac:chgData name="Rishabhbhara Panchal" userId="fc00b0b7-c6aa-4fd4-a143-36fb3c3ca48d" providerId="ADAL" clId="{0D819798-FBA0-4647-9264-41F0ED8FACAB}" dt="2024-04-04T17:28:49.289" v="4" actId="26606"/>
          <ac:spMkLst>
            <pc:docMk/>
            <pc:sldMk cId="644479971" sldId="262"/>
            <ac:spMk id="45" creationId="{9178722E-1BD0-427E-BAAE-4F206DAB5818}"/>
          </ac:spMkLst>
        </pc:spChg>
        <pc:spChg chg="add">
          <ac:chgData name="Rishabhbhara Panchal" userId="fc00b0b7-c6aa-4fd4-a143-36fb3c3ca48d" providerId="ADAL" clId="{0D819798-FBA0-4647-9264-41F0ED8FACAB}" dt="2024-04-04T17:28:49.289" v="4" actId="26606"/>
          <ac:spMkLst>
            <pc:docMk/>
            <pc:sldMk cId="644479971" sldId="262"/>
            <ac:spMk id="47" creationId="{A753B935-E3DD-466D-BFAC-68E0BE02D092}"/>
          </ac:spMkLst>
        </pc:spChg>
        <pc:spChg chg="add">
          <ac:chgData name="Rishabhbhara Panchal" userId="fc00b0b7-c6aa-4fd4-a143-36fb3c3ca48d" providerId="ADAL" clId="{0D819798-FBA0-4647-9264-41F0ED8FACAB}" dt="2024-04-04T17:28:49.289" v="4" actId="26606"/>
          <ac:spMkLst>
            <pc:docMk/>
            <pc:sldMk cId="644479971" sldId="262"/>
            <ac:spMk id="49" creationId="{FB034F26-4148-4B59-B493-14D7A9A8BAA9}"/>
          </ac:spMkLst>
        </pc:spChg>
        <pc:grpChg chg="add">
          <ac:chgData name="Rishabhbhara Panchal" userId="fc00b0b7-c6aa-4fd4-a143-36fb3c3ca48d" providerId="ADAL" clId="{0D819798-FBA0-4647-9264-41F0ED8FACAB}" dt="2024-04-04T17:28:49.289" v="4" actId="26606"/>
          <ac:grpSpMkLst>
            <pc:docMk/>
            <pc:sldMk cId="644479971" sldId="262"/>
            <ac:grpSpMk id="31" creationId="{2515629F-0D83-4A44-A125-CD50FC660AB4}"/>
          </ac:grpSpMkLst>
        </pc:grpChg>
        <pc:grpChg chg="add">
          <ac:chgData name="Rishabhbhara Panchal" userId="fc00b0b7-c6aa-4fd4-a143-36fb3c3ca48d" providerId="ADAL" clId="{0D819798-FBA0-4647-9264-41F0ED8FACAB}" dt="2024-04-04T17:28:49.289" v="4" actId="26606"/>
          <ac:grpSpMkLst>
            <pc:docMk/>
            <pc:sldMk cId="644479971" sldId="262"/>
            <ac:grpSpMk id="51" creationId="{5E6BB5FD-DB7B-4BE3-BA45-1EF042115ED5}"/>
          </ac:grpSpMkLst>
        </pc:grpChg>
        <pc:graphicFrameChg chg="add mod modGraphic">
          <ac:chgData name="Rishabhbhara Panchal" userId="fc00b0b7-c6aa-4fd4-a143-36fb3c3ca48d" providerId="ADAL" clId="{0D819798-FBA0-4647-9264-41F0ED8FACAB}" dt="2024-04-04T17:28:49.289" v="4" actId="26606"/>
          <ac:graphicFrameMkLst>
            <pc:docMk/>
            <pc:sldMk cId="644479971" sldId="262"/>
            <ac:graphicFrameMk id="9" creationId="{C529BE76-AEB9-9942-2A77-D36A3356F16E}"/>
          </ac:graphicFrameMkLst>
        </pc:graphicFrameChg>
        <pc:picChg chg="del">
          <ac:chgData name="Rishabhbhara Panchal" userId="fc00b0b7-c6aa-4fd4-a143-36fb3c3ca48d" providerId="ADAL" clId="{0D819798-FBA0-4647-9264-41F0ED8FACAB}" dt="2024-04-04T17:28:15.976" v="0" actId="478"/>
          <ac:picMkLst>
            <pc:docMk/>
            <pc:sldMk cId="644479971" sldId="262"/>
            <ac:picMk id="4" creationId="{9C3ED4AD-A9BA-332A-FF0F-4B19B4B2DCC8}"/>
          </ac:picMkLst>
        </pc:picChg>
      </pc:sldChg>
      <pc:sldChg chg="delSp modSp add del mod setBg delDesignElem">
        <pc:chgData name="Rishabhbhara Panchal" userId="fc00b0b7-c6aa-4fd4-a143-36fb3c3ca48d" providerId="ADAL" clId="{0D819798-FBA0-4647-9264-41F0ED8FACAB}" dt="2024-04-04T17:44:23.735" v="179" actId="47"/>
        <pc:sldMkLst>
          <pc:docMk/>
          <pc:sldMk cId="39493252" sldId="274"/>
        </pc:sldMkLst>
        <pc:spChg chg="mod">
          <ac:chgData name="Rishabhbhara Panchal" userId="fc00b0b7-c6aa-4fd4-a143-36fb3c3ca48d" providerId="ADAL" clId="{0D819798-FBA0-4647-9264-41F0ED8FACAB}" dt="2024-04-04T17:44:02.010" v="171" actId="21"/>
          <ac:spMkLst>
            <pc:docMk/>
            <pc:sldMk cId="39493252" sldId="274"/>
            <ac:spMk id="3" creationId="{BA53B7CC-6F25-1AA3-5347-8C84F429E671}"/>
          </ac:spMkLst>
        </pc:spChg>
        <pc:spChg chg="del">
          <ac:chgData name="Rishabhbhara Panchal" userId="fc00b0b7-c6aa-4fd4-a143-36fb3c3ca48d" providerId="ADAL" clId="{0D819798-FBA0-4647-9264-41F0ED8FACAB}" dt="2024-04-04T17:43:40.646" v="168"/>
          <ac:spMkLst>
            <pc:docMk/>
            <pc:sldMk cId="39493252" sldId="274"/>
            <ac:spMk id="10" creationId="{45D37F4E-DDB4-456B-97E0-9937730A039F}"/>
          </ac:spMkLst>
        </pc:spChg>
        <pc:spChg chg="del">
          <ac:chgData name="Rishabhbhara Panchal" userId="fc00b0b7-c6aa-4fd4-a143-36fb3c3ca48d" providerId="ADAL" clId="{0D819798-FBA0-4647-9264-41F0ED8FACAB}" dt="2024-04-04T17:43:40.646" v="168"/>
          <ac:spMkLst>
            <pc:docMk/>
            <pc:sldMk cId="39493252" sldId="274"/>
            <ac:spMk id="12" creationId="{B2DD41CD-8F47-4F56-AD12-4E2FF7696987}"/>
          </ac:spMkLst>
        </pc:spChg>
      </pc:sldChg>
      <pc:sldChg chg="del">
        <pc:chgData name="Rishabhbhara Panchal" userId="fc00b0b7-c6aa-4fd4-a143-36fb3c3ca48d" providerId="ADAL" clId="{0D819798-FBA0-4647-9264-41F0ED8FACAB}" dt="2024-04-04T17:42:45.322" v="137" actId="47"/>
        <pc:sldMkLst>
          <pc:docMk/>
          <pc:sldMk cId="2178218611" sldId="277"/>
        </pc:sldMkLst>
      </pc:sldChg>
      <pc:sldChg chg="del">
        <pc:chgData name="Rishabhbhara Panchal" userId="fc00b0b7-c6aa-4fd4-a143-36fb3c3ca48d" providerId="ADAL" clId="{0D819798-FBA0-4647-9264-41F0ED8FACAB}" dt="2024-04-04T17:39:24.924" v="102" actId="47"/>
        <pc:sldMkLst>
          <pc:docMk/>
          <pc:sldMk cId="361653736" sldId="284"/>
        </pc:sldMkLst>
      </pc:sldChg>
      <pc:sldChg chg="del">
        <pc:chgData name="Rishabhbhara Panchal" userId="fc00b0b7-c6aa-4fd4-a143-36fb3c3ca48d" providerId="ADAL" clId="{0D819798-FBA0-4647-9264-41F0ED8FACAB}" dt="2024-04-04T17:32:38.515" v="16" actId="47"/>
        <pc:sldMkLst>
          <pc:docMk/>
          <pc:sldMk cId="2423808251" sldId="287"/>
        </pc:sldMkLst>
      </pc:sldChg>
      <pc:sldChg chg="addSp delSp modSp mod">
        <pc:chgData name="Rishabhbhara Panchal" userId="fc00b0b7-c6aa-4fd4-a143-36fb3c3ca48d" providerId="ADAL" clId="{0D819798-FBA0-4647-9264-41F0ED8FACAB}" dt="2024-04-04T17:35:13.654" v="49" actId="1076"/>
        <pc:sldMkLst>
          <pc:docMk/>
          <pc:sldMk cId="2342777481" sldId="291"/>
        </pc:sldMkLst>
        <pc:spChg chg="mod">
          <ac:chgData name="Rishabhbhara Panchal" userId="fc00b0b7-c6aa-4fd4-a143-36fb3c3ca48d" providerId="ADAL" clId="{0D819798-FBA0-4647-9264-41F0ED8FACAB}" dt="2024-04-04T17:31:58.355" v="10"/>
          <ac:spMkLst>
            <pc:docMk/>
            <pc:sldMk cId="2342777481" sldId="291"/>
            <ac:spMk id="2" creationId="{91B4B82C-2B1A-5B70-C60A-9145FE1BEEDF}"/>
          </ac:spMkLst>
        </pc:spChg>
        <pc:spChg chg="mod">
          <ac:chgData name="Rishabhbhara Panchal" userId="fc00b0b7-c6aa-4fd4-a143-36fb3c3ca48d" providerId="ADAL" clId="{0D819798-FBA0-4647-9264-41F0ED8FACAB}" dt="2024-04-04T17:32:18.071" v="12" actId="20577"/>
          <ac:spMkLst>
            <pc:docMk/>
            <pc:sldMk cId="2342777481" sldId="291"/>
            <ac:spMk id="3" creationId="{427695E9-41C3-84D0-F31B-E1FB884AD5A6}"/>
          </ac:spMkLst>
        </pc:spChg>
        <pc:spChg chg="add mod">
          <ac:chgData name="Rishabhbhara Panchal" userId="fc00b0b7-c6aa-4fd4-a143-36fb3c3ca48d" providerId="ADAL" clId="{0D819798-FBA0-4647-9264-41F0ED8FACAB}" dt="2024-04-04T17:34:53.058" v="45" actId="14100"/>
          <ac:spMkLst>
            <pc:docMk/>
            <pc:sldMk cId="2342777481" sldId="291"/>
            <ac:spMk id="4" creationId="{C346BE17-CDB5-F426-D74F-EAB9E8788324}"/>
          </ac:spMkLst>
        </pc:spChg>
        <pc:spChg chg="del">
          <ac:chgData name="Rishabhbhara Panchal" userId="fc00b0b7-c6aa-4fd4-a143-36fb3c3ca48d" providerId="ADAL" clId="{0D819798-FBA0-4647-9264-41F0ED8FACAB}" dt="2024-04-04T17:32:04.384" v="11" actId="478"/>
          <ac:spMkLst>
            <pc:docMk/>
            <pc:sldMk cId="2342777481" sldId="291"/>
            <ac:spMk id="5" creationId="{6E881255-8EDC-6C21-9332-C083F51CA0D4}"/>
          </ac:spMkLst>
        </pc:spChg>
        <pc:spChg chg="del">
          <ac:chgData name="Rishabhbhara Panchal" userId="fc00b0b7-c6aa-4fd4-a143-36fb3c3ca48d" providerId="ADAL" clId="{0D819798-FBA0-4647-9264-41F0ED8FACAB}" dt="2024-04-04T17:32:04.384" v="11" actId="478"/>
          <ac:spMkLst>
            <pc:docMk/>
            <pc:sldMk cId="2342777481" sldId="291"/>
            <ac:spMk id="6" creationId="{70282719-4336-FEC1-80F4-6D415D31632E}"/>
          </ac:spMkLst>
        </pc:spChg>
        <pc:spChg chg="add mod">
          <ac:chgData name="Rishabhbhara Panchal" userId="fc00b0b7-c6aa-4fd4-a143-36fb3c3ca48d" providerId="ADAL" clId="{0D819798-FBA0-4647-9264-41F0ED8FACAB}" dt="2024-04-04T17:32:24.313" v="15" actId="14100"/>
          <ac:spMkLst>
            <pc:docMk/>
            <pc:sldMk cId="2342777481" sldId="291"/>
            <ac:spMk id="7" creationId="{BD7C2647-2652-1390-2C81-A89AA6D9F1A7}"/>
          </ac:spMkLst>
        </pc:spChg>
        <pc:spChg chg="add mod">
          <ac:chgData name="Rishabhbhara Panchal" userId="fc00b0b7-c6aa-4fd4-a143-36fb3c3ca48d" providerId="ADAL" clId="{0D819798-FBA0-4647-9264-41F0ED8FACAB}" dt="2024-04-04T17:35:13.654" v="49" actId="1076"/>
          <ac:spMkLst>
            <pc:docMk/>
            <pc:sldMk cId="2342777481" sldId="291"/>
            <ac:spMk id="8" creationId="{BF8928AB-A226-6BDB-1A34-286B01E92838}"/>
          </ac:spMkLst>
        </pc:spChg>
        <pc:spChg chg="del">
          <ac:chgData name="Rishabhbhara Panchal" userId="fc00b0b7-c6aa-4fd4-a143-36fb3c3ca48d" providerId="ADAL" clId="{0D819798-FBA0-4647-9264-41F0ED8FACAB}" dt="2024-04-04T17:32:04.384" v="11" actId="478"/>
          <ac:spMkLst>
            <pc:docMk/>
            <pc:sldMk cId="2342777481" sldId="291"/>
            <ac:spMk id="9" creationId="{1CD21BA9-7F00-6F6C-2E49-CBF425DC706E}"/>
          </ac:spMkLst>
        </pc:spChg>
        <pc:spChg chg="del">
          <ac:chgData name="Rishabhbhara Panchal" userId="fc00b0b7-c6aa-4fd4-a143-36fb3c3ca48d" providerId="ADAL" clId="{0D819798-FBA0-4647-9264-41F0ED8FACAB}" dt="2024-04-04T17:32:04.384" v="11" actId="478"/>
          <ac:spMkLst>
            <pc:docMk/>
            <pc:sldMk cId="2342777481" sldId="291"/>
            <ac:spMk id="10" creationId="{21B9BE10-52CB-A83A-2CF4-C1AB11AAA499}"/>
          </ac:spMkLst>
        </pc:spChg>
        <pc:spChg chg="del">
          <ac:chgData name="Rishabhbhara Panchal" userId="fc00b0b7-c6aa-4fd4-a143-36fb3c3ca48d" providerId="ADAL" clId="{0D819798-FBA0-4647-9264-41F0ED8FACAB}" dt="2024-04-04T17:32:04.384" v="11" actId="478"/>
          <ac:spMkLst>
            <pc:docMk/>
            <pc:sldMk cId="2342777481" sldId="291"/>
            <ac:spMk id="12" creationId="{492372A2-742F-A849-DE85-95B328B30E16}"/>
          </ac:spMkLst>
        </pc:spChg>
        <pc:spChg chg="del">
          <ac:chgData name="Rishabhbhara Panchal" userId="fc00b0b7-c6aa-4fd4-a143-36fb3c3ca48d" providerId="ADAL" clId="{0D819798-FBA0-4647-9264-41F0ED8FACAB}" dt="2024-04-04T17:32:04.384" v="11" actId="478"/>
          <ac:spMkLst>
            <pc:docMk/>
            <pc:sldMk cId="2342777481" sldId="291"/>
            <ac:spMk id="13" creationId="{F48BFE04-8E35-48C9-188B-7E7DB1C38C66}"/>
          </ac:spMkLst>
        </pc:spChg>
        <pc:spChg chg="mod">
          <ac:chgData name="Rishabhbhara Panchal" userId="fc00b0b7-c6aa-4fd4-a143-36fb3c3ca48d" providerId="ADAL" clId="{0D819798-FBA0-4647-9264-41F0ED8FACAB}" dt="2024-04-04T17:32:19.099" v="13"/>
          <ac:spMkLst>
            <pc:docMk/>
            <pc:sldMk cId="2342777481" sldId="291"/>
            <ac:spMk id="14" creationId="{434FF572-1206-14A1-6AF4-BA5D4D0C87DE}"/>
          </ac:spMkLst>
        </pc:spChg>
        <pc:spChg chg="mod">
          <ac:chgData name="Rishabhbhara Panchal" userId="fc00b0b7-c6aa-4fd4-a143-36fb3c3ca48d" providerId="ADAL" clId="{0D819798-FBA0-4647-9264-41F0ED8FACAB}" dt="2024-04-04T17:34:03.536" v="36" actId="2711"/>
          <ac:spMkLst>
            <pc:docMk/>
            <pc:sldMk cId="2342777481" sldId="291"/>
            <ac:spMk id="15" creationId="{04D6E7DE-5F1A-54D5-6112-4D70096EC805}"/>
          </ac:spMkLst>
        </pc:spChg>
        <pc:spChg chg="del">
          <ac:chgData name="Rishabhbhara Panchal" userId="fc00b0b7-c6aa-4fd4-a143-36fb3c3ca48d" providerId="ADAL" clId="{0D819798-FBA0-4647-9264-41F0ED8FACAB}" dt="2024-04-04T17:32:04.384" v="11" actId="478"/>
          <ac:spMkLst>
            <pc:docMk/>
            <pc:sldMk cId="2342777481" sldId="291"/>
            <ac:spMk id="16" creationId="{6F73CDD3-86E0-FE6F-535F-1C877ED352ED}"/>
          </ac:spMkLst>
        </pc:spChg>
        <pc:spChg chg="del">
          <ac:chgData name="Rishabhbhara Panchal" userId="fc00b0b7-c6aa-4fd4-a143-36fb3c3ca48d" providerId="ADAL" clId="{0D819798-FBA0-4647-9264-41F0ED8FACAB}" dt="2024-04-04T17:32:04.384" v="11" actId="478"/>
          <ac:spMkLst>
            <pc:docMk/>
            <pc:sldMk cId="2342777481" sldId="291"/>
            <ac:spMk id="17" creationId="{3114F1E2-AB3B-E044-39CB-EB75197CF998}"/>
          </ac:spMkLst>
        </pc:spChg>
        <pc:spChg chg="del">
          <ac:chgData name="Rishabhbhara Panchal" userId="fc00b0b7-c6aa-4fd4-a143-36fb3c3ca48d" providerId="ADAL" clId="{0D819798-FBA0-4647-9264-41F0ED8FACAB}" dt="2024-04-04T17:32:04.384" v="11" actId="478"/>
          <ac:spMkLst>
            <pc:docMk/>
            <pc:sldMk cId="2342777481" sldId="291"/>
            <ac:spMk id="18" creationId="{2A21E59B-B58B-3289-3295-64B9345CEE28}"/>
          </ac:spMkLst>
        </pc:spChg>
        <pc:spChg chg="mod">
          <ac:chgData name="Rishabhbhara Panchal" userId="fc00b0b7-c6aa-4fd4-a143-36fb3c3ca48d" providerId="ADAL" clId="{0D819798-FBA0-4647-9264-41F0ED8FACAB}" dt="2024-04-04T17:32:19.099" v="13"/>
          <ac:spMkLst>
            <pc:docMk/>
            <pc:sldMk cId="2342777481" sldId="291"/>
            <ac:spMk id="20" creationId="{127C3A54-8B94-C5DB-E063-C2B856AAF4BA}"/>
          </ac:spMkLst>
        </pc:spChg>
        <pc:spChg chg="del">
          <ac:chgData name="Rishabhbhara Panchal" userId="fc00b0b7-c6aa-4fd4-a143-36fb3c3ca48d" providerId="ADAL" clId="{0D819798-FBA0-4647-9264-41F0ED8FACAB}" dt="2024-04-04T17:32:04.384" v="11" actId="478"/>
          <ac:spMkLst>
            <pc:docMk/>
            <pc:sldMk cId="2342777481" sldId="291"/>
            <ac:spMk id="21" creationId="{E8AB17B9-CAC3-6DF6-E6D2-80D38A0CEAAE}"/>
          </ac:spMkLst>
        </pc:spChg>
        <pc:spChg chg="del">
          <ac:chgData name="Rishabhbhara Panchal" userId="fc00b0b7-c6aa-4fd4-a143-36fb3c3ca48d" providerId="ADAL" clId="{0D819798-FBA0-4647-9264-41F0ED8FACAB}" dt="2024-04-04T17:32:04.384" v="11" actId="478"/>
          <ac:spMkLst>
            <pc:docMk/>
            <pc:sldMk cId="2342777481" sldId="291"/>
            <ac:spMk id="23" creationId="{0A3226FA-A04E-B8C3-808D-742E8BCACEC8}"/>
          </ac:spMkLst>
        </pc:spChg>
        <pc:spChg chg="del">
          <ac:chgData name="Rishabhbhara Panchal" userId="fc00b0b7-c6aa-4fd4-a143-36fb3c3ca48d" providerId="ADAL" clId="{0D819798-FBA0-4647-9264-41F0ED8FACAB}" dt="2024-04-04T17:32:04.384" v="11" actId="478"/>
          <ac:spMkLst>
            <pc:docMk/>
            <pc:sldMk cId="2342777481" sldId="291"/>
            <ac:spMk id="24" creationId="{319B2580-894E-62FD-FD9B-53FE86038BBD}"/>
          </ac:spMkLst>
        </pc:spChg>
        <pc:spChg chg="del">
          <ac:chgData name="Rishabhbhara Panchal" userId="fc00b0b7-c6aa-4fd4-a143-36fb3c3ca48d" providerId="ADAL" clId="{0D819798-FBA0-4647-9264-41F0ED8FACAB}" dt="2024-04-04T17:32:04.384" v="11" actId="478"/>
          <ac:spMkLst>
            <pc:docMk/>
            <pc:sldMk cId="2342777481" sldId="291"/>
            <ac:spMk id="25" creationId="{B8A2257A-0E16-171A-FFDF-34B443A98563}"/>
          </ac:spMkLst>
        </pc:spChg>
        <pc:spChg chg="mod">
          <ac:chgData name="Rishabhbhara Panchal" userId="fc00b0b7-c6aa-4fd4-a143-36fb3c3ca48d" providerId="ADAL" clId="{0D819798-FBA0-4647-9264-41F0ED8FACAB}" dt="2024-04-04T17:34:41.798" v="43" actId="1076"/>
          <ac:spMkLst>
            <pc:docMk/>
            <pc:sldMk cId="2342777481" sldId="291"/>
            <ac:spMk id="26" creationId="{A1A0B431-6D9A-144D-E662-9D5E9DE75DF4}"/>
          </ac:spMkLst>
        </pc:spChg>
        <pc:spChg chg="del">
          <ac:chgData name="Rishabhbhara Panchal" userId="fc00b0b7-c6aa-4fd4-a143-36fb3c3ca48d" providerId="ADAL" clId="{0D819798-FBA0-4647-9264-41F0ED8FACAB}" dt="2024-04-04T17:32:04.384" v="11" actId="478"/>
          <ac:spMkLst>
            <pc:docMk/>
            <pc:sldMk cId="2342777481" sldId="291"/>
            <ac:spMk id="27" creationId="{8FE68327-BAAC-FA05-596A-0332083AE86A}"/>
          </ac:spMkLst>
        </pc:spChg>
        <pc:spChg chg="del">
          <ac:chgData name="Rishabhbhara Panchal" userId="fc00b0b7-c6aa-4fd4-a143-36fb3c3ca48d" providerId="ADAL" clId="{0D819798-FBA0-4647-9264-41F0ED8FACAB}" dt="2024-04-04T17:32:04.384" v="11" actId="478"/>
          <ac:spMkLst>
            <pc:docMk/>
            <pc:sldMk cId="2342777481" sldId="291"/>
            <ac:spMk id="28" creationId="{8F5F93B5-388F-C93B-6CED-E80226F64674}"/>
          </ac:spMkLst>
        </pc:spChg>
        <pc:spChg chg="del">
          <ac:chgData name="Rishabhbhara Panchal" userId="fc00b0b7-c6aa-4fd4-a143-36fb3c3ca48d" providerId="ADAL" clId="{0D819798-FBA0-4647-9264-41F0ED8FACAB}" dt="2024-04-04T17:32:04.384" v="11" actId="478"/>
          <ac:spMkLst>
            <pc:docMk/>
            <pc:sldMk cId="2342777481" sldId="291"/>
            <ac:spMk id="29" creationId="{4BDBFBD9-667A-6AB9-5199-3956E5180C62}"/>
          </ac:spMkLst>
        </pc:spChg>
        <pc:spChg chg="del">
          <ac:chgData name="Rishabhbhara Panchal" userId="fc00b0b7-c6aa-4fd4-a143-36fb3c3ca48d" providerId="ADAL" clId="{0D819798-FBA0-4647-9264-41F0ED8FACAB}" dt="2024-04-04T17:32:04.384" v="11" actId="478"/>
          <ac:spMkLst>
            <pc:docMk/>
            <pc:sldMk cId="2342777481" sldId="291"/>
            <ac:spMk id="30" creationId="{A926AF36-5C23-3E42-4AB9-F7866D04E6A1}"/>
          </ac:spMkLst>
        </pc:spChg>
        <pc:spChg chg="mod">
          <ac:chgData name="Rishabhbhara Panchal" userId="fc00b0b7-c6aa-4fd4-a143-36fb3c3ca48d" providerId="ADAL" clId="{0D819798-FBA0-4647-9264-41F0ED8FACAB}" dt="2024-04-04T17:34:41.798" v="43" actId="1076"/>
          <ac:spMkLst>
            <pc:docMk/>
            <pc:sldMk cId="2342777481" sldId="291"/>
            <ac:spMk id="31" creationId="{22AABC5B-DEFB-141A-07A7-3BF857C552A1}"/>
          </ac:spMkLst>
        </pc:spChg>
        <pc:spChg chg="mod">
          <ac:chgData name="Rishabhbhara Panchal" userId="fc00b0b7-c6aa-4fd4-a143-36fb3c3ca48d" providerId="ADAL" clId="{0D819798-FBA0-4647-9264-41F0ED8FACAB}" dt="2024-04-04T17:32:19.099" v="13"/>
          <ac:spMkLst>
            <pc:docMk/>
            <pc:sldMk cId="2342777481" sldId="291"/>
            <ac:spMk id="37" creationId="{F8F3F436-2172-A630-17B8-7A7F56B2219A}"/>
          </ac:spMkLst>
        </pc:spChg>
        <pc:spChg chg="mod">
          <ac:chgData name="Rishabhbhara Panchal" userId="fc00b0b7-c6aa-4fd4-a143-36fb3c3ca48d" providerId="ADAL" clId="{0D819798-FBA0-4647-9264-41F0ED8FACAB}" dt="2024-04-04T17:35:03.472" v="48" actId="14100"/>
          <ac:spMkLst>
            <pc:docMk/>
            <pc:sldMk cId="2342777481" sldId="291"/>
            <ac:spMk id="39" creationId="{0137E510-EE99-770D-C971-A55D529DC148}"/>
          </ac:spMkLst>
        </pc:spChg>
        <pc:spChg chg="add mod">
          <ac:chgData name="Rishabhbhara Panchal" userId="fc00b0b7-c6aa-4fd4-a143-36fb3c3ca48d" providerId="ADAL" clId="{0D819798-FBA0-4647-9264-41F0ED8FACAB}" dt="2024-04-04T17:34:15.202" v="40" actId="2711"/>
          <ac:spMkLst>
            <pc:docMk/>
            <pc:sldMk cId="2342777481" sldId="291"/>
            <ac:spMk id="41" creationId="{9321636D-BFC6-00C8-6D46-F65CA8ACB7DF}"/>
          </ac:spMkLst>
        </pc:spChg>
        <pc:spChg chg="add mod">
          <ac:chgData name="Rishabhbhara Panchal" userId="fc00b0b7-c6aa-4fd4-a143-36fb3c3ca48d" providerId="ADAL" clId="{0D819798-FBA0-4647-9264-41F0ED8FACAB}" dt="2024-04-04T17:34:19.737" v="41" actId="2711"/>
          <ac:spMkLst>
            <pc:docMk/>
            <pc:sldMk cId="2342777481" sldId="291"/>
            <ac:spMk id="42" creationId="{CD747CE8-2F0F-B39D-F3F4-76E8D8FFB082}"/>
          </ac:spMkLst>
        </pc:spChg>
        <pc:grpChg chg="add mod">
          <ac:chgData name="Rishabhbhara Panchal" userId="fc00b0b7-c6aa-4fd4-a143-36fb3c3ca48d" providerId="ADAL" clId="{0D819798-FBA0-4647-9264-41F0ED8FACAB}" dt="2024-04-04T17:32:24.313" v="15" actId="14100"/>
          <ac:grpSpMkLst>
            <pc:docMk/>
            <pc:sldMk cId="2342777481" sldId="291"/>
            <ac:grpSpMk id="11" creationId="{97E2E2AF-AE98-155C-B460-F8CDFA82C84F}"/>
          </ac:grpSpMkLst>
        </pc:grpChg>
        <pc:grpChg chg="add mod">
          <ac:chgData name="Rishabhbhara Panchal" userId="fc00b0b7-c6aa-4fd4-a143-36fb3c3ca48d" providerId="ADAL" clId="{0D819798-FBA0-4647-9264-41F0ED8FACAB}" dt="2024-04-04T17:34:46.779" v="44" actId="14100"/>
          <ac:grpSpMkLst>
            <pc:docMk/>
            <pc:sldMk cId="2342777481" sldId="291"/>
            <ac:grpSpMk id="19" creationId="{BFE02C8B-1144-16A1-2430-F170589E3C8C}"/>
          </ac:grpSpMkLst>
        </pc:grpChg>
        <pc:grpChg chg="mod">
          <ac:chgData name="Rishabhbhara Panchal" userId="fc00b0b7-c6aa-4fd4-a143-36fb3c3ca48d" providerId="ADAL" clId="{0D819798-FBA0-4647-9264-41F0ED8FACAB}" dt="2024-04-04T17:32:19.099" v="13"/>
          <ac:grpSpMkLst>
            <pc:docMk/>
            <pc:sldMk cId="2342777481" sldId="291"/>
            <ac:grpSpMk id="22" creationId="{1E37ACD3-AED3-1615-686E-D4D1D27945BB}"/>
          </ac:grpSpMkLst>
        </pc:grpChg>
        <pc:grpChg chg="add mod">
          <ac:chgData name="Rishabhbhara Panchal" userId="fc00b0b7-c6aa-4fd4-a143-36fb3c3ca48d" providerId="ADAL" clId="{0D819798-FBA0-4647-9264-41F0ED8FACAB}" dt="2024-04-04T17:35:01.131" v="47" actId="1076"/>
          <ac:grpSpMkLst>
            <pc:docMk/>
            <pc:sldMk cId="2342777481" sldId="291"/>
            <ac:grpSpMk id="35" creationId="{2C4C244E-33D0-7A55-E74D-45DDDB9CBFF4}"/>
          </ac:grpSpMkLst>
        </pc:grpChg>
      </pc:sldChg>
      <pc:sldChg chg="addSp delSp modSp add mod">
        <pc:chgData name="Rishabhbhara Panchal" userId="fc00b0b7-c6aa-4fd4-a143-36fb3c3ca48d" providerId="ADAL" clId="{0D819798-FBA0-4647-9264-41F0ED8FACAB}" dt="2024-04-04T17:42:35.556" v="135" actId="1076"/>
        <pc:sldMkLst>
          <pc:docMk/>
          <pc:sldMk cId="1421025335" sldId="292"/>
        </pc:sldMkLst>
        <pc:spChg chg="mod">
          <ac:chgData name="Rishabhbhara Panchal" userId="fc00b0b7-c6aa-4fd4-a143-36fb3c3ca48d" providerId="ADAL" clId="{0D819798-FBA0-4647-9264-41F0ED8FACAB}" dt="2024-04-04T17:35:46.391" v="51"/>
          <ac:spMkLst>
            <pc:docMk/>
            <pc:sldMk cId="1421025335" sldId="292"/>
            <ac:spMk id="2" creationId="{91B4B82C-2B1A-5B70-C60A-9145FE1BEEDF}"/>
          </ac:spMkLst>
        </pc:spChg>
        <pc:spChg chg="del">
          <ac:chgData name="Rishabhbhara Panchal" userId="fc00b0b7-c6aa-4fd4-a143-36fb3c3ca48d" providerId="ADAL" clId="{0D819798-FBA0-4647-9264-41F0ED8FACAB}" dt="2024-04-04T17:35:55.515" v="52" actId="478"/>
          <ac:spMkLst>
            <pc:docMk/>
            <pc:sldMk cId="1421025335" sldId="292"/>
            <ac:spMk id="3" creationId="{427695E9-41C3-84D0-F31B-E1FB884AD5A6}"/>
          </ac:spMkLst>
        </pc:spChg>
        <pc:spChg chg="del">
          <ac:chgData name="Rishabhbhara Panchal" userId="fc00b0b7-c6aa-4fd4-a143-36fb3c3ca48d" providerId="ADAL" clId="{0D819798-FBA0-4647-9264-41F0ED8FACAB}" dt="2024-04-04T17:35:55.515" v="52" actId="478"/>
          <ac:spMkLst>
            <pc:docMk/>
            <pc:sldMk cId="1421025335" sldId="292"/>
            <ac:spMk id="4" creationId="{C346BE17-CDB5-F426-D74F-EAB9E8788324}"/>
          </ac:spMkLst>
        </pc:spChg>
        <pc:spChg chg="add mod">
          <ac:chgData name="Rishabhbhara Panchal" userId="fc00b0b7-c6aa-4fd4-a143-36fb3c3ca48d" providerId="ADAL" clId="{0D819798-FBA0-4647-9264-41F0ED8FACAB}" dt="2024-04-04T17:38:42.764" v="96" actId="1076"/>
          <ac:spMkLst>
            <pc:docMk/>
            <pc:sldMk cId="1421025335" sldId="292"/>
            <ac:spMk id="5" creationId="{86C9EBFF-3B6C-0F06-55F7-4429C3591E76}"/>
          </ac:spMkLst>
        </pc:spChg>
        <pc:spChg chg="add mod">
          <ac:chgData name="Rishabhbhara Panchal" userId="fc00b0b7-c6aa-4fd4-a143-36fb3c3ca48d" providerId="ADAL" clId="{0D819798-FBA0-4647-9264-41F0ED8FACAB}" dt="2024-04-04T17:38:42.764" v="96" actId="1076"/>
          <ac:spMkLst>
            <pc:docMk/>
            <pc:sldMk cId="1421025335" sldId="292"/>
            <ac:spMk id="6" creationId="{F6F532CB-5BC0-12B8-D4D4-5549314D3C8F}"/>
          </ac:spMkLst>
        </pc:spChg>
        <pc:spChg chg="del">
          <ac:chgData name="Rishabhbhara Panchal" userId="fc00b0b7-c6aa-4fd4-a143-36fb3c3ca48d" providerId="ADAL" clId="{0D819798-FBA0-4647-9264-41F0ED8FACAB}" dt="2024-04-04T17:35:55.515" v="52" actId="478"/>
          <ac:spMkLst>
            <pc:docMk/>
            <pc:sldMk cId="1421025335" sldId="292"/>
            <ac:spMk id="7" creationId="{BD7C2647-2652-1390-2C81-A89AA6D9F1A7}"/>
          </ac:spMkLst>
        </pc:spChg>
        <pc:spChg chg="del">
          <ac:chgData name="Rishabhbhara Panchal" userId="fc00b0b7-c6aa-4fd4-a143-36fb3c3ca48d" providerId="ADAL" clId="{0D819798-FBA0-4647-9264-41F0ED8FACAB}" dt="2024-04-04T17:35:55.515" v="52" actId="478"/>
          <ac:spMkLst>
            <pc:docMk/>
            <pc:sldMk cId="1421025335" sldId="292"/>
            <ac:spMk id="8" creationId="{BF8928AB-A226-6BDB-1A34-286B01E92838}"/>
          </ac:spMkLst>
        </pc:spChg>
        <pc:spChg chg="mod">
          <ac:chgData name="Rishabhbhara Panchal" userId="fc00b0b7-c6aa-4fd4-a143-36fb3c3ca48d" providerId="ADAL" clId="{0D819798-FBA0-4647-9264-41F0ED8FACAB}" dt="2024-04-04T17:36:03.121" v="53"/>
          <ac:spMkLst>
            <pc:docMk/>
            <pc:sldMk cId="1421025335" sldId="292"/>
            <ac:spMk id="10" creationId="{671E0431-500B-AF67-2AA6-3AD5098AC0DD}"/>
          </ac:spMkLst>
        </pc:spChg>
        <pc:spChg chg="mod">
          <ac:chgData name="Rishabhbhara Panchal" userId="fc00b0b7-c6aa-4fd4-a143-36fb3c3ca48d" providerId="ADAL" clId="{0D819798-FBA0-4647-9264-41F0ED8FACAB}" dt="2024-04-04T17:39:02.130" v="99" actId="1076"/>
          <ac:spMkLst>
            <pc:docMk/>
            <pc:sldMk cId="1421025335" sldId="292"/>
            <ac:spMk id="12" creationId="{9E1C1E9E-2874-5254-BC22-02082CE429C4}"/>
          </ac:spMkLst>
        </pc:spChg>
        <pc:spChg chg="mod">
          <ac:chgData name="Rishabhbhara Panchal" userId="fc00b0b7-c6aa-4fd4-a143-36fb3c3ca48d" providerId="ADAL" clId="{0D819798-FBA0-4647-9264-41F0ED8FACAB}" dt="2024-04-04T17:38:18.632" v="91" actId="1076"/>
          <ac:spMkLst>
            <pc:docMk/>
            <pc:sldMk cId="1421025335" sldId="292"/>
            <ac:spMk id="16" creationId="{91C3A739-8387-09AB-F0A6-511558FFE4AE}"/>
          </ac:spMkLst>
        </pc:spChg>
        <pc:spChg chg="mod">
          <ac:chgData name="Rishabhbhara Panchal" userId="fc00b0b7-c6aa-4fd4-a143-36fb3c3ca48d" providerId="ADAL" clId="{0D819798-FBA0-4647-9264-41F0ED8FACAB}" dt="2024-04-04T17:36:36.561" v="58" actId="2711"/>
          <ac:spMkLst>
            <pc:docMk/>
            <pc:sldMk cId="1421025335" sldId="292"/>
            <ac:spMk id="17" creationId="{6C625F33-618D-6D15-DCF3-26770A292246}"/>
          </ac:spMkLst>
        </pc:spChg>
        <pc:spChg chg="add mod">
          <ac:chgData name="Rishabhbhara Panchal" userId="fc00b0b7-c6aa-4fd4-a143-36fb3c3ca48d" providerId="ADAL" clId="{0D819798-FBA0-4647-9264-41F0ED8FACAB}" dt="2024-04-04T17:42:03.084" v="128" actId="1076"/>
          <ac:spMkLst>
            <pc:docMk/>
            <pc:sldMk cId="1421025335" sldId="292"/>
            <ac:spMk id="18" creationId="{A0BCDDE3-F13D-C412-6383-580D86F9FEB5}"/>
          </ac:spMkLst>
        </pc:spChg>
        <pc:spChg chg="mod">
          <ac:chgData name="Rishabhbhara Panchal" userId="fc00b0b7-c6aa-4fd4-a143-36fb3c3ca48d" providerId="ADAL" clId="{0D819798-FBA0-4647-9264-41F0ED8FACAB}" dt="2024-04-04T17:40:58.322" v="117" actId="1076"/>
          <ac:spMkLst>
            <pc:docMk/>
            <pc:sldMk cId="1421025335" sldId="292"/>
            <ac:spMk id="23" creationId="{638C7B3C-F93A-D318-C4A0-EB1AAC2A4848}"/>
          </ac:spMkLst>
        </pc:spChg>
        <pc:spChg chg="mod">
          <ac:chgData name="Rishabhbhara Panchal" userId="fc00b0b7-c6aa-4fd4-a143-36fb3c3ca48d" providerId="ADAL" clId="{0D819798-FBA0-4647-9264-41F0ED8FACAB}" dt="2024-04-04T17:41:00.714" v="118" actId="1076"/>
          <ac:spMkLst>
            <pc:docMk/>
            <pc:sldMk cId="1421025335" sldId="292"/>
            <ac:spMk id="24" creationId="{7E28DA28-9FB0-4760-E975-8EC3652F16B9}"/>
          </ac:spMkLst>
        </pc:spChg>
        <pc:spChg chg="add mod">
          <ac:chgData name="Rishabhbhara Panchal" userId="fc00b0b7-c6aa-4fd4-a143-36fb3c3ca48d" providerId="ADAL" clId="{0D819798-FBA0-4647-9264-41F0ED8FACAB}" dt="2024-04-04T17:38:52.940" v="97" actId="1076"/>
          <ac:spMkLst>
            <pc:docMk/>
            <pc:sldMk cId="1421025335" sldId="292"/>
            <ac:spMk id="25" creationId="{EAA114ED-EA96-22EF-BF22-3BAA1A1D2F9E}"/>
          </ac:spMkLst>
        </pc:spChg>
        <pc:spChg chg="add mod">
          <ac:chgData name="Rishabhbhara Panchal" userId="fc00b0b7-c6aa-4fd4-a143-36fb3c3ca48d" providerId="ADAL" clId="{0D819798-FBA0-4647-9264-41F0ED8FACAB}" dt="2024-04-04T17:39:04.725" v="100" actId="1076"/>
          <ac:spMkLst>
            <pc:docMk/>
            <pc:sldMk cId="1421025335" sldId="292"/>
            <ac:spMk id="27" creationId="{A1DAEE3A-9F41-ABE6-02DE-26849476C155}"/>
          </ac:spMkLst>
        </pc:spChg>
        <pc:spChg chg="add mod">
          <ac:chgData name="Rishabhbhara Panchal" userId="fc00b0b7-c6aa-4fd4-a143-36fb3c3ca48d" providerId="ADAL" clId="{0D819798-FBA0-4647-9264-41F0ED8FACAB}" dt="2024-04-04T17:42:15.598" v="131" actId="1076"/>
          <ac:spMkLst>
            <pc:docMk/>
            <pc:sldMk cId="1421025335" sldId="292"/>
            <ac:spMk id="28" creationId="{B815C894-3639-F6FE-1C40-DDCF37CF1B64}"/>
          </ac:spMkLst>
        </pc:spChg>
        <pc:spChg chg="add mod">
          <ac:chgData name="Rishabhbhara Panchal" userId="fc00b0b7-c6aa-4fd4-a143-36fb3c3ca48d" providerId="ADAL" clId="{0D819798-FBA0-4647-9264-41F0ED8FACAB}" dt="2024-04-04T17:42:18.853" v="132" actId="1076"/>
          <ac:spMkLst>
            <pc:docMk/>
            <pc:sldMk cId="1421025335" sldId="292"/>
            <ac:spMk id="29" creationId="{1194131F-A9EC-AF99-AFA6-3AB811CBDD90}"/>
          </ac:spMkLst>
        </pc:spChg>
        <pc:spChg chg="add mod">
          <ac:chgData name="Rishabhbhara Panchal" userId="fc00b0b7-c6aa-4fd4-a143-36fb3c3ca48d" providerId="ADAL" clId="{0D819798-FBA0-4647-9264-41F0ED8FACAB}" dt="2024-04-04T17:42:25.445" v="133" actId="1076"/>
          <ac:spMkLst>
            <pc:docMk/>
            <pc:sldMk cId="1421025335" sldId="292"/>
            <ac:spMk id="30" creationId="{9FA1606E-1777-AB2B-DA92-9D3FB7506343}"/>
          </ac:spMkLst>
        </pc:spChg>
        <pc:spChg chg="del">
          <ac:chgData name="Rishabhbhara Panchal" userId="fc00b0b7-c6aa-4fd4-a143-36fb3c3ca48d" providerId="ADAL" clId="{0D819798-FBA0-4647-9264-41F0ED8FACAB}" dt="2024-04-04T17:35:55.515" v="52" actId="478"/>
          <ac:spMkLst>
            <pc:docMk/>
            <pc:sldMk cId="1421025335" sldId="292"/>
            <ac:spMk id="41" creationId="{9321636D-BFC6-00C8-6D46-F65CA8ACB7DF}"/>
          </ac:spMkLst>
        </pc:spChg>
        <pc:spChg chg="del">
          <ac:chgData name="Rishabhbhara Panchal" userId="fc00b0b7-c6aa-4fd4-a143-36fb3c3ca48d" providerId="ADAL" clId="{0D819798-FBA0-4647-9264-41F0ED8FACAB}" dt="2024-04-04T17:35:55.515" v="52" actId="478"/>
          <ac:spMkLst>
            <pc:docMk/>
            <pc:sldMk cId="1421025335" sldId="292"/>
            <ac:spMk id="42" creationId="{CD747CE8-2F0F-B39D-F3F4-76E8D8FFB082}"/>
          </ac:spMkLst>
        </pc:spChg>
        <pc:spChg chg="add mod">
          <ac:chgData name="Rishabhbhara Panchal" userId="fc00b0b7-c6aa-4fd4-a143-36fb3c3ca48d" providerId="ADAL" clId="{0D819798-FBA0-4647-9264-41F0ED8FACAB}" dt="2024-04-04T17:42:25.445" v="133" actId="1076"/>
          <ac:spMkLst>
            <pc:docMk/>
            <pc:sldMk cId="1421025335" sldId="292"/>
            <ac:spMk id="43" creationId="{493B3109-C385-D6B6-7C81-0396C5B84CB4}"/>
          </ac:spMkLst>
        </pc:spChg>
        <pc:spChg chg="mod">
          <ac:chgData name="Rishabhbhara Panchal" userId="fc00b0b7-c6aa-4fd4-a143-36fb3c3ca48d" providerId="ADAL" clId="{0D819798-FBA0-4647-9264-41F0ED8FACAB}" dt="2024-04-04T17:36:03.121" v="53"/>
          <ac:spMkLst>
            <pc:docMk/>
            <pc:sldMk cId="1421025335" sldId="292"/>
            <ac:spMk id="45" creationId="{66DDB1B8-EFEE-7AE5-DB06-75844C7AE797}"/>
          </ac:spMkLst>
        </pc:spChg>
        <pc:spChg chg="mod">
          <ac:chgData name="Rishabhbhara Panchal" userId="fc00b0b7-c6aa-4fd4-a143-36fb3c3ca48d" providerId="ADAL" clId="{0D819798-FBA0-4647-9264-41F0ED8FACAB}" dt="2024-04-04T17:36:03.121" v="53"/>
          <ac:spMkLst>
            <pc:docMk/>
            <pc:sldMk cId="1421025335" sldId="292"/>
            <ac:spMk id="46" creationId="{51AAEC6E-35F8-6B57-5FF6-019A295A406B}"/>
          </ac:spMkLst>
        </pc:spChg>
        <pc:spChg chg="add mod">
          <ac:chgData name="Rishabhbhara Panchal" userId="fc00b0b7-c6aa-4fd4-a143-36fb3c3ca48d" providerId="ADAL" clId="{0D819798-FBA0-4647-9264-41F0ED8FACAB}" dt="2024-04-04T17:42:30.759" v="134" actId="1076"/>
          <ac:spMkLst>
            <pc:docMk/>
            <pc:sldMk cId="1421025335" sldId="292"/>
            <ac:spMk id="47" creationId="{3BBA0B64-0B3B-9353-A25D-59151C74331F}"/>
          </ac:spMkLst>
        </pc:spChg>
        <pc:spChg chg="add mod">
          <ac:chgData name="Rishabhbhara Panchal" userId="fc00b0b7-c6aa-4fd4-a143-36fb3c3ca48d" providerId="ADAL" clId="{0D819798-FBA0-4647-9264-41F0ED8FACAB}" dt="2024-04-04T17:42:30.759" v="134" actId="1076"/>
          <ac:spMkLst>
            <pc:docMk/>
            <pc:sldMk cId="1421025335" sldId="292"/>
            <ac:spMk id="48" creationId="{C371AA10-0532-DE1D-0779-CB28B1B8D902}"/>
          </ac:spMkLst>
        </pc:spChg>
        <pc:spChg chg="mod">
          <ac:chgData name="Rishabhbhara Panchal" userId="fc00b0b7-c6aa-4fd4-a143-36fb3c3ca48d" providerId="ADAL" clId="{0D819798-FBA0-4647-9264-41F0ED8FACAB}" dt="2024-04-04T17:41:48.389" v="126" actId="1076"/>
          <ac:spMkLst>
            <pc:docMk/>
            <pc:sldMk cId="1421025335" sldId="292"/>
            <ac:spMk id="50" creationId="{4E686C00-2C3C-BEAD-1B99-C6A95F44125E}"/>
          </ac:spMkLst>
        </pc:spChg>
        <pc:spChg chg="mod">
          <ac:chgData name="Rishabhbhara Panchal" userId="fc00b0b7-c6aa-4fd4-a143-36fb3c3ca48d" providerId="ADAL" clId="{0D819798-FBA0-4647-9264-41F0ED8FACAB}" dt="2024-04-04T17:37:27.687" v="76" actId="2711"/>
          <ac:spMkLst>
            <pc:docMk/>
            <pc:sldMk cId="1421025335" sldId="292"/>
            <ac:spMk id="52" creationId="{14B7E443-9BFF-8044-97F3-165DE45C6D8D}"/>
          </ac:spMkLst>
        </pc:spChg>
        <pc:spChg chg="mod">
          <ac:chgData name="Rishabhbhara Panchal" userId="fc00b0b7-c6aa-4fd4-a143-36fb3c3ca48d" providerId="ADAL" clId="{0D819798-FBA0-4647-9264-41F0ED8FACAB}" dt="2024-04-04T17:36:03.121" v="53"/>
          <ac:spMkLst>
            <pc:docMk/>
            <pc:sldMk cId="1421025335" sldId="292"/>
            <ac:spMk id="53" creationId="{4F0B54CB-6135-D389-8881-843535943356}"/>
          </ac:spMkLst>
        </pc:spChg>
        <pc:spChg chg="del mod">
          <ac:chgData name="Rishabhbhara Panchal" userId="fc00b0b7-c6aa-4fd4-a143-36fb3c3ca48d" providerId="ADAL" clId="{0D819798-FBA0-4647-9264-41F0ED8FACAB}" dt="2024-04-04T17:40:39.920" v="112" actId="478"/>
          <ac:spMkLst>
            <pc:docMk/>
            <pc:sldMk cId="1421025335" sldId="292"/>
            <ac:spMk id="54" creationId="{B4EF8F9E-AB7B-24BE-DFBD-A27D9E5C012B}"/>
          </ac:spMkLst>
        </pc:spChg>
        <pc:spChg chg="add mod">
          <ac:chgData name="Rishabhbhara Panchal" userId="fc00b0b7-c6aa-4fd4-a143-36fb3c3ca48d" providerId="ADAL" clId="{0D819798-FBA0-4647-9264-41F0ED8FACAB}" dt="2024-04-04T17:41:07.165" v="119" actId="1076"/>
          <ac:spMkLst>
            <pc:docMk/>
            <pc:sldMk cId="1421025335" sldId="292"/>
            <ac:spMk id="55" creationId="{D2260829-C499-D1CD-919B-4D7C2E96CBDB}"/>
          </ac:spMkLst>
        </pc:spChg>
        <pc:spChg chg="add mod">
          <ac:chgData name="Rishabhbhara Panchal" userId="fc00b0b7-c6aa-4fd4-a143-36fb3c3ca48d" providerId="ADAL" clId="{0D819798-FBA0-4647-9264-41F0ED8FACAB}" dt="2024-04-04T17:41:09.804" v="120" actId="1076"/>
          <ac:spMkLst>
            <pc:docMk/>
            <pc:sldMk cId="1421025335" sldId="292"/>
            <ac:spMk id="56" creationId="{1026ABAA-5056-2210-4C09-3EBA27E67625}"/>
          </ac:spMkLst>
        </pc:spChg>
        <pc:spChg chg="add mod">
          <ac:chgData name="Rishabhbhara Panchal" userId="fc00b0b7-c6aa-4fd4-a143-36fb3c3ca48d" providerId="ADAL" clId="{0D819798-FBA0-4647-9264-41F0ED8FACAB}" dt="2024-04-04T17:41:23.702" v="122" actId="14100"/>
          <ac:spMkLst>
            <pc:docMk/>
            <pc:sldMk cId="1421025335" sldId="292"/>
            <ac:spMk id="57" creationId="{5B3F2671-896C-427C-BD1D-51713714C253}"/>
          </ac:spMkLst>
        </pc:spChg>
        <pc:spChg chg="add mod">
          <ac:chgData name="Rishabhbhara Panchal" userId="fc00b0b7-c6aa-4fd4-a143-36fb3c3ca48d" providerId="ADAL" clId="{0D819798-FBA0-4647-9264-41F0ED8FACAB}" dt="2024-04-04T17:41:28.379" v="123" actId="1076"/>
          <ac:spMkLst>
            <pc:docMk/>
            <pc:sldMk cId="1421025335" sldId="292"/>
            <ac:spMk id="58" creationId="{5D846B85-A8D8-E707-69D9-296C8B107469}"/>
          </ac:spMkLst>
        </pc:spChg>
        <pc:spChg chg="add mod">
          <ac:chgData name="Rishabhbhara Panchal" userId="fc00b0b7-c6aa-4fd4-a143-36fb3c3ca48d" providerId="ADAL" clId="{0D819798-FBA0-4647-9264-41F0ED8FACAB}" dt="2024-04-04T17:42:35.556" v="135" actId="1076"/>
          <ac:spMkLst>
            <pc:docMk/>
            <pc:sldMk cId="1421025335" sldId="292"/>
            <ac:spMk id="59" creationId="{3DD92E09-4899-813F-F25E-CC992527F1AE}"/>
          </ac:spMkLst>
        </pc:spChg>
        <pc:grpChg chg="add mod">
          <ac:chgData name="Rishabhbhara Panchal" userId="fc00b0b7-c6aa-4fd4-a143-36fb3c3ca48d" providerId="ADAL" clId="{0D819798-FBA0-4647-9264-41F0ED8FACAB}" dt="2024-04-04T17:38:58.606" v="98" actId="1076"/>
          <ac:grpSpMkLst>
            <pc:docMk/>
            <pc:sldMk cId="1421025335" sldId="292"/>
            <ac:grpSpMk id="9" creationId="{E9449126-CE16-81EC-68BD-E16EAABD196D}"/>
          </ac:grpSpMkLst>
        </pc:grpChg>
        <pc:grpChg chg="del">
          <ac:chgData name="Rishabhbhara Panchal" userId="fc00b0b7-c6aa-4fd4-a143-36fb3c3ca48d" providerId="ADAL" clId="{0D819798-FBA0-4647-9264-41F0ED8FACAB}" dt="2024-04-04T17:35:55.515" v="52" actId="478"/>
          <ac:grpSpMkLst>
            <pc:docMk/>
            <pc:sldMk cId="1421025335" sldId="292"/>
            <ac:grpSpMk id="11" creationId="{97E2E2AF-AE98-155C-B460-F8CDFA82C84F}"/>
          </ac:grpSpMkLst>
        </pc:grpChg>
        <pc:grpChg chg="add mod">
          <ac:chgData name="Rishabhbhara Panchal" userId="fc00b0b7-c6aa-4fd4-a143-36fb3c3ca48d" providerId="ADAL" clId="{0D819798-FBA0-4647-9264-41F0ED8FACAB}" dt="2024-04-04T17:38:22.554" v="92" actId="1076"/>
          <ac:grpSpMkLst>
            <pc:docMk/>
            <pc:sldMk cId="1421025335" sldId="292"/>
            <ac:grpSpMk id="13" creationId="{A461AB5A-3FA3-382B-55E6-2E51DDAC236B}"/>
          </ac:grpSpMkLst>
        </pc:grpChg>
        <pc:grpChg chg="del">
          <ac:chgData name="Rishabhbhara Panchal" userId="fc00b0b7-c6aa-4fd4-a143-36fb3c3ca48d" providerId="ADAL" clId="{0D819798-FBA0-4647-9264-41F0ED8FACAB}" dt="2024-04-04T17:35:55.515" v="52" actId="478"/>
          <ac:grpSpMkLst>
            <pc:docMk/>
            <pc:sldMk cId="1421025335" sldId="292"/>
            <ac:grpSpMk id="19" creationId="{BFE02C8B-1144-16A1-2430-F170589E3C8C}"/>
          </ac:grpSpMkLst>
        </pc:grpChg>
        <pc:grpChg chg="add mod">
          <ac:chgData name="Rishabhbhara Panchal" userId="fc00b0b7-c6aa-4fd4-a143-36fb3c3ca48d" providerId="ADAL" clId="{0D819798-FBA0-4647-9264-41F0ED8FACAB}" dt="2024-04-04T17:40:52.461" v="115" actId="1076"/>
          <ac:grpSpMkLst>
            <pc:docMk/>
            <pc:sldMk cId="1421025335" sldId="292"/>
            <ac:grpSpMk id="21" creationId="{D806AC49-5DF6-65F0-C3EA-2FA602B81338}"/>
          </ac:grpSpMkLst>
        </pc:grpChg>
        <pc:grpChg chg="del">
          <ac:chgData name="Rishabhbhara Panchal" userId="fc00b0b7-c6aa-4fd4-a143-36fb3c3ca48d" providerId="ADAL" clId="{0D819798-FBA0-4647-9264-41F0ED8FACAB}" dt="2024-04-04T17:35:55.515" v="52" actId="478"/>
          <ac:grpSpMkLst>
            <pc:docMk/>
            <pc:sldMk cId="1421025335" sldId="292"/>
            <ac:grpSpMk id="35" creationId="{2C4C244E-33D0-7A55-E74D-45DDDB9CBFF4}"/>
          </ac:grpSpMkLst>
        </pc:grpChg>
        <pc:grpChg chg="add mod">
          <ac:chgData name="Rishabhbhara Panchal" userId="fc00b0b7-c6aa-4fd4-a143-36fb3c3ca48d" providerId="ADAL" clId="{0D819798-FBA0-4647-9264-41F0ED8FACAB}" dt="2024-04-04T17:42:30.759" v="134" actId="1076"/>
          <ac:grpSpMkLst>
            <pc:docMk/>
            <pc:sldMk cId="1421025335" sldId="292"/>
            <ac:grpSpMk id="44" creationId="{F6D60999-DE93-1EAA-62EE-0AEAB187717C}"/>
          </ac:grpSpMkLst>
        </pc:grpChg>
        <pc:grpChg chg="add mod">
          <ac:chgData name="Rishabhbhara Panchal" userId="fc00b0b7-c6aa-4fd4-a143-36fb3c3ca48d" providerId="ADAL" clId="{0D819798-FBA0-4647-9264-41F0ED8FACAB}" dt="2024-04-04T17:42:35.556" v="135" actId="1076"/>
          <ac:grpSpMkLst>
            <pc:docMk/>
            <pc:sldMk cId="1421025335" sldId="292"/>
            <ac:grpSpMk id="49" creationId="{90EB1B98-6FDC-C621-706A-9325EA2527E8}"/>
          </ac:grpSpMkLst>
        </pc:grpChg>
        <pc:grpChg chg="del mod">
          <ac:chgData name="Rishabhbhara Panchal" userId="fc00b0b7-c6aa-4fd4-a143-36fb3c3ca48d" providerId="ADAL" clId="{0D819798-FBA0-4647-9264-41F0ED8FACAB}" dt="2024-04-04T17:40:39.920" v="112" actId="478"/>
          <ac:grpSpMkLst>
            <pc:docMk/>
            <pc:sldMk cId="1421025335" sldId="292"/>
            <ac:grpSpMk id="51" creationId="{125713FE-EC3B-DAF3-EF14-0BD821D591B8}"/>
          </ac:grpSpMkLst>
        </pc:grpChg>
      </pc:sldChg>
      <pc:sldChg chg="addSp delSp modSp add mod ord">
        <pc:chgData name="Rishabhbhara Panchal" userId="fc00b0b7-c6aa-4fd4-a143-36fb3c3ca48d" providerId="ADAL" clId="{0D819798-FBA0-4647-9264-41F0ED8FACAB}" dt="2024-04-04T17:45:48.119" v="195" actId="14100"/>
        <pc:sldMkLst>
          <pc:docMk/>
          <pc:sldMk cId="1955963123" sldId="293"/>
        </pc:sldMkLst>
        <pc:spChg chg="mod">
          <ac:chgData name="Rishabhbhara Panchal" userId="fc00b0b7-c6aa-4fd4-a143-36fb3c3ca48d" providerId="ADAL" clId="{0D819798-FBA0-4647-9264-41F0ED8FACAB}" dt="2024-04-04T17:45:48.119" v="195" actId="14100"/>
          <ac:spMkLst>
            <pc:docMk/>
            <pc:sldMk cId="1955963123" sldId="293"/>
            <ac:spMk id="5" creationId="{FA14E2B9-A3DA-7B33-4B63-8256E0FF3D70}"/>
          </ac:spMkLst>
        </pc:spChg>
        <pc:spChg chg="add del mod">
          <ac:chgData name="Rishabhbhara Panchal" userId="fc00b0b7-c6aa-4fd4-a143-36fb3c3ca48d" providerId="ADAL" clId="{0D819798-FBA0-4647-9264-41F0ED8FACAB}" dt="2024-04-04T17:43:46.169" v="169"/>
          <ac:spMkLst>
            <pc:docMk/>
            <pc:sldMk cId="1955963123" sldId="293"/>
            <ac:spMk id="6" creationId="{C575B4FF-A0D9-62F8-FFDD-DE8BC7864871}"/>
          </ac:spMkLst>
        </pc:spChg>
        <pc:picChg chg="del">
          <ac:chgData name="Rishabhbhara Panchal" userId="fc00b0b7-c6aa-4fd4-a143-36fb3c3ca48d" providerId="ADAL" clId="{0D819798-FBA0-4647-9264-41F0ED8FACAB}" dt="2024-04-04T17:43:28.901" v="166" actId="478"/>
          <ac:picMkLst>
            <pc:docMk/>
            <pc:sldMk cId="1955963123" sldId="293"/>
            <ac:picMk id="4" creationId="{1E740F69-85C8-F241-10D8-D40341C1BDC2}"/>
          </ac:picMkLst>
        </pc:picChg>
        <pc:picChg chg="add mod">
          <ac:chgData name="Rishabhbhara Panchal" userId="fc00b0b7-c6aa-4fd4-a143-36fb3c3ca48d" providerId="ADAL" clId="{0D819798-FBA0-4647-9264-41F0ED8FACAB}" dt="2024-04-04T17:43:49.207" v="170" actId="1076"/>
          <ac:picMkLst>
            <pc:docMk/>
            <pc:sldMk cId="1955963123" sldId="293"/>
            <ac:picMk id="7" creationId="{6A6B275D-50BD-C60D-C137-32614F40FFE5}"/>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10.xml.rels><?xml version="1.0" encoding="UTF-8" standalone="yes"?>
<Relationships xmlns="http://schemas.openxmlformats.org/package/2006/relationships"><Relationship Id="rId8" Type="http://schemas.openxmlformats.org/officeDocument/2006/relationships/image" Target="../media/image70.sv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68.svg"/><Relationship Id="rId5" Type="http://schemas.openxmlformats.org/officeDocument/2006/relationships/image" Target="../media/image67.png"/><Relationship Id="rId4" Type="http://schemas.openxmlformats.org/officeDocument/2006/relationships/image" Target="../media/image66.svg"/></Relationships>
</file>

<file path=ppt/diagrams/_rels/data11.xml.rels><?xml version="1.0" encoding="UTF-8" standalone="yes"?>
<Relationships xmlns="http://schemas.openxmlformats.org/package/2006/relationships"><Relationship Id="rId8" Type="http://schemas.openxmlformats.org/officeDocument/2006/relationships/image" Target="../media/image70.sv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68.svg"/><Relationship Id="rId5" Type="http://schemas.openxmlformats.org/officeDocument/2006/relationships/image" Target="../media/image67.png"/><Relationship Id="rId10" Type="http://schemas.openxmlformats.org/officeDocument/2006/relationships/image" Target="../media/image72.svg"/><Relationship Id="rId4" Type="http://schemas.openxmlformats.org/officeDocument/2006/relationships/image" Target="../media/image66.svg"/><Relationship Id="rId9" Type="http://schemas.openxmlformats.org/officeDocument/2006/relationships/image" Target="../media/image71.png"/></Relationships>
</file>

<file path=ppt/diagrams/_rels/data12.xml.rels><?xml version="1.0" encoding="UTF-8" standalone="yes"?>
<Relationships xmlns="http://schemas.openxmlformats.org/package/2006/relationships"><Relationship Id="rId8" Type="http://schemas.openxmlformats.org/officeDocument/2006/relationships/image" Target="../media/image72.sv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svg"/><Relationship Id="rId1" Type="http://schemas.openxmlformats.org/officeDocument/2006/relationships/image" Target="../media/image65.png"/><Relationship Id="rId6" Type="http://schemas.openxmlformats.org/officeDocument/2006/relationships/image" Target="../media/image70.svg"/><Relationship Id="rId5" Type="http://schemas.openxmlformats.org/officeDocument/2006/relationships/image" Target="../media/image69.png"/><Relationship Id="rId4" Type="http://schemas.openxmlformats.org/officeDocument/2006/relationships/image" Target="../media/image68.svg"/></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5.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_rels/data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4" Type="http://schemas.openxmlformats.org/officeDocument/2006/relationships/image" Target="../media/image42.svg"/></Relationships>
</file>

<file path=ppt/diagrams/_rels/data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18.svg"/></Relationships>
</file>

<file path=ppt/diagrams/_rels/data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ata9.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7.png"/><Relationship Id="rId7" Type="http://schemas.openxmlformats.org/officeDocument/2006/relationships/image" Target="../media/image5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52.svg"/><Relationship Id="rId5" Type="http://schemas.openxmlformats.org/officeDocument/2006/relationships/image" Target="../media/image51.png"/><Relationship Id="rId10" Type="http://schemas.openxmlformats.org/officeDocument/2006/relationships/image" Target="../media/image56.svg"/><Relationship Id="rId4" Type="http://schemas.openxmlformats.org/officeDocument/2006/relationships/image" Target="../media/image48.svg"/><Relationship Id="rId9" Type="http://schemas.openxmlformats.org/officeDocument/2006/relationships/image" Target="../media/image5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70.sv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68.svg"/><Relationship Id="rId5" Type="http://schemas.openxmlformats.org/officeDocument/2006/relationships/image" Target="../media/image67.png"/><Relationship Id="rId4" Type="http://schemas.openxmlformats.org/officeDocument/2006/relationships/image" Target="../media/image66.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70.sv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68.svg"/><Relationship Id="rId5" Type="http://schemas.openxmlformats.org/officeDocument/2006/relationships/image" Target="../media/image67.png"/><Relationship Id="rId10" Type="http://schemas.openxmlformats.org/officeDocument/2006/relationships/image" Target="../media/image72.svg"/><Relationship Id="rId4" Type="http://schemas.openxmlformats.org/officeDocument/2006/relationships/image" Target="../media/image66.svg"/><Relationship Id="rId9" Type="http://schemas.openxmlformats.org/officeDocument/2006/relationships/image" Target="../media/image71.png"/></Relationships>
</file>

<file path=ppt/diagrams/_rels/drawing12.xml.rels><?xml version="1.0" encoding="UTF-8" standalone="yes"?>
<Relationships xmlns="http://schemas.openxmlformats.org/package/2006/relationships"><Relationship Id="rId8" Type="http://schemas.openxmlformats.org/officeDocument/2006/relationships/image" Target="../media/image72.sv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svg"/><Relationship Id="rId1" Type="http://schemas.openxmlformats.org/officeDocument/2006/relationships/image" Target="../media/image65.png"/><Relationship Id="rId6" Type="http://schemas.openxmlformats.org/officeDocument/2006/relationships/image" Target="../media/image70.svg"/><Relationship Id="rId5" Type="http://schemas.openxmlformats.org/officeDocument/2006/relationships/image" Target="../media/image69.png"/><Relationship Id="rId4" Type="http://schemas.openxmlformats.org/officeDocument/2006/relationships/image" Target="../media/image6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_rels/drawing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4" Type="http://schemas.openxmlformats.org/officeDocument/2006/relationships/image" Target="../media/image42.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18.svg"/></Relationships>
</file>

<file path=ppt/diagrams/_rels/drawing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rawing9.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7.png"/><Relationship Id="rId7" Type="http://schemas.openxmlformats.org/officeDocument/2006/relationships/image" Target="../media/image5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52.svg"/><Relationship Id="rId5" Type="http://schemas.openxmlformats.org/officeDocument/2006/relationships/image" Target="../media/image51.png"/><Relationship Id="rId10" Type="http://schemas.openxmlformats.org/officeDocument/2006/relationships/image" Target="../media/image56.svg"/><Relationship Id="rId4" Type="http://schemas.openxmlformats.org/officeDocument/2006/relationships/image" Target="../media/image48.svg"/><Relationship Id="rId9" Type="http://schemas.openxmlformats.org/officeDocument/2006/relationships/image" Target="../media/image55.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743D4C-28AE-4FB7-8093-339AC772FFB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3F5E5CE-CF39-43A1-BBA9-1850EDA58824}">
      <dgm:prSet phldr="0"/>
      <dgm:spPr/>
      <dgm:t>
        <a:bodyPr/>
        <a:lstStyle/>
        <a:p>
          <a:pPr>
            <a:lnSpc>
              <a:spcPct val="100000"/>
            </a:lnSpc>
          </a:pPr>
          <a:r>
            <a:rPr lang="en-US">
              <a:latin typeface="Aptos Display" panose="02110004020202020204"/>
            </a:rPr>
            <a:t>The project aims to improve management strategies by analyzing past data, using predictive models, and identifying key success factors for reliable cost estimates and insights.</a:t>
          </a:r>
          <a:endParaRPr lang="en-US"/>
        </a:p>
      </dgm:t>
    </dgm:pt>
    <dgm:pt modelId="{96908405-FF82-4E39-AC05-D1E340F7BA58}" type="parTrans" cxnId="{F88D634E-0640-41E5-BBDA-44FFC138D824}">
      <dgm:prSet/>
      <dgm:spPr/>
      <dgm:t>
        <a:bodyPr/>
        <a:lstStyle/>
        <a:p>
          <a:endParaRPr lang="en-US"/>
        </a:p>
      </dgm:t>
    </dgm:pt>
    <dgm:pt modelId="{5C02F698-A9BD-42D8-95A8-9C4EBAF26846}" type="sibTrans" cxnId="{F88D634E-0640-41E5-BBDA-44FFC138D824}">
      <dgm:prSet/>
      <dgm:spPr/>
      <dgm:t>
        <a:bodyPr/>
        <a:lstStyle/>
        <a:p>
          <a:endParaRPr lang="en-US"/>
        </a:p>
      </dgm:t>
    </dgm:pt>
    <dgm:pt modelId="{CFFFD4DA-F859-49D7-9D73-FC7C17731C51}">
      <dgm:prSet phldr="0"/>
      <dgm:spPr/>
      <dgm:t>
        <a:bodyPr/>
        <a:lstStyle/>
        <a:p>
          <a:pPr>
            <a:lnSpc>
              <a:spcPct val="100000"/>
            </a:lnSpc>
          </a:pPr>
          <a:r>
            <a:rPr lang="en-US">
              <a:latin typeface="Aptos Display" panose="02110004020202020204"/>
            </a:rPr>
            <a:t>The project focuses on accurately estimating costs and pinpointing factors for success.</a:t>
          </a:r>
        </a:p>
      </dgm:t>
    </dgm:pt>
    <dgm:pt modelId="{C9612AFE-0EF0-45C2-9FE8-DD5DDA6B235C}" type="parTrans" cxnId="{2AAC2DB5-A9AC-4974-B873-610DB7B661F0}">
      <dgm:prSet/>
      <dgm:spPr/>
    </dgm:pt>
    <dgm:pt modelId="{18771785-2D0D-41D4-B15F-C612016FAC66}" type="sibTrans" cxnId="{2AAC2DB5-A9AC-4974-B873-610DB7B661F0}">
      <dgm:prSet/>
      <dgm:spPr/>
      <dgm:t>
        <a:bodyPr/>
        <a:lstStyle/>
        <a:p>
          <a:endParaRPr lang="en-US"/>
        </a:p>
      </dgm:t>
    </dgm:pt>
    <dgm:pt modelId="{5F1A44AA-4738-4821-95EC-79ED300CFD1D}" type="pres">
      <dgm:prSet presAssocID="{79743D4C-28AE-4FB7-8093-339AC772FFB9}" presName="root" presStyleCnt="0">
        <dgm:presLayoutVars>
          <dgm:dir/>
          <dgm:resizeHandles val="exact"/>
        </dgm:presLayoutVars>
      </dgm:prSet>
      <dgm:spPr/>
    </dgm:pt>
    <dgm:pt modelId="{AC207698-94D8-441F-B6B2-CF918BB48CA4}" type="pres">
      <dgm:prSet presAssocID="{CFFFD4DA-F859-49D7-9D73-FC7C17731C51}" presName="compNode" presStyleCnt="0"/>
      <dgm:spPr/>
    </dgm:pt>
    <dgm:pt modelId="{5FE33238-A656-4A75-B847-BFED11FD7149}" type="pres">
      <dgm:prSet presAssocID="{CFFFD4DA-F859-49D7-9D73-FC7C17731C51}" presName="bgRect" presStyleLbl="bgShp" presStyleIdx="0" presStyleCnt="2"/>
      <dgm:spPr/>
    </dgm:pt>
    <dgm:pt modelId="{F14C55C5-8A90-400F-AF29-4D89E03A520E}" type="pres">
      <dgm:prSet presAssocID="{CFFFD4DA-F859-49D7-9D73-FC7C17731C5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332821E0-0023-4561-A998-7D5DB26FB18B}" type="pres">
      <dgm:prSet presAssocID="{CFFFD4DA-F859-49D7-9D73-FC7C17731C51}" presName="spaceRect" presStyleCnt="0"/>
      <dgm:spPr/>
    </dgm:pt>
    <dgm:pt modelId="{763AE25E-4824-4801-BE93-CBACDAD531A9}" type="pres">
      <dgm:prSet presAssocID="{CFFFD4DA-F859-49D7-9D73-FC7C17731C51}" presName="parTx" presStyleLbl="revTx" presStyleIdx="0" presStyleCnt="2">
        <dgm:presLayoutVars>
          <dgm:chMax val="0"/>
          <dgm:chPref val="0"/>
        </dgm:presLayoutVars>
      </dgm:prSet>
      <dgm:spPr/>
    </dgm:pt>
    <dgm:pt modelId="{784349FB-F049-456C-BDD4-C023D6A1FAC7}" type="pres">
      <dgm:prSet presAssocID="{18771785-2D0D-41D4-B15F-C612016FAC66}" presName="sibTrans" presStyleCnt="0"/>
      <dgm:spPr/>
    </dgm:pt>
    <dgm:pt modelId="{8EF7BA9E-6798-4B8F-BA24-418F67B0DBFC}" type="pres">
      <dgm:prSet presAssocID="{03F5E5CE-CF39-43A1-BBA9-1850EDA58824}" presName="compNode" presStyleCnt="0"/>
      <dgm:spPr/>
    </dgm:pt>
    <dgm:pt modelId="{274AB047-9157-4260-BB57-5D4C37D7D9EE}" type="pres">
      <dgm:prSet presAssocID="{03F5E5CE-CF39-43A1-BBA9-1850EDA58824}" presName="bgRect" presStyleLbl="bgShp" presStyleIdx="1" presStyleCnt="2"/>
      <dgm:spPr/>
    </dgm:pt>
    <dgm:pt modelId="{DB67A0B9-E3BC-4235-9298-FC42C811B095}" type="pres">
      <dgm:prSet presAssocID="{03F5E5CE-CF39-43A1-BBA9-1850EDA5882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B7A7737D-B2B5-4E42-8135-01F26B0C5A5A}" type="pres">
      <dgm:prSet presAssocID="{03F5E5CE-CF39-43A1-BBA9-1850EDA58824}" presName="spaceRect" presStyleCnt="0"/>
      <dgm:spPr/>
    </dgm:pt>
    <dgm:pt modelId="{46749F98-3BCA-4B66-B902-052CC07DE114}" type="pres">
      <dgm:prSet presAssocID="{03F5E5CE-CF39-43A1-BBA9-1850EDA58824}" presName="parTx" presStyleLbl="revTx" presStyleIdx="1" presStyleCnt="2">
        <dgm:presLayoutVars>
          <dgm:chMax val="0"/>
          <dgm:chPref val="0"/>
        </dgm:presLayoutVars>
      </dgm:prSet>
      <dgm:spPr/>
    </dgm:pt>
  </dgm:ptLst>
  <dgm:cxnLst>
    <dgm:cxn modelId="{377BC52A-5A3D-4B39-95F0-795FE3DD3CCC}" type="presOf" srcId="{79743D4C-28AE-4FB7-8093-339AC772FFB9}" destId="{5F1A44AA-4738-4821-95EC-79ED300CFD1D}" srcOrd="0" destOrd="0" presId="urn:microsoft.com/office/officeart/2018/2/layout/IconVerticalSolidList"/>
    <dgm:cxn modelId="{F88D634E-0640-41E5-BBDA-44FFC138D824}" srcId="{79743D4C-28AE-4FB7-8093-339AC772FFB9}" destId="{03F5E5CE-CF39-43A1-BBA9-1850EDA58824}" srcOrd="1" destOrd="0" parTransId="{96908405-FF82-4E39-AC05-D1E340F7BA58}" sibTransId="{5C02F698-A9BD-42D8-95A8-9C4EBAF26846}"/>
    <dgm:cxn modelId="{C5998B89-2FC2-4E04-9FB1-372B697EC7EA}" type="presOf" srcId="{03F5E5CE-CF39-43A1-BBA9-1850EDA58824}" destId="{46749F98-3BCA-4B66-B902-052CC07DE114}" srcOrd="0" destOrd="0" presId="urn:microsoft.com/office/officeart/2018/2/layout/IconVerticalSolidList"/>
    <dgm:cxn modelId="{4FCA479F-D951-4077-8BA8-8E5037D428E2}" type="presOf" srcId="{CFFFD4DA-F859-49D7-9D73-FC7C17731C51}" destId="{763AE25E-4824-4801-BE93-CBACDAD531A9}" srcOrd="0" destOrd="0" presId="urn:microsoft.com/office/officeart/2018/2/layout/IconVerticalSolidList"/>
    <dgm:cxn modelId="{2AAC2DB5-A9AC-4974-B873-610DB7B661F0}" srcId="{79743D4C-28AE-4FB7-8093-339AC772FFB9}" destId="{CFFFD4DA-F859-49D7-9D73-FC7C17731C51}" srcOrd="0" destOrd="0" parTransId="{C9612AFE-0EF0-45C2-9FE8-DD5DDA6B235C}" sibTransId="{18771785-2D0D-41D4-B15F-C612016FAC66}"/>
    <dgm:cxn modelId="{9A489907-20D9-4F74-9C70-E1EE064A5558}" type="presParOf" srcId="{5F1A44AA-4738-4821-95EC-79ED300CFD1D}" destId="{AC207698-94D8-441F-B6B2-CF918BB48CA4}" srcOrd="0" destOrd="0" presId="urn:microsoft.com/office/officeart/2018/2/layout/IconVerticalSolidList"/>
    <dgm:cxn modelId="{23CDCA4D-87B7-4985-BB7E-82FCC9C44175}" type="presParOf" srcId="{AC207698-94D8-441F-B6B2-CF918BB48CA4}" destId="{5FE33238-A656-4A75-B847-BFED11FD7149}" srcOrd="0" destOrd="0" presId="urn:microsoft.com/office/officeart/2018/2/layout/IconVerticalSolidList"/>
    <dgm:cxn modelId="{5A96DC28-71D7-4922-B386-AFC471B39C37}" type="presParOf" srcId="{AC207698-94D8-441F-B6B2-CF918BB48CA4}" destId="{F14C55C5-8A90-400F-AF29-4D89E03A520E}" srcOrd="1" destOrd="0" presId="urn:microsoft.com/office/officeart/2018/2/layout/IconVerticalSolidList"/>
    <dgm:cxn modelId="{4D48C870-2CCA-4D65-964E-61458571258D}" type="presParOf" srcId="{AC207698-94D8-441F-B6B2-CF918BB48CA4}" destId="{332821E0-0023-4561-A998-7D5DB26FB18B}" srcOrd="2" destOrd="0" presId="urn:microsoft.com/office/officeart/2018/2/layout/IconVerticalSolidList"/>
    <dgm:cxn modelId="{5EEB0319-3082-4DD1-8913-A2659892F961}" type="presParOf" srcId="{AC207698-94D8-441F-B6B2-CF918BB48CA4}" destId="{763AE25E-4824-4801-BE93-CBACDAD531A9}" srcOrd="3" destOrd="0" presId="urn:microsoft.com/office/officeart/2018/2/layout/IconVerticalSolidList"/>
    <dgm:cxn modelId="{0DD44121-840D-4B49-9B0A-1EB59DFEA06A}" type="presParOf" srcId="{5F1A44AA-4738-4821-95EC-79ED300CFD1D}" destId="{784349FB-F049-456C-BDD4-C023D6A1FAC7}" srcOrd="1" destOrd="0" presId="urn:microsoft.com/office/officeart/2018/2/layout/IconVerticalSolidList"/>
    <dgm:cxn modelId="{7FDC4090-F24B-4A1C-8657-60A7E92932D0}" type="presParOf" srcId="{5F1A44AA-4738-4821-95EC-79ED300CFD1D}" destId="{8EF7BA9E-6798-4B8F-BA24-418F67B0DBFC}" srcOrd="2" destOrd="0" presId="urn:microsoft.com/office/officeart/2018/2/layout/IconVerticalSolidList"/>
    <dgm:cxn modelId="{13B70118-B3F9-4678-B887-4D21CD96C3AE}" type="presParOf" srcId="{8EF7BA9E-6798-4B8F-BA24-418F67B0DBFC}" destId="{274AB047-9157-4260-BB57-5D4C37D7D9EE}" srcOrd="0" destOrd="0" presId="urn:microsoft.com/office/officeart/2018/2/layout/IconVerticalSolidList"/>
    <dgm:cxn modelId="{973B4041-2678-4173-A6BA-6E24C18ED089}" type="presParOf" srcId="{8EF7BA9E-6798-4B8F-BA24-418F67B0DBFC}" destId="{DB67A0B9-E3BC-4235-9298-FC42C811B095}" srcOrd="1" destOrd="0" presId="urn:microsoft.com/office/officeart/2018/2/layout/IconVerticalSolidList"/>
    <dgm:cxn modelId="{411E9A2B-915F-4A6B-857E-C1914837D9B3}" type="presParOf" srcId="{8EF7BA9E-6798-4B8F-BA24-418F67B0DBFC}" destId="{B7A7737D-B2B5-4E42-8135-01F26B0C5A5A}" srcOrd="2" destOrd="0" presId="urn:microsoft.com/office/officeart/2018/2/layout/IconVerticalSolidList"/>
    <dgm:cxn modelId="{872E12AC-24D1-44EB-B1D6-276521F6C773}" type="presParOf" srcId="{8EF7BA9E-6798-4B8F-BA24-418F67B0DBFC}" destId="{46749F98-3BCA-4B66-B902-052CC07DE11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25CC04E-7F1A-40D3-8C9B-A0CE52FB2C1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D1EBE34-5EF5-4E10-BE54-9AB1001F2FF0}">
      <dgm:prSet/>
      <dgm:spPr/>
      <dgm:t>
        <a:bodyPr/>
        <a:lstStyle/>
        <a:p>
          <a:pPr>
            <a:lnSpc>
              <a:spcPct val="100000"/>
            </a:lnSpc>
          </a:pPr>
          <a:r>
            <a:rPr lang="en-US">
              <a:solidFill>
                <a:srgbClr val="444444"/>
              </a:solidFill>
              <a:latin typeface="Aptos Display"/>
              <a:ea typeface="Calibri"/>
              <a:cs typeface="Calibri"/>
            </a:rPr>
            <a:t>Title – A machine learning study to improve the reliability of project cost estimates [1]</a:t>
          </a:r>
        </a:p>
      </dgm:t>
    </dgm:pt>
    <dgm:pt modelId="{5A02FDA9-85CD-4288-B2DF-B354114FEF43}" type="parTrans" cxnId="{E210A901-7305-4022-88A3-3AE4D7750C30}">
      <dgm:prSet/>
      <dgm:spPr/>
      <dgm:t>
        <a:bodyPr/>
        <a:lstStyle/>
        <a:p>
          <a:endParaRPr lang="en-US"/>
        </a:p>
      </dgm:t>
    </dgm:pt>
    <dgm:pt modelId="{A84856BD-0B7C-493D-8FAF-255040A1E3D8}" type="sibTrans" cxnId="{E210A901-7305-4022-88A3-3AE4D7750C30}">
      <dgm:prSet/>
      <dgm:spPr/>
      <dgm:t>
        <a:bodyPr/>
        <a:lstStyle/>
        <a:p>
          <a:pPr>
            <a:lnSpc>
              <a:spcPct val="100000"/>
            </a:lnSpc>
          </a:pPr>
          <a:endParaRPr lang="en-US"/>
        </a:p>
      </dgm:t>
    </dgm:pt>
    <dgm:pt modelId="{65F2E12C-A842-4FE3-B517-DA6BA10A52EF}">
      <dgm:prSet/>
      <dgm:spPr/>
      <dgm:t>
        <a:bodyPr/>
        <a:lstStyle/>
        <a:p>
          <a:pPr>
            <a:lnSpc>
              <a:spcPct val="100000"/>
            </a:lnSpc>
          </a:pPr>
          <a:r>
            <a:rPr lang="en-US">
              <a:solidFill>
                <a:srgbClr val="444444"/>
              </a:solidFill>
              <a:latin typeface="Aptos Display"/>
              <a:ea typeface="Calibri"/>
              <a:cs typeface="Calibri"/>
            </a:rPr>
            <a:t>Focus on EV, AC, BAC to predict EAC</a:t>
          </a:r>
        </a:p>
      </dgm:t>
    </dgm:pt>
    <dgm:pt modelId="{8BDCC5CB-A9E9-4B97-B70A-614210FBD1A3}" type="parTrans" cxnId="{FAB78232-5614-4F82-A372-260731D3F43A}">
      <dgm:prSet/>
      <dgm:spPr/>
      <dgm:t>
        <a:bodyPr/>
        <a:lstStyle/>
        <a:p>
          <a:endParaRPr lang="en-US"/>
        </a:p>
      </dgm:t>
    </dgm:pt>
    <dgm:pt modelId="{CE95C584-2D42-4B0E-994E-14221D3A6ECC}" type="sibTrans" cxnId="{FAB78232-5614-4F82-A372-260731D3F43A}">
      <dgm:prSet/>
      <dgm:spPr/>
      <dgm:t>
        <a:bodyPr/>
        <a:lstStyle/>
        <a:p>
          <a:pPr>
            <a:lnSpc>
              <a:spcPct val="100000"/>
            </a:lnSpc>
          </a:pPr>
          <a:endParaRPr lang="en-US"/>
        </a:p>
      </dgm:t>
    </dgm:pt>
    <dgm:pt modelId="{9A962425-FBBC-4410-8952-7328732FB73D}">
      <dgm:prSet/>
      <dgm:spPr/>
      <dgm:t>
        <a:bodyPr/>
        <a:lstStyle/>
        <a:p>
          <a:pPr>
            <a:lnSpc>
              <a:spcPct val="100000"/>
            </a:lnSpc>
          </a:pPr>
          <a:r>
            <a:rPr lang="en-US">
              <a:solidFill>
                <a:srgbClr val="444444"/>
              </a:solidFill>
              <a:latin typeface="Aptos Display"/>
              <a:ea typeface="Calibri"/>
              <a:cs typeface="Calibri"/>
            </a:rPr>
            <a:t>Feature introduction of Tracking period (Binning the values of project completion percentage)</a:t>
          </a:r>
        </a:p>
      </dgm:t>
    </dgm:pt>
    <dgm:pt modelId="{1B8EE233-7443-48CC-A6C9-C886D0621921}" type="parTrans" cxnId="{2F7AE865-3572-4E0D-935D-2FF995947E96}">
      <dgm:prSet/>
      <dgm:spPr/>
      <dgm:t>
        <a:bodyPr/>
        <a:lstStyle/>
        <a:p>
          <a:endParaRPr lang="en-US"/>
        </a:p>
      </dgm:t>
    </dgm:pt>
    <dgm:pt modelId="{A568050E-CDF6-43FB-B9AB-41D5F11B5598}" type="sibTrans" cxnId="{2F7AE865-3572-4E0D-935D-2FF995947E96}">
      <dgm:prSet/>
      <dgm:spPr/>
      <dgm:t>
        <a:bodyPr/>
        <a:lstStyle/>
        <a:p>
          <a:pPr>
            <a:lnSpc>
              <a:spcPct val="100000"/>
            </a:lnSpc>
          </a:pPr>
          <a:endParaRPr lang="en-US"/>
        </a:p>
      </dgm:t>
    </dgm:pt>
    <dgm:pt modelId="{DFAD3C24-27D9-4E75-BCCB-7D8A898C219E}">
      <dgm:prSet/>
      <dgm:spPr/>
      <dgm:t>
        <a:bodyPr/>
        <a:lstStyle/>
        <a:p>
          <a:pPr>
            <a:lnSpc>
              <a:spcPct val="100000"/>
            </a:lnSpc>
          </a:pPr>
          <a:r>
            <a:rPr lang="en-US">
              <a:solidFill>
                <a:srgbClr val="444444"/>
              </a:solidFill>
              <a:latin typeface="Aptos Display"/>
              <a:ea typeface="Calibri"/>
              <a:cs typeface="Calibri"/>
            </a:rPr>
            <a:t>XG Boost Model results were better as it can effectively handle input features of various datatypes and we can control parameters of models to produce accurate results.</a:t>
          </a:r>
        </a:p>
      </dgm:t>
    </dgm:pt>
    <dgm:pt modelId="{10558224-7C16-4033-BF45-FB1A90BF3FC4}" type="parTrans" cxnId="{F9E3AB84-9259-4332-B965-0680DF34DC86}">
      <dgm:prSet/>
      <dgm:spPr/>
      <dgm:t>
        <a:bodyPr/>
        <a:lstStyle/>
        <a:p>
          <a:endParaRPr lang="en-US"/>
        </a:p>
      </dgm:t>
    </dgm:pt>
    <dgm:pt modelId="{9B7BB2E6-7889-4EEB-BE72-109FD2F492FA}" type="sibTrans" cxnId="{F9E3AB84-9259-4332-B965-0680DF34DC86}">
      <dgm:prSet/>
      <dgm:spPr/>
      <dgm:t>
        <a:bodyPr/>
        <a:lstStyle/>
        <a:p>
          <a:pPr>
            <a:lnSpc>
              <a:spcPct val="100000"/>
            </a:lnSpc>
          </a:pPr>
          <a:endParaRPr lang="en-US"/>
        </a:p>
      </dgm:t>
    </dgm:pt>
    <dgm:pt modelId="{08E5BFF7-CCE3-4F8C-A949-D43990BE3C61}">
      <dgm:prSet phldr="0"/>
      <dgm:spPr/>
      <dgm:t>
        <a:bodyPr/>
        <a:lstStyle/>
        <a:p>
          <a:pPr>
            <a:lnSpc>
              <a:spcPct val="100000"/>
            </a:lnSpc>
          </a:pPr>
          <a:r>
            <a:rPr lang="en-US">
              <a:solidFill>
                <a:srgbClr val="444444"/>
              </a:solidFill>
              <a:latin typeface="Aptos Display"/>
              <a:ea typeface="Calibri"/>
              <a:cs typeface="Calibri"/>
            </a:rPr>
            <a:t>1-30% - Initial Stage, 31-70% - Middle Stage, 71-95% - Late Stage</a:t>
          </a:r>
        </a:p>
      </dgm:t>
    </dgm:pt>
    <dgm:pt modelId="{69CBFE31-C36D-4A0C-B195-266EA7D53A3F}" type="parTrans" cxnId="{A5F00EF6-47FC-4FFF-853B-D70787BBCF90}">
      <dgm:prSet/>
      <dgm:spPr/>
      <dgm:t>
        <a:bodyPr/>
        <a:lstStyle/>
        <a:p>
          <a:endParaRPr lang="en-IN"/>
        </a:p>
      </dgm:t>
    </dgm:pt>
    <dgm:pt modelId="{46A21A80-4FE3-45F8-8E35-DA72967B504F}" type="sibTrans" cxnId="{A5F00EF6-47FC-4FFF-853B-D70787BBCF90}">
      <dgm:prSet/>
      <dgm:spPr/>
      <dgm:t>
        <a:bodyPr/>
        <a:lstStyle/>
        <a:p>
          <a:endParaRPr lang="en-IN"/>
        </a:p>
      </dgm:t>
    </dgm:pt>
    <dgm:pt modelId="{1BA5E593-8B1C-4D4C-BA09-A51D620D08D2}" type="pres">
      <dgm:prSet presAssocID="{E25CC04E-7F1A-40D3-8C9B-A0CE52FB2C1E}" presName="root" presStyleCnt="0">
        <dgm:presLayoutVars>
          <dgm:dir/>
          <dgm:resizeHandles val="exact"/>
        </dgm:presLayoutVars>
      </dgm:prSet>
      <dgm:spPr/>
    </dgm:pt>
    <dgm:pt modelId="{CEFCB4C2-D712-416B-B482-A01E248C1024}" type="pres">
      <dgm:prSet presAssocID="{1D1EBE34-5EF5-4E10-BE54-9AB1001F2FF0}" presName="compNode" presStyleCnt="0"/>
      <dgm:spPr/>
    </dgm:pt>
    <dgm:pt modelId="{343DF9E4-957C-4E68-B703-B1E0E317CA08}" type="pres">
      <dgm:prSet presAssocID="{1D1EBE34-5EF5-4E10-BE54-9AB1001F2FF0}" presName="bgRect" presStyleLbl="bgShp" presStyleIdx="0" presStyleCnt="5"/>
      <dgm:spPr/>
    </dgm:pt>
    <dgm:pt modelId="{3C7B4D3F-F7EB-4CCB-AB56-1B6E250A4A44}" type="pres">
      <dgm:prSet presAssocID="{1D1EBE34-5EF5-4E10-BE54-9AB1001F2FF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xcavator"/>
        </a:ext>
      </dgm:extLst>
    </dgm:pt>
    <dgm:pt modelId="{EB52015C-EA98-4B5F-A219-51E9F49B5338}" type="pres">
      <dgm:prSet presAssocID="{1D1EBE34-5EF5-4E10-BE54-9AB1001F2FF0}" presName="spaceRect" presStyleCnt="0"/>
      <dgm:spPr/>
    </dgm:pt>
    <dgm:pt modelId="{60463B04-F79F-43EE-8CB5-FF70FAB4AAA2}" type="pres">
      <dgm:prSet presAssocID="{1D1EBE34-5EF5-4E10-BE54-9AB1001F2FF0}" presName="parTx" presStyleLbl="revTx" presStyleIdx="0" presStyleCnt="5">
        <dgm:presLayoutVars>
          <dgm:chMax val="0"/>
          <dgm:chPref val="0"/>
        </dgm:presLayoutVars>
      </dgm:prSet>
      <dgm:spPr/>
    </dgm:pt>
    <dgm:pt modelId="{37907FD5-246C-4ABC-BE77-BDBD027E6762}" type="pres">
      <dgm:prSet presAssocID="{A84856BD-0B7C-493D-8FAF-255040A1E3D8}" presName="sibTrans" presStyleCnt="0"/>
      <dgm:spPr/>
    </dgm:pt>
    <dgm:pt modelId="{8729F38F-20B5-4B22-A4F6-693ED82D77F5}" type="pres">
      <dgm:prSet presAssocID="{65F2E12C-A842-4FE3-B517-DA6BA10A52EF}" presName="compNode" presStyleCnt="0"/>
      <dgm:spPr/>
    </dgm:pt>
    <dgm:pt modelId="{09387634-F693-462D-AF4B-E231AD1BFFD8}" type="pres">
      <dgm:prSet presAssocID="{65F2E12C-A842-4FE3-B517-DA6BA10A52EF}" presName="bgRect" presStyleLbl="bgShp" presStyleIdx="1" presStyleCnt="5"/>
      <dgm:spPr/>
    </dgm:pt>
    <dgm:pt modelId="{1B422F55-0120-4654-840C-5DDA0B6A490B}" type="pres">
      <dgm:prSet presAssocID="{65F2E12C-A842-4FE3-B517-DA6BA10A52E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C7D7B987-2FB8-4F61-A603-C8EFEB81451A}" type="pres">
      <dgm:prSet presAssocID="{65F2E12C-A842-4FE3-B517-DA6BA10A52EF}" presName="spaceRect" presStyleCnt="0"/>
      <dgm:spPr/>
    </dgm:pt>
    <dgm:pt modelId="{B6C82A4E-B8D0-4A45-AD3A-913437EC426A}" type="pres">
      <dgm:prSet presAssocID="{65F2E12C-A842-4FE3-B517-DA6BA10A52EF}" presName="parTx" presStyleLbl="revTx" presStyleIdx="1" presStyleCnt="5">
        <dgm:presLayoutVars>
          <dgm:chMax val="0"/>
          <dgm:chPref val="0"/>
        </dgm:presLayoutVars>
      </dgm:prSet>
      <dgm:spPr/>
    </dgm:pt>
    <dgm:pt modelId="{141D7500-0BE2-4C4B-9E8A-4DC6145318F0}" type="pres">
      <dgm:prSet presAssocID="{CE95C584-2D42-4B0E-994E-14221D3A6ECC}" presName="sibTrans" presStyleCnt="0"/>
      <dgm:spPr/>
    </dgm:pt>
    <dgm:pt modelId="{4BC745D6-8CFE-42A5-B04D-F2C64BD65624}" type="pres">
      <dgm:prSet presAssocID="{9A962425-FBBC-4410-8952-7328732FB73D}" presName="compNode" presStyleCnt="0"/>
      <dgm:spPr/>
    </dgm:pt>
    <dgm:pt modelId="{DA5DA5F6-3B95-462E-849F-957523557A21}" type="pres">
      <dgm:prSet presAssocID="{9A962425-FBBC-4410-8952-7328732FB73D}" presName="bgRect" presStyleLbl="bgShp" presStyleIdx="2" presStyleCnt="5"/>
      <dgm:spPr/>
    </dgm:pt>
    <dgm:pt modelId="{E39959CC-AE6B-4CF7-A98D-BB988FD5B704}" type="pres">
      <dgm:prSet presAssocID="{9A962425-FBBC-4410-8952-7328732FB73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uzzle"/>
        </a:ext>
      </dgm:extLst>
    </dgm:pt>
    <dgm:pt modelId="{D698925F-44C1-4793-AFC7-86B5519858FA}" type="pres">
      <dgm:prSet presAssocID="{9A962425-FBBC-4410-8952-7328732FB73D}" presName="spaceRect" presStyleCnt="0"/>
      <dgm:spPr/>
    </dgm:pt>
    <dgm:pt modelId="{5C7770C3-0F07-4EB1-BB4C-49557D20E103}" type="pres">
      <dgm:prSet presAssocID="{9A962425-FBBC-4410-8952-7328732FB73D}" presName="parTx" presStyleLbl="revTx" presStyleIdx="2" presStyleCnt="5">
        <dgm:presLayoutVars>
          <dgm:chMax val="0"/>
          <dgm:chPref val="0"/>
        </dgm:presLayoutVars>
      </dgm:prSet>
      <dgm:spPr/>
    </dgm:pt>
    <dgm:pt modelId="{B9700D39-9F20-4997-B1B1-3FE67F913F49}" type="pres">
      <dgm:prSet presAssocID="{A568050E-CDF6-43FB-B9AB-41D5F11B5598}" presName="sibTrans" presStyleCnt="0"/>
      <dgm:spPr/>
    </dgm:pt>
    <dgm:pt modelId="{BEC7EE0E-1517-46BF-88BD-C3104D0FBB7A}" type="pres">
      <dgm:prSet presAssocID="{08E5BFF7-CCE3-4F8C-A949-D43990BE3C61}" presName="compNode" presStyleCnt="0"/>
      <dgm:spPr/>
    </dgm:pt>
    <dgm:pt modelId="{9BC413E7-1DE1-44BF-A50B-A8DA3A326D2E}" type="pres">
      <dgm:prSet presAssocID="{08E5BFF7-CCE3-4F8C-A949-D43990BE3C61}" presName="bgRect" presStyleLbl="bgShp" presStyleIdx="3" presStyleCnt="5"/>
      <dgm:spPr/>
    </dgm:pt>
    <dgm:pt modelId="{CE78F3F6-8AC4-4863-B222-7B8B510058A1}" type="pres">
      <dgm:prSet presAssocID="{08E5BFF7-CCE3-4F8C-A949-D43990BE3C61}" presName="iconRect" presStyleLbl="node1" presStyleIdx="3" presStyleCnt="5"/>
      <dgm:spPr/>
    </dgm:pt>
    <dgm:pt modelId="{7739A28B-DB91-4915-9752-D8DE351A4243}" type="pres">
      <dgm:prSet presAssocID="{08E5BFF7-CCE3-4F8C-A949-D43990BE3C61}" presName="spaceRect" presStyleCnt="0"/>
      <dgm:spPr/>
    </dgm:pt>
    <dgm:pt modelId="{1A785450-4901-4B6A-8B6E-A4D040C06AB4}" type="pres">
      <dgm:prSet presAssocID="{08E5BFF7-CCE3-4F8C-A949-D43990BE3C61}" presName="parTx" presStyleLbl="revTx" presStyleIdx="3" presStyleCnt="5">
        <dgm:presLayoutVars>
          <dgm:chMax val="0"/>
          <dgm:chPref val="0"/>
        </dgm:presLayoutVars>
      </dgm:prSet>
      <dgm:spPr/>
    </dgm:pt>
    <dgm:pt modelId="{42E80AC0-2FFA-4B0C-B697-BD15E85F0313}" type="pres">
      <dgm:prSet presAssocID="{46A21A80-4FE3-45F8-8E35-DA72967B504F}" presName="sibTrans" presStyleCnt="0"/>
      <dgm:spPr/>
    </dgm:pt>
    <dgm:pt modelId="{C3A2FCCF-C265-48ED-AC9B-19DDBE00A7FF}" type="pres">
      <dgm:prSet presAssocID="{DFAD3C24-27D9-4E75-BCCB-7D8A898C219E}" presName="compNode" presStyleCnt="0"/>
      <dgm:spPr/>
    </dgm:pt>
    <dgm:pt modelId="{6E9C1746-6FF4-4AAC-8AB4-10735876EC48}" type="pres">
      <dgm:prSet presAssocID="{DFAD3C24-27D9-4E75-BCCB-7D8A898C219E}" presName="bgRect" presStyleLbl="bgShp" presStyleIdx="4" presStyleCnt="5"/>
      <dgm:spPr/>
    </dgm:pt>
    <dgm:pt modelId="{8A50A516-0107-4481-9974-DF03FFCB806E}" type="pres">
      <dgm:prSet presAssocID="{DFAD3C24-27D9-4E75-BCCB-7D8A898C219E}" presName="iconRect" presStyleLbl="node1" presStyleIdx="4"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B4712C88-7008-41C5-B54B-9C77D734A6DC}" type="pres">
      <dgm:prSet presAssocID="{DFAD3C24-27D9-4E75-BCCB-7D8A898C219E}" presName="spaceRect" presStyleCnt="0"/>
      <dgm:spPr/>
    </dgm:pt>
    <dgm:pt modelId="{A53F95B9-D1DD-4C2B-B406-8DE89844F226}" type="pres">
      <dgm:prSet presAssocID="{DFAD3C24-27D9-4E75-BCCB-7D8A898C219E}" presName="parTx" presStyleLbl="revTx" presStyleIdx="4" presStyleCnt="5">
        <dgm:presLayoutVars>
          <dgm:chMax val="0"/>
          <dgm:chPref val="0"/>
        </dgm:presLayoutVars>
      </dgm:prSet>
      <dgm:spPr/>
    </dgm:pt>
  </dgm:ptLst>
  <dgm:cxnLst>
    <dgm:cxn modelId="{E210A901-7305-4022-88A3-3AE4D7750C30}" srcId="{E25CC04E-7F1A-40D3-8C9B-A0CE52FB2C1E}" destId="{1D1EBE34-5EF5-4E10-BE54-9AB1001F2FF0}" srcOrd="0" destOrd="0" parTransId="{5A02FDA9-85CD-4288-B2DF-B354114FEF43}" sibTransId="{A84856BD-0B7C-493D-8FAF-255040A1E3D8}"/>
    <dgm:cxn modelId="{6BC6B730-2B7B-4785-A5D9-92E29FCF08F9}" type="presOf" srcId="{1D1EBE34-5EF5-4E10-BE54-9AB1001F2FF0}" destId="{60463B04-F79F-43EE-8CB5-FF70FAB4AAA2}" srcOrd="0" destOrd="0" presId="urn:microsoft.com/office/officeart/2018/2/layout/IconVerticalSolidList"/>
    <dgm:cxn modelId="{FAB78232-5614-4F82-A372-260731D3F43A}" srcId="{E25CC04E-7F1A-40D3-8C9B-A0CE52FB2C1E}" destId="{65F2E12C-A842-4FE3-B517-DA6BA10A52EF}" srcOrd="1" destOrd="0" parTransId="{8BDCC5CB-A9E9-4B97-B70A-614210FBD1A3}" sibTransId="{CE95C584-2D42-4B0E-994E-14221D3A6ECC}"/>
    <dgm:cxn modelId="{2F7AE865-3572-4E0D-935D-2FF995947E96}" srcId="{E25CC04E-7F1A-40D3-8C9B-A0CE52FB2C1E}" destId="{9A962425-FBBC-4410-8952-7328732FB73D}" srcOrd="2" destOrd="0" parTransId="{1B8EE233-7443-48CC-A6C9-C886D0621921}" sibTransId="{A568050E-CDF6-43FB-B9AB-41D5F11B5598}"/>
    <dgm:cxn modelId="{7726E74D-2754-4ADE-92D1-0987A9984A9C}" type="presOf" srcId="{9A962425-FBBC-4410-8952-7328732FB73D}" destId="{5C7770C3-0F07-4EB1-BB4C-49557D20E103}" srcOrd="0" destOrd="0" presId="urn:microsoft.com/office/officeart/2018/2/layout/IconVerticalSolidList"/>
    <dgm:cxn modelId="{5CADA56F-51AB-46BD-B7FF-007C7FE67B99}" type="presOf" srcId="{DFAD3C24-27D9-4E75-BCCB-7D8A898C219E}" destId="{A53F95B9-D1DD-4C2B-B406-8DE89844F226}" srcOrd="0" destOrd="0" presId="urn:microsoft.com/office/officeart/2018/2/layout/IconVerticalSolidList"/>
    <dgm:cxn modelId="{FC2A5A53-FA50-47B8-B83B-BCC06310235E}" type="presOf" srcId="{65F2E12C-A842-4FE3-B517-DA6BA10A52EF}" destId="{B6C82A4E-B8D0-4A45-AD3A-913437EC426A}" srcOrd="0" destOrd="0" presId="urn:microsoft.com/office/officeart/2018/2/layout/IconVerticalSolidList"/>
    <dgm:cxn modelId="{F9E3AB84-9259-4332-B965-0680DF34DC86}" srcId="{E25CC04E-7F1A-40D3-8C9B-A0CE52FB2C1E}" destId="{DFAD3C24-27D9-4E75-BCCB-7D8A898C219E}" srcOrd="4" destOrd="0" parTransId="{10558224-7C16-4033-BF45-FB1A90BF3FC4}" sibTransId="{9B7BB2E6-7889-4EEB-BE72-109FD2F492FA}"/>
    <dgm:cxn modelId="{A7DDC1C6-F7F2-4B99-849D-46236C9D9F62}" type="presOf" srcId="{08E5BFF7-CCE3-4F8C-A949-D43990BE3C61}" destId="{1A785450-4901-4B6A-8B6E-A4D040C06AB4}" srcOrd="0" destOrd="0" presId="urn:microsoft.com/office/officeart/2018/2/layout/IconVerticalSolidList"/>
    <dgm:cxn modelId="{F2C7ABE8-60B0-4B89-B832-49ADDFA90891}" type="presOf" srcId="{E25CC04E-7F1A-40D3-8C9B-A0CE52FB2C1E}" destId="{1BA5E593-8B1C-4D4C-BA09-A51D620D08D2}" srcOrd="0" destOrd="0" presId="urn:microsoft.com/office/officeart/2018/2/layout/IconVerticalSolidList"/>
    <dgm:cxn modelId="{A5F00EF6-47FC-4FFF-853B-D70787BBCF90}" srcId="{E25CC04E-7F1A-40D3-8C9B-A0CE52FB2C1E}" destId="{08E5BFF7-CCE3-4F8C-A949-D43990BE3C61}" srcOrd="3" destOrd="0" parTransId="{69CBFE31-C36D-4A0C-B195-266EA7D53A3F}" sibTransId="{46A21A80-4FE3-45F8-8E35-DA72967B504F}"/>
    <dgm:cxn modelId="{4577D342-261C-48CE-98A1-F640E4C64B60}" type="presParOf" srcId="{1BA5E593-8B1C-4D4C-BA09-A51D620D08D2}" destId="{CEFCB4C2-D712-416B-B482-A01E248C1024}" srcOrd="0" destOrd="0" presId="urn:microsoft.com/office/officeart/2018/2/layout/IconVerticalSolidList"/>
    <dgm:cxn modelId="{20568DCA-DB5C-4327-B17F-39FA0C916F69}" type="presParOf" srcId="{CEFCB4C2-D712-416B-B482-A01E248C1024}" destId="{343DF9E4-957C-4E68-B703-B1E0E317CA08}" srcOrd="0" destOrd="0" presId="urn:microsoft.com/office/officeart/2018/2/layout/IconVerticalSolidList"/>
    <dgm:cxn modelId="{40E59D89-D665-4A28-B733-0D8F4FF4D0D4}" type="presParOf" srcId="{CEFCB4C2-D712-416B-B482-A01E248C1024}" destId="{3C7B4D3F-F7EB-4CCB-AB56-1B6E250A4A44}" srcOrd="1" destOrd="0" presId="urn:microsoft.com/office/officeart/2018/2/layout/IconVerticalSolidList"/>
    <dgm:cxn modelId="{D762A1B3-F586-4142-8F0F-D85A7803B6D8}" type="presParOf" srcId="{CEFCB4C2-D712-416B-B482-A01E248C1024}" destId="{EB52015C-EA98-4B5F-A219-51E9F49B5338}" srcOrd="2" destOrd="0" presId="urn:microsoft.com/office/officeart/2018/2/layout/IconVerticalSolidList"/>
    <dgm:cxn modelId="{E2BEA029-416A-44BD-9502-ABA19D1EA079}" type="presParOf" srcId="{CEFCB4C2-D712-416B-B482-A01E248C1024}" destId="{60463B04-F79F-43EE-8CB5-FF70FAB4AAA2}" srcOrd="3" destOrd="0" presId="urn:microsoft.com/office/officeart/2018/2/layout/IconVerticalSolidList"/>
    <dgm:cxn modelId="{FFEFFBD0-087D-4BB4-97EF-3C03409D00B8}" type="presParOf" srcId="{1BA5E593-8B1C-4D4C-BA09-A51D620D08D2}" destId="{37907FD5-246C-4ABC-BE77-BDBD027E6762}" srcOrd="1" destOrd="0" presId="urn:microsoft.com/office/officeart/2018/2/layout/IconVerticalSolidList"/>
    <dgm:cxn modelId="{562FE96A-0108-4ACD-9609-78DC3FFEAF87}" type="presParOf" srcId="{1BA5E593-8B1C-4D4C-BA09-A51D620D08D2}" destId="{8729F38F-20B5-4B22-A4F6-693ED82D77F5}" srcOrd="2" destOrd="0" presId="urn:microsoft.com/office/officeart/2018/2/layout/IconVerticalSolidList"/>
    <dgm:cxn modelId="{03D33042-F41F-4813-B31D-4C0B55E4E1F3}" type="presParOf" srcId="{8729F38F-20B5-4B22-A4F6-693ED82D77F5}" destId="{09387634-F693-462D-AF4B-E231AD1BFFD8}" srcOrd="0" destOrd="0" presId="urn:microsoft.com/office/officeart/2018/2/layout/IconVerticalSolidList"/>
    <dgm:cxn modelId="{78AF9203-F797-4668-9D6B-2FE4FAC6EB74}" type="presParOf" srcId="{8729F38F-20B5-4B22-A4F6-693ED82D77F5}" destId="{1B422F55-0120-4654-840C-5DDA0B6A490B}" srcOrd="1" destOrd="0" presId="urn:microsoft.com/office/officeart/2018/2/layout/IconVerticalSolidList"/>
    <dgm:cxn modelId="{5FAE0862-1123-446D-8314-0A45421CB2D2}" type="presParOf" srcId="{8729F38F-20B5-4B22-A4F6-693ED82D77F5}" destId="{C7D7B987-2FB8-4F61-A603-C8EFEB81451A}" srcOrd="2" destOrd="0" presId="urn:microsoft.com/office/officeart/2018/2/layout/IconVerticalSolidList"/>
    <dgm:cxn modelId="{5A16EACC-3FB0-4291-8F53-086D0D095CCE}" type="presParOf" srcId="{8729F38F-20B5-4B22-A4F6-693ED82D77F5}" destId="{B6C82A4E-B8D0-4A45-AD3A-913437EC426A}" srcOrd="3" destOrd="0" presId="urn:microsoft.com/office/officeart/2018/2/layout/IconVerticalSolidList"/>
    <dgm:cxn modelId="{1DCE8E8B-3CD2-4BE8-857B-2CBA4D0F8120}" type="presParOf" srcId="{1BA5E593-8B1C-4D4C-BA09-A51D620D08D2}" destId="{141D7500-0BE2-4C4B-9E8A-4DC6145318F0}" srcOrd="3" destOrd="0" presId="urn:microsoft.com/office/officeart/2018/2/layout/IconVerticalSolidList"/>
    <dgm:cxn modelId="{7122B654-3D82-44ED-B59E-B3A84B22A577}" type="presParOf" srcId="{1BA5E593-8B1C-4D4C-BA09-A51D620D08D2}" destId="{4BC745D6-8CFE-42A5-B04D-F2C64BD65624}" srcOrd="4" destOrd="0" presId="urn:microsoft.com/office/officeart/2018/2/layout/IconVerticalSolidList"/>
    <dgm:cxn modelId="{C3389820-8039-401C-B84C-9A31B4D2F75D}" type="presParOf" srcId="{4BC745D6-8CFE-42A5-B04D-F2C64BD65624}" destId="{DA5DA5F6-3B95-462E-849F-957523557A21}" srcOrd="0" destOrd="0" presId="urn:microsoft.com/office/officeart/2018/2/layout/IconVerticalSolidList"/>
    <dgm:cxn modelId="{43CDB818-5B30-4908-8261-3766E3723B71}" type="presParOf" srcId="{4BC745D6-8CFE-42A5-B04D-F2C64BD65624}" destId="{E39959CC-AE6B-4CF7-A98D-BB988FD5B704}" srcOrd="1" destOrd="0" presId="urn:microsoft.com/office/officeart/2018/2/layout/IconVerticalSolidList"/>
    <dgm:cxn modelId="{691D0E40-AB99-4D9A-88D2-2D2A0F0B172E}" type="presParOf" srcId="{4BC745D6-8CFE-42A5-B04D-F2C64BD65624}" destId="{D698925F-44C1-4793-AFC7-86B5519858FA}" srcOrd="2" destOrd="0" presId="urn:microsoft.com/office/officeart/2018/2/layout/IconVerticalSolidList"/>
    <dgm:cxn modelId="{04DDCB28-81A4-4C7D-8522-921EDF5E3C4E}" type="presParOf" srcId="{4BC745D6-8CFE-42A5-B04D-F2C64BD65624}" destId="{5C7770C3-0F07-4EB1-BB4C-49557D20E103}" srcOrd="3" destOrd="0" presId="urn:microsoft.com/office/officeart/2018/2/layout/IconVerticalSolidList"/>
    <dgm:cxn modelId="{7F5332E7-98CA-4CAE-9B3A-16D09BB26FF9}" type="presParOf" srcId="{1BA5E593-8B1C-4D4C-BA09-A51D620D08D2}" destId="{B9700D39-9F20-4997-B1B1-3FE67F913F49}" srcOrd="5" destOrd="0" presId="urn:microsoft.com/office/officeart/2018/2/layout/IconVerticalSolidList"/>
    <dgm:cxn modelId="{FFC2FBAB-1952-4A89-9BE4-ECDE5801C816}" type="presParOf" srcId="{1BA5E593-8B1C-4D4C-BA09-A51D620D08D2}" destId="{BEC7EE0E-1517-46BF-88BD-C3104D0FBB7A}" srcOrd="6" destOrd="0" presId="urn:microsoft.com/office/officeart/2018/2/layout/IconVerticalSolidList"/>
    <dgm:cxn modelId="{3B2BA9C4-BF74-4B1F-B379-443195EE9766}" type="presParOf" srcId="{BEC7EE0E-1517-46BF-88BD-C3104D0FBB7A}" destId="{9BC413E7-1DE1-44BF-A50B-A8DA3A326D2E}" srcOrd="0" destOrd="0" presId="urn:microsoft.com/office/officeart/2018/2/layout/IconVerticalSolidList"/>
    <dgm:cxn modelId="{D9DF1C4A-F065-416B-815D-412D188A014A}" type="presParOf" srcId="{BEC7EE0E-1517-46BF-88BD-C3104D0FBB7A}" destId="{CE78F3F6-8AC4-4863-B222-7B8B510058A1}" srcOrd="1" destOrd="0" presId="urn:microsoft.com/office/officeart/2018/2/layout/IconVerticalSolidList"/>
    <dgm:cxn modelId="{139EB1F5-5078-4C05-B9AC-6BFA545C4B47}" type="presParOf" srcId="{BEC7EE0E-1517-46BF-88BD-C3104D0FBB7A}" destId="{7739A28B-DB91-4915-9752-D8DE351A4243}" srcOrd="2" destOrd="0" presId="urn:microsoft.com/office/officeart/2018/2/layout/IconVerticalSolidList"/>
    <dgm:cxn modelId="{DD164D57-12D1-4CB0-996A-1A5076DD6527}" type="presParOf" srcId="{BEC7EE0E-1517-46BF-88BD-C3104D0FBB7A}" destId="{1A785450-4901-4B6A-8B6E-A4D040C06AB4}" srcOrd="3" destOrd="0" presId="urn:microsoft.com/office/officeart/2018/2/layout/IconVerticalSolidList"/>
    <dgm:cxn modelId="{4FD57B37-9FCB-4127-801F-C9CEE8232279}" type="presParOf" srcId="{1BA5E593-8B1C-4D4C-BA09-A51D620D08D2}" destId="{42E80AC0-2FFA-4B0C-B697-BD15E85F0313}" srcOrd="7" destOrd="0" presId="urn:microsoft.com/office/officeart/2018/2/layout/IconVerticalSolidList"/>
    <dgm:cxn modelId="{517AEC6F-D338-44CF-85EC-F14E21158C9A}" type="presParOf" srcId="{1BA5E593-8B1C-4D4C-BA09-A51D620D08D2}" destId="{C3A2FCCF-C265-48ED-AC9B-19DDBE00A7FF}" srcOrd="8" destOrd="0" presId="urn:microsoft.com/office/officeart/2018/2/layout/IconVerticalSolidList"/>
    <dgm:cxn modelId="{68DC099E-E9D3-4227-8AFB-94EFF9C33099}" type="presParOf" srcId="{C3A2FCCF-C265-48ED-AC9B-19DDBE00A7FF}" destId="{6E9C1746-6FF4-4AAC-8AB4-10735876EC48}" srcOrd="0" destOrd="0" presId="urn:microsoft.com/office/officeart/2018/2/layout/IconVerticalSolidList"/>
    <dgm:cxn modelId="{B232E84B-5EBF-429B-866A-5C9EAE6EFB51}" type="presParOf" srcId="{C3A2FCCF-C265-48ED-AC9B-19DDBE00A7FF}" destId="{8A50A516-0107-4481-9974-DF03FFCB806E}" srcOrd="1" destOrd="0" presId="urn:microsoft.com/office/officeart/2018/2/layout/IconVerticalSolidList"/>
    <dgm:cxn modelId="{FD5D5A6C-4014-440C-9E50-0AAAE5BB7EE1}" type="presParOf" srcId="{C3A2FCCF-C265-48ED-AC9B-19DDBE00A7FF}" destId="{B4712C88-7008-41C5-B54B-9C77D734A6DC}" srcOrd="2" destOrd="0" presId="urn:microsoft.com/office/officeart/2018/2/layout/IconVerticalSolidList"/>
    <dgm:cxn modelId="{57053EC0-8E54-4546-87D9-2D4F3AEFDE04}" type="presParOf" srcId="{C3A2FCCF-C265-48ED-AC9B-19DDBE00A7FF}" destId="{A53F95B9-D1DD-4C2B-B406-8DE89844F22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25CC04E-7F1A-40D3-8C9B-A0CE52FB2C1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D1EBE34-5EF5-4E10-BE54-9AB1001F2FF0}">
      <dgm:prSet/>
      <dgm:spPr/>
      <dgm:t>
        <a:bodyPr/>
        <a:lstStyle/>
        <a:p>
          <a:pPr>
            <a:lnSpc>
              <a:spcPct val="100000"/>
            </a:lnSpc>
          </a:pPr>
          <a:r>
            <a:rPr lang="en-US"/>
            <a:t>Title - A construction cost estimation framework using DNN and validation unit. [2]</a:t>
          </a:r>
        </a:p>
      </dgm:t>
    </dgm:pt>
    <dgm:pt modelId="{5A02FDA9-85CD-4288-B2DF-B354114FEF43}" type="parTrans" cxnId="{E210A901-7305-4022-88A3-3AE4D7750C30}">
      <dgm:prSet/>
      <dgm:spPr/>
      <dgm:t>
        <a:bodyPr/>
        <a:lstStyle/>
        <a:p>
          <a:endParaRPr lang="en-US"/>
        </a:p>
      </dgm:t>
    </dgm:pt>
    <dgm:pt modelId="{A84856BD-0B7C-493D-8FAF-255040A1E3D8}" type="sibTrans" cxnId="{E210A901-7305-4022-88A3-3AE4D7750C30}">
      <dgm:prSet/>
      <dgm:spPr/>
      <dgm:t>
        <a:bodyPr/>
        <a:lstStyle/>
        <a:p>
          <a:pPr>
            <a:lnSpc>
              <a:spcPct val="100000"/>
            </a:lnSpc>
          </a:pPr>
          <a:endParaRPr lang="en-US"/>
        </a:p>
      </dgm:t>
    </dgm:pt>
    <dgm:pt modelId="{65F2E12C-A842-4FE3-B517-DA6BA10A52EF}">
      <dgm:prSet/>
      <dgm:spPr/>
      <dgm:t>
        <a:bodyPr/>
        <a:lstStyle/>
        <a:p>
          <a:pPr>
            <a:lnSpc>
              <a:spcPct val="100000"/>
            </a:lnSpc>
          </a:pPr>
          <a:r>
            <a:rPr lang="en-US"/>
            <a:t>A model which uses Deep Neural Network introduced a variable related to risk</a:t>
          </a:r>
        </a:p>
      </dgm:t>
    </dgm:pt>
    <dgm:pt modelId="{8BDCC5CB-A9E9-4B97-B70A-614210FBD1A3}" type="parTrans" cxnId="{FAB78232-5614-4F82-A372-260731D3F43A}">
      <dgm:prSet/>
      <dgm:spPr/>
      <dgm:t>
        <a:bodyPr/>
        <a:lstStyle/>
        <a:p>
          <a:endParaRPr lang="en-US"/>
        </a:p>
      </dgm:t>
    </dgm:pt>
    <dgm:pt modelId="{CE95C584-2D42-4B0E-994E-14221D3A6ECC}" type="sibTrans" cxnId="{FAB78232-5614-4F82-A372-260731D3F43A}">
      <dgm:prSet/>
      <dgm:spPr/>
      <dgm:t>
        <a:bodyPr/>
        <a:lstStyle/>
        <a:p>
          <a:pPr>
            <a:lnSpc>
              <a:spcPct val="100000"/>
            </a:lnSpc>
          </a:pPr>
          <a:endParaRPr lang="en-US"/>
        </a:p>
      </dgm:t>
    </dgm:pt>
    <dgm:pt modelId="{9A962425-FBBC-4410-8952-7328732FB73D}">
      <dgm:prSet/>
      <dgm:spPr/>
      <dgm:t>
        <a:bodyPr/>
        <a:lstStyle/>
        <a:p>
          <a:pPr>
            <a:lnSpc>
              <a:spcPct val="100000"/>
            </a:lnSpc>
          </a:pPr>
          <a:r>
            <a:rPr lang="en-US"/>
            <a:t>As an introductory feature, some qualitative risk variables such as (probability*severity) score for each sub-project can be introduced.</a:t>
          </a:r>
        </a:p>
      </dgm:t>
    </dgm:pt>
    <dgm:pt modelId="{1B8EE233-7443-48CC-A6C9-C886D0621921}" type="parTrans" cxnId="{2F7AE865-3572-4E0D-935D-2FF995947E96}">
      <dgm:prSet/>
      <dgm:spPr/>
      <dgm:t>
        <a:bodyPr/>
        <a:lstStyle/>
        <a:p>
          <a:endParaRPr lang="en-US"/>
        </a:p>
      </dgm:t>
    </dgm:pt>
    <dgm:pt modelId="{A568050E-CDF6-43FB-B9AB-41D5F11B5598}" type="sibTrans" cxnId="{2F7AE865-3572-4E0D-935D-2FF995947E96}">
      <dgm:prSet/>
      <dgm:spPr/>
      <dgm:t>
        <a:bodyPr/>
        <a:lstStyle/>
        <a:p>
          <a:pPr>
            <a:lnSpc>
              <a:spcPct val="100000"/>
            </a:lnSpc>
          </a:pPr>
          <a:endParaRPr lang="en-US"/>
        </a:p>
      </dgm:t>
    </dgm:pt>
    <dgm:pt modelId="{DFAD3C24-27D9-4E75-BCCB-7D8A898C219E}">
      <dgm:prSet/>
      <dgm:spPr/>
      <dgm:t>
        <a:bodyPr/>
        <a:lstStyle/>
        <a:p>
          <a:pPr>
            <a:lnSpc>
              <a:spcPct val="100000"/>
            </a:lnSpc>
          </a:pPr>
          <a:r>
            <a:rPr lang="en-US"/>
            <a:t>Moreover, number of change requests applied/approved can be introduced as well which can help model understand impact of these factors on project success.</a:t>
          </a:r>
        </a:p>
      </dgm:t>
    </dgm:pt>
    <dgm:pt modelId="{10558224-7C16-4033-BF45-FB1A90BF3FC4}" type="parTrans" cxnId="{F9E3AB84-9259-4332-B965-0680DF34DC86}">
      <dgm:prSet/>
      <dgm:spPr/>
      <dgm:t>
        <a:bodyPr/>
        <a:lstStyle/>
        <a:p>
          <a:endParaRPr lang="en-US"/>
        </a:p>
      </dgm:t>
    </dgm:pt>
    <dgm:pt modelId="{9B7BB2E6-7889-4EEB-BE72-109FD2F492FA}" type="sibTrans" cxnId="{F9E3AB84-9259-4332-B965-0680DF34DC86}">
      <dgm:prSet/>
      <dgm:spPr/>
      <dgm:t>
        <a:bodyPr/>
        <a:lstStyle/>
        <a:p>
          <a:pPr>
            <a:lnSpc>
              <a:spcPct val="100000"/>
            </a:lnSpc>
          </a:pPr>
          <a:endParaRPr lang="en-US"/>
        </a:p>
      </dgm:t>
    </dgm:pt>
    <dgm:pt modelId="{47DBB14F-DBF8-45AC-A68B-830992788428}">
      <dgm:prSet/>
      <dgm:spPr/>
      <dgm:t>
        <a:bodyPr/>
        <a:lstStyle/>
        <a:p>
          <a:pPr>
            <a:lnSpc>
              <a:spcPct val="100000"/>
            </a:lnSpc>
          </a:pPr>
          <a:r>
            <a:rPr lang="en-IN"/>
            <a:t>Variable related to number of risks triggered during project phase.</a:t>
          </a:r>
          <a:endParaRPr lang="en-US"/>
        </a:p>
      </dgm:t>
    </dgm:pt>
    <dgm:pt modelId="{D8A179B1-06EA-4776-BDF6-5067268F5277}" type="parTrans" cxnId="{D0E2B4D9-FDA0-4EF5-A922-6B6729861DFD}">
      <dgm:prSet/>
      <dgm:spPr/>
      <dgm:t>
        <a:bodyPr/>
        <a:lstStyle/>
        <a:p>
          <a:endParaRPr lang="en-US"/>
        </a:p>
      </dgm:t>
    </dgm:pt>
    <dgm:pt modelId="{BDF041F1-B3CD-4213-B039-3CFF9E26A58C}" type="sibTrans" cxnId="{D0E2B4D9-FDA0-4EF5-A922-6B6729861DFD}">
      <dgm:prSet/>
      <dgm:spPr/>
      <dgm:t>
        <a:bodyPr/>
        <a:lstStyle/>
        <a:p>
          <a:endParaRPr lang="en-US"/>
        </a:p>
      </dgm:t>
    </dgm:pt>
    <dgm:pt modelId="{1BA5E593-8B1C-4D4C-BA09-A51D620D08D2}" type="pres">
      <dgm:prSet presAssocID="{E25CC04E-7F1A-40D3-8C9B-A0CE52FB2C1E}" presName="root" presStyleCnt="0">
        <dgm:presLayoutVars>
          <dgm:dir/>
          <dgm:resizeHandles val="exact"/>
        </dgm:presLayoutVars>
      </dgm:prSet>
      <dgm:spPr/>
    </dgm:pt>
    <dgm:pt modelId="{CEFCB4C2-D712-416B-B482-A01E248C1024}" type="pres">
      <dgm:prSet presAssocID="{1D1EBE34-5EF5-4E10-BE54-9AB1001F2FF0}" presName="compNode" presStyleCnt="0"/>
      <dgm:spPr/>
    </dgm:pt>
    <dgm:pt modelId="{343DF9E4-957C-4E68-B703-B1E0E317CA08}" type="pres">
      <dgm:prSet presAssocID="{1D1EBE34-5EF5-4E10-BE54-9AB1001F2FF0}" presName="bgRect" presStyleLbl="bgShp" presStyleIdx="0" presStyleCnt="5"/>
      <dgm:spPr/>
    </dgm:pt>
    <dgm:pt modelId="{3C7B4D3F-F7EB-4CCB-AB56-1B6E250A4A44}" type="pres">
      <dgm:prSet presAssocID="{1D1EBE34-5EF5-4E10-BE54-9AB1001F2FF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xcavator"/>
        </a:ext>
      </dgm:extLst>
    </dgm:pt>
    <dgm:pt modelId="{EB52015C-EA98-4B5F-A219-51E9F49B5338}" type="pres">
      <dgm:prSet presAssocID="{1D1EBE34-5EF5-4E10-BE54-9AB1001F2FF0}" presName="spaceRect" presStyleCnt="0"/>
      <dgm:spPr/>
    </dgm:pt>
    <dgm:pt modelId="{60463B04-F79F-43EE-8CB5-FF70FAB4AAA2}" type="pres">
      <dgm:prSet presAssocID="{1D1EBE34-5EF5-4E10-BE54-9AB1001F2FF0}" presName="parTx" presStyleLbl="revTx" presStyleIdx="0" presStyleCnt="5">
        <dgm:presLayoutVars>
          <dgm:chMax val="0"/>
          <dgm:chPref val="0"/>
        </dgm:presLayoutVars>
      </dgm:prSet>
      <dgm:spPr/>
    </dgm:pt>
    <dgm:pt modelId="{37907FD5-246C-4ABC-BE77-BDBD027E6762}" type="pres">
      <dgm:prSet presAssocID="{A84856BD-0B7C-493D-8FAF-255040A1E3D8}" presName="sibTrans" presStyleCnt="0"/>
      <dgm:spPr/>
    </dgm:pt>
    <dgm:pt modelId="{8729F38F-20B5-4B22-A4F6-693ED82D77F5}" type="pres">
      <dgm:prSet presAssocID="{65F2E12C-A842-4FE3-B517-DA6BA10A52EF}" presName="compNode" presStyleCnt="0"/>
      <dgm:spPr/>
    </dgm:pt>
    <dgm:pt modelId="{09387634-F693-462D-AF4B-E231AD1BFFD8}" type="pres">
      <dgm:prSet presAssocID="{65F2E12C-A842-4FE3-B517-DA6BA10A52EF}" presName="bgRect" presStyleLbl="bgShp" presStyleIdx="1" presStyleCnt="5"/>
      <dgm:spPr/>
    </dgm:pt>
    <dgm:pt modelId="{1B422F55-0120-4654-840C-5DDA0B6A490B}" type="pres">
      <dgm:prSet presAssocID="{65F2E12C-A842-4FE3-B517-DA6BA10A52E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C7D7B987-2FB8-4F61-A603-C8EFEB81451A}" type="pres">
      <dgm:prSet presAssocID="{65F2E12C-A842-4FE3-B517-DA6BA10A52EF}" presName="spaceRect" presStyleCnt="0"/>
      <dgm:spPr/>
    </dgm:pt>
    <dgm:pt modelId="{B6C82A4E-B8D0-4A45-AD3A-913437EC426A}" type="pres">
      <dgm:prSet presAssocID="{65F2E12C-A842-4FE3-B517-DA6BA10A52EF}" presName="parTx" presStyleLbl="revTx" presStyleIdx="1" presStyleCnt="5">
        <dgm:presLayoutVars>
          <dgm:chMax val="0"/>
          <dgm:chPref val="0"/>
        </dgm:presLayoutVars>
      </dgm:prSet>
      <dgm:spPr/>
    </dgm:pt>
    <dgm:pt modelId="{141D7500-0BE2-4C4B-9E8A-4DC6145318F0}" type="pres">
      <dgm:prSet presAssocID="{CE95C584-2D42-4B0E-994E-14221D3A6ECC}" presName="sibTrans" presStyleCnt="0"/>
      <dgm:spPr/>
    </dgm:pt>
    <dgm:pt modelId="{4BC745D6-8CFE-42A5-B04D-F2C64BD65624}" type="pres">
      <dgm:prSet presAssocID="{9A962425-FBBC-4410-8952-7328732FB73D}" presName="compNode" presStyleCnt="0"/>
      <dgm:spPr/>
    </dgm:pt>
    <dgm:pt modelId="{DA5DA5F6-3B95-462E-849F-957523557A21}" type="pres">
      <dgm:prSet presAssocID="{9A962425-FBBC-4410-8952-7328732FB73D}" presName="bgRect" presStyleLbl="bgShp" presStyleIdx="2" presStyleCnt="5"/>
      <dgm:spPr/>
    </dgm:pt>
    <dgm:pt modelId="{E39959CC-AE6B-4CF7-A98D-BB988FD5B704}" type="pres">
      <dgm:prSet presAssocID="{9A962425-FBBC-4410-8952-7328732FB73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uzzle"/>
        </a:ext>
      </dgm:extLst>
    </dgm:pt>
    <dgm:pt modelId="{D698925F-44C1-4793-AFC7-86B5519858FA}" type="pres">
      <dgm:prSet presAssocID="{9A962425-FBBC-4410-8952-7328732FB73D}" presName="spaceRect" presStyleCnt="0"/>
      <dgm:spPr/>
    </dgm:pt>
    <dgm:pt modelId="{5C7770C3-0F07-4EB1-BB4C-49557D20E103}" type="pres">
      <dgm:prSet presAssocID="{9A962425-FBBC-4410-8952-7328732FB73D}" presName="parTx" presStyleLbl="revTx" presStyleIdx="2" presStyleCnt="5">
        <dgm:presLayoutVars>
          <dgm:chMax val="0"/>
          <dgm:chPref val="0"/>
        </dgm:presLayoutVars>
      </dgm:prSet>
      <dgm:spPr/>
    </dgm:pt>
    <dgm:pt modelId="{B9700D39-9F20-4997-B1B1-3FE67F913F49}" type="pres">
      <dgm:prSet presAssocID="{A568050E-CDF6-43FB-B9AB-41D5F11B5598}" presName="sibTrans" presStyleCnt="0"/>
      <dgm:spPr/>
    </dgm:pt>
    <dgm:pt modelId="{C3A2FCCF-C265-48ED-AC9B-19DDBE00A7FF}" type="pres">
      <dgm:prSet presAssocID="{DFAD3C24-27D9-4E75-BCCB-7D8A898C219E}" presName="compNode" presStyleCnt="0"/>
      <dgm:spPr/>
    </dgm:pt>
    <dgm:pt modelId="{6E9C1746-6FF4-4AAC-8AB4-10735876EC48}" type="pres">
      <dgm:prSet presAssocID="{DFAD3C24-27D9-4E75-BCCB-7D8A898C219E}" presName="bgRect" presStyleLbl="bgShp" presStyleIdx="3" presStyleCnt="5"/>
      <dgm:spPr/>
    </dgm:pt>
    <dgm:pt modelId="{8A50A516-0107-4481-9974-DF03FFCB806E}" type="pres">
      <dgm:prSet presAssocID="{DFAD3C24-27D9-4E75-BCCB-7D8A898C219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B4712C88-7008-41C5-B54B-9C77D734A6DC}" type="pres">
      <dgm:prSet presAssocID="{DFAD3C24-27D9-4E75-BCCB-7D8A898C219E}" presName="spaceRect" presStyleCnt="0"/>
      <dgm:spPr/>
    </dgm:pt>
    <dgm:pt modelId="{A53F95B9-D1DD-4C2B-B406-8DE89844F226}" type="pres">
      <dgm:prSet presAssocID="{DFAD3C24-27D9-4E75-BCCB-7D8A898C219E}" presName="parTx" presStyleLbl="revTx" presStyleIdx="3" presStyleCnt="5">
        <dgm:presLayoutVars>
          <dgm:chMax val="0"/>
          <dgm:chPref val="0"/>
        </dgm:presLayoutVars>
      </dgm:prSet>
      <dgm:spPr/>
    </dgm:pt>
    <dgm:pt modelId="{2C148EFE-1106-4202-9B31-FC07553C0EEB}" type="pres">
      <dgm:prSet presAssocID="{9B7BB2E6-7889-4EEB-BE72-109FD2F492FA}" presName="sibTrans" presStyleCnt="0"/>
      <dgm:spPr/>
    </dgm:pt>
    <dgm:pt modelId="{AAC77552-A748-4A9F-B7B4-494E2BAC3383}" type="pres">
      <dgm:prSet presAssocID="{47DBB14F-DBF8-45AC-A68B-830992788428}" presName="compNode" presStyleCnt="0"/>
      <dgm:spPr/>
    </dgm:pt>
    <dgm:pt modelId="{F5F236E0-1F29-470D-9C69-5C267C777847}" type="pres">
      <dgm:prSet presAssocID="{47DBB14F-DBF8-45AC-A68B-830992788428}" presName="bgRect" presStyleLbl="bgShp" presStyleIdx="4" presStyleCnt="5"/>
      <dgm:spPr/>
    </dgm:pt>
    <dgm:pt modelId="{DAEFC806-A89C-4BD7-8B3C-31468204D653}" type="pres">
      <dgm:prSet presAssocID="{47DBB14F-DBF8-45AC-A68B-83099278842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nger"/>
        </a:ext>
      </dgm:extLst>
    </dgm:pt>
    <dgm:pt modelId="{7A20CF3C-67A3-427A-89D4-65954768DEF5}" type="pres">
      <dgm:prSet presAssocID="{47DBB14F-DBF8-45AC-A68B-830992788428}" presName="spaceRect" presStyleCnt="0"/>
      <dgm:spPr/>
    </dgm:pt>
    <dgm:pt modelId="{7E46B1D2-AA7D-4AE9-A10D-67518DC954A8}" type="pres">
      <dgm:prSet presAssocID="{47DBB14F-DBF8-45AC-A68B-830992788428}" presName="parTx" presStyleLbl="revTx" presStyleIdx="4" presStyleCnt="5">
        <dgm:presLayoutVars>
          <dgm:chMax val="0"/>
          <dgm:chPref val="0"/>
        </dgm:presLayoutVars>
      </dgm:prSet>
      <dgm:spPr/>
    </dgm:pt>
  </dgm:ptLst>
  <dgm:cxnLst>
    <dgm:cxn modelId="{E210A901-7305-4022-88A3-3AE4D7750C30}" srcId="{E25CC04E-7F1A-40D3-8C9B-A0CE52FB2C1E}" destId="{1D1EBE34-5EF5-4E10-BE54-9AB1001F2FF0}" srcOrd="0" destOrd="0" parTransId="{5A02FDA9-85CD-4288-B2DF-B354114FEF43}" sibTransId="{A84856BD-0B7C-493D-8FAF-255040A1E3D8}"/>
    <dgm:cxn modelId="{FAB78232-5614-4F82-A372-260731D3F43A}" srcId="{E25CC04E-7F1A-40D3-8C9B-A0CE52FB2C1E}" destId="{65F2E12C-A842-4FE3-B517-DA6BA10A52EF}" srcOrd="1" destOrd="0" parTransId="{8BDCC5CB-A9E9-4B97-B70A-614210FBD1A3}" sibTransId="{CE95C584-2D42-4B0E-994E-14221D3A6ECC}"/>
    <dgm:cxn modelId="{41F11037-2DA9-49F5-82C1-3B1EB1606D5D}" type="presOf" srcId="{1D1EBE34-5EF5-4E10-BE54-9AB1001F2FF0}" destId="{60463B04-F79F-43EE-8CB5-FF70FAB4AAA2}" srcOrd="0" destOrd="0" presId="urn:microsoft.com/office/officeart/2018/2/layout/IconVerticalSolidList"/>
    <dgm:cxn modelId="{22C0CC37-30AE-4F45-AD82-22D5D9B659A3}" type="presOf" srcId="{9A962425-FBBC-4410-8952-7328732FB73D}" destId="{5C7770C3-0F07-4EB1-BB4C-49557D20E103}" srcOrd="0" destOrd="0" presId="urn:microsoft.com/office/officeart/2018/2/layout/IconVerticalSolidList"/>
    <dgm:cxn modelId="{2F7AE865-3572-4E0D-935D-2FF995947E96}" srcId="{E25CC04E-7F1A-40D3-8C9B-A0CE52FB2C1E}" destId="{9A962425-FBBC-4410-8952-7328732FB73D}" srcOrd="2" destOrd="0" parTransId="{1B8EE233-7443-48CC-A6C9-C886D0621921}" sibTransId="{A568050E-CDF6-43FB-B9AB-41D5F11B5598}"/>
    <dgm:cxn modelId="{F9E3AB84-9259-4332-B965-0680DF34DC86}" srcId="{E25CC04E-7F1A-40D3-8C9B-A0CE52FB2C1E}" destId="{DFAD3C24-27D9-4E75-BCCB-7D8A898C219E}" srcOrd="3" destOrd="0" parTransId="{10558224-7C16-4033-BF45-FB1A90BF3FC4}" sibTransId="{9B7BB2E6-7889-4EEB-BE72-109FD2F492FA}"/>
    <dgm:cxn modelId="{06F55B89-9509-4148-84FB-B34390896625}" type="presOf" srcId="{DFAD3C24-27D9-4E75-BCCB-7D8A898C219E}" destId="{A53F95B9-D1DD-4C2B-B406-8DE89844F226}" srcOrd="0" destOrd="0" presId="urn:microsoft.com/office/officeart/2018/2/layout/IconVerticalSolidList"/>
    <dgm:cxn modelId="{EA1265A5-1A4F-42D4-9C12-AB05ABABB86D}" type="presOf" srcId="{65F2E12C-A842-4FE3-B517-DA6BA10A52EF}" destId="{B6C82A4E-B8D0-4A45-AD3A-913437EC426A}" srcOrd="0" destOrd="0" presId="urn:microsoft.com/office/officeart/2018/2/layout/IconVerticalSolidList"/>
    <dgm:cxn modelId="{2FED23D2-2E30-402D-B4E9-178558AD6057}" type="presOf" srcId="{47DBB14F-DBF8-45AC-A68B-830992788428}" destId="{7E46B1D2-AA7D-4AE9-A10D-67518DC954A8}" srcOrd="0" destOrd="0" presId="urn:microsoft.com/office/officeart/2018/2/layout/IconVerticalSolidList"/>
    <dgm:cxn modelId="{D0E2B4D9-FDA0-4EF5-A922-6B6729861DFD}" srcId="{E25CC04E-7F1A-40D3-8C9B-A0CE52FB2C1E}" destId="{47DBB14F-DBF8-45AC-A68B-830992788428}" srcOrd="4" destOrd="0" parTransId="{D8A179B1-06EA-4776-BDF6-5067268F5277}" sibTransId="{BDF041F1-B3CD-4213-B039-3CFF9E26A58C}"/>
    <dgm:cxn modelId="{F2C7ABE8-60B0-4B89-B832-49ADDFA90891}" type="presOf" srcId="{E25CC04E-7F1A-40D3-8C9B-A0CE52FB2C1E}" destId="{1BA5E593-8B1C-4D4C-BA09-A51D620D08D2}" srcOrd="0" destOrd="0" presId="urn:microsoft.com/office/officeart/2018/2/layout/IconVerticalSolidList"/>
    <dgm:cxn modelId="{49F4028B-946E-4F3B-8AF3-327E2892585F}" type="presParOf" srcId="{1BA5E593-8B1C-4D4C-BA09-A51D620D08D2}" destId="{CEFCB4C2-D712-416B-B482-A01E248C1024}" srcOrd="0" destOrd="0" presId="urn:microsoft.com/office/officeart/2018/2/layout/IconVerticalSolidList"/>
    <dgm:cxn modelId="{0A91B7F9-35B8-4991-BA9C-758E60634B5F}" type="presParOf" srcId="{CEFCB4C2-D712-416B-B482-A01E248C1024}" destId="{343DF9E4-957C-4E68-B703-B1E0E317CA08}" srcOrd="0" destOrd="0" presId="urn:microsoft.com/office/officeart/2018/2/layout/IconVerticalSolidList"/>
    <dgm:cxn modelId="{4A8F210C-6660-46E9-B03E-4A49FECD8F2A}" type="presParOf" srcId="{CEFCB4C2-D712-416B-B482-A01E248C1024}" destId="{3C7B4D3F-F7EB-4CCB-AB56-1B6E250A4A44}" srcOrd="1" destOrd="0" presId="urn:microsoft.com/office/officeart/2018/2/layout/IconVerticalSolidList"/>
    <dgm:cxn modelId="{BF6F1594-7F56-49F7-B02C-88270FE75139}" type="presParOf" srcId="{CEFCB4C2-D712-416B-B482-A01E248C1024}" destId="{EB52015C-EA98-4B5F-A219-51E9F49B5338}" srcOrd="2" destOrd="0" presId="urn:microsoft.com/office/officeart/2018/2/layout/IconVerticalSolidList"/>
    <dgm:cxn modelId="{41915CEC-67AF-426B-9C46-67220FD0A776}" type="presParOf" srcId="{CEFCB4C2-D712-416B-B482-A01E248C1024}" destId="{60463B04-F79F-43EE-8CB5-FF70FAB4AAA2}" srcOrd="3" destOrd="0" presId="urn:microsoft.com/office/officeart/2018/2/layout/IconVerticalSolidList"/>
    <dgm:cxn modelId="{C7C5E7E2-F2CA-4633-8145-EBF1CF2384F5}" type="presParOf" srcId="{1BA5E593-8B1C-4D4C-BA09-A51D620D08D2}" destId="{37907FD5-246C-4ABC-BE77-BDBD027E6762}" srcOrd="1" destOrd="0" presId="urn:microsoft.com/office/officeart/2018/2/layout/IconVerticalSolidList"/>
    <dgm:cxn modelId="{CC492549-CF4A-4E4D-9D29-7AD2584E8724}" type="presParOf" srcId="{1BA5E593-8B1C-4D4C-BA09-A51D620D08D2}" destId="{8729F38F-20B5-4B22-A4F6-693ED82D77F5}" srcOrd="2" destOrd="0" presId="urn:microsoft.com/office/officeart/2018/2/layout/IconVerticalSolidList"/>
    <dgm:cxn modelId="{10B1E7BD-F413-4E62-87CA-4C70E2A82924}" type="presParOf" srcId="{8729F38F-20B5-4B22-A4F6-693ED82D77F5}" destId="{09387634-F693-462D-AF4B-E231AD1BFFD8}" srcOrd="0" destOrd="0" presId="urn:microsoft.com/office/officeart/2018/2/layout/IconVerticalSolidList"/>
    <dgm:cxn modelId="{F9A27D2B-9FF8-40F9-86E5-B89204F64F21}" type="presParOf" srcId="{8729F38F-20B5-4B22-A4F6-693ED82D77F5}" destId="{1B422F55-0120-4654-840C-5DDA0B6A490B}" srcOrd="1" destOrd="0" presId="urn:microsoft.com/office/officeart/2018/2/layout/IconVerticalSolidList"/>
    <dgm:cxn modelId="{D8FC0047-A78F-4362-89AD-648C8C23F7D6}" type="presParOf" srcId="{8729F38F-20B5-4B22-A4F6-693ED82D77F5}" destId="{C7D7B987-2FB8-4F61-A603-C8EFEB81451A}" srcOrd="2" destOrd="0" presId="urn:microsoft.com/office/officeart/2018/2/layout/IconVerticalSolidList"/>
    <dgm:cxn modelId="{189358BE-B88E-4FA1-88E5-2F9E7C375DF9}" type="presParOf" srcId="{8729F38F-20B5-4B22-A4F6-693ED82D77F5}" destId="{B6C82A4E-B8D0-4A45-AD3A-913437EC426A}" srcOrd="3" destOrd="0" presId="urn:microsoft.com/office/officeart/2018/2/layout/IconVerticalSolidList"/>
    <dgm:cxn modelId="{FF089AF9-F2A5-48BC-BC96-70D49B27408E}" type="presParOf" srcId="{1BA5E593-8B1C-4D4C-BA09-A51D620D08D2}" destId="{141D7500-0BE2-4C4B-9E8A-4DC6145318F0}" srcOrd="3" destOrd="0" presId="urn:microsoft.com/office/officeart/2018/2/layout/IconVerticalSolidList"/>
    <dgm:cxn modelId="{4B1376DC-BAE7-49D7-8F0F-3C69FF669B72}" type="presParOf" srcId="{1BA5E593-8B1C-4D4C-BA09-A51D620D08D2}" destId="{4BC745D6-8CFE-42A5-B04D-F2C64BD65624}" srcOrd="4" destOrd="0" presId="urn:microsoft.com/office/officeart/2018/2/layout/IconVerticalSolidList"/>
    <dgm:cxn modelId="{7E7C1788-E878-47A6-832B-C21D3D52519E}" type="presParOf" srcId="{4BC745D6-8CFE-42A5-B04D-F2C64BD65624}" destId="{DA5DA5F6-3B95-462E-849F-957523557A21}" srcOrd="0" destOrd="0" presId="urn:microsoft.com/office/officeart/2018/2/layout/IconVerticalSolidList"/>
    <dgm:cxn modelId="{9CCA2367-A76A-4C92-BFA8-469FB167B159}" type="presParOf" srcId="{4BC745D6-8CFE-42A5-B04D-F2C64BD65624}" destId="{E39959CC-AE6B-4CF7-A98D-BB988FD5B704}" srcOrd="1" destOrd="0" presId="urn:microsoft.com/office/officeart/2018/2/layout/IconVerticalSolidList"/>
    <dgm:cxn modelId="{64EE650C-7DC9-4E93-90D7-28599F384D4F}" type="presParOf" srcId="{4BC745D6-8CFE-42A5-B04D-F2C64BD65624}" destId="{D698925F-44C1-4793-AFC7-86B5519858FA}" srcOrd="2" destOrd="0" presId="urn:microsoft.com/office/officeart/2018/2/layout/IconVerticalSolidList"/>
    <dgm:cxn modelId="{1B9500E7-361A-406D-9A28-91A328948BDB}" type="presParOf" srcId="{4BC745D6-8CFE-42A5-B04D-F2C64BD65624}" destId="{5C7770C3-0F07-4EB1-BB4C-49557D20E103}" srcOrd="3" destOrd="0" presId="urn:microsoft.com/office/officeart/2018/2/layout/IconVerticalSolidList"/>
    <dgm:cxn modelId="{91AEDCBE-13E1-4683-8C22-67304972626C}" type="presParOf" srcId="{1BA5E593-8B1C-4D4C-BA09-A51D620D08D2}" destId="{B9700D39-9F20-4997-B1B1-3FE67F913F49}" srcOrd="5" destOrd="0" presId="urn:microsoft.com/office/officeart/2018/2/layout/IconVerticalSolidList"/>
    <dgm:cxn modelId="{27803BD2-DADB-44EF-BACA-3759D460CFBE}" type="presParOf" srcId="{1BA5E593-8B1C-4D4C-BA09-A51D620D08D2}" destId="{C3A2FCCF-C265-48ED-AC9B-19DDBE00A7FF}" srcOrd="6" destOrd="0" presId="urn:microsoft.com/office/officeart/2018/2/layout/IconVerticalSolidList"/>
    <dgm:cxn modelId="{FBDC0860-7686-4CE9-87F7-492F08A08C4E}" type="presParOf" srcId="{C3A2FCCF-C265-48ED-AC9B-19DDBE00A7FF}" destId="{6E9C1746-6FF4-4AAC-8AB4-10735876EC48}" srcOrd="0" destOrd="0" presId="urn:microsoft.com/office/officeart/2018/2/layout/IconVerticalSolidList"/>
    <dgm:cxn modelId="{239ECF67-DC99-471B-AA35-81E7742ED289}" type="presParOf" srcId="{C3A2FCCF-C265-48ED-AC9B-19DDBE00A7FF}" destId="{8A50A516-0107-4481-9974-DF03FFCB806E}" srcOrd="1" destOrd="0" presId="urn:microsoft.com/office/officeart/2018/2/layout/IconVerticalSolidList"/>
    <dgm:cxn modelId="{7899732A-F417-4FE1-93D8-E5EB5C6F979E}" type="presParOf" srcId="{C3A2FCCF-C265-48ED-AC9B-19DDBE00A7FF}" destId="{B4712C88-7008-41C5-B54B-9C77D734A6DC}" srcOrd="2" destOrd="0" presId="urn:microsoft.com/office/officeart/2018/2/layout/IconVerticalSolidList"/>
    <dgm:cxn modelId="{0DF980C6-950F-46EA-B5AD-BE5AF64A2441}" type="presParOf" srcId="{C3A2FCCF-C265-48ED-AC9B-19DDBE00A7FF}" destId="{A53F95B9-D1DD-4C2B-B406-8DE89844F226}" srcOrd="3" destOrd="0" presId="urn:microsoft.com/office/officeart/2018/2/layout/IconVerticalSolidList"/>
    <dgm:cxn modelId="{AD712A9F-E799-4D96-89EF-4695A8E2D5D9}" type="presParOf" srcId="{1BA5E593-8B1C-4D4C-BA09-A51D620D08D2}" destId="{2C148EFE-1106-4202-9B31-FC07553C0EEB}" srcOrd="7" destOrd="0" presId="urn:microsoft.com/office/officeart/2018/2/layout/IconVerticalSolidList"/>
    <dgm:cxn modelId="{81825ED0-0D06-4BBA-AFF0-754B4F1993CB}" type="presParOf" srcId="{1BA5E593-8B1C-4D4C-BA09-A51D620D08D2}" destId="{AAC77552-A748-4A9F-B7B4-494E2BAC3383}" srcOrd="8" destOrd="0" presId="urn:microsoft.com/office/officeart/2018/2/layout/IconVerticalSolidList"/>
    <dgm:cxn modelId="{C2552B38-E6FC-4C60-A89D-4450F58CCAD8}" type="presParOf" srcId="{AAC77552-A748-4A9F-B7B4-494E2BAC3383}" destId="{F5F236E0-1F29-470D-9C69-5C267C777847}" srcOrd="0" destOrd="0" presId="urn:microsoft.com/office/officeart/2018/2/layout/IconVerticalSolidList"/>
    <dgm:cxn modelId="{8C819925-0965-4980-8E6D-01D56370B8E8}" type="presParOf" srcId="{AAC77552-A748-4A9F-B7B4-494E2BAC3383}" destId="{DAEFC806-A89C-4BD7-8B3C-31468204D653}" srcOrd="1" destOrd="0" presId="urn:microsoft.com/office/officeart/2018/2/layout/IconVerticalSolidList"/>
    <dgm:cxn modelId="{FF7CAEDC-19C8-46B7-B5E3-DFE0BCA59035}" type="presParOf" srcId="{AAC77552-A748-4A9F-B7B4-494E2BAC3383}" destId="{7A20CF3C-67A3-427A-89D4-65954768DEF5}" srcOrd="2" destOrd="0" presId="urn:microsoft.com/office/officeart/2018/2/layout/IconVerticalSolidList"/>
    <dgm:cxn modelId="{8BBC4946-8C58-4194-AE1A-13CD6083B613}" type="presParOf" srcId="{AAC77552-A748-4A9F-B7B4-494E2BAC3383}" destId="{7E46B1D2-AA7D-4AE9-A10D-67518DC954A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25CC04E-7F1A-40D3-8C9B-A0CE52FB2C1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5F2E12C-A842-4FE3-B517-DA6BA10A52EF}">
      <dgm:prSet/>
      <dgm:spPr/>
      <dgm:t>
        <a:bodyPr/>
        <a:lstStyle/>
        <a:p>
          <a:pPr>
            <a:lnSpc>
              <a:spcPct val="100000"/>
            </a:lnSpc>
          </a:pPr>
          <a:r>
            <a:rPr lang="en-US">
              <a:solidFill>
                <a:schemeClr val="tx1"/>
              </a:solidFill>
              <a:latin typeface="Aptos Display"/>
              <a:cs typeface="Arial"/>
            </a:rPr>
            <a:t> </a:t>
          </a:r>
          <a:r>
            <a:rPr lang="en-US">
              <a:solidFill>
                <a:srgbClr val="000000"/>
              </a:solidFill>
              <a:latin typeface="Aptos Display"/>
              <a:ea typeface="Calibri"/>
              <a:cs typeface="Calibri"/>
            </a:rPr>
            <a:t>Title: Application of Machine Learning to Limited Dataset: Prediction of Project Success [3]</a:t>
          </a:r>
        </a:p>
      </dgm:t>
    </dgm:pt>
    <dgm:pt modelId="{8BDCC5CB-A9E9-4B97-B70A-614210FBD1A3}" type="parTrans" cxnId="{FAB78232-5614-4F82-A372-260731D3F43A}">
      <dgm:prSet/>
      <dgm:spPr/>
      <dgm:t>
        <a:bodyPr/>
        <a:lstStyle/>
        <a:p>
          <a:endParaRPr lang="en-US"/>
        </a:p>
      </dgm:t>
    </dgm:pt>
    <dgm:pt modelId="{CE95C584-2D42-4B0E-994E-14221D3A6ECC}" type="sibTrans" cxnId="{FAB78232-5614-4F82-A372-260731D3F43A}">
      <dgm:prSet/>
      <dgm:spPr/>
      <dgm:t>
        <a:bodyPr/>
        <a:lstStyle/>
        <a:p>
          <a:pPr>
            <a:lnSpc>
              <a:spcPct val="100000"/>
            </a:lnSpc>
          </a:pPr>
          <a:endParaRPr lang="en-US"/>
        </a:p>
      </dgm:t>
    </dgm:pt>
    <dgm:pt modelId="{9A962425-FBBC-4410-8952-7328732FB73D}">
      <dgm:prSet/>
      <dgm:spPr/>
      <dgm:t>
        <a:bodyPr/>
        <a:lstStyle/>
        <a:p>
          <a:pPr>
            <a:lnSpc>
              <a:spcPct val="100000"/>
            </a:lnSpc>
          </a:pPr>
          <a:r>
            <a:rPr lang="en-US">
              <a:solidFill>
                <a:schemeClr val="tx1"/>
              </a:solidFill>
              <a:latin typeface="Aptos Display"/>
              <a:cs typeface="Arial"/>
            </a:rPr>
            <a:t>Feature related to frequency of communication of objectives and goals to team members</a:t>
          </a:r>
        </a:p>
      </dgm:t>
    </dgm:pt>
    <dgm:pt modelId="{1B8EE233-7443-48CC-A6C9-C886D0621921}" type="parTrans" cxnId="{2F7AE865-3572-4E0D-935D-2FF995947E96}">
      <dgm:prSet/>
      <dgm:spPr/>
      <dgm:t>
        <a:bodyPr/>
        <a:lstStyle/>
        <a:p>
          <a:endParaRPr lang="en-US"/>
        </a:p>
      </dgm:t>
    </dgm:pt>
    <dgm:pt modelId="{A568050E-CDF6-43FB-B9AB-41D5F11B5598}" type="sibTrans" cxnId="{2F7AE865-3572-4E0D-935D-2FF995947E96}">
      <dgm:prSet/>
      <dgm:spPr/>
      <dgm:t>
        <a:bodyPr/>
        <a:lstStyle/>
        <a:p>
          <a:pPr>
            <a:lnSpc>
              <a:spcPct val="100000"/>
            </a:lnSpc>
          </a:pPr>
          <a:endParaRPr lang="en-US"/>
        </a:p>
      </dgm:t>
    </dgm:pt>
    <dgm:pt modelId="{DFAD3C24-27D9-4E75-BCCB-7D8A898C219E}">
      <dgm:prSet/>
      <dgm:spPr/>
      <dgm:t>
        <a:bodyPr/>
        <a:lstStyle/>
        <a:p>
          <a:pPr>
            <a:lnSpc>
              <a:spcPct val="100000"/>
            </a:lnSpc>
          </a:pPr>
          <a:r>
            <a:rPr lang="en-US">
              <a:solidFill>
                <a:schemeClr val="tx1"/>
              </a:solidFill>
              <a:latin typeface="Aptos Display"/>
              <a:cs typeface="Arial"/>
            </a:rPr>
            <a:t>Feature related to completeness of understanding of objectives and goals by the team members</a:t>
          </a:r>
        </a:p>
      </dgm:t>
    </dgm:pt>
    <dgm:pt modelId="{10558224-7C16-4033-BF45-FB1A90BF3FC4}" type="parTrans" cxnId="{F9E3AB84-9259-4332-B965-0680DF34DC86}">
      <dgm:prSet/>
      <dgm:spPr/>
      <dgm:t>
        <a:bodyPr/>
        <a:lstStyle/>
        <a:p>
          <a:endParaRPr lang="en-US"/>
        </a:p>
      </dgm:t>
    </dgm:pt>
    <dgm:pt modelId="{9B7BB2E6-7889-4EEB-BE72-109FD2F492FA}" type="sibTrans" cxnId="{F9E3AB84-9259-4332-B965-0680DF34DC86}">
      <dgm:prSet/>
      <dgm:spPr/>
      <dgm:t>
        <a:bodyPr/>
        <a:lstStyle/>
        <a:p>
          <a:pPr>
            <a:lnSpc>
              <a:spcPct val="100000"/>
            </a:lnSpc>
          </a:pPr>
          <a:endParaRPr lang="en-US"/>
        </a:p>
      </dgm:t>
    </dgm:pt>
    <dgm:pt modelId="{47DBB14F-DBF8-45AC-A68B-830992788428}">
      <dgm:prSet/>
      <dgm:spPr/>
      <dgm:t>
        <a:bodyPr/>
        <a:lstStyle/>
        <a:p>
          <a:pPr>
            <a:lnSpc>
              <a:spcPct val="100000"/>
            </a:lnSpc>
          </a:pPr>
          <a:r>
            <a:rPr lang="en-US">
              <a:solidFill>
                <a:schemeClr val="tx1"/>
              </a:solidFill>
              <a:latin typeface="Aptos Display"/>
              <a:cs typeface="Arial"/>
            </a:rPr>
            <a:t>Feature related to buy-in level of project team members towards objectives/goals</a:t>
          </a:r>
        </a:p>
      </dgm:t>
    </dgm:pt>
    <dgm:pt modelId="{D8A179B1-06EA-4776-BDF6-5067268F5277}" type="parTrans" cxnId="{D0E2B4D9-FDA0-4EF5-A922-6B6729861DFD}">
      <dgm:prSet/>
      <dgm:spPr/>
      <dgm:t>
        <a:bodyPr/>
        <a:lstStyle/>
        <a:p>
          <a:endParaRPr lang="en-US"/>
        </a:p>
      </dgm:t>
    </dgm:pt>
    <dgm:pt modelId="{BDF041F1-B3CD-4213-B039-3CFF9E26A58C}" type="sibTrans" cxnId="{D0E2B4D9-FDA0-4EF5-A922-6B6729861DFD}">
      <dgm:prSet/>
      <dgm:spPr/>
      <dgm:t>
        <a:bodyPr/>
        <a:lstStyle/>
        <a:p>
          <a:endParaRPr lang="en-US"/>
        </a:p>
      </dgm:t>
    </dgm:pt>
    <dgm:pt modelId="{F218A3E0-A359-419A-83AF-871630319DAB}">
      <dgm:prSet phldr="0"/>
      <dgm:spPr/>
      <dgm:t>
        <a:bodyPr/>
        <a:lstStyle/>
        <a:p>
          <a:pPr>
            <a:lnSpc>
              <a:spcPct val="100000"/>
            </a:lnSpc>
          </a:pPr>
          <a:r>
            <a:rPr lang="en-US">
              <a:solidFill>
                <a:schemeClr val="tx1"/>
              </a:solidFill>
              <a:latin typeface="Aptos Display"/>
              <a:cs typeface="Arial"/>
            </a:rPr>
            <a:t> Feature related to adequate training of the project team including managers</a:t>
          </a:r>
        </a:p>
      </dgm:t>
    </dgm:pt>
    <dgm:pt modelId="{A4A65377-BDCA-4079-8AAF-D49610B5EBA0}" type="parTrans" cxnId="{25FB0B86-F30F-4CE8-917C-0741B283BBA2}">
      <dgm:prSet/>
      <dgm:spPr/>
      <dgm:t>
        <a:bodyPr/>
        <a:lstStyle/>
        <a:p>
          <a:endParaRPr lang="en-IN"/>
        </a:p>
      </dgm:t>
    </dgm:pt>
    <dgm:pt modelId="{FA003FF3-5BE5-49F6-8E9F-7BD6DAA4C61E}" type="sibTrans" cxnId="{25FB0B86-F30F-4CE8-917C-0741B283BBA2}">
      <dgm:prSet/>
      <dgm:spPr/>
      <dgm:t>
        <a:bodyPr/>
        <a:lstStyle/>
        <a:p>
          <a:endParaRPr lang="en-IN"/>
        </a:p>
      </dgm:t>
    </dgm:pt>
    <dgm:pt modelId="{70D844DC-8451-44B3-9BC7-886349F681F1}">
      <dgm:prSet phldr="0"/>
      <dgm:spPr/>
      <dgm:t>
        <a:bodyPr/>
        <a:lstStyle/>
        <a:p>
          <a:pPr>
            <a:lnSpc>
              <a:spcPct val="100000"/>
            </a:lnSpc>
          </a:pPr>
          <a:r>
            <a:rPr lang="en-US">
              <a:solidFill>
                <a:schemeClr val="tx1"/>
              </a:solidFill>
              <a:latin typeface="Aptos Display"/>
              <a:cs typeface="Arial"/>
            </a:rPr>
            <a:t>Variable measuring adequateness of processes required in the project/sub-project (Introductory variable - Yes/No)</a:t>
          </a:r>
          <a:endParaRPr lang="en-US">
            <a:latin typeface="Aptos Display"/>
          </a:endParaRPr>
        </a:p>
      </dgm:t>
    </dgm:pt>
    <dgm:pt modelId="{1CEA17FA-0C4F-4E2B-AB90-5EA9261933B3}" type="parTrans" cxnId="{BE07C5C5-3CDE-4751-8DFC-9DD525CB56B8}">
      <dgm:prSet/>
      <dgm:spPr/>
      <dgm:t>
        <a:bodyPr/>
        <a:lstStyle/>
        <a:p>
          <a:endParaRPr lang="en-IN"/>
        </a:p>
      </dgm:t>
    </dgm:pt>
    <dgm:pt modelId="{138EFFEA-EA12-451F-9482-7BD619A65B4B}" type="sibTrans" cxnId="{BE07C5C5-3CDE-4751-8DFC-9DD525CB56B8}">
      <dgm:prSet/>
      <dgm:spPr/>
      <dgm:t>
        <a:bodyPr/>
        <a:lstStyle/>
        <a:p>
          <a:endParaRPr lang="en-IN"/>
        </a:p>
      </dgm:t>
    </dgm:pt>
    <dgm:pt modelId="{1BA5E593-8B1C-4D4C-BA09-A51D620D08D2}" type="pres">
      <dgm:prSet presAssocID="{E25CC04E-7F1A-40D3-8C9B-A0CE52FB2C1E}" presName="root" presStyleCnt="0">
        <dgm:presLayoutVars>
          <dgm:dir/>
          <dgm:resizeHandles val="exact"/>
        </dgm:presLayoutVars>
      </dgm:prSet>
      <dgm:spPr/>
    </dgm:pt>
    <dgm:pt modelId="{CCF341BB-38ED-493B-9CF7-06DE136E9D11}" type="pres">
      <dgm:prSet presAssocID="{65F2E12C-A842-4FE3-B517-DA6BA10A52EF}" presName="compNode" presStyleCnt="0"/>
      <dgm:spPr/>
    </dgm:pt>
    <dgm:pt modelId="{2B1A5890-8FB8-4ECE-816B-57481BA16844}" type="pres">
      <dgm:prSet presAssocID="{65F2E12C-A842-4FE3-B517-DA6BA10A52EF}" presName="bgRect" presStyleLbl="bgShp" presStyleIdx="0" presStyleCnt="6"/>
      <dgm:spPr/>
    </dgm:pt>
    <dgm:pt modelId="{ECA6CCDD-4B8D-4573-87CD-F6BC7FDE93CA}" type="pres">
      <dgm:prSet presAssocID="{65F2E12C-A842-4FE3-B517-DA6BA10A52E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AFB775BC-6351-459D-AA1E-8DE55385F887}" type="pres">
      <dgm:prSet presAssocID="{65F2E12C-A842-4FE3-B517-DA6BA10A52EF}" presName="spaceRect" presStyleCnt="0"/>
      <dgm:spPr/>
    </dgm:pt>
    <dgm:pt modelId="{0227A937-49F6-4C69-9578-C123B0BDF9DD}" type="pres">
      <dgm:prSet presAssocID="{65F2E12C-A842-4FE3-B517-DA6BA10A52EF}" presName="parTx" presStyleLbl="revTx" presStyleIdx="0" presStyleCnt="6">
        <dgm:presLayoutVars>
          <dgm:chMax val="0"/>
          <dgm:chPref val="0"/>
        </dgm:presLayoutVars>
      </dgm:prSet>
      <dgm:spPr/>
    </dgm:pt>
    <dgm:pt modelId="{AD00DBC5-2083-4146-9D0D-DC19FEE71AE9}" type="pres">
      <dgm:prSet presAssocID="{CE95C584-2D42-4B0E-994E-14221D3A6ECC}" presName="sibTrans" presStyleCnt="0"/>
      <dgm:spPr/>
    </dgm:pt>
    <dgm:pt modelId="{B8D0047E-FCEC-4253-AC16-EFEA76A48B52}" type="pres">
      <dgm:prSet presAssocID="{70D844DC-8451-44B3-9BC7-886349F681F1}" presName="compNode" presStyleCnt="0"/>
      <dgm:spPr/>
    </dgm:pt>
    <dgm:pt modelId="{5F50EC04-8E50-4807-B417-C5C5AC74D090}" type="pres">
      <dgm:prSet presAssocID="{70D844DC-8451-44B3-9BC7-886349F681F1}" presName="bgRect" presStyleLbl="bgShp" presStyleIdx="1" presStyleCnt="6"/>
      <dgm:spPr/>
    </dgm:pt>
    <dgm:pt modelId="{5CB97AA2-276C-4074-BEEF-92A83D30C9B0}" type="pres">
      <dgm:prSet presAssocID="{70D844DC-8451-44B3-9BC7-886349F681F1}" presName="iconRect" presStyleLbl="node1" presStyleIdx="1" presStyleCnt="6"/>
      <dgm:spPr/>
    </dgm:pt>
    <dgm:pt modelId="{33495C8A-0AF4-4827-93F6-B288620C168D}" type="pres">
      <dgm:prSet presAssocID="{70D844DC-8451-44B3-9BC7-886349F681F1}" presName="spaceRect" presStyleCnt="0"/>
      <dgm:spPr/>
    </dgm:pt>
    <dgm:pt modelId="{CF1AF574-00FF-4B82-8BEE-4453545DBCB3}" type="pres">
      <dgm:prSet presAssocID="{70D844DC-8451-44B3-9BC7-886349F681F1}" presName="parTx" presStyleLbl="revTx" presStyleIdx="1" presStyleCnt="6">
        <dgm:presLayoutVars>
          <dgm:chMax val="0"/>
          <dgm:chPref val="0"/>
        </dgm:presLayoutVars>
      </dgm:prSet>
      <dgm:spPr/>
    </dgm:pt>
    <dgm:pt modelId="{636DE1D3-8E9E-4515-9AE6-237C4947C112}" type="pres">
      <dgm:prSet presAssocID="{138EFFEA-EA12-451F-9482-7BD619A65B4B}" presName="sibTrans" presStyleCnt="0"/>
      <dgm:spPr/>
    </dgm:pt>
    <dgm:pt modelId="{F52ED43C-773F-4290-AAD6-0470FF898FF1}" type="pres">
      <dgm:prSet presAssocID="{F218A3E0-A359-419A-83AF-871630319DAB}" presName="compNode" presStyleCnt="0"/>
      <dgm:spPr/>
    </dgm:pt>
    <dgm:pt modelId="{AC108570-5457-44ED-AAFA-0579727AC7A2}" type="pres">
      <dgm:prSet presAssocID="{F218A3E0-A359-419A-83AF-871630319DAB}" presName="bgRect" presStyleLbl="bgShp" presStyleIdx="2" presStyleCnt="6"/>
      <dgm:spPr/>
    </dgm:pt>
    <dgm:pt modelId="{65181BD6-7616-4545-9C9F-A9976C2BEEC7}" type="pres">
      <dgm:prSet presAssocID="{F218A3E0-A359-419A-83AF-871630319DAB}" presName="iconRect" presStyleLbl="node1" presStyleIdx="2" presStyleCnt="6"/>
      <dgm:spPr/>
    </dgm:pt>
    <dgm:pt modelId="{72B047F5-C38C-423D-96CC-3D4266E1DFEC}" type="pres">
      <dgm:prSet presAssocID="{F218A3E0-A359-419A-83AF-871630319DAB}" presName="spaceRect" presStyleCnt="0"/>
      <dgm:spPr/>
    </dgm:pt>
    <dgm:pt modelId="{8D80A99C-CA8A-428C-904A-457791FC7FAE}" type="pres">
      <dgm:prSet presAssocID="{F218A3E0-A359-419A-83AF-871630319DAB}" presName="parTx" presStyleLbl="revTx" presStyleIdx="2" presStyleCnt="6">
        <dgm:presLayoutVars>
          <dgm:chMax val="0"/>
          <dgm:chPref val="0"/>
        </dgm:presLayoutVars>
      </dgm:prSet>
      <dgm:spPr/>
    </dgm:pt>
    <dgm:pt modelId="{2EF7A1ED-B187-4FA2-B5F1-0E640A91AD33}" type="pres">
      <dgm:prSet presAssocID="{FA003FF3-5BE5-49F6-8E9F-7BD6DAA4C61E}" presName="sibTrans" presStyleCnt="0"/>
      <dgm:spPr/>
    </dgm:pt>
    <dgm:pt modelId="{ECB750E3-AB05-49AA-842A-73A2FB0ABCE2}" type="pres">
      <dgm:prSet presAssocID="{9A962425-FBBC-4410-8952-7328732FB73D}" presName="compNode" presStyleCnt="0"/>
      <dgm:spPr/>
    </dgm:pt>
    <dgm:pt modelId="{80520F06-C4CE-4566-8CB7-E87EA7BED107}" type="pres">
      <dgm:prSet presAssocID="{9A962425-FBBC-4410-8952-7328732FB73D}" presName="bgRect" presStyleLbl="bgShp" presStyleIdx="3" presStyleCnt="6"/>
      <dgm:spPr/>
    </dgm:pt>
    <dgm:pt modelId="{E115CB3C-5164-4BE3-9B8B-FCD4190327DC}" type="pres">
      <dgm:prSet presAssocID="{9A962425-FBBC-4410-8952-7328732FB73D}" presName="iconRect" presStyleLbl="node1" presStyleIdx="3"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uzzle"/>
        </a:ext>
      </dgm:extLst>
    </dgm:pt>
    <dgm:pt modelId="{FD0588D0-8E9E-468C-8056-7D021B63D355}" type="pres">
      <dgm:prSet presAssocID="{9A962425-FBBC-4410-8952-7328732FB73D}" presName="spaceRect" presStyleCnt="0"/>
      <dgm:spPr/>
    </dgm:pt>
    <dgm:pt modelId="{DCA5D61A-1275-4C3D-8E50-F23912315C24}" type="pres">
      <dgm:prSet presAssocID="{9A962425-FBBC-4410-8952-7328732FB73D}" presName="parTx" presStyleLbl="revTx" presStyleIdx="3" presStyleCnt="6">
        <dgm:presLayoutVars>
          <dgm:chMax val="0"/>
          <dgm:chPref val="0"/>
        </dgm:presLayoutVars>
      </dgm:prSet>
      <dgm:spPr/>
    </dgm:pt>
    <dgm:pt modelId="{B7F8F6B6-ECE8-4E1C-97D6-F6CD1558EBA2}" type="pres">
      <dgm:prSet presAssocID="{A568050E-CDF6-43FB-B9AB-41D5F11B5598}" presName="sibTrans" presStyleCnt="0"/>
      <dgm:spPr/>
    </dgm:pt>
    <dgm:pt modelId="{6FE6C9BC-6F2B-4A84-901E-7B07377E9D02}" type="pres">
      <dgm:prSet presAssocID="{DFAD3C24-27D9-4E75-BCCB-7D8A898C219E}" presName="compNode" presStyleCnt="0"/>
      <dgm:spPr/>
    </dgm:pt>
    <dgm:pt modelId="{AC2C218E-C6AC-4484-BC6F-6979314E7F05}" type="pres">
      <dgm:prSet presAssocID="{DFAD3C24-27D9-4E75-BCCB-7D8A898C219E}" presName="bgRect" presStyleLbl="bgShp" presStyleIdx="4" presStyleCnt="6"/>
      <dgm:spPr/>
    </dgm:pt>
    <dgm:pt modelId="{EDDA2117-5E02-482A-8EFF-5FD78DCEAF48}" type="pres">
      <dgm:prSet presAssocID="{DFAD3C24-27D9-4E75-BCCB-7D8A898C219E}" presName="iconRect" presStyleLbl="node1" presStyleIdx="4"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B055BDF2-5B69-4B00-8735-5CB9D23830A1}" type="pres">
      <dgm:prSet presAssocID="{DFAD3C24-27D9-4E75-BCCB-7D8A898C219E}" presName="spaceRect" presStyleCnt="0"/>
      <dgm:spPr/>
    </dgm:pt>
    <dgm:pt modelId="{910BB857-E7EB-4543-B885-614EE5C46E27}" type="pres">
      <dgm:prSet presAssocID="{DFAD3C24-27D9-4E75-BCCB-7D8A898C219E}" presName="parTx" presStyleLbl="revTx" presStyleIdx="4" presStyleCnt="6">
        <dgm:presLayoutVars>
          <dgm:chMax val="0"/>
          <dgm:chPref val="0"/>
        </dgm:presLayoutVars>
      </dgm:prSet>
      <dgm:spPr/>
    </dgm:pt>
    <dgm:pt modelId="{66BF0334-3206-41A0-A404-123D26EE171F}" type="pres">
      <dgm:prSet presAssocID="{9B7BB2E6-7889-4EEB-BE72-109FD2F492FA}" presName="sibTrans" presStyleCnt="0"/>
      <dgm:spPr/>
    </dgm:pt>
    <dgm:pt modelId="{8E9FEEE6-274C-4B1C-930C-79172D679F62}" type="pres">
      <dgm:prSet presAssocID="{47DBB14F-DBF8-45AC-A68B-830992788428}" presName="compNode" presStyleCnt="0"/>
      <dgm:spPr/>
    </dgm:pt>
    <dgm:pt modelId="{8251D4B2-1E1E-4F1A-99A8-F1F2A35C1143}" type="pres">
      <dgm:prSet presAssocID="{47DBB14F-DBF8-45AC-A68B-830992788428}" presName="bgRect" presStyleLbl="bgShp" presStyleIdx="5" presStyleCnt="6"/>
      <dgm:spPr/>
    </dgm:pt>
    <dgm:pt modelId="{61E8370C-1675-41D0-A265-A575F4A81965}" type="pres">
      <dgm:prSet presAssocID="{47DBB14F-DBF8-45AC-A68B-830992788428}" presName="iconRect" presStyleLbl="node1" presStyleIdx="5"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nger"/>
        </a:ext>
      </dgm:extLst>
    </dgm:pt>
    <dgm:pt modelId="{7692C5DD-BCCF-4D91-972E-BC1A9DC0BB56}" type="pres">
      <dgm:prSet presAssocID="{47DBB14F-DBF8-45AC-A68B-830992788428}" presName="spaceRect" presStyleCnt="0"/>
      <dgm:spPr/>
    </dgm:pt>
    <dgm:pt modelId="{DB7490DC-D7E8-4C71-B9DB-9B970C791CC7}" type="pres">
      <dgm:prSet presAssocID="{47DBB14F-DBF8-45AC-A68B-830992788428}" presName="parTx" presStyleLbl="revTx" presStyleIdx="5" presStyleCnt="6">
        <dgm:presLayoutVars>
          <dgm:chMax val="0"/>
          <dgm:chPref val="0"/>
        </dgm:presLayoutVars>
      </dgm:prSet>
      <dgm:spPr/>
    </dgm:pt>
  </dgm:ptLst>
  <dgm:cxnLst>
    <dgm:cxn modelId="{DC87B52A-1D06-498F-B346-91E52ED51D4A}" type="presOf" srcId="{65F2E12C-A842-4FE3-B517-DA6BA10A52EF}" destId="{0227A937-49F6-4C69-9578-C123B0BDF9DD}" srcOrd="0" destOrd="0" presId="urn:microsoft.com/office/officeart/2018/2/layout/IconVerticalSolidList"/>
    <dgm:cxn modelId="{FAB78232-5614-4F82-A372-260731D3F43A}" srcId="{E25CC04E-7F1A-40D3-8C9B-A0CE52FB2C1E}" destId="{65F2E12C-A842-4FE3-B517-DA6BA10A52EF}" srcOrd="0" destOrd="0" parTransId="{8BDCC5CB-A9E9-4B97-B70A-614210FBD1A3}" sibTransId="{CE95C584-2D42-4B0E-994E-14221D3A6ECC}"/>
    <dgm:cxn modelId="{2F7AE865-3572-4E0D-935D-2FF995947E96}" srcId="{E25CC04E-7F1A-40D3-8C9B-A0CE52FB2C1E}" destId="{9A962425-FBBC-4410-8952-7328732FB73D}" srcOrd="3" destOrd="0" parTransId="{1B8EE233-7443-48CC-A6C9-C886D0621921}" sibTransId="{A568050E-CDF6-43FB-B9AB-41D5F11B5598}"/>
    <dgm:cxn modelId="{F9E3AB84-9259-4332-B965-0680DF34DC86}" srcId="{E25CC04E-7F1A-40D3-8C9B-A0CE52FB2C1E}" destId="{DFAD3C24-27D9-4E75-BCCB-7D8A898C219E}" srcOrd="4" destOrd="0" parTransId="{10558224-7C16-4033-BF45-FB1A90BF3FC4}" sibTransId="{9B7BB2E6-7889-4EEB-BE72-109FD2F492FA}"/>
    <dgm:cxn modelId="{25FB0B86-F30F-4CE8-917C-0741B283BBA2}" srcId="{E25CC04E-7F1A-40D3-8C9B-A0CE52FB2C1E}" destId="{F218A3E0-A359-419A-83AF-871630319DAB}" srcOrd="2" destOrd="0" parTransId="{A4A65377-BDCA-4079-8AAF-D49610B5EBA0}" sibTransId="{FA003FF3-5BE5-49F6-8E9F-7BD6DAA4C61E}"/>
    <dgm:cxn modelId="{C729A392-71CE-467F-B7EB-AABA11650C7D}" type="presOf" srcId="{DFAD3C24-27D9-4E75-BCCB-7D8A898C219E}" destId="{910BB857-E7EB-4543-B885-614EE5C46E27}" srcOrd="0" destOrd="0" presId="urn:microsoft.com/office/officeart/2018/2/layout/IconVerticalSolidList"/>
    <dgm:cxn modelId="{BE07C5C5-3CDE-4751-8DFC-9DD525CB56B8}" srcId="{E25CC04E-7F1A-40D3-8C9B-A0CE52FB2C1E}" destId="{70D844DC-8451-44B3-9BC7-886349F681F1}" srcOrd="1" destOrd="0" parTransId="{1CEA17FA-0C4F-4E2B-AB90-5EA9261933B3}" sibTransId="{138EFFEA-EA12-451F-9482-7BD619A65B4B}"/>
    <dgm:cxn modelId="{73127FC8-EF96-4A77-8CA7-F578473922DD}" type="presOf" srcId="{F218A3E0-A359-419A-83AF-871630319DAB}" destId="{8D80A99C-CA8A-428C-904A-457791FC7FAE}" srcOrd="0" destOrd="0" presId="urn:microsoft.com/office/officeart/2018/2/layout/IconVerticalSolidList"/>
    <dgm:cxn modelId="{2B180CCC-1153-42BF-8AE8-BF393B2A868E}" type="presOf" srcId="{9A962425-FBBC-4410-8952-7328732FB73D}" destId="{DCA5D61A-1275-4C3D-8E50-F23912315C24}" srcOrd="0" destOrd="0" presId="urn:microsoft.com/office/officeart/2018/2/layout/IconVerticalSolidList"/>
    <dgm:cxn modelId="{B30953D4-C9C6-4BBB-A7F6-AB7D13676BB3}" type="presOf" srcId="{70D844DC-8451-44B3-9BC7-886349F681F1}" destId="{CF1AF574-00FF-4B82-8BEE-4453545DBCB3}" srcOrd="0" destOrd="0" presId="urn:microsoft.com/office/officeart/2018/2/layout/IconVerticalSolidList"/>
    <dgm:cxn modelId="{D0E2B4D9-FDA0-4EF5-A922-6B6729861DFD}" srcId="{E25CC04E-7F1A-40D3-8C9B-A0CE52FB2C1E}" destId="{47DBB14F-DBF8-45AC-A68B-830992788428}" srcOrd="5" destOrd="0" parTransId="{D8A179B1-06EA-4776-BDF6-5067268F5277}" sibTransId="{BDF041F1-B3CD-4213-B039-3CFF9E26A58C}"/>
    <dgm:cxn modelId="{F2C7ABE8-60B0-4B89-B832-49ADDFA90891}" type="presOf" srcId="{E25CC04E-7F1A-40D3-8C9B-A0CE52FB2C1E}" destId="{1BA5E593-8B1C-4D4C-BA09-A51D620D08D2}" srcOrd="0" destOrd="0" presId="urn:microsoft.com/office/officeart/2018/2/layout/IconVerticalSolidList"/>
    <dgm:cxn modelId="{9A37F4F3-AD93-404C-8D9E-6D4A9FA04013}" type="presOf" srcId="{47DBB14F-DBF8-45AC-A68B-830992788428}" destId="{DB7490DC-D7E8-4C71-B9DB-9B970C791CC7}" srcOrd="0" destOrd="0" presId="urn:microsoft.com/office/officeart/2018/2/layout/IconVerticalSolidList"/>
    <dgm:cxn modelId="{6B190DC4-4BBC-4441-B1C9-5E6011D67CFA}" type="presParOf" srcId="{1BA5E593-8B1C-4D4C-BA09-A51D620D08D2}" destId="{CCF341BB-38ED-493B-9CF7-06DE136E9D11}" srcOrd="0" destOrd="0" presId="urn:microsoft.com/office/officeart/2018/2/layout/IconVerticalSolidList"/>
    <dgm:cxn modelId="{1A406E7A-1EB0-4333-84F1-16A1AB81EE22}" type="presParOf" srcId="{CCF341BB-38ED-493B-9CF7-06DE136E9D11}" destId="{2B1A5890-8FB8-4ECE-816B-57481BA16844}" srcOrd="0" destOrd="0" presId="urn:microsoft.com/office/officeart/2018/2/layout/IconVerticalSolidList"/>
    <dgm:cxn modelId="{3F526455-45A2-432C-8437-088735C5A24F}" type="presParOf" srcId="{CCF341BB-38ED-493B-9CF7-06DE136E9D11}" destId="{ECA6CCDD-4B8D-4573-87CD-F6BC7FDE93CA}" srcOrd="1" destOrd="0" presId="urn:microsoft.com/office/officeart/2018/2/layout/IconVerticalSolidList"/>
    <dgm:cxn modelId="{E93D5D98-6634-4E42-9864-310F7772861C}" type="presParOf" srcId="{CCF341BB-38ED-493B-9CF7-06DE136E9D11}" destId="{AFB775BC-6351-459D-AA1E-8DE55385F887}" srcOrd="2" destOrd="0" presId="urn:microsoft.com/office/officeart/2018/2/layout/IconVerticalSolidList"/>
    <dgm:cxn modelId="{94385C95-87A8-47B9-9547-A7B227796B0B}" type="presParOf" srcId="{CCF341BB-38ED-493B-9CF7-06DE136E9D11}" destId="{0227A937-49F6-4C69-9578-C123B0BDF9DD}" srcOrd="3" destOrd="0" presId="urn:microsoft.com/office/officeart/2018/2/layout/IconVerticalSolidList"/>
    <dgm:cxn modelId="{CA3FD309-2BBC-49D0-9154-B71D5136CBC2}" type="presParOf" srcId="{1BA5E593-8B1C-4D4C-BA09-A51D620D08D2}" destId="{AD00DBC5-2083-4146-9D0D-DC19FEE71AE9}" srcOrd="1" destOrd="0" presId="urn:microsoft.com/office/officeart/2018/2/layout/IconVerticalSolidList"/>
    <dgm:cxn modelId="{C4798F38-FD13-4E8E-9DAB-AAA3B194290F}" type="presParOf" srcId="{1BA5E593-8B1C-4D4C-BA09-A51D620D08D2}" destId="{B8D0047E-FCEC-4253-AC16-EFEA76A48B52}" srcOrd="2" destOrd="0" presId="urn:microsoft.com/office/officeart/2018/2/layout/IconVerticalSolidList"/>
    <dgm:cxn modelId="{4E5A647E-561D-4371-AF7A-094B9807380D}" type="presParOf" srcId="{B8D0047E-FCEC-4253-AC16-EFEA76A48B52}" destId="{5F50EC04-8E50-4807-B417-C5C5AC74D090}" srcOrd="0" destOrd="0" presId="urn:microsoft.com/office/officeart/2018/2/layout/IconVerticalSolidList"/>
    <dgm:cxn modelId="{16B9A7EE-9248-4D4C-B753-CD80DFBE4AD7}" type="presParOf" srcId="{B8D0047E-FCEC-4253-AC16-EFEA76A48B52}" destId="{5CB97AA2-276C-4074-BEEF-92A83D30C9B0}" srcOrd="1" destOrd="0" presId="urn:microsoft.com/office/officeart/2018/2/layout/IconVerticalSolidList"/>
    <dgm:cxn modelId="{25EB9308-0732-4CF1-8ABC-E89DE5DA0555}" type="presParOf" srcId="{B8D0047E-FCEC-4253-AC16-EFEA76A48B52}" destId="{33495C8A-0AF4-4827-93F6-B288620C168D}" srcOrd="2" destOrd="0" presId="urn:microsoft.com/office/officeart/2018/2/layout/IconVerticalSolidList"/>
    <dgm:cxn modelId="{5E4F97EA-FA90-421F-9214-76BA03032F0A}" type="presParOf" srcId="{B8D0047E-FCEC-4253-AC16-EFEA76A48B52}" destId="{CF1AF574-00FF-4B82-8BEE-4453545DBCB3}" srcOrd="3" destOrd="0" presId="urn:microsoft.com/office/officeart/2018/2/layout/IconVerticalSolidList"/>
    <dgm:cxn modelId="{6DDD2C27-C10B-45AF-BEB0-679D5BB1E99C}" type="presParOf" srcId="{1BA5E593-8B1C-4D4C-BA09-A51D620D08D2}" destId="{636DE1D3-8E9E-4515-9AE6-237C4947C112}" srcOrd="3" destOrd="0" presId="urn:microsoft.com/office/officeart/2018/2/layout/IconVerticalSolidList"/>
    <dgm:cxn modelId="{F1B20C6C-1349-4DC3-A7FE-5F3311E04B14}" type="presParOf" srcId="{1BA5E593-8B1C-4D4C-BA09-A51D620D08D2}" destId="{F52ED43C-773F-4290-AAD6-0470FF898FF1}" srcOrd="4" destOrd="0" presId="urn:microsoft.com/office/officeart/2018/2/layout/IconVerticalSolidList"/>
    <dgm:cxn modelId="{53040D2C-8C91-4BCC-A328-A00BFD90863C}" type="presParOf" srcId="{F52ED43C-773F-4290-AAD6-0470FF898FF1}" destId="{AC108570-5457-44ED-AAFA-0579727AC7A2}" srcOrd="0" destOrd="0" presId="urn:microsoft.com/office/officeart/2018/2/layout/IconVerticalSolidList"/>
    <dgm:cxn modelId="{857611E8-67BE-44A7-B339-892D0C472408}" type="presParOf" srcId="{F52ED43C-773F-4290-AAD6-0470FF898FF1}" destId="{65181BD6-7616-4545-9C9F-A9976C2BEEC7}" srcOrd="1" destOrd="0" presId="urn:microsoft.com/office/officeart/2018/2/layout/IconVerticalSolidList"/>
    <dgm:cxn modelId="{6E758839-4CD2-4CDE-89AF-D9CBCCFF736E}" type="presParOf" srcId="{F52ED43C-773F-4290-AAD6-0470FF898FF1}" destId="{72B047F5-C38C-423D-96CC-3D4266E1DFEC}" srcOrd="2" destOrd="0" presId="urn:microsoft.com/office/officeart/2018/2/layout/IconVerticalSolidList"/>
    <dgm:cxn modelId="{EAC731F7-5396-430F-AA09-37CBDAA6C351}" type="presParOf" srcId="{F52ED43C-773F-4290-AAD6-0470FF898FF1}" destId="{8D80A99C-CA8A-428C-904A-457791FC7FAE}" srcOrd="3" destOrd="0" presId="urn:microsoft.com/office/officeart/2018/2/layout/IconVerticalSolidList"/>
    <dgm:cxn modelId="{D6DC7385-CD8C-43EA-95A9-5B2A20C7A6A6}" type="presParOf" srcId="{1BA5E593-8B1C-4D4C-BA09-A51D620D08D2}" destId="{2EF7A1ED-B187-4FA2-B5F1-0E640A91AD33}" srcOrd="5" destOrd="0" presId="urn:microsoft.com/office/officeart/2018/2/layout/IconVerticalSolidList"/>
    <dgm:cxn modelId="{5E66D941-3ED6-4C50-9094-69146CC3FAF5}" type="presParOf" srcId="{1BA5E593-8B1C-4D4C-BA09-A51D620D08D2}" destId="{ECB750E3-AB05-49AA-842A-73A2FB0ABCE2}" srcOrd="6" destOrd="0" presId="urn:microsoft.com/office/officeart/2018/2/layout/IconVerticalSolidList"/>
    <dgm:cxn modelId="{BE04B064-215B-4186-9CFF-2C13C4855811}" type="presParOf" srcId="{ECB750E3-AB05-49AA-842A-73A2FB0ABCE2}" destId="{80520F06-C4CE-4566-8CB7-E87EA7BED107}" srcOrd="0" destOrd="0" presId="urn:microsoft.com/office/officeart/2018/2/layout/IconVerticalSolidList"/>
    <dgm:cxn modelId="{7BE14210-A8AF-4286-82E2-D999D020E82F}" type="presParOf" srcId="{ECB750E3-AB05-49AA-842A-73A2FB0ABCE2}" destId="{E115CB3C-5164-4BE3-9B8B-FCD4190327DC}" srcOrd="1" destOrd="0" presId="urn:microsoft.com/office/officeart/2018/2/layout/IconVerticalSolidList"/>
    <dgm:cxn modelId="{99B7D49E-21AD-4ACE-87FE-38721D80ED91}" type="presParOf" srcId="{ECB750E3-AB05-49AA-842A-73A2FB0ABCE2}" destId="{FD0588D0-8E9E-468C-8056-7D021B63D355}" srcOrd="2" destOrd="0" presId="urn:microsoft.com/office/officeart/2018/2/layout/IconVerticalSolidList"/>
    <dgm:cxn modelId="{FA4ECD43-4630-4B58-A1F9-DAA968F41A55}" type="presParOf" srcId="{ECB750E3-AB05-49AA-842A-73A2FB0ABCE2}" destId="{DCA5D61A-1275-4C3D-8E50-F23912315C24}" srcOrd="3" destOrd="0" presId="urn:microsoft.com/office/officeart/2018/2/layout/IconVerticalSolidList"/>
    <dgm:cxn modelId="{34224D8C-A3FF-48A8-B3D2-C1728E75E499}" type="presParOf" srcId="{1BA5E593-8B1C-4D4C-BA09-A51D620D08D2}" destId="{B7F8F6B6-ECE8-4E1C-97D6-F6CD1558EBA2}" srcOrd="7" destOrd="0" presId="urn:microsoft.com/office/officeart/2018/2/layout/IconVerticalSolidList"/>
    <dgm:cxn modelId="{12E6F3E6-06B2-4E59-802A-FC0E3B32D4A0}" type="presParOf" srcId="{1BA5E593-8B1C-4D4C-BA09-A51D620D08D2}" destId="{6FE6C9BC-6F2B-4A84-901E-7B07377E9D02}" srcOrd="8" destOrd="0" presId="urn:microsoft.com/office/officeart/2018/2/layout/IconVerticalSolidList"/>
    <dgm:cxn modelId="{652F82B0-E974-4205-A623-E7AB48F8D80C}" type="presParOf" srcId="{6FE6C9BC-6F2B-4A84-901E-7B07377E9D02}" destId="{AC2C218E-C6AC-4484-BC6F-6979314E7F05}" srcOrd="0" destOrd="0" presId="urn:microsoft.com/office/officeart/2018/2/layout/IconVerticalSolidList"/>
    <dgm:cxn modelId="{0AC9F7AC-3EB8-475C-B56B-A157DD45BA70}" type="presParOf" srcId="{6FE6C9BC-6F2B-4A84-901E-7B07377E9D02}" destId="{EDDA2117-5E02-482A-8EFF-5FD78DCEAF48}" srcOrd="1" destOrd="0" presId="urn:microsoft.com/office/officeart/2018/2/layout/IconVerticalSolidList"/>
    <dgm:cxn modelId="{B0F05E38-407A-4392-A6D0-03700E699421}" type="presParOf" srcId="{6FE6C9BC-6F2B-4A84-901E-7B07377E9D02}" destId="{B055BDF2-5B69-4B00-8735-5CB9D23830A1}" srcOrd="2" destOrd="0" presId="urn:microsoft.com/office/officeart/2018/2/layout/IconVerticalSolidList"/>
    <dgm:cxn modelId="{A96DCAA9-F6C2-451A-89D6-AA1BBA57049F}" type="presParOf" srcId="{6FE6C9BC-6F2B-4A84-901E-7B07377E9D02}" destId="{910BB857-E7EB-4543-B885-614EE5C46E27}" srcOrd="3" destOrd="0" presId="urn:microsoft.com/office/officeart/2018/2/layout/IconVerticalSolidList"/>
    <dgm:cxn modelId="{CF985997-16FC-42E7-965C-967BF1273E19}" type="presParOf" srcId="{1BA5E593-8B1C-4D4C-BA09-A51D620D08D2}" destId="{66BF0334-3206-41A0-A404-123D26EE171F}" srcOrd="9" destOrd="0" presId="urn:microsoft.com/office/officeart/2018/2/layout/IconVerticalSolidList"/>
    <dgm:cxn modelId="{D13B877D-CA34-4DBF-8127-E1E7BF00DC9B}" type="presParOf" srcId="{1BA5E593-8B1C-4D4C-BA09-A51D620D08D2}" destId="{8E9FEEE6-274C-4B1C-930C-79172D679F62}" srcOrd="10" destOrd="0" presId="urn:microsoft.com/office/officeart/2018/2/layout/IconVerticalSolidList"/>
    <dgm:cxn modelId="{3A73EB1F-580D-49D2-886D-B403205DF3DD}" type="presParOf" srcId="{8E9FEEE6-274C-4B1C-930C-79172D679F62}" destId="{8251D4B2-1E1E-4F1A-99A8-F1F2A35C1143}" srcOrd="0" destOrd="0" presId="urn:microsoft.com/office/officeart/2018/2/layout/IconVerticalSolidList"/>
    <dgm:cxn modelId="{6515CD7D-811E-430D-BEE4-873DCB78426C}" type="presParOf" srcId="{8E9FEEE6-274C-4B1C-930C-79172D679F62}" destId="{61E8370C-1675-41D0-A265-A575F4A81965}" srcOrd="1" destOrd="0" presId="urn:microsoft.com/office/officeart/2018/2/layout/IconVerticalSolidList"/>
    <dgm:cxn modelId="{C7FF43FB-D783-4B5E-B736-EEBCBE78E6A4}" type="presParOf" srcId="{8E9FEEE6-274C-4B1C-930C-79172D679F62}" destId="{7692C5DD-BCCF-4D91-972E-BC1A9DC0BB56}" srcOrd="2" destOrd="0" presId="urn:microsoft.com/office/officeart/2018/2/layout/IconVerticalSolidList"/>
    <dgm:cxn modelId="{4B13614D-C9EA-4F27-A5FB-C255DFA315CB}" type="presParOf" srcId="{8E9FEEE6-274C-4B1C-930C-79172D679F62}" destId="{DB7490DC-D7E8-4C71-B9DB-9B970C791CC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805F30-875D-4CC1-8EF7-28517C107BC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3E02A69-1DA7-4BD0-9F0A-A9BCF9666C6C}">
      <dgm:prSet/>
      <dgm:spPr/>
      <dgm:t>
        <a:bodyPr/>
        <a:lstStyle/>
        <a:p>
          <a:pPr rtl="0">
            <a:lnSpc>
              <a:spcPct val="100000"/>
            </a:lnSpc>
          </a:pPr>
          <a:r>
            <a:rPr lang="en-IN">
              <a:latin typeface="Aptos Display" panose="02110004020202020204"/>
            </a:rPr>
            <a:t>Amankumar</a:t>
          </a:r>
          <a:r>
            <a:rPr lang="en-IN"/>
            <a:t> Bhatu –</a:t>
          </a:r>
          <a:r>
            <a:rPr lang="en-IN">
              <a:latin typeface="Aptos Display" panose="02110004020202020204"/>
            </a:rPr>
            <a:t> </a:t>
          </a:r>
          <a:r>
            <a:rPr lang="en-IN"/>
            <a:t>Data Analyst</a:t>
          </a:r>
          <a:endParaRPr lang="en-US"/>
        </a:p>
      </dgm:t>
    </dgm:pt>
    <dgm:pt modelId="{337BDA2D-49C6-42B7-A22E-93DB212383A7}" type="parTrans" cxnId="{7C42D720-E20D-400E-8C46-130ED6773072}">
      <dgm:prSet/>
      <dgm:spPr/>
      <dgm:t>
        <a:bodyPr/>
        <a:lstStyle/>
        <a:p>
          <a:endParaRPr lang="en-US"/>
        </a:p>
      </dgm:t>
    </dgm:pt>
    <dgm:pt modelId="{AEEC55A7-62B4-4F90-BF65-F7F56D38D0F0}" type="sibTrans" cxnId="{7C42D720-E20D-400E-8C46-130ED6773072}">
      <dgm:prSet/>
      <dgm:spPr/>
      <dgm:t>
        <a:bodyPr/>
        <a:lstStyle/>
        <a:p>
          <a:endParaRPr lang="en-US"/>
        </a:p>
      </dgm:t>
    </dgm:pt>
    <dgm:pt modelId="{355766AB-4E48-4BDF-8165-1491F4AD6772}">
      <dgm:prSet/>
      <dgm:spPr/>
      <dgm:t>
        <a:bodyPr/>
        <a:lstStyle/>
        <a:p>
          <a:pPr rtl="0">
            <a:lnSpc>
              <a:spcPct val="100000"/>
            </a:lnSpc>
          </a:pPr>
          <a:r>
            <a:rPr lang="en-IN"/>
            <a:t>Kathan </a:t>
          </a:r>
          <a:r>
            <a:rPr lang="en-IN">
              <a:latin typeface="Aptos Display" panose="02110004020202020204"/>
            </a:rPr>
            <a:t>Patel - ML</a:t>
          </a:r>
          <a:r>
            <a:rPr lang="en-IN"/>
            <a:t> </a:t>
          </a:r>
          <a:r>
            <a:rPr lang="en-IN">
              <a:latin typeface="Aptos Display" panose="02110004020202020204"/>
            </a:rPr>
            <a:t>engineer</a:t>
          </a:r>
          <a:endParaRPr lang="en-US"/>
        </a:p>
      </dgm:t>
    </dgm:pt>
    <dgm:pt modelId="{87783C83-1A9E-4388-8E35-1FA510F312B3}" type="parTrans" cxnId="{1F5348BC-D91B-4AE4-BB5E-6BD50B24DA64}">
      <dgm:prSet/>
      <dgm:spPr/>
      <dgm:t>
        <a:bodyPr/>
        <a:lstStyle/>
        <a:p>
          <a:endParaRPr lang="en-US"/>
        </a:p>
      </dgm:t>
    </dgm:pt>
    <dgm:pt modelId="{15E64942-7D26-40D6-AA99-D7DCD0FAF1D8}" type="sibTrans" cxnId="{1F5348BC-D91B-4AE4-BB5E-6BD50B24DA64}">
      <dgm:prSet/>
      <dgm:spPr/>
      <dgm:t>
        <a:bodyPr/>
        <a:lstStyle/>
        <a:p>
          <a:endParaRPr lang="en-US"/>
        </a:p>
      </dgm:t>
    </dgm:pt>
    <dgm:pt modelId="{4B15F79B-2381-4AD1-8C3B-CEA360BE78C9}">
      <dgm:prSet/>
      <dgm:spPr/>
      <dgm:t>
        <a:bodyPr/>
        <a:lstStyle/>
        <a:p>
          <a:pPr rtl="0">
            <a:lnSpc>
              <a:spcPct val="100000"/>
            </a:lnSpc>
          </a:pPr>
          <a:r>
            <a:rPr lang="en-IN"/>
            <a:t>Rishabh </a:t>
          </a:r>
          <a:r>
            <a:rPr lang="en-IN">
              <a:latin typeface="Aptos Display" panose="02110004020202020204"/>
            </a:rPr>
            <a:t>Panchal - Data</a:t>
          </a:r>
          <a:r>
            <a:rPr lang="en-IN"/>
            <a:t> analyst</a:t>
          </a:r>
          <a:endParaRPr lang="en-US"/>
        </a:p>
      </dgm:t>
    </dgm:pt>
    <dgm:pt modelId="{F2AAB09E-19C1-4419-B750-BA61452B74B8}" type="parTrans" cxnId="{B1A06D3F-798C-48B3-A0B6-B164AC017C83}">
      <dgm:prSet/>
      <dgm:spPr/>
      <dgm:t>
        <a:bodyPr/>
        <a:lstStyle/>
        <a:p>
          <a:endParaRPr lang="en-US"/>
        </a:p>
      </dgm:t>
    </dgm:pt>
    <dgm:pt modelId="{3F6CD22B-39FA-4E00-A350-4E096F857A96}" type="sibTrans" cxnId="{B1A06D3F-798C-48B3-A0B6-B164AC017C83}">
      <dgm:prSet/>
      <dgm:spPr/>
      <dgm:t>
        <a:bodyPr/>
        <a:lstStyle/>
        <a:p>
          <a:endParaRPr lang="en-US"/>
        </a:p>
      </dgm:t>
    </dgm:pt>
    <dgm:pt modelId="{CA32FFD1-0E72-4115-B23C-461EABE9F3C2}">
      <dgm:prSet/>
      <dgm:spPr/>
      <dgm:t>
        <a:bodyPr/>
        <a:lstStyle/>
        <a:p>
          <a:pPr rtl="0">
            <a:lnSpc>
              <a:spcPct val="100000"/>
            </a:lnSpc>
          </a:pPr>
          <a:r>
            <a:rPr lang="en-IN"/>
            <a:t>Rohan </a:t>
          </a:r>
          <a:r>
            <a:rPr lang="en-IN">
              <a:latin typeface="Aptos Display" panose="02110004020202020204"/>
            </a:rPr>
            <a:t>Mistry - Project</a:t>
          </a:r>
          <a:r>
            <a:rPr lang="en-IN"/>
            <a:t> manager</a:t>
          </a:r>
          <a:endParaRPr lang="en-US"/>
        </a:p>
      </dgm:t>
    </dgm:pt>
    <dgm:pt modelId="{30F2827F-D6EC-4F1E-A261-ED95DB3840C4}" type="parTrans" cxnId="{CA0D6C1F-6D6F-4E85-B945-57B8F02769F3}">
      <dgm:prSet/>
      <dgm:spPr/>
      <dgm:t>
        <a:bodyPr/>
        <a:lstStyle/>
        <a:p>
          <a:endParaRPr lang="en-US"/>
        </a:p>
      </dgm:t>
    </dgm:pt>
    <dgm:pt modelId="{7305513A-75CA-4987-BB4F-049077366A5D}" type="sibTrans" cxnId="{CA0D6C1F-6D6F-4E85-B945-57B8F02769F3}">
      <dgm:prSet/>
      <dgm:spPr/>
      <dgm:t>
        <a:bodyPr/>
        <a:lstStyle/>
        <a:p>
          <a:endParaRPr lang="en-US"/>
        </a:p>
      </dgm:t>
    </dgm:pt>
    <dgm:pt modelId="{5EA36EAD-37C3-4627-82BB-4334F4C0F284}">
      <dgm:prSet/>
      <dgm:spPr/>
      <dgm:t>
        <a:bodyPr/>
        <a:lstStyle/>
        <a:p>
          <a:pPr rtl="0">
            <a:lnSpc>
              <a:spcPct val="100000"/>
            </a:lnSpc>
          </a:pPr>
          <a:r>
            <a:rPr lang="en-IN"/>
            <a:t>Tanay </a:t>
          </a:r>
          <a:r>
            <a:rPr lang="en-IN">
              <a:latin typeface="Aptos Display" panose="02110004020202020204"/>
            </a:rPr>
            <a:t>Shah - ML</a:t>
          </a:r>
          <a:r>
            <a:rPr lang="en-IN"/>
            <a:t> </a:t>
          </a:r>
          <a:r>
            <a:rPr lang="en-IN">
              <a:latin typeface="Aptos Display" panose="02110004020202020204"/>
            </a:rPr>
            <a:t>engineer</a:t>
          </a:r>
          <a:endParaRPr lang="en-US"/>
        </a:p>
      </dgm:t>
    </dgm:pt>
    <dgm:pt modelId="{EC943FB9-150F-434F-A3EE-7B75307EAB02}" type="parTrans" cxnId="{13C036C2-67EF-4B0C-BE44-1ADB69D62A4E}">
      <dgm:prSet/>
      <dgm:spPr/>
      <dgm:t>
        <a:bodyPr/>
        <a:lstStyle/>
        <a:p>
          <a:endParaRPr lang="en-US"/>
        </a:p>
      </dgm:t>
    </dgm:pt>
    <dgm:pt modelId="{FE9D8933-65E2-4E43-BD67-7B6A44F0EA6D}" type="sibTrans" cxnId="{13C036C2-67EF-4B0C-BE44-1ADB69D62A4E}">
      <dgm:prSet/>
      <dgm:spPr/>
      <dgm:t>
        <a:bodyPr/>
        <a:lstStyle/>
        <a:p>
          <a:endParaRPr lang="en-US"/>
        </a:p>
      </dgm:t>
    </dgm:pt>
    <dgm:pt modelId="{68A7B0A4-DD87-4FC8-82FA-F2E43DF3A4D2}" type="pres">
      <dgm:prSet presAssocID="{1D805F30-875D-4CC1-8EF7-28517C107BCD}" presName="root" presStyleCnt="0">
        <dgm:presLayoutVars>
          <dgm:dir/>
          <dgm:resizeHandles val="exact"/>
        </dgm:presLayoutVars>
      </dgm:prSet>
      <dgm:spPr/>
    </dgm:pt>
    <dgm:pt modelId="{12536931-956B-4379-823B-915286ACA786}" type="pres">
      <dgm:prSet presAssocID="{93E02A69-1DA7-4BD0-9F0A-A9BCF9666C6C}" presName="compNode" presStyleCnt="0"/>
      <dgm:spPr/>
    </dgm:pt>
    <dgm:pt modelId="{E53A6D30-908D-4019-B7E0-805F88D0FACA}" type="pres">
      <dgm:prSet presAssocID="{93E02A69-1DA7-4BD0-9F0A-A9BCF9666C6C}" presName="bgRect" presStyleLbl="bgShp" presStyleIdx="0" presStyleCnt="5"/>
      <dgm:spPr/>
    </dgm:pt>
    <dgm:pt modelId="{8AD91F9A-ABE7-4219-B7C5-4067B060A84C}" type="pres">
      <dgm:prSet presAssocID="{93E02A69-1DA7-4BD0-9F0A-A9BCF9666C6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9A9CB307-9EF6-4C3E-8C18-64AF8A9F503B}" type="pres">
      <dgm:prSet presAssocID="{93E02A69-1DA7-4BD0-9F0A-A9BCF9666C6C}" presName="spaceRect" presStyleCnt="0"/>
      <dgm:spPr/>
    </dgm:pt>
    <dgm:pt modelId="{BB1714B4-7C52-404F-B9AE-774D6C4005A0}" type="pres">
      <dgm:prSet presAssocID="{93E02A69-1DA7-4BD0-9F0A-A9BCF9666C6C}" presName="parTx" presStyleLbl="revTx" presStyleIdx="0" presStyleCnt="5">
        <dgm:presLayoutVars>
          <dgm:chMax val="0"/>
          <dgm:chPref val="0"/>
        </dgm:presLayoutVars>
      </dgm:prSet>
      <dgm:spPr/>
    </dgm:pt>
    <dgm:pt modelId="{5A5A55BE-7565-47E2-8198-FC2139CF8897}" type="pres">
      <dgm:prSet presAssocID="{AEEC55A7-62B4-4F90-BF65-F7F56D38D0F0}" presName="sibTrans" presStyleCnt="0"/>
      <dgm:spPr/>
    </dgm:pt>
    <dgm:pt modelId="{597610D2-1A6A-4CCB-BED6-3321D5CC2509}" type="pres">
      <dgm:prSet presAssocID="{355766AB-4E48-4BDF-8165-1491F4AD6772}" presName="compNode" presStyleCnt="0"/>
      <dgm:spPr/>
    </dgm:pt>
    <dgm:pt modelId="{8BC824E5-3A94-44F0-A4ED-E21096A22401}" type="pres">
      <dgm:prSet presAssocID="{355766AB-4E48-4BDF-8165-1491F4AD6772}" presName="bgRect" presStyleLbl="bgShp" presStyleIdx="1" presStyleCnt="5"/>
      <dgm:spPr/>
    </dgm:pt>
    <dgm:pt modelId="{0FFEC4CD-FDC5-407B-8B01-FBC9B61A6CF7}" type="pres">
      <dgm:prSet presAssocID="{355766AB-4E48-4BDF-8165-1491F4AD677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A673DD7A-4EC2-4DF4-90B5-F4A3DCACA2B5}" type="pres">
      <dgm:prSet presAssocID="{355766AB-4E48-4BDF-8165-1491F4AD6772}" presName="spaceRect" presStyleCnt="0"/>
      <dgm:spPr/>
    </dgm:pt>
    <dgm:pt modelId="{E8148C57-5677-4E48-8740-EA879C74B13C}" type="pres">
      <dgm:prSet presAssocID="{355766AB-4E48-4BDF-8165-1491F4AD6772}" presName="parTx" presStyleLbl="revTx" presStyleIdx="1" presStyleCnt="5">
        <dgm:presLayoutVars>
          <dgm:chMax val="0"/>
          <dgm:chPref val="0"/>
        </dgm:presLayoutVars>
      </dgm:prSet>
      <dgm:spPr/>
    </dgm:pt>
    <dgm:pt modelId="{6A11A682-5163-41D0-B42F-5701791E9BE4}" type="pres">
      <dgm:prSet presAssocID="{15E64942-7D26-40D6-AA99-D7DCD0FAF1D8}" presName="sibTrans" presStyleCnt="0"/>
      <dgm:spPr/>
    </dgm:pt>
    <dgm:pt modelId="{8449B683-A78D-4742-8461-487C2E03E181}" type="pres">
      <dgm:prSet presAssocID="{4B15F79B-2381-4AD1-8C3B-CEA360BE78C9}" presName="compNode" presStyleCnt="0"/>
      <dgm:spPr/>
    </dgm:pt>
    <dgm:pt modelId="{FBAFFF95-306F-46EC-96D5-0C7FA0FC3F30}" type="pres">
      <dgm:prSet presAssocID="{4B15F79B-2381-4AD1-8C3B-CEA360BE78C9}" presName="bgRect" presStyleLbl="bgShp" presStyleIdx="2" presStyleCnt="5"/>
      <dgm:spPr/>
    </dgm:pt>
    <dgm:pt modelId="{297E50CD-670C-46A6-A33F-EA1ED54AC95E}" type="pres">
      <dgm:prSet presAssocID="{4B15F79B-2381-4AD1-8C3B-CEA360BE78C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6310EA81-9D89-49F6-944F-D73464906867}" type="pres">
      <dgm:prSet presAssocID="{4B15F79B-2381-4AD1-8C3B-CEA360BE78C9}" presName="spaceRect" presStyleCnt="0"/>
      <dgm:spPr/>
    </dgm:pt>
    <dgm:pt modelId="{A79A4D35-EF4C-450A-B4AC-ED2A020386E4}" type="pres">
      <dgm:prSet presAssocID="{4B15F79B-2381-4AD1-8C3B-CEA360BE78C9}" presName="parTx" presStyleLbl="revTx" presStyleIdx="2" presStyleCnt="5">
        <dgm:presLayoutVars>
          <dgm:chMax val="0"/>
          <dgm:chPref val="0"/>
        </dgm:presLayoutVars>
      </dgm:prSet>
      <dgm:spPr/>
    </dgm:pt>
    <dgm:pt modelId="{C3D74553-0593-4BBE-8E7B-A96F63F441CA}" type="pres">
      <dgm:prSet presAssocID="{3F6CD22B-39FA-4E00-A350-4E096F857A96}" presName="sibTrans" presStyleCnt="0"/>
      <dgm:spPr/>
    </dgm:pt>
    <dgm:pt modelId="{2239DC2F-9D5B-4953-BC94-E47A291E78EA}" type="pres">
      <dgm:prSet presAssocID="{CA32FFD1-0E72-4115-B23C-461EABE9F3C2}" presName="compNode" presStyleCnt="0"/>
      <dgm:spPr/>
    </dgm:pt>
    <dgm:pt modelId="{C12B8449-6174-41A3-B876-5FE2EB5279CC}" type="pres">
      <dgm:prSet presAssocID="{CA32FFD1-0E72-4115-B23C-461EABE9F3C2}" presName="bgRect" presStyleLbl="bgShp" presStyleIdx="3" presStyleCnt="5"/>
      <dgm:spPr/>
    </dgm:pt>
    <dgm:pt modelId="{C5D5BAAE-80A3-4FC0-ADFB-B2138A79DBA3}" type="pres">
      <dgm:prSet presAssocID="{CA32FFD1-0E72-4115-B23C-461EABE9F3C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erarchy"/>
        </a:ext>
      </dgm:extLst>
    </dgm:pt>
    <dgm:pt modelId="{FCB9BBDC-510F-40B4-977E-B7CD15388800}" type="pres">
      <dgm:prSet presAssocID="{CA32FFD1-0E72-4115-B23C-461EABE9F3C2}" presName="spaceRect" presStyleCnt="0"/>
      <dgm:spPr/>
    </dgm:pt>
    <dgm:pt modelId="{F80393D5-2105-4F33-AEB7-E23B16B8959D}" type="pres">
      <dgm:prSet presAssocID="{CA32FFD1-0E72-4115-B23C-461EABE9F3C2}" presName="parTx" presStyleLbl="revTx" presStyleIdx="3" presStyleCnt="5">
        <dgm:presLayoutVars>
          <dgm:chMax val="0"/>
          <dgm:chPref val="0"/>
        </dgm:presLayoutVars>
      </dgm:prSet>
      <dgm:spPr/>
    </dgm:pt>
    <dgm:pt modelId="{F79DAFE4-CDBA-4EAD-A5D8-B77284AB15C0}" type="pres">
      <dgm:prSet presAssocID="{7305513A-75CA-4987-BB4F-049077366A5D}" presName="sibTrans" presStyleCnt="0"/>
      <dgm:spPr/>
    </dgm:pt>
    <dgm:pt modelId="{BC9C1AD7-2646-4F2E-98BE-0AF7C504B43A}" type="pres">
      <dgm:prSet presAssocID="{5EA36EAD-37C3-4627-82BB-4334F4C0F284}" presName="compNode" presStyleCnt="0"/>
      <dgm:spPr/>
    </dgm:pt>
    <dgm:pt modelId="{027B9383-CD5A-4A90-BE56-449E94A88733}" type="pres">
      <dgm:prSet presAssocID="{5EA36EAD-37C3-4627-82BB-4334F4C0F284}" presName="bgRect" presStyleLbl="bgShp" presStyleIdx="4" presStyleCnt="5"/>
      <dgm:spPr/>
    </dgm:pt>
    <dgm:pt modelId="{84A45731-09AD-4829-AC66-E3BFD6D07594}" type="pres">
      <dgm:prSet presAssocID="{5EA36EAD-37C3-4627-82BB-4334F4C0F28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ask"/>
        </a:ext>
      </dgm:extLst>
    </dgm:pt>
    <dgm:pt modelId="{6A1F5844-2039-49A7-A3DA-F1A3C635408F}" type="pres">
      <dgm:prSet presAssocID="{5EA36EAD-37C3-4627-82BB-4334F4C0F284}" presName="spaceRect" presStyleCnt="0"/>
      <dgm:spPr/>
    </dgm:pt>
    <dgm:pt modelId="{D3EB8B2B-5C99-4F9E-A051-502C09ECE181}" type="pres">
      <dgm:prSet presAssocID="{5EA36EAD-37C3-4627-82BB-4334F4C0F284}" presName="parTx" presStyleLbl="revTx" presStyleIdx="4" presStyleCnt="5">
        <dgm:presLayoutVars>
          <dgm:chMax val="0"/>
          <dgm:chPref val="0"/>
        </dgm:presLayoutVars>
      </dgm:prSet>
      <dgm:spPr/>
    </dgm:pt>
  </dgm:ptLst>
  <dgm:cxnLst>
    <dgm:cxn modelId="{33D6E015-2972-45A8-9C96-8E63928E4CE8}" type="presOf" srcId="{CA32FFD1-0E72-4115-B23C-461EABE9F3C2}" destId="{F80393D5-2105-4F33-AEB7-E23B16B8959D}" srcOrd="0" destOrd="0" presId="urn:microsoft.com/office/officeart/2018/2/layout/IconVerticalSolidList"/>
    <dgm:cxn modelId="{CA0D6C1F-6D6F-4E85-B945-57B8F02769F3}" srcId="{1D805F30-875D-4CC1-8EF7-28517C107BCD}" destId="{CA32FFD1-0E72-4115-B23C-461EABE9F3C2}" srcOrd="3" destOrd="0" parTransId="{30F2827F-D6EC-4F1E-A261-ED95DB3840C4}" sibTransId="{7305513A-75CA-4987-BB4F-049077366A5D}"/>
    <dgm:cxn modelId="{7C42D720-E20D-400E-8C46-130ED6773072}" srcId="{1D805F30-875D-4CC1-8EF7-28517C107BCD}" destId="{93E02A69-1DA7-4BD0-9F0A-A9BCF9666C6C}" srcOrd="0" destOrd="0" parTransId="{337BDA2D-49C6-42B7-A22E-93DB212383A7}" sibTransId="{AEEC55A7-62B4-4F90-BF65-F7F56D38D0F0}"/>
    <dgm:cxn modelId="{69CBD422-47BB-46C8-8270-FAD1AD02AE1E}" type="presOf" srcId="{5EA36EAD-37C3-4627-82BB-4334F4C0F284}" destId="{D3EB8B2B-5C99-4F9E-A051-502C09ECE181}" srcOrd="0" destOrd="0" presId="urn:microsoft.com/office/officeart/2018/2/layout/IconVerticalSolidList"/>
    <dgm:cxn modelId="{6735F02E-738E-41E7-8ECA-870553C57AB4}" type="presOf" srcId="{355766AB-4E48-4BDF-8165-1491F4AD6772}" destId="{E8148C57-5677-4E48-8740-EA879C74B13C}" srcOrd="0" destOrd="0" presId="urn:microsoft.com/office/officeart/2018/2/layout/IconVerticalSolidList"/>
    <dgm:cxn modelId="{B1A06D3F-798C-48B3-A0B6-B164AC017C83}" srcId="{1D805F30-875D-4CC1-8EF7-28517C107BCD}" destId="{4B15F79B-2381-4AD1-8C3B-CEA360BE78C9}" srcOrd="2" destOrd="0" parTransId="{F2AAB09E-19C1-4419-B750-BA61452B74B8}" sibTransId="{3F6CD22B-39FA-4E00-A350-4E096F857A96}"/>
    <dgm:cxn modelId="{5351A98E-F43E-4B45-A5CC-3C6BD80D35AD}" type="presOf" srcId="{93E02A69-1DA7-4BD0-9F0A-A9BCF9666C6C}" destId="{BB1714B4-7C52-404F-B9AE-774D6C4005A0}" srcOrd="0" destOrd="0" presId="urn:microsoft.com/office/officeart/2018/2/layout/IconVerticalSolidList"/>
    <dgm:cxn modelId="{BAD573A0-0A33-4363-AF64-10771D7F368F}" type="presOf" srcId="{4B15F79B-2381-4AD1-8C3B-CEA360BE78C9}" destId="{A79A4D35-EF4C-450A-B4AC-ED2A020386E4}" srcOrd="0" destOrd="0" presId="urn:microsoft.com/office/officeart/2018/2/layout/IconVerticalSolidList"/>
    <dgm:cxn modelId="{645256AF-597F-46B6-9C95-818DE0808D97}" type="presOf" srcId="{1D805F30-875D-4CC1-8EF7-28517C107BCD}" destId="{68A7B0A4-DD87-4FC8-82FA-F2E43DF3A4D2}" srcOrd="0" destOrd="0" presId="urn:microsoft.com/office/officeart/2018/2/layout/IconVerticalSolidList"/>
    <dgm:cxn modelId="{1F5348BC-D91B-4AE4-BB5E-6BD50B24DA64}" srcId="{1D805F30-875D-4CC1-8EF7-28517C107BCD}" destId="{355766AB-4E48-4BDF-8165-1491F4AD6772}" srcOrd="1" destOrd="0" parTransId="{87783C83-1A9E-4388-8E35-1FA510F312B3}" sibTransId="{15E64942-7D26-40D6-AA99-D7DCD0FAF1D8}"/>
    <dgm:cxn modelId="{13C036C2-67EF-4B0C-BE44-1ADB69D62A4E}" srcId="{1D805F30-875D-4CC1-8EF7-28517C107BCD}" destId="{5EA36EAD-37C3-4627-82BB-4334F4C0F284}" srcOrd="4" destOrd="0" parTransId="{EC943FB9-150F-434F-A3EE-7B75307EAB02}" sibTransId="{FE9D8933-65E2-4E43-BD67-7B6A44F0EA6D}"/>
    <dgm:cxn modelId="{CE04C417-FB8C-4C1F-B72E-BA25ABD33992}" type="presParOf" srcId="{68A7B0A4-DD87-4FC8-82FA-F2E43DF3A4D2}" destId="{12536931-956B-4379-823B-915286ACA786}" srcOrd="0" destOrd="0" presId="urn:microsoft.com/office/officeart/2018/2/layout/IconVerticalSolidList"/>
    <dgm:cxn modelId="{EE01F1D3-67D7-45F5-8B65-D7E6CC021247}" type="presParOf" srcId="{12536931-956B-4379-823B-915286ACA786}" destId="{E53A6D30-908D-4019-B7E0-805F88D0FACA}" srcOrd="0" destOrd="0" presId="urn:microsoft.com/office/officeart/2018/2/layout/IconVerticalSolidList"/>
    <dgm:cxn modelId="{3FAA783C-94DB-4B87-9673-4DFA2636AB1C}" type="presParOf" srcId="{12536931-956B-4379-823B-915286ACA786}" destId="{8AD91F9A-ABE7-4219-B7C5-4067B060A84C}" srcOrd="1" destOrd="0" presId="urn:microsoft.com/office/officeart/2018/2/layout/IconVerticalSolidList"/>
    <dgm:cxn modelId="{EDD3E753-234C-46B0-8C95-18D9004E6910}" type="presParOf" srcId="{12536931-956B-4379-823B-915286ACA786}" destId="{9A9CB307-9EF6-4C3E-8C18-64AF8A9F503B}" srcOrd="2" destOrd="0" presId="urn:microsoft.com/office/officeart/2018/2/layout/IconVerticalSolidList"/>
    <dgm:cxn modelId="{26773E1D-6AE1-4852-ACCC-B15866B43B05}" type="presParOf" srcId="{12536931-956B-4379-823B-915286ACA786}" destId="{BB1714B4-7C52-404F-B9AE-774D6C4005A0}" srcOrd="3" destOrd="0" presId="urn:microsoft.com/office/officeart/2018/2/layout/IconVerticalSolidList"/>
    <dgm:cxn modelId="{2D7FCD75-AE66-49B4-A0D3-4FF6B6FDDD9C}" type="presParOf" srcId="{68A7B0A4-DD87-4FC8-82FA-F2E43DF3A4D2}" destId="{5A5A55BE-7565-47E2-8198-FC2139CF8897}" srcOrd="1" destOrd="0" presId="urn:microsoft.com/office/officeart/2018/2/layout/IconVerticalSolidList"/>
    <dgm:cxn modelId="{DE2A1FEC-6FED-4E5C-9504-A21FD80C3408}" type="presParOf" srcId="{68A7B0A4-DD87-4FC8-82FA-F2E43DF3A4D2}" destId="{597610D2-1A6A-4CCB-BED6-3321D5CC2509}" srcOrd="2" destOrd="0" presId="urn:microsoft.com/office/officeart/2018/2/layout/IconVerticalSolidList"/>
    <dgm:cxn modelId="{490863E5-E477-4828-803C-9C123F5C8898}" type="presParOf" srcId="{597610D2-1A6A-4CCB-BED6-3321D5CC2509}" destId="{8BC824E5-3A94-44F0-A4ED-E21096A22401}" srcOrd="0" destOrd="0" presId="urn:microsoft.com/office/officeart/2018/2/layout/IconVerticalSolidList"/>
    <dgm:cxn modelId="{78240D30-165D-4192-A696-8C48E193F010}" type="presParOf" srcId="{597610D2-1A6A-4CCB-BED6-3321D5CC2509}" destId="{0FFEC4CD-FDC5-407B-8B01-FBC9B61A6CF7}" srcOrd="1" destOrd="0" presId="urn:microsoft.com/office/officeart/2018/2/layout/IconVerticalSolidList"/>
    <dgm:cxn modelId="{615FB0FD-1AA1-485E-A717-5A9BD435E82C}" type="presParOf" srcId="{597610D2-1A6A-4CCB-BED6-3321D5CC2509}" destId="{A673DD7A-4EC2-4DF4-90B5-F4A3DCACA2B5}" srcOrd="2" destOrd="0" presId="urn:microsoft.com/office/officeart/2018/2/layout/IconVerticalSolidList"/>
    <dgm:cxn modelId="{F8C5DFB4-4296-40CE-9B52-B3BDCAEFF2D0}" type="presParOf" srcId="{597610D2-1A6A-4CCB-BED6-3321D5CC2509}" destId="{E8148C57-5677-4E48-8740-EA879C74B13C}" srcOrd="3" destOrd="0" presId="urn:microsoft.com/office/officeart/2018/2/layout/IconVerticalSolidList"/>
    <dgm:cxn modelId="{5A7769F9-B47E-4CB6-85A1-8624E8B01CC5}" type="presParOf" srcId="{68A7B0A4-DD87-4FC8-82FA-F2E43DF3A4D2}" destId="{6A11A682-5163-41D0-B42F-5701791E9BE4}" srcOrd="3" destOrd="0" presId="urn:microsoft.com/office/officeart/2018/2/layout/IconVerticalSolidList"/>
    <dgm:cxn modelId="{357A1886-DBE1-4E72-B9E7-31DEA0A50ABB}" type="presParOf" srcId="{68A7B0A4-DD87-4FC8-82FA-F2E43DF3A4D2}" destId="{8449B683-A78D-4742-8461-487C2E03E181}" srcOrd="4" destOrd="0" presId="urn:microsoft.com/office/officeart/2018/2/layout/IconVerticalSolidList"/>
    <dgm:cxn modelId="{42FAC95F-FA9E-4C6A-AC6D-F9AC4A8A5930}" type="presParOf" srcId="{8449B683-A78D-4742-8461-487C2E03E181}" destId="{FBAFFF95-306F-46EC-96D5-0C7FA0FC3F30}" srcOrd="0" destOrd="0" presId="urn:microsoft.com/office/officeart/2018/2/layout/IconVerticalSolidList"/>
    <dgm:cxn modelId="{2F6DDCDA-8F59-4A4A-8DCA-A5752CBF89A1}" type="presParOf" srcId="{8449B683-A78D-4742-8461-487C2E03E181}" destId="{297E50CD-670C-46A6-A33F-EA1ED54AC95E}" srcOrd="1" destOrd="0" presId="urn:microsoft.com/office/officeart/2018/2/layout/IconVerticalSolidList"/>
    <dgm:cxn modelId="{E1F897A2-426D-404D-9301-AD4665793734}" type="presParOf" srcId="{8449B683-A78D-4742-8461-487C2E03E181}" destId="{6310EA81-9D89-49F6-944F-D73464906867}" srcOrd="2" destOrd="0" presId="urn:microsoft.com/office/officeart/2018/2/layout/IconVerticalSolidList"/>
    <dgm:cxn modelId="{F4A37EC2-D748-4E0E-B121-E653CE13EC5E}" type="presParOf" srcId="{8449B683-A78D-4742-8461-487C2E03E181}" destId="{A79A4D35-EF4C-450A-B4AC-ED2A020386E4}" srcOrd="3" destOrd="0" presId="urn:microsoft.com/office/officeart/2018/2/layout/IconVerticalSolidList"/>
    <dgm:cxn modelId="{443F1D58-ADA3-418F-83D4-013A7C6F6AAD}" type="presParOf" srcId="{68A7B0A4-DD87-4FC8-82FA-F2E43DF3A4D2}" destId="{C3D74553-0593-4BBE-8E7B-A96F63F441CA}" srcOrd="5" destOrd="0" presId="urn:microsoft.com/office/officeart/2018/2/layout/IconVerticalSolidList"/>
    <dgm:cxn modelId="{B54F559C-F306-42D2-BEC1-3CFBAAC308E2}" type="presParOf" srcId="{68A7B0A4-DD87-4FC8-82FA-F2E43DF3A4D2}" destId="{2239DC2F-9D5B-4953-BC94-E47A291E78EA}" srcOrd="6" destOrd="0" presId="urn:microsoft.com/office/officeart/2018/2/layout/IconVerticalSolidList"/>
    <dgm:cxn modelId="{7A0BE47C-996F-4992-B61D-6A7C8C21CF54}" type="presParOf" srcId="{2239DC2F-9D5B-4953-BC94-E47A291E78EA}" destId="{C12B8449-6174-41A3-B876-5FE2EB5279CC}" srcOrd="0" destOrd="0" presId="urn:microsoft.com/office/officeart/2018/2/layout/IconVerticalSolidList"/>
    <dgm:cxn modelId="{716AB2DC-E7BE-41D8-9F2D-DFCF22413301}" type="presParOf" srcId="{2239DC2F-9D5B-4953-BC94-E47A291E78EA}" destId="{C5D5BAAE-80A3-4FC0-ADFB-B2138A79DBA3}" srcOrd="1" destOrd="0" presId="urn:microsoft.com/office/officeart/2018/2/layout/IconVerticalSolidList"/>
    <dgm:cxn modelId="{6508E4BA-2198-41B9-AAC9-8C8A9E0E8581}" type="presParOf" srcId="{2239DC2F-9D5B-4953-BC94-E47A291E78EA}" destId="{FCB9BBDC-510F-40B4-977E-B7CD15388800}" srcOrd="2" destOrd="0" presId="urn:microsoft.com/office/officeart/2018/2/layout/IconVerticalSolidList"/>
    <dgm:cxn modelId="{96A7325C-854C-4A36-BE47-3B62BAE8E3A8}" type="presParOf" srcId="{2239DC2F-9D5B-4953-BC94-E47A291E78EA}" destId="{F80393D5-2105-4F33-AEB7-E23B16B8959D}" srcOrd="3" destOrd="0" presId="urn:microsoft.com/office/officeart/2018/2/layout/IconVerticalSolidList"/>
    <dgm:cxn modelId="{649DABB8-E00E-4FE1-A7CD-CD6A81E6852E}" type="presParOf" srcId="{68A7B0A4-DD87-4FC8-82FA-F2E43DF3A4D2}" destId="{F79DAFE4-CDBA-4EAD-A5D8-B77284AB15C0}" srcOrd="7" destOrd="0" presId="urn:microsoft.com/office/officeart/2018/2/layout/IconVerticalSolidList"/>
    <dgm:cxn modelId="{7CFF252B-656A-435F-BA7B-F1222D359431}" type="presParOf" srcId="{68A7B0A4-DD87-4FC8-82FA-F2E43DF3A4D2}" destId="{BC9C1AD7-2646-4F2E-98BE-0AF7C504B43A}" srcOrd="8" destOrd="0" presId="urn:microsoft.com/office/officeart/2018/2/layout/IconVerticalSolidList"/>
    <dgm:cxn modelId="{7A468F8B-B4A7-44D3-B02B-37F7084D8E01}" type="presParOf" srcId="{BC9C1AD7-2646-4F2E-98BE-0AF7C504B43A}" destId="{027B9383-CD5A-4A90-BE56-449E94A88733}" srcOrd="0" destOrd="0" presId="urn:microsoft.com/office/officeart/2018/2/layout/IconVerticalSolidList"/>
    <dgm:cxn modelId="{CFB77353-28BD-4EA3-8E91-6185FC36C4AD}" type="presParOf" srcId="{BC9C1AD7-2646-4F2E-98BE-0AF7C504B43A}" destId="{84A45731-09AD-4829-AC66-E3BFD6D07594}" srcOrd="1" destOrd="0" presId="urn:microsoft.com/office/officeart/2018/2/layout/IconVerticalSolidList"/>
    <dgm:cxn modelId="{9D335444-07A4-4357-B527-B2117A612A86}" type="presParOf" srcId="{BC9C1AD7-2646-4F2E-98BE-0AF7C504B43A}" destId="{6A1F5844-2039-49A7-A3DA-F1A3C635408F}" srcOrd="2" destOrd="0" presId="urn:microsoft.com/office/officeart/2018/2/layout/IconVerticalSolidList"/>
    <dgm:cxn modelId="{BA93593A-0396-47FD-928C-E1B8B6A02810}" type="presParOf" srcId="{BC9C1AD7-2646-4F2E-98BE-0AF7C504B43A}" destId="{D3EB8B2B-5C99-4F9E-A051-502C09ECE1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71E341-136C-4326-84E2-23F3F60481D0}" type="doc">
      <dgm:prSet loTypeId="urn:microsoft.com/office/officeart/2018/2/layout/IconLabelList" loCatId="icon" qsTypeId="urn:microsoft.com/office/officeart/2005/8/quickstyle/simple1" qsCatId="simple" csTypeId="urn:microsoft.com/office/officeart/2005/8/colors/colorful2" csCatId="colorful" phldr="1"/>
      <dgm:spPr/>
      <dgm:t>
        <a:bodyPr/>
        <a:lstStyle/>
        <a:p>
          <a:endParaRPr lang="en-US"/>
        </a:p>
      </dgm:t>
    </dgm:pt>
    <dgm:pt modelId="{8D9BFC30-C171-41E4-990F-FADEBDF4F8EF}">
      <dgm:prSet/>
      <dgm:spPr/>
      <dgm:t>
        <a:bodyPr/>
        <a:lstStyle/>
        <a:p>
          <a:pPr>
            <a:lnSpc>
              <a:spcPct val="100000"/>
            </a:lnSpc>
          </a:pPr>
          <a:r>
            <a:rPr lang="en-US" b="0"/>
            <a:t>Improving Cost Predictions</a:t>
          </a:r>
        </a:p>
      </dgm:t>
    </dgm:pt>
    <dgm:pt modelId="{C3A2AC6F-918C-4D32-8A8D-EAB23922D3A2}" type="parTrans" cxnId="{8C56BBBD-79BC-474C-9294-D6BE4EE4B6BC}">
      <dgm:prSet/>
      <dgm:spPr/>
      <dgm:t>
        <a:bodyPr/>
        <a:lstStyle/>
        <a:p>
          <a:endParaRPr lang="en-US"/>
        </a:p>
      </dgm:t>
    </dgm:pt>
    <dgm:pt modelId="{D6AAFA69-1E9C-4191-B8C1-9C217C48546D}" type="sibTrans" cxnId="{8C56BBBD-79BC-474C-9294-D6BE4EE4B6BC}">
      <dgm:prSet phldrT="1"/>
      <dgm:spPr/>
      <dgm:t>
        <a:bodyPr/>
        <a:lstStyle/>
        <a:p>
          <a:endParaRPr lang="en-US"/>
        </a:p>
      </dgm:t>
    </dgm:pt>
    <dgm:pt modelId="{28246889-E7FC-4332-81E2-76F0D2CB6A50}">
      <dgm:prSet/>
      <dgm:spPr/>
      <dgm:t>
        <a:bodyPr/>
        <a:lstStyle/>
        <a:p>
          <a:pPr>
            <a:lnSpc>
              <a:spcPct val="100000"/>
            </a:lnSpc>
          </a:pPr>
          <a:r>
            <a:rPr lang="en-US" b="0"/>
            <a:t>Forecasting </a:t>
          </a:r>
          <a:r>
            <a:rPr lang="en-US" b="0">
              <a:latin typeface="Aptos Display" panose="02110004020202020204"/>
            </a:rPr>
            <a:t>Succes </a:t>
          </a:r>
          <a:endParaRPr lang="en-US" b="0"/>
        </a:p>
      </dgm:t>
    </dgm:pt>
    <dgm:pt modelId="{E4580309-0926-4EB7-BFB4-EF4F6FF23A9F}" type="parTrans" cxnId="{38EB68F1-9D80-4080-9009-3502D003D1D3}">
      <dgm:prSet/>
      <dgm:spPr/>
      <dgm:t>
        <a:bodyPr/>
        <a:lstStyle/>
        <a:p>
          <a:endParaRPr lang="en-US"/>
        </a:p>
      </dgm:t>
    </dgm:pt>
    <dgm:pt modelId="{1F765A72-D0F9-4A94-AEA5-B56903760DFE}" type="sibTrans" cxnId="{38EB68F1-9D80-4080-9009-3502D003D1D3}">
      <dgm:prSet phldrT="2"/>
      <dgm:spPr/>
      <dgm:t>
        <a:bodyPr/>
        <a:lstStyle/>
        <a:p>
          <a:endParaRPr lang="en-US"/>
        </a:p>
      </dgm:t>
    </dgm:pt>
    <dgm:pt modelId="{D33C4FFE-03CF-4E9D-9CD2-94746F1C2837}">
      <dgm:prSet/>
      <dgm:spPr/>
      <dgm:t>
        <a:bodyPr/>
        <a:lstStyle/>
        <a:p>
          <a:pPr>
            <a:lnSpc>
              <a:spcPct val="100000"/>
            </a:lnSpc>
          </a:pPr>
          <a:r>
            <a:rPr lang="en-US" b="0"/>
            <a:t>Finding Key Success Factors</a:t>
          </a:r>
        </a:p>
      </dgm:t>
    </dgm:pt>
    <dgm:pt modelId="{64D38209-989A-4954-ACDC-0B11C8A6B548}" type="parTrans" cxnId="{AFE2DEBD-ED47-4417-94AF-D4B6F61E2D65}">
      <dgm:prSet/>
      <dgm:spPr/>
      <dgm:t>
        <a:bodyPr/>
        <a:lstStyle/>
        <a:p>
          <a:endParaRPr lang="en-US"/>
        </a:p>
      </dgm:t>
    </dgm:pt>
    <dgm:pt modelId="{DA37FA1A-91AE-496C-86B8-FE9624536B13}" type="sibTrans" cxnId="{AFE2DEBD-ED47-4417-94AF-D4B6F61E2D65}">
      <dgm:prSet phldrT="3"/>
      <dgm:spPr/>
      <dgm:t>
        <a:bodyPr/>
        <a:lstStyle/>
        <a:p>
          <a:endParaRPr lang="en-US"/>
        </a:p>
      </dgm:t>
    </dgm:pt>
    <dgm:pt modelId="{2F99F23D-D5DD-435E-A23F-245041FC7571}" type="pres">
      <dgm:prSet presAssocID="{B771E341-136C-4326-84E2-23F3F60481D0}" presName="root" presStyleCnt="0">
        <dgm:presLayoutVars>
          <dgm:dir/>
          <dgm:resizeHandles val="exact"/>
        </dgm:presLayoutVars>
      </dgm:prSet>
      <dgm:spPr/>
    </dgm:pt>
    <dgm:pt modelId="{8B259C4F-8DFD-48E5-B3B1-C5422D35EBD4}" type="pres">
      <dgm:prSet presAssocID="{8D9BFC30-C171-41E4-990F-FADEBDF4F8EF}" presName="compNode" presStyleCnt="0"/>
      <dgm:spPr/>
    </dgm:pt>
    <dgm:pt modelId="{D59FD671-150A-4ACC-8993-100BAD08C762}" type="pres">
      <dgm:prSet presAssocID="{8D9BFC30-C171-41E4-990F-FADEBDF4F8E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pward trend"/>
        </a:ext>
      </dgm:extLst>
    </dgm:pt>
    <dgm:pt modelId="{FA2B1BAB-9A99-4FC0-9FE8-EC02F5819F31}" type="pres">
      <dgm:prSet presAssocID="{8D9BFC30-C171-41E4-990F-FADEBDF4F8EF}" presName="spaceRect" presStyleCnt="0"/>
      <dgm:spPr/>
    </dgm:pt>
    <dgm:pt modelId="{CB4A6933-3C9C-4C6F-AF58-D7D2FDCD6C09}" type="pres">
      <dgm:prSet presAssocID="{8D9BFC30-C171-41E4-990F-FADEBDF4F8EF}" presName="textRect" presStyleLbl="revTx" presStyleIdx="0" presStyleCnt="3">
        <dgm:presLayoutVars>
          <dgm:chMax val="1"/>
          <dgm:chPref val="1"/>
        </dgm:presLayoutVars>
      </dgm:prSet>
      <dgm:spPr/>
    </dgm:pt>
    <dgm:pt modelId="{001EDBD5-81A7-429D-8C6E-7ABD01A4E0B9}" type="pres">
      <dgm:prSet presAssocID="{D6AAFA69-1E9C-4191-B8C1-9C217C48546D}" presName="sibTrans" presStyleCnt="0"/>
      <dgm:spPr/>
    </dgm:pt>
    <dgm:pt modelId="{A3F25E7D-36EE-44D3-9431-99D52785F35C}" type="pres">
      <dgm:prSet presAssocID="{28246889-E7FC-4332-81E2-76F0D2CB6A50}" presName="compNode" presStyleCnt="0"/>
      <dgm:spPr/>
    </dgm:pt>
    <dgm:pt modelId="{C8426516-E512-4A84-B993-6E03DAA4A38E}" type="pres">
      <dgm:prSet presAssocID="{28246889-E7FC-4332-81E2-76F0D2CB6A5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4477B811-BC8D-419B-8CAE-980B2FF94A02}" type="pres">
      <dgm:prSet presAssocID="{28246889-E7FC-4332-81E2-76F0D2CB6A50}" presName="spaceRect" presStyleCnt="0"/>
      <dgm:spPr/>
    </dgm:pt>
    <dgm:pt modelId="{12ACA2E5-BEC2-4640-BE8A-520AA37D4AAF}" type="pres">
      <dgm:prSet presAssocID="{28246889-E7FC-4332-81E2-76F0D2CB6A50}" presName="textRect" presStyleLbl="revTx" presStyleIdx="1" presStyleCnt="3">
        <dgm:presLayoutVars>
          <dgm:chMax val="1"/>
          <dgm:chPref val="1"/>
        </dgm:presLayoutVars>
      </dgm:prSet>
      <dgm:spPr/>
    </dgm:pt>
    <dgm:pt modelId="{93B5E27D-AAB6-4381-A451-DECBDE93212F}" type="pres">
      <dgm:prSet presAssocID="{1F765A72-D0F9-4A94-AEA5-B56903760DFE}" presName="sibTrans" presStyleCnt="0"/>
      <dgm:spPr/>
    </dgm:pt>
    <dgm:pt modelId="{AAC0A036-2D18-44C6-BF3A-AF21A63780AC}" type="pres">
      <dgm:prSet presAssocID="{D33C4FFE-03CF-4E9D-9CD2-94746F1C2837}" presName="compNode" presStyleCnt="0"/>
      <dgm:spPr/>
    </dgm:pt>
    <dgm:pt modelId="{C4B23B05-3408-49A8-BC33-BBB45404F03A}" type="pres">
      <dgm:prSet presAssocID="{D33C4FFE-03CF-4E9D-9CD2-94746F1C283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andshake"/>
        </a:ext>
      </dgm:extLst>
    </dgm:pt>
    <dgm:pt modelId="{FD3FE969-2EEC-4422-A7D2-6C91CAFA07B9}" type="pres">
      <dgm:prSet presAssocID="{D33C4FFE-03CF-4E9D-9CD2-94746F1C2837}" presName="spaceRect" presStyleCnt="0"/>
      <dgm:spPr/>
    </dgm:pt>
    <dgm:pt modelId="{5B11CCD8-D2B0-4990-A8EC-B68CBA0FA9FA}" type="pres">
      <dgm:prSet presAssocID="{D33C4FFE-03CF-4E9D-9CD2-94746F1C2837}" presName="textRect" presStyleLbl="revTx" presStyleIdx="2" presStyleCnt="3">
        <dgm:presLayoutVars>
          <dgm:chMax val="1"/>
          <dgm:chPref val="1"/>
        </dgm:presLayoutVars>
      </dgm:prSet>
      <dgm:spPr/>
    </dgm:pt>
  </dgm:ptLst>
  <dgm:cxnLst>
    <dgm:cxn modelId="{148E265B-3350-4627-8DE4-03A0EAB66F02}" type="presOf" srcId="{D33C4FFE-03CF-4E9D-9CD2-94746F1C2837}" destId="{5B11CCD8-D2B0-4990-A8EC-B68CBA0FA9FA}" srcOrd="0" destOrd="0" presId="urn:microsoft.com/office/officeart/2018/2/layout/IconLabelList"/>
    <dgm:cxn modelId="{341B4762-C7A9-4948-BEA6-B24F610A0BD8}" type="presOf" srcId="{28246889-E7FC-4332-81E2-76F0D2CB6A50}" destId="{12ACA2E5-BEC2-4640-BE8A-520AA37D4AAF}" srcOrd="0" destOrd="0" presId="urn:microsoft.com/office/officeart/2018/2/layout/IconLabelList"/>
    <dgm:cxn modelId="{3E33E67B-9308-47AA-B7A3-74D40EAA81B2}" type="presOf" srcId="{B771E341-136C-4326-84E2-23F3F60481D0}" destId="{2F99F23D-D5DD-435E-A23F-245041FC7571}" srcOrd="0" destOrd="0" presId="urn:microsoft.com/office/officeart/2018/2/layout/IconLabelList"/>
    <dgm:cxn modelId="{8C56BBBD-79BC-474C-9294-D6BE4EE4B6BC}" srcId="{B771E341-136C-4326-84E2-23F3F60481D0}" destId="{8D9BFC30-C171-41E4-990F-FADEBDF4F8EF}" srcOrd="0" destOrd="0" parTransId="{C3A2AC6F-918C-4D32-8A8D-EAB23922D3A2}" sibTransId="{D6AAFA69-1E9C-4191-B8C1-9C217C48546D}"/>
    <dgm:cxn modelId="{AFE2DEBD-ED47-4417-94AF-D4B6F61E2D65}" srcId="{B771E341-136C-4326-84E2-23F3F60481D0}" destId="{D33C4FFE-03CF-4E9D-9CD2-94746F1C2837}" srcOrd="2" destOrd="0" parTransId="{64D38209-989A-4954-ACDC-0B11C8A6B548}" sibTransId="{DA37FA1A-91AE-496C-86B8-FE9624536B13}"/>
    <dgm:cxn modelId="{836C15C0-EE16-4BA4-8B7A-99D6D1512C0E}" type="presOf" srcId="{8D9BFC30-C171-41E4-990F-FADEBDF4F8EF}" destId="{CB4A6933-3C9C-4C6F-AF58-D7D2FDCD6C09}" srcOrd="0" destOrd="0" presId="urn:microsoft.com/office/officeart/2018/2/layout/IconLabelList"/>
    <dgm:cxn modelId="{38EB68F1-9D80-4080-9009-3502D003D1D3}" srcId="{B771E341-136C-4326-84E2-23F3F60481D0}" destId="{28246889-E7FC-4332-81E2-76F0D2CB6A50}" srcOrd="1" destOrd="0" parTransId="{E4580309-0926-4EB7-BFB4-EF4F6FF23A9F}" sibTransId="{1F765A72-D0F9-4A94-AEA5-B56903760DFE}"/>
    <dgm:cxn modelId="{F28943B3-DAE3-4965-ABFE-FA7E0B335F7E}" type="presParOf" srcId="{2F99F23D-D5DD-435E-A23F-245041FC7571}" destId="{8B259C4F-8DFD-48E5-B3B1-C5422D35EBD4}" srcOrd="0" destOrd="0" presId="urn:microsoft.com/office/officeart/2018/2/layout/IconLabelList"/>
    <dgm:cxn modelId="{94BA3230-8362-40F3-9D67-BEAEE97609F7}" type="presParOf" srcId="{8B259C4F-8DFD-48E5-B3B1-C5422D35EBD4}" destId="{D59FD671-150A-4ACC-8993-100BAD08C762}" srcOrd="0" destOrd="0" presId="urn:microsoft.com/office/officeart/2018/2/layout/IconLabelList"/>
    <dgm:cxn modelId="{B5D90078-D86F-4B6D-ADA0-B69899E904FE}" type="presParOf" srcId="{8B259C4F-8DFD-48E5-B3B1-C5422D35EBD4}" destId="{FA2B1BAB-9A99-4FC0-9FE8-EC02F5819F31}" srcOrd="1" destOrd="0" presId="urn:microsoft.com/office/officeart/2018/2/layout/IconLabelList"/>
    <dgm:cxn modelId="{CAEFD09F-9AA7-49A6-BF63-18A71F17E935}" type="presParOf" srcId="{8B259C4F-8DFD-48E5-B3B1-C5422D35EBD4}" destId="{CB4A6933-3C9C-4C6F-AF58-D7D2FDCD6C09}" srcOrd="2" destOrd="0" presId="urn:microsoft.com/office/officeart/2018/2/layout/IconLabelList"/>
    <dgm:cxn modelId="{B794526B-DC55-46E6-A060-1B625F122399}" type="presParOf" srcId="{2F99F23D-D5DD-435E-A23F-245041FC7571}" destId="{001EDBD5-81A7-429D-8C6E-7ABD01A4E0B9}" srcOrd="1" destOrd="0" presId="urn:microsoft.com/office/officeart/2018/2/layout/IconLabelList"/>
    <dgm:cxn modelId="{A52AAC4A-44A6-4619-9BBF-DD630C4B2CAD}" type="presParOf" srcId="{2F99F23D-D5DD-435E-A23F-245041FC7571}" destId="{A3F25E7D-36EE-44D3-9431-99D52785F35C}" srcOrd="2" destOrd="0" presId="urn:microsoft.com/office/officeart/2018/2/layout/IconLabelList"/>
    <dgm:cxn modelId="{A84888F5-2802-4EFF-AA51-AB2759AC842F}" type="presParOf" srcId="{A3F25E7D-36EE-44D3-9431-99D52785F35C}" destId="{C8426516-E512-4A84-B993-6E03DAA4A38E}" srcOrd="0" destOrd="0" presId="urn:microsoft.com/office/officeart/2018/2/layout/IconLabelList"/>
    <dgm:cxn modelId="{DF4B9B7F-E91C-4295-BE89-E49461595860}" type="presParOf" srcId="{A3F25E7D-36EE-44D3-9431-99D52785F35C}" destId="{4477B811-BC8D-419B-8CAE-980B2FF94A02}" srcOrd="1" destOrd="0" presId="urn:microsoft.com/office/officeart/2018/2/layout/IconLabelList"/>
    <dgm:cxn modelId="{BF6B6E66-A82B-4619-A718-8521F9415C5D}" type="presParOf" srcId="{A3F25E7D-36EE-44D3-9431-99D52785F35C}" destId="{12ACA2E5-BEC2-4640-BE8A-520AA37D4AAF}" srcOrd="2" destOrd="0" presId="urn:microsoft.com/office/officeart/2018/2/layout/IconLabelList"/>
    <dgm:cxn modelId="{880CA408-4036-486B-B092-37123394F5C3}" type="presParOf" srcId="{2F99F23D-D5DD-435E-A23F-245041FC7571}" destId="{93B5E27D-AAB6-4381-A451-DECBDE93212F}" srcOrd="3" destOrd="0" presId="urn:microsoft.com/office/officeart/2018/2/layout/IconLabelList"/>
    <dgm:cxn modelId="{8CC25889-DF53-4D61-8BED-F73C25AED7C5}" type="presParOf" srcId="{2F99F23D-D5DD-435E-A23F-245041FC7571}" destId="{AAC0A036-2D18-44C6-BF3A-AF21A63780AC}" srcOrd="4" destOrd="0" presId="urn:microsoft.com/office/officeart/2018/2/layout/IconLabelList"/>
    <dgm:cxn modelId="{C037D9F3-233C-4789-AED6-1EB848B08A48}" type="presParOf" srcId="{AAC0A036-2D18-44C6-BF3A-AF21A63780AC}" destId="{C4B23B05-3408-49A8-BC33-BBB45404F03A}" srcOrd="0" destOrd="0" presId="urn:microsoft.com/office/officeart/2018/2/layout/IconLabelList"/>
    <dgm:cxn modelId="{FC359799-19D9-47F1-A538-119F8017B6F3}" type="presParOf" srcId="{AAC0A036-2D18-44C6-BF3A-AF21A63780AC}" destId="{FD3FE969-2EEC-4422-A7D2-6C91CAFA07B9}" srcOrd="1" destOrd="0" presId="urn:microsoft.com/office/officeart/2018/2/layout/IconLabelList"/>
    <dgm:cxn modelId="{07A0EB2D-9B47-4C81-AD28-8EB5B6B6378C}" type="presParOf" srcId="{AAC0A036-2D18-44C6-BF3A-AF21A63780AC}" destId="{5B11CCD8-D2B0-4990-A8EC-B68CBA0FA9F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813A64C-A715-4950-BAA6-BA6B0D5DCE5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030F2F4-167E-4653-881F-7BF6653CF1FE}">
      <dgm:prSet/>
      <dgm:spPr/>
      <dgm:t>
        <a:bodyPr/>
        <a:lstStyle/>
        <a:p>
          <a:pPr>
            <a:lnSpc>
              <a:spcPct val="100000"/>
            </a:lnSpc>
            <a:defRPr cap="all"/>
          </a:pPr>
          <a:r>
            <a:rPr lang="en-IN" b="1"/>
            <a:t>Alignment with Client's Needs</a:t>
          </a:r>
          <a:endParaRPr lang="en-US"/>
        </a:p>
      </dgm:t>
    </dgm:pt>
    <dgm:pt modelId="{7542BA21-64C4-4397-949D-979FBDB2C4DF}" type="parTrans" cxnId="{BAF22A7F-104D-42C6-A7B3-465B4AB7306D}">
      <dgm:prSet/>
      <dgm:spPr/>
      <dgm:t>
        <a:bodyPr/>
        <a:lstStyle/>
        <a:p>
          <a:endParaRPr lang="en-US"/>
        </a:p>
      </dgm:t>
    </dgm:pt>
    <dgm:pt modelId="{4BB1FD2E-6522-4916-A7A9-3152FA5A2BED}" type="sibTrans" cxnId="{BAF22A7F-104D-42C6-A7B3-465B4AB7306D}">
      <dgm:prSet/>
      <dgm:spPr/>
      <dgm:t>
        <a:bodyPr/>
        <a:lstStyle/>
        <a:p>
          <a:endParaRPr lang="en-US"/>
        </a:p>
      </dgm:t>
    </dgm:pt>
    <dgm:pt modelId="{6C16104F-0376-42F6-A7EB-E85538085DA5}">
      <dgm:prSet/>
      <dgm:spPr/>
      <dgm:t>
        <a:bodyPr/>
        <a:lstStyle/>
        <a:p>
          <a:pPr>
            <a:lnSpc>
              <a:spcPct val="100000"/>
            </a:lnSpc>
            <a:defRPr cap="all"/>
          </a:pPr>
          <a:r>
            <a:rPr lang="en-IN" b="1"/>
            <a:t>Leveraging Machine Learning</a:t>
          </a:r>
          <a:endParaRPr lang="en-IN"/>
        </a:p>
      </dgm:t>
    </dgm:pt>
    <dgm:pt modelId="{EED1425E-D80E-4CE2-8613-D7BA8A4EE4AF}" type="parTrans" cxnId="{91A9FAAA-4A57-4F82-9E5D-9BEFD9F16CDB}">
      <dgm:prSet/>
      <dgm:spPr/>
      <dgm:t>
        <a:bodyPr/>
        <a:lstStyle/>
        <a:p>
          <a:endParaRPr lang="en-US"/>
        </a:p>
      </dgm:t>
    </dgm:pt>
    <dgm:pt modelId="{07D18268-C812-48D4-9743-7DADC0050B2B}" type="sibTrans" cxnId="{91A9FAAA-4A57-4F82-9E5D-9BEFD9F16CDB}">
      <dgm:prSet/>
      <dgm:spPr/>
      <dgm:t>
        <a:bodyPr/>
        <a:lstStyle/>
        <a:p>
          <a:endParaRPr lang="en-US"/>
        </a:p>
      </dgm:t>
    </dgm:pt>
    <dgm:pt modelId="{0557EEED-0545-4480-A83C-49FFF75E74E2}">
      <dgm:prSet/>
      <dgm:spPr/>
      <dgm:t>
        <a:bodyPr/>
        <a:lstStyle/>
        <a:p>
          <a:pPr>
            <a:lnSpc>
              <a:spcPct val="100000"/>
            </a:lnSpc>
            <a:defRPr cap="all"/>
          </a:pPr>
          <a:r>
            <a:rPr lang="en-IN" b="1"/>
            <a:t>Actionable Insights</a:t>
          </a:r>
          <a:endParaRPr lang="en-IN"/>
        </a:p>
      </dgm:t>
    </dgm:pt>
    <dgm:pt modelId="{A8E5D70A-2DD0-4EFD-9E6F-414AD6FF77E9}" type="parTrans" cxnId="{14A34E60-0C07-4123-B4A0-72CD9F00DF57}">
      <dgm:prSet/>
      <dgm:spPr/>
      <dgm:t>
        <a:bodyPr/>
        <a:lstStyle/>
        <a:p>
          <a:endParaRPr lang="en-US"/>
        </a:p>
      </dgm:t>
    </dgm:pt>
    <dgm:pt modelId="{9315311D-FAAA-4ADC-A157-F8DF11C5732A}" type="sibTrans" cxnId="{14A34E60-0C07-4123-B4A0-72CD9F00DF57}">
      <dgm:prSet/>
      <dgm:spPr/>
      <dgm:t>
        <a:bodyPr/>
        <a:lstStyle/>
        <a:p>
          <a:endParaRPr lang="en-US"/>
        </a:p>
      </dgm:t>
    </dgm:pt>
    <dgm:pt modelId="{3FE4A359-2CCF-43AF-9A27-18F696B0F767}">
      <dgm:prSet/>
      <dgm:spPr/>
      <dgm:t>
        <a:bodyPr/>
        <a:lstStyle/>
        <a:p>
          <a:pPr>
            <a:lnSpc>
              <a:spcPct val="100000"/>
            </a:lnSpc>
            <a:defRPr cap="all"/>
          </a:pPr>
          <a:r>
            <a:rPr lang="en-IN" b="1"/>
            <a:t>Enhanced Project Management</a:t>
          </a:r>
          <a:endParaRPr lang="en-IN"/>
        </a:p>
      </dgm:t>
    </dgm:pt>
    <dgm:pt modelId="{500DBD7E-2D6B-4E91-8B0E-DCF573E0854E}" type="parTrans" cxnId="{37CE007E-9272-47B7-8FE0-589AEB0FD3A8}">
      <dgm:prSet/>
      <dgm:spPr/>
      <dgm:t>
        <a:bodyPr/>
        <a:lstStyle/>
        <a:p>
          <a:endParaRPr lang="en-US"/>
        </a:p>
      </dgm:t>
    </dgm:pt>
    <dgm:pt modelId="{76AB9A1D-F6C3-4BEC-85A2-D48B68B9D90F}" type="sibTrans" cxnId="{37CE007E-9272-47B7-8FE0-589AEB0FD3A8}">
      <dgm:prSet/>
      <dgm:spPr/>
      <dgm:t>
        <a:bodyPr/>
        <a:lstStyle/>
        <a:p>
          <a:endParaRPr lang="en-US"/>
        </a:p>
      </dgm:t>
    </dgm:pt>
    <dgm:pt modelId="{7C116C15-B4D7-4F0F-BAB6-9A1C8F04B1E1}" type="pres">
      <dgm:prSet presAssocID="{9813A64C-A715-4950-BAA6-BA6B0D5DCE5C}" presName="root" presStyleCnt="0">
        <dgm:presLayoutVars>
          <dgm:dir/>
          <dgm:resizeHandles val="exact"/>
        </dgm:presLayoutVars>
      </dgm:prSet>
      <dgm:spPr/>
    </dgm:pt>
    <dgm:pt modelId="{76ED44E8-38C9-4A0B-B491-A2746AB4F22F}" type="pres">
      <dgm:prSet presAssocID="{7030F2F4-167E-4653-881F-7BF6653CF1FE}" presName="compNode" presStyleCnt="0"/>
      <dgm:spPr/>
    </dgm:pt>
    <dgm:pt modelId="{80A87FE7-A90C-479D-ABFF-0353EE17F09A}" type="pres">
      <dgm:prSet presAssocID="{7030F2F4-167E-4653-881F-7BF6653CF1FE}" presName="iconBgRect" presStyleLbl="bgShp" presStyleIdx="0" presStyleCnt="4"/>
      <dgm:spPr/>
    </dgm:pt>
    <dgm:pt modelId="{4A002F09-E8D7-4573-AC82-398C41D3F96D}" type="pres">
      <dgm:prSet presAssocID="{7030F2F4-167E-4653-881F-7BF6653CF1F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973FBE37-EBC6-48D8-858C-DFCFD255C9AF}" type="pres">
      <dgm:prSet presAssocID="{7030F2F4-167E-4653-881F-7BF6653CF1FE}" presName="spaceRect" presStyleCnt="0"/>
      <dgm:spPr/>
    </dgm:pt>
    <dgm:pt modelId="{9CD31C2A-FE56-4454-85D6-89D22EB5FE9D}" type="pres">
      <dgm:prSet presAssocID="{7030F2F4-167E-4653-881F-7BF6653CF1FE}" presName="textRect" presStyleLbl="revTx" presStyleIdx="0" presStyleCnt="4">
        <dgm:presLayoutVars>
          <dgm:chMax val="1"/>
          <dgm:chPref val="1"/>
        </dgm:presLayoutVars>
      </dgm:prSet>
      <dgm:spPr/>
    </dgm:pt>
    <dgm:pt modelId="{EA204464-3AC0-4CF4-9C83-FC0DAE0CE2B5}" type="pres">
      <dgm:prSet presAssocID="{4BB1FD2E-6522-4916-A7A9-3152FA5A2BED}" presName="sibTrans" presStyleCnt="0"/>
      <dgm:spPr/>
    </dgm:pt>
    <dgm:pt modelId="{382438BD-768C-49B8-8E45-652E9915A94A}" type="pres">
      <dgm:prSet presAssocID="{6C16104F-0376-42F6-A7EB-E85538085DA5}" presName="compNode" presStyleCnt="0"/>
      <dgm:spPr/>
    </dgm:pt>
    <dgm:pt modelId="{1C0585E9-B810-4D63-B288-BDF856D38803}" type="pres">
      <dgm:prSet presAssocID="{6C16104F-0376-42F6-A7EB-E85538085DA5}" presName="iconBgRect" presStyleLbl="bgShp" presStyleIdx="1" presStyleCnt="4"/>
      <dgm:spPr/>
    </dgm:pt>
    <dgm:pt modelId="{D2063434-874B-4DFA-BAC3-148F5B66A8EE}" type="pres">
      <dgm:prSet presAssocID="{6C16104F-0376-42F6-A7EB-E85538085DA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14131E7E-B547-4371-9847-C447CA63CC49}" type="pres">
      <dgm:prSet presAssocID="{6C16104F-0376-42F6-A7EB-E85538085DA5}" presName="spaceRect" presStyleCnt="0"/>
      <dgm:spPr/>
    </dgm:pt>
    <dgm:pt modelId="{0912ECCB-5991-4A32-80A1-09E84D87A717}" type="pres">
      <dgm:prSet presAssocID="{6C16104F-0376-42F6-A7EB-E85538085DA5}" presName="textRect" presStyleLbl="revTx" presStyleIdx="1" presStyleCnt="4">
        <dgm:presLayoutVars>
          <dgm:chMax val="1"/>
          <dgm:chPref val="1"/>
        </dgm:presLayoutVars>
      </dgm:prSet>
      <dgm:spPr/>
    </dgm:pt>
    <dgm:pt modelId="{B6D2709B-EF16-4744-95DE-30A5C7225DC7}" type="pres">
      <dgm:prSet presAssocID="{07D18268-C812-48D4-9743-7DADC0050B2B}" presName="sibTrans" presStyleCnt="0"/>
      <dgm:spPr/>
    </dgm:pt>
    <dgm:pt modelId="{C8076F3C-9128-4FF0-A60B-9C24E6C5A3C5}" type="pres">
      <dgm:prSet presAssocID="{0557EEED-0545-4480-A83C-49FFF75E74E2}" presName="compNode" presStyleCnt="0"/>
      <dgm:spPr/>
    </dgm:pt>
    <dgm:pt modelId="{F9BEBB62-7B73-4A05-9EB5-546C6DCA4159}" type="pres">
      <dgm:prSet presAssocID="{0557EEED-0545-4480-A83C-49FFF75E74E2}" presName="iconBgRect" presStyleLbl="bgShp" presStyleIdx="2" presStyleCnt="4"/>
      <dgm:spPr/>
    </dgm:pt>
    <dgm:pt modelId="{B154886D-A6C0-4353-8FCF-3DD1717385A8}" type="pres">
      <dgm:prSet presAssocID="{0557EEED-0545-4480-A83C-49FFF75E74E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85918900-8474-44D6-91C3-347456E165CC}" type="pres">
      <dgm:prSet presAssocID="{0557EEED-0545-4480-A83C-49FFF75E74E2}" presName="spaceRect" presStyleCnt="0"/>
      <dgm:spPr/>
    </dgm:pt>
    <dgm:pt modelId="{30D98459-E543-461C-B855-5F9B4BCBBB10}" type="pres">
      <dgm:prSet presAssocID="{0557EEED-0545-4480-A83C-49FFF75E74E2}" presName="textRect" presStyleLbl="revTx" presStyleIdx="2" presStyleCnt="4">
        <dgm:presLayoutVars>
          <dgm:chMax val="1"/>
          <dgm:chPref val="1"/>
        </dgm:presLayoutVars>
      </dgm:prSet>
      <dgm:spPr/>
    </dgm:pt>
    <dgm:pt modelId="{7036FB8F-FC92-4D57-8642-0051178602F9}" type="pres">
      <dgm:prSet presAssocID="{9315311D-FAAA-4ADC-A157-F8DF11C5732A}" presName="sibTrans" presStyleCnt="0"/>
      <dgm:spPr/>
    </dgm:pt>
    <dgm:pt modelId="{FA6F5957-52DC-4661-AD2C-60C3D25DDBCD}" type="pres">
      <dgm:prSet presAssocID="{3FE4A359-2CCF-43AF-9A27-18F696B0F767}" presName="compNode" presStyleCnt="0"/>
      <dgm:spPr/>
    </dgm:pt>
    <dgm:pt modelId="{77832811-AD61-4204-B1C0-B898D476C6FB}" type="pres">
      <dgm:prSet presAssocID="{3FE4A359-2CCF-43AF-9A27-18F696B0F767}" presName="iconBgRect" presStyleLbl="bgShp" presStyleIdx="3" presStyleCnt="4"/>
      <dgm:spPr/>
    </dgm:pt>
    <dgm:pt modelId="{69E7AA93-36DD-41B6-A2DE-1437DDB21352}" type="pres">
      <dgm:prSet presAssocID="{3FE4A359-2CCF-43AF-9A27-18F696B0F76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 List"/>
        </a:ext>
      </dgm:extLst>
    </dgm:pt>
    <dgm:pt modelId="{51BC9B03-FA81-48DC-B4E9-DC194C0AE11E}" type="pres">
      <dgm:prSet presAssocID="{3FE4A359-2CCF-43AF-9A27-18F696B0F767}" presName="spaceRect" presStyleCnt="0"/>
      <dgm:spPr/>
    </dgm:pt>
    <dgm:pt modelId="{F9A57A07-5F84-408E-A87B-2E35EE460988}" type="pres">
      <dgm:prSet presAssocID="{3FE4A359-2CCF-43AF-9A27-18F696B0F767}" presName="textRect" presStyleLbl="revTx" presStyleIdx="3" presStyleCnt="4">
        <dgm:presLayoutVars>
          <dgm:chMax val="1"/>
          <dgm:chPref val="1"/>
        </dgm:presLayoutVars>
      </dgm:prSet>
      <dgm:spPr/>
    </dgm:pt>
  </dgm:ptLst>
  <dgm:cxnLst>
    <dgm:cxn modelId="{61297D0C-8888-4FBD-BF8A-02591DF78583}" type="presOf" srcId="{9813A64C-A715-4950-BAA6-BA6B0D5DCE5C}" destId="{7C116C15-B4D7-4F0F-BAB6-9A1C8F04B1E1}" srcOrd="0" destOrd="0" presId="urn:microsoft.com/office/officeart/2018/5/layout/IconCircleLabelList"/>
    <dgm:cxn modelId="{274BBD3F-9DAC-4526-AA48-C2C39D986FCC}" type="presOf" srcId="{3FE4A359-2CCF-43AF-9A27-18F696B0F767}" destId="{F9A57A07-5F84-408E-A87B-2E35EE460988}" srcOrd="0" destOrd="0" presId="urn:microsoft.com/office/officeart/2018/5/layout/IconCircleLabelList"/>
    <dgm:cxn modelId="{14A34E60-0C07-4123-B4A0-72CD9F00DF57}" srcId="{9813A64C-A715-4950-BAA6-BA6B0D5DCE5C}" destId="{0557EEED-0545-4480-A83C-49FFF75E74E2}" srcOrd="2" destOrd="0" parTransId="{A8E5D70A-2DD0-4EFD-9E6F-414AD6FF77E9}" sibTransId="{9315311D-FAAA-4ADC-A157-F8DF11C5732A}"/>
    <dgm:cxn modelId="{96F77A61-5FAB-43D1-847B-AC26D1F83DD0}" type="presOf" srcId="{0557EEED-0545-4480-A83C-49FFF75E74E2}" destId="{30D98459-E543-461C-B855-5F9B4BCBBB10}" srcOrd="0" destOrd="0" presId="urn:microsoft.com/office/officeart/2018/5/layout/IconCircleLabelList"/>
    <dgm:cxn modelId="{37CE007E-9272-47B7-8FE0-589AEB0FD3A8}" srcId="{9813A64C-A715-4950-BAA6-BA6B0D5DCE5C}" destId="{3FE4A359-2CCF-43AF-9A27-18F696B0F767}" srcOrd="3" destOrd="0" parTransId="{500DBD7E-2D6B-4E91-8B0E-DCF573E0854E}" sibTransId="{76AB9A1D-F6C3-4BEC-85A2-D48B68B9D90F}"/>
    <dgm:cxn modelId="{BAF22A7F-104D-42C6-A7B3-465B4AB7306D}" srcId="{9813A64C-A715-4950-BAA6-BA6B0D5DCE5C}" destId="{7030F2F4-167E-4653-881F-7BF6653CF1FE}" srcOrd="0" destOrd="0" parTransId="{7542BA21-64C4-4397-949D-979FBDB2C4DF}" sibTransId="{4BB1FD2E-6522-4916-A7A9-3152FA5A2BED}"/>
    <dgm:cxn modelId="{91A9FAAA-4A57-4F82-9E5D-9BEFD9F16CDB}" srcId="{9813A64C-A715-4950-BAA6-BA6B0D5DCE5C}" destId="{6C16104F-0376-42F6-A7EB-E85538085DA5}" srcOrd="1" destOrd="0" parTransId="{EED1425E-D80E-4CE2-8613-D7BA8A4EE4AF}" sibTransId="{07D18268-C812-48D4-9743-7DADC0050B2B}"/>
    <dgm:cxn modelId="{F2CF0ED0-EDFD-4439-8B1A-82600876E337}" type="presOf" srcId="{7030F2F4-167E-4653-881F-7BF6653CF1FE}" destId="{9CD31C2A-FE56-4454-85D6-89D22EB5FE9D}" srcOrd="0" destOrd="0" presId="urn:microsoft.com/office/officeart/2018/5/layout/IconCircleLabelList"/>
    <dgm:cxn modelId="{391712DF-89CB-4604-A113-F027E6BDF71E}" type="presOf" srcId="{6C16104F-0376-42F6-A7EB-E85538085DA5}" destId="{0912ECCB-5991-4A32-80A1-09E84D87A717}" srcOrd="0" destOrd="0" presId="urn:microsoft.com/office/officeart/2018/5/layout/IconCircleLabelList"/>
    <dgm:cxn modelId="{4EA424C0-B32D-47DE-9F41-C378A84A321A}" type="presParOf" srcId="{7C116C15-B4D7-4F0F-BAB6-9A1C8F04B1E1}" destId="{76ED44E8-38C9-4A0B-B491-A2746AB4F22F}" srcOrd="0" destOrd="0" presId="urn:microsoft.com/office/officeart/2018/5/layout/IconCircleLabelList"/>
    <dgm:cxn modelId="{98EC2DC7-8CB8-4B52-B468-9368EAB31E18}" type="presParOf" srcId="{76ED44E8-38C9-4A0B-B491-A2746AB4F22F}" destId="{80A87FE7-A90C-479D-ABFF-0353EE17F09A}" srcOrd="0" destOrd="0" presId="urn:microsoft.com/office/officeart/2018/5/layout/IconCircleLabelList"/>
    <dgm:cxn modelId="{6DB61B51-BEAA-42DD-8C13-64B0BE24BC8B}" type="presParOf" srcId="{76ED44E8-38C9-4A0B-B491-A2746AB4F22F}" destId="{4A002F09-E8D7-4573-AC82-398C41D3F96D}" srcOrd="1" destOrd="0" presId="urn:microsoft.com/office/officeart/2018/5/layout/IconCircleLabelList"/>
    <dgm:cxn modelId="{9BAACD7F-3D7D-4D01-9343-03152DA7AB38}" type="presParOf" srcId="{76ED44E8-38C9-4A0B-B491-A2746AB4F22F}" destId="{973FBE37-EBC6-48D8-858C-DFCFD255C9AF}" srcOrd="2" destOrd="0" presId="urn:microsoft.com/office/officeart/2018/5/layout/IconCircleLabelList"/>
    <dgm:cxn modelId="{1D85C8A5-93CC-4F0F-B364-71B4A854F156}" type="presParOf" srcId="{76ED44E8-38C9-4A0B-B491-A2746AB4F22F}" destId="{9CD31C2A-FE56-4454-85D6-89D22EB5FE9D}" srcOrd="3" destOrd="0" presId="urn:microsoft.com/office/officeart/2018/5/layout/IconCircleLabelList"/>
    <dgm:cxn modelId="{3F19B988-EAE0-48EE-87BE-0CD0D29925A8}" type="presParOf" srcId="{7C116C15-B4D7-4F0F-BAB6-9A1C8F04B1E1}" destId="{EA204464-3AC0-4CF4-9C83-FC0DAE0CE2B5}" srcOrd="1" destOrd="0" presId="urn:microsoft.com/office/officeart/2018/5/layout/IconCircleLabelList"/>
    <dgm:cxn modelId="{32451B65-4D91-4174-8627-84995981A074}" type="presParOf" srcId="{7C116C15-B4D7-4F0F-BAB6-9A1C8F04B1E1}" destId="{382438BD-768C-49B8-8E45-652E9915A94A}" srcOrd="2" destOrd="0" presId="urn:microsoft.com/office/officeart/2018/5/layout/IconCircleLabelList"/>
    <dgm:cxn modelId="{6CD050CC-72AF-4D37-8CCE-6A754F8680B7}" type="presParOf" srcId="{382438BD-768C-49B8-8E45-652E9915A94A}" destId="{1C0585E9-B810-4D63-B288-BDF856D38803}" srcOrd="0" destOrd="0" presId="urn:microsoft.com/office/officeart/2018/5/layout/IconCircleLabelList"/>
    <dgm:cxn modelId="{34677F71-E177-41DB-9961-EE46AACF1B4D}" type="presParOf" srcId="{382438BD-768C-49B8-8E45-652E9915A94A}" destId="{D2063434-874B-4DFA-BAC3-148F5B66A8EE}" srcOrd="1" destOrd="0" presId="urn:microsoft.com/office/officeart/2018/5/layout/IconCircleLabelList"/>
    <dgm:cxn modelId="{AD46904C-3D1A-4D72-ABCD-B8153300288C}" type="presParOf" srcId="{382438BD-768C-49B8-8E45-652E9915A94A}" destId="{14131E7E-B547-4371-9847-C447CA63CC49}" srcOrd="2" destOrd="0" presId="urn:microsoft.com/office/officeart/2018/5/layout/IconCircleLabelList"/>
    <dgm:cxn modelId="{230C8140-39D6-40F4-A07D-B00351792C9C}" type="presParOf" srcId="{382438BD-768C-49B8-8E45-652E9915A94A}" destId="{0912ECCB-5991-4A32-80A1-09E84D87A717}" srcOrd="3" destOrd="0" presId="urn:microsoft.com/office/officeart/2018/5/layout/IconCircleLabelList"/>
    <dgm:cxn modelId="{9A000BC9-AB56-463A-B893-5A7712146E1E}" type="presParOf" srcId="{7C116C15-B4D7-4F0F-BAB6-9A1C8F04B1E1}" destId="{B6D2709B-EF16-4744-95DE-30A5C7225DC7}" srcOrd="3" destOrd="0" presId="urn:microsoft.com/office/officeart/2018/5/layout/IconCircleLabelList"/>
    <dgm:cxn modelId="{E8A90761-B67D-43A2-A7B1-28C4C3CE2AFB}" type="presParOf" srcId="{7C116C15-B4D7-4F0F-BAB6-9A1C8F04B1E1}" destId="{C8076F3C-9128-4FF0-A60B-9C24E6C5A3C5}" srcOrd="4" destOrd="0" presId="urn:microsoft.com/office/officeart/2018/5/layout/IconCircleLabelList"/>
    <dgm:cxn modelId="{8A893AF0-F891-45C8-9B65-2493CE0624D4}" type="presParOf" srcId="{C8076F3C-9128-4FF0-A60B-9C24E6C5A3C5}" destId="{F9BEBB62-7B73-4A05-9EB5-546C6DCA4159}" srcOrd="0" destOrd="0" presId="urn:microsoft.com/office/officeart/2018/5/layout/IconCircleLabelList"/>
    <dgm:cxn modelId="{BE6DD82B-5D68-4B5E-B37E-393FD263ABEC}" type="presParOf" srcId="{C8076F3C-9128-4FF0-A60B-9C24E6C5A3C5}" destId="{B154886D-A6C0-4353-8FCF-3DD1717385A8}" srcOrd="1" destOrd="0" presId="urn:microsoft.com/office/officeart/2018/5/layout/IconCircleLabelList"/>
    <dgm:cxn modelId="{E00B2909-966F-4D22-BF90-164C7EF8820B}" type="presParOf" srcId="{C8076F3C-9128-4FF0-A60B-9C24E6C5A3C5}" destId="{85918900-8474-44D6-91C3-347456E165CC}" srcOrd="2" destOrd="0" presId="urn:microsoft.com/office/officeart/2018/5/layout/IconCircleLabelList"/>
    <dgm:cxn modelId="{2041C368-EBF9-4BA7-8481-8E3EE0689F71}" type="presParOf" srcId="{C8076F3C-9128-4FF0-A60B-9C24E6C5A3C5}" destId="{30D98459-E543-461C-B855-5F9B4BCBBB10}" srcOrd="3" destOrd="0" presId="urn:microsoft.com/office/officeart/2018/5/layout/IconCircleLabelList"/>
    <dgm:cxn modelId="{B160A3B7-AEE7-459C-89CD-2A3C24E8E9A6}" type="presParOf" srcId="{7C116C15-B4D7-4F0F-BAB6-9A1C8F04B1E1}" destId="{7036FB8F-FC92-4D57-8642-0051178602F9}" srcOrd="5" destOrd="0" presId="urn:microsoft.com/office/officeart/2018/5/layout/IconCircleLabelList"/>
    <dgm:cxn modelId="{68F1B1AE-123A-4D5A-883F-7336AF03F281}" type="presParOf" srcId="{7C116C15-B4D7-4F0F-BAB6-9A1C8F04B1E1}" destId="{FA6F5957-52DC-4661-AD2C-60C3D25DDBCD}" srcOrd="6" destOrd="0" presId="urn:microsoft.com/office/officeart/2018/5/layout/IconCircleLabelList"/>
    <dgm:cxn modelId="{723C73F5-2C98-48A9-AAD9-1CC6FDD68D76}" type="presParOf" srcId="{FA6F5957-52DC-4661-AD2C-60C3D25DDBCD}" destId="{77832811-AD61-4204-B1C0-B898D476C6FB}" srcOrd="0" destOrd="0" presId="urn:microsoft.com/office/officeart/2018/5/layout/IconCircleLabelList"/>
    <dgm:cxn modelId="{27F791E4-36E7-4860-91DF-C09133F0FE65}" type="presParOf" srcId="{FA6F5957-52DC-4661-AD2C-60C3D25DDBCD}" destId="{69E7AA93-36DD-41B6-A2DE-1437DDB21352}" srcOrd="1" destOrd="0" presId="urn:microsoft.com/office/officeart/2018/5/layout/IconCircleLabelList"/>
    <dgm:cxn modelId="{76F37ED1-5ACA-4B7E-9F35-306A9990246F}" type="presParOf" srcId="{FA6F5957-52DC-4661-AD2C-60C3D25DDBCD}" destId="{51BC9B03-FA81-48DC-B4E9-DC194C0AE11E}" srcOrd="2" destOrd="0" presId="urn:microsoft.com/office/officeart/2018/5/layout/IconCircleLabelList"/>
    <dgm:cxn modelId="{C8F443B1-6D0C-4817-A558-34F04CFB23CA}" type="presParOf" srcId="{FA6F5957-52DC-4661-AD2C-60C3D25DDBCD}" destId="{F9A57A07-5F84-408E-A87B-2E35EE460988}"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589FC27-E995-432D-A0AD-8981AC1CE092}" type="doc">
      <dgm:prSet loTypeId="urn:microsoft.com/office/officeart/2018/2/layout/IconCircleList" loCatId="icon" qsTypeId="urn:microsoft.com/office/officeart/2005/8/quickstyle/simple1" qsCatId="simple" csTypeId="urn:microsoft.com/office/officeart/2005/8/colors/colorful1" csCatId="colorful" phldr="1"/>
      <dgm:spPr/>
      <dgm:t>
        <a:bodyPr/>
        <a:lstStyle/>
        <a:p>
          <a:endParaRPr lang="en-US"/>
        </a:p>
      </dgm:t>
    </dgm:pt>
    <dgm:pt modelId="{844F2687-FA39-48E0-ADBF-B545BE897F80}">
      <dgm:prSet/>
      <dgm:spPr/>
      <dgm:t>
        <a:bodyPr/>
        <a:lstStyle/>
        <a:p>
          <a:pPr>
            <a:lnSpc>
              <a:spcPct val="100000"/>
            </a:lnSpc>
          </a:pPr>
          <a:r>
            <a:rPr lang="en-US"/>
            <a:t>Project success, as measured by the Iron Triangle </a:t>
          </a:r>
        </a:p>
      </dgm:t>
    </dgm:pt>
    <dgm:pt modelId="{9024A76A-9D53-4A67-97FD-99E7EF8C68FC}" type="parTrans" cxnId="{80675483-B4D8-4C25-962C-C79FAF017167}">
      <dgm:prSet/>
      <dgm:spPr/>
      <dgm:t>
        <a:bodyPr/>
        <a:lstStyle/>
        <a:p>
          <a:endParaRPr lang="en-US"/>
        </a:p>
      </dgm:t>
    </dgm:pt>
    <dgm:pt modelId="{4F0F74F0-CD88-4FA0-B855-5D6C95DC86E6}" type="sibTrans" cxnId="{80675483-B4D8-4C25-962C-C79FAF017167}">
      <dgm:prSet/>
      <dgm:spPr/>
      <dgm:t>
        <a:bodyPr/>
        <a:lstStyle/>
        <a:p>
          <a:pPr>
            <a:lnSpc>
              <a:spcPct val="100000"/>
            </a:lnSpc>
          </a:pPr>
          <a:endParaRPr lang="en-US"/>
        </a:p>
      </dgm:t>
    </dgm:pt>
    <dgm:pt modelId="{2CEC7C1D-B289-42A8-9F3C-F9E359454679}">
      <dgm:prSet/>
      <dgm:spPr/>
      <dgm:t>
        <a:bodyPr/>
        <a:lstStyle/>
        <a:p>
          <a:pPr>
            <a:lnSpc>
              <a:spcPct val="100000"/>
            </a:lnSpc>
          </a:pPr>
          <a:r>
            <a:rPr lang="en-US"/>
            <a:t>Scope: Achieving project objectives without significant scope changes.</a:t>
          </a:r>
        </a:p>
      </dgm:t>
    </dgm:pt>
    <dgm:pt modelId="{0EE47D71-19E8-4ABA-96BE-EF7C6774BC58}" type="parTrans" cxnId="{52F2BEA8-CC36-42AE-A88F-3A8ED159D151}">
      <dgm:prSet/>
      <dgm:spPr/>
      <dgm:t>
        <a:bodyPr/>
        <a:lstStyle/>
        <a:p>
          <a:endParaRPr lang="en-US"/>
        </a:p>
      </dgm:t>
    </dgm:pt>
    <dgm:pt modelId="{2CFC7D4B-CFD9-468B-AD5D-CAAA72E9861E}" type="sibTrans" cxnId="{52F2BEA8-CC36-42AE-A88F-3A8ED159D151}">
      <dgm:prSet/>
      <dgm:spPr/>
      <dgm:t>
        <a:bodyPr/>
        <a:lstStyle/>
        <a:p>
          <a:pPr>
            <a:lnSpc>
              <a:spcPct val="100000"/>
            </a:lnSpc>
          </a:pPr>
          <a:endParaRPr lang="en-US"/>
        </a:p>
      </dgm:t>
    </dgm:pt>
    <dgm:pt modelId="{2EADC5D8-F6A3-4E84-95E5-5912A948BC23}">
      <dgm:prSet/>
      <dgm:spPr/>
      <dgm:t>
        <a:bodyPr/>
        <a:lstStyle/>
        <a:p>
          <a:pPr>
            <a:lnSpc>
              <a:spcPct val="100000"/>
            </a:lnSpc>
          </a:pPr>
          <a:r>
            <a:rPr lang="en-US"/>
            <a:t>Time: Completing the project within the planned timeline.</a:t>
          </a:r>
        </a:p>
      </dgm:t>
    </dgm:pt>
    <dgm:pt modelId="{E84854DB-F94E-474F-8BA0-564451874100}" type="parTrans" cxnId="{8E70F3FC-DFDD-40CD-A72A-C0F5B26BF734}">
      <dgm:prSet/>
      <dgm:spPr/>
      <dgm:t>
        <a:bodyPr/>
        <a:lstStyle/>
        <a:p>
          <a:endParaRPr lang="en-US"/>
        </a:p>
      </dgm:t>
    </dgm:pt>
    <dgm:pt modelId="{89E8091B-38B0-4C9D-A5B5-01E99FADE390}" type="sibTrans" cxnId="{8E70F3FC-DFDD-40CD-A72A-C0F5B26BF734}">
      <dgm:prSet/>
      <dgm:spPr/>
      <dgm:t>
        <a:bodyPr/>
        <a:lstStyle/>
        <a:p>
          <a:pPr>
            <a:lnSpc>
              <a:spcPct val="100000"/>
            </a:lnSpc>
          </a:pPr>
          <a:endParaRPr lang="en-US"/>
        </a:p>
      </dgm:t>
    </dgm:pt>
    <dgm:pt modelId="{DEF76B37-2752-4A90-8F03-FB7E634EA54E}">
      <dgm:prSet/>
      <dgm:spPr/>
      <dgm:t>
        <a:bodyPr/>
        <a:lstStyle/>
        <a:p>
          <a:pPr>
            <a:lnSpc>
              <a:spcPct val="100000"/>
            </a:lnSpc>
          </a:pPr>
          <a:r>
            <a:rPr lang="en-US"/>
            <a:t>Cost: Staying within the allocated budget.</a:t>
          </a:r>
        </a:p>
      </dgm:t>
    </dgm:pt>
    <dgm:pt modelId="{4B399081-6692-409E-A841-B97B669BA285}" type="parTrans" cxnId="{12968171-2FD8-4D54-AFD7-5031384BEE2C}">
      <dgm:prSet/>
      <dgm:spPr/>
      <dgm:t>
        <a:bodyPr/>
        <a:lstStyle/>
        <a:p>
          <a:endParaRPr lang="en-US"/>
        </a:p>
      </dgm:t>
    </dgm:pt>
    <dgm:pt modelId="{FDAA901A-A29C-4CAE-A8A4-7BC2CCD9E317}" type="sibTrans" cxnId="{12968171-2FD8-4D54-AFD7-5031384BEE2C}">
      <dgm:prSet/>
      <dgm:spPr/>
      <dgm:t>
        <a:bodyPr/>
        <a:lstStyle/>
        <a:p>
          <a:pPr>
            <a:lnSpc>
              <a:spcPct val="100000"/>
            </a:lnSpc>
          </a:pPr>
          <a:endParaRPr lang="en-US"/>
        </a:p>
      </dgm:t>
    </dgm:pt>
    <dgm:pt modelId="{5D642053-A1CB-48FB-BD13-E1CD9433AFD6}">
      <dgm:prSet/>
      <dgm:spPr/>
      <dgm:t>
        <a:bodyPr/>
        <a:lstStyle/>
        <a:p>
          <a:pPr>
            <a:lnSpc>
              <a:spcPct val="100000"/>
            </a:lnSpc>
          </a:pPr>
          <a:r>
            <a:rPr lang="en-US"/>
            <a:t>Balancing these constraints ensures project success.</a:t>
          </a:r>
        </a:p>
      </dgm:t>
    </dgm:pt>
    <dgm:pt modelId="{A83EA919-DCAC-4E49-9C56-F931447C69A5}" type="parTrans" cxnId="{F076C306-D796-4753-8077-8B0CF7FF6C2A}">
      <dgm:prSet/>
      <dgm:spPr/>
      <dgm:t>
        <a:bodyPr/>
        <a:lstStyle/>
        <a:p>
          <a:endParaRPr lang="en-US"/>
        </a:p>
      </dgm:t>
    </dgm:pt>
    <dgm:pt modelId="{128CC079-17F3-449C-B6AE-9DEF19596A78}" type="sibTrans" cxnId="{F076C306-D796-4753-8077-8B0CF7FF6C2A}">
      <dgm:prSet/>
      <dgm:spPr/>
      <dgm:t>
        <a:bodyPr/>
        <a:lstStyle/>
        <a:p>
          <a:endParaRPr lang="en-US"/>
        </a:p>
      </dgm:t>
    </dgm:pt>
    <dgm:pt modelId="{9F2F6494-EB3C-4108-A3F3-E89C646A40C9}" type="pres">
      <dgm:prSet presAssocID="{4589FC27-E995-432D-A0AD-8981AC1CE092}" presName="root" presStyleCnt="0">
        <dgm:presLayoutVars>
          <dgm:dir/>
          <dgm:resizeHandles val="exact"/>
        </dgm:presLayoutVars>
      </dgm:prSet>
      <dgm:spPr/>
    </dgm:pt>
    <dgm:pt modelId="{445E82AD-B708-432E-9A37-36E5028747F3}" type="pres">
      <dgm:prSet presAssocID="{4589FC27-E995-432D-A0AD-8981AC1CE092}" presName="container" presStyleCnt="0">
        <dgm:presLayoutVars>
          <dgm:dir/>
          <dgm:resizeHandles val="exact"/>
        </dgm:presLayoutVars>
      </dgm:prSet>
      <dgm:spPr/>
    </dgm:pt>
    <dgm:pt modelId="{0CD44EE3-4933-4271-A404-83EFED331AE7}" type="pres">
      <dgm:prSet presAssocID="{844F2687-FA39-48E0-ADBF-B545BE897F80}" presName="compNode" presStyleCnt="0"/>
      <dgm:spPr/>
    </dgm:pt>
    <dgm:pt modelId="{F0B5C001-9CF7-4335-A9B0-F765D27BC3D5}" type="pres">
      <dgm:prSet presAssocID="{844F2687-FA39-48E0-ADBF-B545BE897F80}" presName="iconBgRect" presStyleLbl="bgShp" presStyleIdx="0" presStyleCnt="5"/>
      <dgm:spPr/>
    </dgm:pt>
    <dgm:pt modelId="{02CCFB23-7620-44D5-95CD-982C5701859A}" type="pres">
      <dgm:prSet presAssocID="{844F2687-FA39-48E0-ADBF-B545BE897F8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96312379-D7EB-4E21-8B12-CCD48282A52C}" type="pres">
      <dgm:prSet presAssocID="{844F2687-FA39-48E0-ADBF-B545BE897F80}" presName="spaceRect" presStyleCnt="0"/>
      <dgm:spPr/>
    </dgm:pt>
    <dgm:pt modelId="{2A4E7E69-7EFE-4986-A658-E000CECFCB63}" type="pres">
      <dgm:prSet presAssocID="{844F2687-FA39-48E0-ADBF-B545BE897F80}" presName="textRect" presStyleLbl="revTx" presStyleIdx="0" presStyleCnt="5">
        <dgm:presLayoutVars>
          <dgm:chMax val="1"/>
          <dgm:chPref val="1"/>
        </dgm:presLayoutVars>
      </dgm:prSet>
      <dgm:spPr/>
    </dgm:pt>
    <dgm:pt modelId="{F0A400A5-1363-491E-9687-F18E0AED5E03}" type="pres">
      <dgm:prSet presAssocID="{4F0F74F0-CD88-4FA0-B855-5D6C95DC86E6}" presName="sibTrans" presStyleLbl="sibTrans2D1" presStyleIdx="0" presStyleCnt="0"/>
      <dgm:spPr/>
    </dgm:pt>
    <dgm:pt modelId="{AC71194A-E596-43DF-B50C-C6790DDF9624}" type="pres">
      <dgm:prSet presAssocID="{2CEC7C1D-B289-42A8-9F3C-F9E359454679}" presName="compNode" presStyleCnt="0"/>
      <dgm:spPr/>
    </dgm:pt>
    <dgm:pt modelId="{696024CE-398B-483F-9218-2E2A15F0A131}" type="pres">
      <dgm:prSet presAssocID="{2CEC7C1D-B289-42A8-9F3C-F9E359454679}" presName="iconBgRect" presStyleLbl="bgShp" presStyleIdx="1" presStyleCnt="5"/>
      <dgm:spPr/>
    </dgm:pt>
    <dgm:pt modelId="{92DFD2AC-1299-4005-98E9-38FA2D2437E3}" type="pres">
      <dgm:prSet presAssocID="{2CEC7C1D-B289-42A8-9F3C-F9E35945467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31BCB473-5C10-477A-BC87-E45FB512B256}" type="pres">
      <dgm:prSet presAssocID="{2CEC7C1D-B289-42A8-9F3C-F9E359454679}" presName="spaceRect" presStyleCnt="0"/>
      <dgm:spPr/>
    </dgm:pt>
    <dgm:pt modelId="{E2F4ACA9-7C80-409A-B9DF-4CCA4E272D09}" type="pres">
      <dgm:prSet presAssocID="{2CEC7C1D-B289-42A8-9F3C-F9E359454679}" presName="textRect" presStyleLbl="revTx" presStyleIdx="1" presStyleCnt="5">
        <dgm:presLayoutVars>
          <dgm:chMax val="1"/>
          <dgm:chPref val="1"/>
        </dgm:presLayoutVars>
      </dgm:prSet>
      <dgm:spPr/>
    </dgm:pt>
    <dgm:pt modelId="{8EAA7E9A-76CA-45E3-A8F1-618D3190EAA2}" type="pres">
      <dgm:prSet presAssocID="{2CFC7D4B-CFD9-468B-AD5D-CAAA72E9861E}" presName="sibTrans" presStyleLbl="sibTrans2D1" presStyleIdx="0" presStyleCnt="0"/>
      <dgm:spPr/>
    </dgm:pt>
    <dgm:pt modelId="{F5EFDC16-E1B7-474B-A7BD-3589B9C33784}" type="pres">
      <dgm:prSet presAssocID="{2EADC5D8-F6A3-4E84-95E5-5912A948BC23}" presName="compNode" presStyleCnt="0"/>
      <dgm:spPr/>
    </dgm:pt>
    <dgm:pt modelId="{A59AF85A-F500-4AF9-9EB7-DD371EF38BFA}" type="pres">
      <dgm:prSet presAssocID="{2EADC5D8-F6A3-4E84-95E5-5912A948BC23}" presName="iconBgRect" presStyleLbl="bgShp" presStyleIdx="2" presStyleCnt="5"/>
      <dgm:spPr/>
    </dgm:pt>
    <dgm:pt modelId="{DADD5D56-A674-4BF5-830A-A501C08434A2}" type="pres">
      <dgm:prSet presAssocID="{2EADC5D8-F6A3-4E84-95E5-5912A948BC2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ourglass"/>
        </a:ext>
      </dgm:extLst>
    </dgm:pt>
    <dgm:pt modelId="{2C5D681F-7470-4E00-9871-E9F408190767}" type="pres">
      <dgm:prSet presAssocID="{2EADC5D8-F6A3-4E84-95E5-5912A948BC23}" presName="spaceRect" presStyleCnt="0"/>
      <dgm:spPr/>
    </dgm:pt>
    <dgm:pt modelId="{A4FB637F-D122-4989-B6EB-271D33EB156D}" type="pres">
      <dgm:prSet presAssocID="{2EADC5D8-F6A3-4E84-95E5-5912A948BC23}" presName="textRect" presStyleLbl="revTx" presStyleIdx="2" presStyleCnt="5">
        <dgm:presLayoutVars>
          <dgm:chMax val="1"/>
          <dgm:chPref val="1"/>
        </dgm:presLayoutVars>
      </dgm:prSet>
      <dgm:spPr/>
    </dgm:pt>
    <dgm:pt modelId="{CF732339-B978-406F-A7E7-AE9438186F17}" type="pres">
      <dgm:prSet presAssocID="{89E8091B-38B0-4C9D-A5B5-01E99FADE390}" presName="sibTrans" presStyleLbl="sibTrans2D1" presStyleIdx="0" presStyleCnt="0"/>
      <dgm:spPr/>
    </dgm:pt>
    <dgm:pt modelId="{F404CE60-E315-4C87-B137-94A8C11278B5}" type="pres">
      <dgm:prSet presAssocID="{DEF76B37-2752-4A90-8F03-FB7E634EA54E}" presName="compNode" presStyleCnt="0"/>
      <dgm:spPr/>
    </dgm:pt>
    <dgm:pt modelId="{0B073D3F-9827-4728-AAB4-537211D11BBE}" type="pres">
      <dgm:prSet presAssocID="{DEF76B37-2752-4A90-8F03-FB7E634EA54E}" presName="iconBgRect" presStyleLbl="bgShp" presStyleIdx="3" presStyleCnt="5"/>
      <dgm:spPr/>
    </dgm:pt>
    <dgm:pt modelId="{1739D198-BBC1-4122-B3FC-6302F0B89683}" type="pres">
      <dgm:prSet presAssocID="{DEF76B37-2752-4A90-8F03-FB7E634EA54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oney"/>
        </a:ext>
      </dgm:extLst>
    </dgm:pt>
    <dgm:pt modelId="{E92F6354-F4C8-4151-AD95-29DDBCBA7AC7}" type="pres">
      <dgm:prSet presAssocID="{DEF76B37-2752-4A90-8F03-FB7E634EA54E}" presName="spaceRect" presStyleCnt="0"/>
      <dgm:spPr/>
    </dgm:pt>
    <dgm:pt modelId="{C03B3800-3F42-453B-8996-78D6331B15CE}" type="pres">
      <dgm:prSet presAssocID="{DEF76B37-2752-4A90-8F03-FB7E634EA54E}" presName="textRect" presStyleLbl="revTx" presStyleIdx="3" presStyleCnt="5">
        <dgm:presLayoutVars>
          <dgm:chMax val="1"/>
          <dgm:chPref val="1"/>
        </dgm:presLayoutVars>
      </dgm:prSet>
      <dgm:spPr/>
    </dgm:pt>
    <dgm:pt modelId="{204DB4F6-D432-4E67-B07C-E47241BA8591}" type="pres">
      <dgm:prSet presAssocID="{FDAA901A-A29C-4CAE-A8A4-7BC2CCD9E317}" presName="sibTrans" presStyleLbl="sibTrans2D1" presStyleIdx="0" presStyleCnt="0"/>
      <dgm:spPr/>
    </dgm:pt>
    <dgm:pt modelId="{2DC626D4-C20B-43BF-A746-3398FFD6D5FB}" type="pres">
      <dgm:prSet presAssocID="{5D642053-A1CB-48FB-BD13-E1CD9433AFD6}" presName="compNode" presStyleCnt="0"/>
      <dgm:spPr/>
    </dgm:pt>
    <dgm:pt modelId="{4EB51623-465E-438B-91F3-FB9D6DB90CA9}" type="pres">
      <dgm:prSet presAssocID="{5D642053-A1CB-48FB-BD13-E1CD9433AFD6}" presName="iconBgRect" presStyleLbl="bgShp" presStyleIdx="4" presStyleCnt="5"/>
      <dgm:spPr/>
    </dgm:pt>
    <dgm:pt modelId="{5762192E-16BD-4325-A56F-B1949F9F4B71}" type="pres">
      <dgm:prSet presAssocID="{5D642053-A1CB-48FB-BD13-E1CD9433AFD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cales of Justice"/>
        </a:ext>
      </dgm:extLst>
    </dgm:pt>
    <dgm:pt modelId="{C3F1491C-A6ED-45CE-93EB-91A5D6CCF74B}" type="pres">
      <dgm:prSet presAssocID="{5D642053-A1CB-48FB-BD13-E1CD9433AFD6}" presName="spaceRect" presStyleCnt="0"/>
      <dgm:spPr/>
    </dgm:pt>
    <dgm:pt modelId="{1B7AA742-BDE0-4C31-8DC3-0939537BB41D}" type="pres">
      <dgm:prSet presAssocID="{5D642053-A1CB-48FB-BD13-E1CD9433AFD6}" presName="textRect" presStyleLbl="revTx" presStyleIdx="4" presStyleCnt="5">
        <dgm:presLayoutVars>
          <dgm:chMax val="1"/>
          <dgm:chPref val="1"/>
        </dgm:presLayoutVars>
      </dgm:prSet>
      <dgm:spPr/>
    </dgm:pt>
  </dgm:ptLst>
  <dgm:cxnLst>
    <dgm:cxn modelId="{DD0FF003-29F1-42F3-B358-A1C2DBC7AD33}" type="presOf" srcId="{2CFC7D4B-CFD9-468B-AD5D-CAAA72E9861E}" destId="{8EAA7E9A-76CA-45E3-A8F1-618D3190EAA2}" srcOrd="0" destOrd="0" presId="urn:microsoft.com/office/officeart/2018/2/layout/IconCircleList"/>
    <dgm:cxn modelId="{F076C306-D796-4753-8077-8B0CF7FF6C2A}" srcId="{4589FC27-E995-432D-A0AD-8981AC1CE092}" destId="{5D642053-A1CB-48FB-BD13-E1CD9433AFD6}" srcOrd="4" destOrd="0" parTransId="{A83EA919-DCAC-4E49-9C56-F931447C69A5}" sibTransId="{128CC079-17F3-449C-B6AE-9DEF19596A78}"/>
    <dgm:cxn modelId="{651A713B-F363-48C9-8264-06A4DEB6A98D}" type="presOf" srcId="{5D642053-A1CB-48FB-BD13-E1CD9433AFD6}" destId="{1B7AA742-BDE0-4C31-8DC3-0939537BB41D}" srcOrd="0" destOrd="0" presId="urn:microsoft.com/office/officeart/2018/2/layout/IconCircleList"/>
    <dgm:cxn modelId="{883AEA5E-D0DC-46E9-BA3D-52E5F0541AF0}" type="presOf" srcId="{89E8091B-38B0-4C9D-A5B5-01E99FADE390}" destId="{CF732339-B978-406F-A7E7-AE9438186F17}" srcOrd="0" destOrd="0" presId="urn:microsoft.com/office/officeart/2018/2/layout/IconCircleList"/>
    <dgm:cxn modelId="{933A9E65-32B6-4A07-8211-77F5A76BB30E}" type="presOf" srcId="{2EADC5D8-F6A3-4E84-95E5-5912A948BC23}" destId="{A4FB637F-D122-4989-B6EB-271D33EB156D}" srcOrd="0" destOrd="0" presId="urn:microsoft.com/office/officeart/2018/2/layout/IconCircleList"/>
    <dgm:cxn modelId="{12968171-2FD8-4D54-AFD7-5031384BEE2C}" srcId="{4589FC27-E995-432D-A0AD-8981AC1CE092}" destId="{DEF76B37-2752-4A90-8F03-FB7E634EA54E}" srcOrd="3" destOrd="0" parTransId="{4B399081-6692-409E-A841-B97B669BA285}" sibTransId="{FDAA901A-A29C-4CAE-A8A4-7BC2CCD9E317}"/>
    <dgm:cxn modelId="{CBC19854-A986-45C1-8DD2-E8643D44E9D4}" type="presOf" srcId="{2CEC7C1D-B289-42A8-9F3C-F9E359454679}" destId="{E2F4ACA9-7C80-409A-B9DF-4CCA4E272D09}" srcOrd="0" destOrd="0" presId="urn:microsoft.com/office/officeart/2018/2/layout/IconCircleList"/>
    <dgm:cxn modelId="{7F70A482-1957-49CF-811B-B999709447D8}" type="presOf" srcId="{DEF76B37-2752-4A90-8F03-FB7E634EA54E}" destId="{C03B3800-3F42-453B-8996-78D6331B15CE}" srcOrd="0" destOrd="0" presId="urn:microsoft.com/office/officeart/2018/2/layout/IconCircleList"/>
    <dgm:cxn modelId="{80675483-B4D8-4C25-962C-C79FAF017167}" srcId="{4589FC27-E995-432D-A0AD-8981AC1CE092}" destId="{844F2687-FA39-48E0-ADBF-B545BE897F80}" srcOrd="0" destOrd="0" parTransId="{9024A76A-9D53-4A67-97FD-99E7EF8C68FC}" sibTransId="{4F0F74F0-CD88-4FA0-B855-5D6C95DC86E6}"/>
    <dgm:cxn modelId="{136BB290-C6B6-4F0B-8585-845E9A528C4B}" type="presOf" srcId="{FDAA901A-A29C-4CAE-A8A4-7BC2CCD9E317}" destId="{204DB4F6-D432-4E67-B07C-E47241BA8591}" srcOrd="0" destOrd="0" presId="urn:microsoft.com/office/officeart/2018/2/layout/IconCircleList"/>
    <dgm:cxn modelId="{52F2BEA8-CC36-42AE-A88F-3A8ED159D151}" srcId="{4589FC27-E995-432D-A0AD-8981AC1CE092}" destId="{2CEC7C1D-B289-42A8-9F3C-F9E359454679}" srcOrd="1" destOrd="0" parTransId="{0EE47D71-19E8-4ABA-96BE-EF7C6774BC58}" sibTransId="{2CFC7D4B-CFD9-468B-AD5D-CAAA72E9861E}"/>
    <dgm:cxn modelId="{EF531FAF-E2F5-42CA-906E-AA122D8483FF}" type="presOf" srcId="{844F2687-FA39-48E0-ADBF-B545BE897F80}" destId="{2A4E7E69-7EFE-4986-A658-E000CECFCB63}" srcOrd="0" destOrd="0" presId="urn:microsoft.com/office/officeart/2018/2/layout/IconCircleList"/>
    <dgm:cxn modelId="{B383D9BF-7936-4F6A-8A7C-C828ACDC99B9}" type="presOf" srcId="{4589FC27-E995-432D-A0AD-8981AC1CE092}" destId="{9F2F6494-EB3C-4108-A3F3-E89C646A40C9}" srcOrd="0" destOrd="0" presId="urn:microsoft.com/office/officeart/2018/2/layout/IconCircleList"/>
    <dgm:cxn modelId="{364431D8-0053-4B4A-9958-739B8765D6D7}" type="presOf" srcId="{4F0F74F0-CD88-4FA0-B855-5D6C95DC86E6}" destId="{F0A400A5-1363-491E-9687-F18E0AED5E03}" srcOrd="0" destOrd="0" presId="urn:microsoft.com/office/officeart/2018/2/layout/IconCircleList"/>
    <dgm:cxn modelId="{8E70F3FC-DFDD-40CD-A72A-C0F5B26BF734}" srcId="{4589FC27-E995-432D-A0AD-8981AC1CE092}" destId="{2EADC5D8-F6A3-4E84-95E5-5912A948BC23}" srcOrd="2" destOrd="0" parTransId="{E84854DB-F94E-474F-8BA0-564451874100}" sibTransId="{89E8091B-38B0-4C9D-A5B5-01E99FADE390}"/>
    <dgm:cxn modelId="{E78DE472-4849-4E20-8217-599E52FF3A25}" type="presParOf" srcId="{9F2F6494-EB3C-4108-A3F3-E89C646A40C9}" destId="{445E82AD-B708-432E-9A37-36E5028747F3}" srcOrd="0" destOrd="0" presId="urn:microsoft.com/office/officeart/2018/2/layout/IconCircleList"/>
    <dgm:cxn modelId="{7F0BC0BD-AC65-40FF-A93C-B33B004C2EC0}" type="presParOf" srcId="{445E82AD-B708-432E-9A37-36E5028747F3}" destId="{0CD44EE3-4933-4271-A404-83EFED331AE7}" srcOrd="0" destOrd="0" presId="urn:microsoft.com/office/officeart/2018/2/layout/IconCircleList"/>
    <dgm:cxn modelId="{69E4F628-120B-456C-AC97-D5FE1AB37FDC}" type="presParOf" srcId="{0CD44EE3-4933-4271-A404-83EFED331AE7}" destId="{F0B5C001-9CF7-4335-A9B0-F765D27BC3D5}" srcOrd="0" destOrd="0" presId="urn:microsoft.com/office/officeart/2018/2/layout/IconCircleList"/>
    <dgm:cxn modelId="{4CFE1647-FBDA-4A38-8E19-EF5ADA8BBAE5}" type="presParOf" srcId="{0CD44EE3-4933-4271-A404-83EFED331AE7}" destId="{02CCFB23-7620-44D5-95CD-982C5701859A}" srcOrd="1" destOrd="0" presId="urn:microsoft.com/office/officeart/2018/2/layout/IconCircleList"/>
    <dgm:cxn modelId="{B92F9A43-1E57-4DEB-86D4-F6D8C490B741}" type="presParOf" srcId="{0CD44EE3-4933-4271-A404-83EFED331AE7}" destId="{96312379-D7EB-4E21-8B12-CCD48282A52C}" srcOrd="2" destOrd="0" presId="urn:microsoft.com/office/officeart/2018/2/layout/IconCircleList"/>
    <dgm:cxn modelId="{892C3EA4-7922-4609-ABC2-F5AD5B8E4CF9}" type="presParOf" srcId="{0CD44EE3-4933-4271-A404-83EFED331AE7}" destId="{2A4E7E69-7EFE-4986-A658-E000CECFCB63}" srcOrd="3" destOrd="0" presId="urn:microsoft.com/office/officeart/2018/2/layout/IconCircleList"/>
    <dgm:cxn modelId="{07975E8E-8A6D-4956-85DB-CA8069A26C8E}" type="presParOf" srcId="{445E82AD-B708-432E-9A37-36E5028747F3}" destId="{F0A400A5-1363-491E-9687-F18E0AED5E03}" srcOrd="1" destOrd="0" presId="urn:microsoft.com/office/officeart/2018/2/layout/IconCircleList"/>
    <dgm:cxn modelId="{69FC198F-4577-4729-9D30-3B0ACAF09311}" type="presParOf" srcId="{445E82AD-B708-432E-9A37-36E5028747F3}" destId="{AC71194A-E596-43DF-B50C-C6790DDF9624}" srcOrd="2" destOrd="0" presId="urn:microsoft.com/office/officeart/2018/2/layout/IconCircleList"/>
    <dgm:cxn modelId="{D06C3E0F-5206-43DE-A204-FBB7795E8A39}" type="presParOf" srcId="{AC71194A-E596-43DF-B50C-C6790DDF9624}" destId="{696024CE-398B-483F-9218-2E2A15F0A131}" srcOrd="0" destOrd="0" presId="urn:microsoft.com/office/officeart/2018/2/layout/IconCircleList"/>
    <dgm:cxn modelId="{78C21251-F849-47E2-9607-140D47B1E718}" type="presParOf" srcId="{AC71194A-E596-43DF-B50C-C6790DDF9624}" destId="{92DFD2AC-1299-4005-98E9-38FA2D2437E3}" srcOrd="1" destOrd="0" presId="urn:microsoft.com/office/officeart/2018/2/layout/IconCircleList"/>
    <dgm:cxn modelId="{EE273184-5575-43D6-9F41-E31E924E850F}" type="presParOf" srcId="{AC71194A-E596-43DF-B50C-C6790DDF9624}" destId="{31BCB473-5C10-477A-BC87-E45FB512B256}" srcOrd="2" destOrd="0" presId="urn:microsoft.com/office/officeart/2018/2/layout/IconCircleList"/>
    <dgm:cxn modelId="{7F6CD80B-017C-4F2F-8632-F7A829CC0C86}" type="presParOf" srcId="{AC71194A-E596-43DF-B50C-C6790DDF9624}" destId="{E2F4ACA9-7C80-409A-B9DF-4CCA4E272D09}" srcOrd="3" destOrd="0" presId="urn:microsoft.com/office/officeart/2018/2/layout/IconCircleList"/>
    <dgm:cxn modelId="{1B56B511-4E36-456E-89EE-D649C916A01B}" type="presParOf" srcId="{445E82AD-B708-432E-9A37-36E5028747F3}" destId="{8EAA7E9A-76CA-45E3-A8F1-618D3190EAA2}" srcOrd="3" destOrd="0" presId="urn:microsoft.com/office/officeart/2018/2/layout/IconCircleList"/>
    <dgm:cxn modelId="{21F54CE5-2E39-4668-A7DE-2470C1120C9F}" type="presParOf" srcId="{445E82AD-B708-432E-9A37-36E5028747F3}" destId="{F5EFDC16-E1B7-474B-A7BD-3589B9C33784}" srcOrd="4" destOrd="0" presId="urn:microsoft.com/office/officeart/2018/2/layout/IconCircleList"/>
    <dgm:cxn modelId="{4CCCC57B-7790-4D33-AF33-25F60C1C54AC}" type="presParOf" srcId="{F5EFDC16-E1B7-474B-A7BD-3589B9C33784}" destId="{A59AF85A-F500-4AF9-9EB7-DD371EF38BFA}" srcOrd="0" destOrd="0" presId="urn:microsoft.com/office/officeart/2018/2/layout/IconCircleList"/>
    <dgm:cxn modelId="{DF7AFBC3-E82D-4AA9-AEA3-12FFF844EB44}" type="presParOf" srcId="{F5EFDC16-E1B7-474B-A7BD-3589B9C33784}" destId="{DADD5D56-A674-4BF5-830A-A501C08434A2}" srcOrd="1" destOrd="0" presId="urn:microsoft.com/office/officeart/2018/2/layout/IconCircleList"/>
    <dgm:cxn modelId="{60FFB3AB-71E4-45E8-A878-62DD8193CD98}" type="presParOf" srcId="{F5EFDC16-E1B7-474B-A7BD-3589B9C33784}" destId="{2C5D681F-7470-4E00-9871-E9F408190767}" srcOrd="2" destOrd="0" presId="urn:microsoft.com/office/officeart/2018/2/layout/IconCircleList"/>
    <dgm:cxn modelId="{69CF72F7-FD43-4932-9A31-5F3ED06F392F}" type="presParOf" srcId="{F5EFDC16-E1B7-474B-A7BD-3589B9C33784}" destId="{A4FB637F-D122-4989-B6EB-271D33EB156D}" srcOrd="3" destOrd="0" presId="urn:microsoft.com/office/officeart/2018/2/layout/IconCircleList"/>
    <dgm:cxn modelId="{5BCF1FE5-51E4-4841-945C-D3C61CE0406E}" type="presParOf" srcId="{445E82AD-B708-432E-9A37-36E5028747F3}" destId="{CF732339-B978-406F-A7E7-AE9438186F17}" srcOrd="5" destOrd="0" presId="urn:microsoft.com/office/officeart/2018/2/layout/IconCircleList"/>
    <dgm:cxn modelId="{9BC69C33-E200-4621-928D-CCE079D3E240}" type="presParOf" srcId="{445E82AD-B708-432E-9A37-36E5028747F3}" destId="{F404CE60-E315-4C87-B137-94A8C11278B5}" srcOrd="6" destOrd="0" presId="urn:microsoft.com/office/officeart/2018/2/layout/IconCircleList"/>
    <dgm:cxn modelId="{0928FD97-513A-4BE3-A786-9B35AC915C85}" type="presParOf" srcId="{F404CE60-E315-4C87-B137-94A8C11278B5}" destId="{0B073D3F-9827-4728-AAB4-537211D11BBE}" srcOrd="0" destOrd="0" presId="urn:microsoft.com/office/officeart/2018/2/layout/IconCircleList"/>
    <dgm:cxn modelId="{AFB820C7-9237-4E42-9830-909B707758ED}" type="presParOf" srcId="{F404CE60-E315-4C87-B137-94A8C11278B5}" destId="{1739D198-BBC1-4122-B3FC-6302F0B89683}" srcOrd="1" destOrd="0" presId="urn:microsoft.com/office/officeart/2018/2/layout/IconCircleList"/>
    <dgm:cxn modelId="{C38E34FB-3680-4889-81F6-56663E8EEAC0}" type="presParOf" srcId="{F404CE60-E315-4C87-B137-94A8C11278B5}" destId="{E92F6354-F4C8-4151-AD95-29DDBCBA7AC7}" srcOrd="2" destOrd="0" presId="urn:microsoft.com/office/officeart/2018/2/layout/IconCircleList"/>
    <dgm:cxn modelId="{3EF29CD0-1113-466E-B342-C670B604C2C2}" type="presParOf" srcId="{F404CE60-E315-4C87-B137-94A8C11278B5}" destId="{C03B3800-3F42-453B-8996-78D6331B15CE}" srcOrd="3" destOrd="0" presId="urn:microsoft.com/office/officeart/2018/2/layout/IconCircleList"/>
    <dgm:cxn modelId="{8C09C99A-103C-414C-BF0E-36FBC2E30181}" type="presParOf" srcId="{445E82AD-B708-432E-9A37-36E5028747F3}" destId="{204DB4F6-D432-4E67-B07C-E47241BA8591}" srcOrd="7" destOrd="0" presId="urn:microsoft.com/office/officeart/2018/2/layout/IconCircleList"/>
    <dgm:cxn modelId="{BE165FFD-12CF-461A-9B87-008FB2B79C2E}" type="presParOf" srcId="{445E82AD-B708-432E-9A37-36E5028747F3}" destId="{2DC626D4-C20B-43BF-A746-3398FFD6D5FB}" srcOrd="8" destOrd="0" presId="urn:microsoft.com/office/officeart/2018/2/layout/IconCircleList"/>
    <dgm:cxn modelId="{F9A34248-8D21-427A-9910-00BE79E83C21}" type="presParOf" srcId="{2DC626D4-C20B-43BF-A746-3398FFD6D5FB}" destId="{4EB51623-465E-438B-91F3-FB9D6DB90CA9}" srcOrd="0" destOrd="0" presId="urn:microsoft.com/office/officeart/2018/2/layout/IconCircleList"/>
    <dgm:cxn modelId="{82DFA4E8-C05D-4C5A-AC3C-9EF5E4A09389}" type="presParOf" srcId="{2DC626D4-C20B-43BF-A746-3398FFD6D5FB}" destId="{5762192E-16BD-4325-A56F-B1949F9F4B71}" srcOrd="1" destOrd="0" presId="urn:microsoft.com/office/officeart/2018/2/layout/IconCircleList"/>
    <dgm:cxn modelId="{C593A3BF-9D6F-41C6-ACDB-91E35E01491C}" type="presParOf" srcId="{2DC626D4-C20B-43BF-A746-3398FFD6D5FB}" destId="{C3F1491C-A6ED-45CE-93EB-91A5D6CCF74B}" srcOrd="2" destOrd="0" presId="urn:microsoft.com/office/officeart/2018/2/layout/IconCircleList"/>
    <dgm:cxn modelId="{4785A70C-F7DC-48E5-867F-9EF833A21FB8}" type="presParOf" srcId="{2DC626D4-C20B-43BF-A746-3398FFD6D5FB}" destId="{1B7AA742-BDE0-4C31-8DC3-0939537BB41D}"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34E154B-8B72-462F-82DC-06487B0A83E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EDD2271-9AEE-4499-9D7C-7F4410FDED09}">
      <dgm:prSet phldr="0"/>
      <dgm:spPr/>
      <dgm:t>
        <a:bodyPr/>
        <a:lstStyle/>
        <a:p>
          <a:pPr>
            <a:lnSpc>
              <a:spcPct val="100000"/>
            </a:lnSpc>
          </a:pPr>
          <a:r>
            <a:rPr lang="en-US" b="1">
              <a:latin typeface="Calibri"/>
              <a:ea typeface="Calibri"/>
              <a:cs typeface="Calibri"/>
            </a:rPr>
            <a:t>Examined Success Factors</a:t>
          </a:r>
          <a:r>
            <a:rPr lang="en-US">
              <a:latin typeface="Calibri"/>
              <a:ea typeface="Calibri"/>
              <a:cs typeface="Calibri"/>
            </a:rPr>
            <a:t>:</a:t>
          </a:r>
          <a:r>
            <a:rPr lang="en-US" b="0">
              <a:latin typeface="Calibri"/>
              <a:ea typeface="Calibri"/>
              <a:cs typeface="Calibri"/>
            </a:rPr>
            <a:t> Looked into what makes project management work well, aiming to predict how costs might change and if projects will succeed.</a:t>
          </a:r>
        </a:p>
      </dgm:t>
    </dgm:pt>
    <dgm:pt modelId="{64C23873-D46E-469C-B790-E698E1ED05CB}" type="parTrans" cxnId="{4818A45C-9383-40F5-AD7A-5C7D3A1C07F1}">
      <dgm:prSet/>
      <dgm:spPr/>
      <dgm:t>
        <a:bodyPr/>
        <a:lstStyle/>
        <a:p>
          <a:endParaRPr lang="en-IN"/>
        </a:p>
      </dgm:t>
    </dgm:pt>
    <dgm:pt modelId="{CAF09D04-5663-4739-9DDA-7C5178015B61}" type="sibTrans" cxnId="{4818A45C-9383-40F5-AD7A-5C7D3A1C07F1}">
      <dgm:prSet/>
      <dgm:spPr/>
      <dgm:t>
        <a:bodyPr/>
        <a:lstStyle/>
        <a:p>
          <a:endParaRPr lang="en-US"/>
        </a:p>
      </dgm:t>
    </dgm:pt>
    <dgm:pt modelId="{4B52937D-EADA-499D-90FE-C40D5D099658}">
      <dgm:prSet phldr="0"/>
      <dgm:spPr/>
      <dgm:t>
        <a:bodyPr/>
        <a:lstStyle/>
        <a:p>
          <a:pPr>
            <a:lnSpc>
              <a:spcPct val="100000"/>
            </a:lnSpc>
          </a:pPr>
          <a:r>
            <a:rPr lang="en-US" b="1">
              <a:latin typeface="Calibri"/>
              <a:ea typeface="Calibri"/>
              <a:cs typeface="Calibri"/>
            </a:rPr>
            <a:t>Studied a  Dataset:  </a:t>
          </a:r>
          <a:r>
            <a:rPr lang="en-US">
              <a:latin typeface="Calibri"/>
              <a:ea typeface="Calibri"/>
              <a:cs typeface="Calibri"/>
            </a:rPr>
            <a:t>Checked out a lot of information that covered different types of projects, how companies are set up, the kinds of work they do, and how important each project was</a:t>
          </a:r>
        </a:p>
      </dgm:t>
    </dgm:pt>
    <dgm:pt modelId="{ED039000-C767-453C-8A4A-B2FD0E601873}" type="parTrans" cxnId="{557E9958-3760-4D62-827F-0D9505671169}">
      <dgm:prSet/>
      <dgm:spPr/>
      <dgm:t>
        <a:bodyPr/>
        <a:lstStyle/>
        <a:p>
          <a:endParaRPr lang="en-IN"/>
        </a:p>
      </dgm:t>
    </dgm:pt>
    <dgm:pt modelId="{A4982187-0FE9-44F0-969A-36E7DF61938D}" type="sibTrans" cxnId="{557E9958-3760-4D62-827F-0D9505671169}">
      <dgm:prSet/>
      <dgm:spPr/>
      <dgm:t>
        <a:bodyPr/>
        <a:lstStyle/>
        <a:p>
          <a:endParaRPr lang="en-US"/>
        </a:p>
      </dgm:t>
    </dgm:pt>
    <dgm:pt modelId="{11EA2C0D-85E3-4990-A825-B2687F14D000}" type="pres">
      <dgm:prSet presAssocID="{234E154B-8B72-462F-82DC-06487B0A83E4}" presName="root" presStyleCnt="0">
        <dgm:presLayoutVars>
          <dgm:dir/>
          <dgm:resizeHandles val="exact"/>
        </dgm:presLayoutVars>
      </dgm:prSet>
      <dgm:spPr/>
    </dgm:pt>
    <dgm:pt modelId="{30A558B1-C660-478E-A655-EBEA08E4F08C}" type="pres">
      <dgm:prSet presAssocID="{0EDD2271-9AEE-4499-9D7C-7F4410FDED09}" presName="compNode" presStyleCnt="0"/>
      <dgm:spPr/>
    </dgm:pt>
    <dgm:pt modelId="{6C8900D4-08C4-4FBC-AF3A-6DAB5470B634}" type="pres">
      <dgm:prSet presAssocID="{0EDD2271-9AEE-4499-9D7C-7F4410FDED09}" presName="bgRect" presStyleLbl="bgShp" presStyleIdx="0" presStyleCnt="2"/>
      <dgm:spPr/>
    </dgm:pt>
    <dgm:pt modelId="{FC900DF5-E7B3-4406-AF96-1180359A55C3}" type="pres">
      <dgm:prSet presAssocID="{0EDD2271-9AEE-4499-9D7C-7F4410FDED0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B8394522-334A-4F32-90D7-3BE11BB47249}" type="pres">
      <dgm:prSet presAssocID="{0EDD2271-9AEE-4499-9D7C-7F4410FDED09}" presName="spaceRect" presStyleCnt="0"/>
      <dgm:spPr/>
    </dgm:pt>
    <dgm:pt modelId="{2A5CFAB2-170F-4B13-9A1E-9A12466CF661}" type="pres">
      <dgm:prSet presAssocID="{0EDD2271-9AEE-4499-9D7C-7F4410FDED09}" presName="parTx" presStyleLbl="revTx" presStyleIdx="0" presStyleCnt="2">
        <dgm:presLayoutVars>
          <dgm:chMax val="0"/>
          <dgm:chPref val="0"/>
        </dgm:presLayoutVars>
      </dgm:prSet>
      <dgm:spPr/>
    </dgm:pt>
    <dgm:pt modelId="{99B2081C-7A29-4B48-8429-170D042070F5}" type="pres">
      <dgm:prSet presAssocID="{CAF09D04-5663-4739-9DDA-7C5178015B61}" presName="sibTrans" presStyleCnt="0"/>
      <dgm:spPr/>
    </dgm:pt>
    <dgm:pt modelId="{C924F3FA-42FE-4EE0-91FC-401277A96771}" type="pres">
      <dgm:prSet presAssocID="{4B52937D-EADA-499D-90FE-C40D5D099658}" presName="compNode" presStyleCnt="0"/>
      <dgm:spPr/>
    </dgm:pt>
    <dgm:pt modelId="{CA704BC7-E485-4CC6-A0BF-7C321E351DAF}" type="pres">
      <dgm:prSet presAssocID="{4B52937D-EADA-499D-90FE-C40D5D099658}" presName="bgRect" presStyleLbl="bgShp" presStyleIdx="1" presStyleCnt="2"/>
      <dgm:spPr/>
    </dgm:pt>
    <dgm:pt modelId="{1EF2E930-2A57-4A52-8BC4-2F9D4434C8BB}" type="pres">
      <dgm:prSet presAssocID="{4B52937D-EADA-499D-90FE-C40D5D09965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B371187D-37AC-482F-8170-CD75BEAE3572}" type="pres">
      <dgm:prSet presAssocID="{4B52937D-EADA-499D-90FE-C40D5D099658}" presName="spaceRect" presStyleCnt="0"/>
      <dgm:spPr/>
    </dgm:pt>
    <dgm:pt modelId="{9E0DCF9E-E635-46B2-AF40-DCEF62830187}" type="pres">
      <dgm:prSet presAssocID="{4B52937D-EADA-499D-90FE-C40D5D099658}" presName="parTx" presStyleLbl="revTx" presStyleIdx="1" presStyleCnt="2">
        <dgm:presLayoutVars>
          <dgm:chMax val="0"/>
          <dgm:chPref val="0"/>
        </dgm:presLayoutVars>
      </dgm:prSet>
      <dgm:spPr/>
    </dgm:pt>
  </dgm:ptLst>
  <dgm:cxnLst>
    <dgm:cxn modelId="{9CE3FE25-489B-42D5-B2FA-931684E9C216}" type="presOf" srcId="{0EDD2271-9AEE-4499-9D7C-7F4410FDED09}" destId="{2A5CFAB2-170F-4B13-9A1E-9A12466CF661}" srcOrd="0" destOrd="0" presId="urn:microsoft.com/office/officeart/2018/2/layout/IconVerticalSolidList"/>
    <dgm:cxn modelId="{4818A45C-9383-40F5-AD7A-5C7D3A1C07F1}" srcId="{234E154B-8B72-462F-82DC-06487B0A83E4}" destId="{0EDD2271-9AEE-4499-9D7C-7F4410FDED09}" srcOrd="0" destOrd="0" parTransId="{64C23873-D46E-469C-B790-E698E1ED05CB}" sibTransId="{CAF09D04-5663-4739-9DDA-7C5178015B61}"/>
    <dgm:cxn modelId="{557E9958-3760-4D62-827F-0D9505671169}" srcId="{234E154B-8B72-462F-82DC-06487B0A83E4}" destId="{4B52937D-EADA-499D-90FE-C40D5D099658}" srcOrd="1" destOrd="0" parTransId="{ED039000-C767-453C-8A4A-B2FD0E601873}" sibTransId="{A4982187-0FE9-44F0-969A-36E7DF61938D}"/>
    <dgm:cxn modelId="{171F54FD-B2BA-4EED-B102-9A491ECE1B64}" type="presOf" srcId="{4B52937D-EADA-499D-90FE-C40D5D099658}" destId="{9E0DCF9E-E635-46B2-AF40-DCEF62830187}" srcOrd="0" destOrd="0" presId="urn:microsoft.com/office/officeart/2018/2/layout/IconVerticalSolidList"/>
    <dgm:cxn modelId="{8CC22CFF-61F5-4C91-9C0E-7A38862358C1}" type="presOf" srcId="{234E154B-8B72-462F-82DC-06487B0A83E4}" destId="{11EA2C0D-85E3-4990-A825-B2687F14D000}" srcOrd="0" destOrd="0" presId="urn:microsoft.com/office/officeart/2018/2/layout/IconVerticalSolidList"/>
    <dgm:cxn modelId="{80970E91-55DA-4BB5-BB37-DC0E7DC62C13}" type="presParOf" srcId="{11EA2C0D-85E3-4990-A825-B2687F14D000}" destId="{30A558B1-C660-478E-A655-EBEA08E4F08C}" srcOrd="0" destOrd="0" presId="urn:microsoft.com/office/officeart/2018/2/layout/IconVerticalSolidList"/>
    <dgm:cxn modelId="{945DF552-AE12-4D38-985F-6412E894C6CA}" type="presParOf" srcId="{30A558B1-C660-478E-A655-EBEA08E4F08C}" destId="{6C8900D4-08C4-4FBC-AF3A-6DAB5470B634}" srcOrd="0" destOrd="0" presId="urn:microsoft.com/office/officeart/2018/2/layout/IconVerticalSolidList"/>
    <dgm:cxn modelId="{0F63DD4F-323D-4EC4-BBE4-F2386941AEE5}" type="presParOf" srcId="{30A558B1-C660-478E-A655-EBEA08E4F08C}" destId="{FC900DF5-E7B3-4406-AF96-1180359A55C3}" srcOrd="1" destOrd="0" presId="urn:microsoft.com/office/officeart/2018/2/layout/IconVerticalSolidList"/>
    <dgm:cxn modelId="{6729D682-8A7D-4A5E-B7C0-2DDC8CAE63C6}" type="presParOf" srcId="{30A558B1-C660-478E-A655-EBEA08E4F08C}" destId="{B8394522-334A-4F32-90D7-3BE11BB47249}" srcOrd="2" destOrd="0" presId="urn:microsoft.com/office/officeart/2018/2/layout/IconVerticalSolidList"/>
    <dgm:cxn modelId="{D3809D99-40C8-464B-B8DC-B425D1A32FFC}" type="presParOf" srcId="{30A558B1-C660-478E-A655-EBEA08E4F08C}" destId="{2A5CFAB2-170F-4B13-9A1E-9A12466CF661}" srcOrd="3" destOrd="0" presId="urn:microsoft.com/office/officeart/2018/2/layout/IconVerticalSolidList"/>
    <dgm:cxn modelId="{90762FED-1E43-429C-8A27-6535C669C0BF}" type="presParOf" srcId="{11EA2C0D-85E3-4990-A825-B2687F14D000}" destId="{99B2081C-7A29-4B48-8429-170D042070F5}" srcOrd="1" destOrd="0" presId="urn:microsoft.com/office/officeart/2018/2/layout/IconVerticalSolidList"/>
    <dgm:cxn modelId="{8F78529A-AD2C-40C1-B1FD-53A74A035DE4}" type="presParOf" srcId="{11EA2C0D-85E3-4990-A825-B2687F14D000}" destId="{C924F3FA-42FE-4EE0-91FC-401277A96771}" srcOrd="2" destOrd="0" presId="urn:microsoft.com/office/officeart/2018/2/layout/IconVerticalSolidList"/>
    <dgm:cxn modelId="{0A60EEF3-8509-45DE-BD3A-599305D2ADE6}" type="presParOf" srcId="{C924F3FA-42FE-4EE0-91FC-401277A96771}" destId="{CA704BC7-E485-4CC6-A0BF-7C321E351DAF}" srcOrd="0" destOrd="0" presId="urn:microsoft.com/office/officeart/2018/2/layout/IconVerticalSolidList"/>
    <dgm:cxn modelId="{4A8C41CD-8BE5-4F14-94DC-52B721DB728D}" type="presParOf" srcId="{C924F3FA-42FE-4EE0-91FC-401277A96771}" destId="{1EF2E930-2A57-4A52-8BC4-2F9D4434C8BB}" srcOrd="1" destOrd="0" presId="urn:microsoft.com/office/officeart/2018/2/layout/IconVerticalSolidList"/>
    <dgm:cxn modelId="{ACFC9AD5-824E-4DD0-94E1-424C61BC99BD}" type="presParOf" srcId="{C924F3FA-42FE-4EE0-91FC-401277A96771}" destId="{B371187D-37AC-482F-8170-CD75BEAE3572}" srcOrd="2" destOrd="0" presId="urn:microsoft.com/office/officeart/2018/2/layout/IconVerticalSolidList"/>
    <dgm:cxn modelId="{539344BA-5364-4937-9392-6DAEEF5503CD}" type="presParOf" srcId="{C924F3FA-42FE-4EE0-91FC-401277A96771}" destId="{9E0DCF9E-E635-46B2-AF40-DCEF6283018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BE51C73-0D79-4012-AD14-380CEB357A71}" type="doc">
      <dgm:prSet loTypeId="urn:microsoft.com/office/officeart/2018/2/layout/IconLabelList" loCatId="icon" qsTypeId="urn:microsoft.com/office/officeart/2005/8/quickstyle/simple1" qsCatId="simple" csTypeId="urn:microsoft.com/office/officeart/2005/8/colors/colorful1" csCatId="colorful" phldr="1"/>
      <dgm:spPr/>
      <dgm:t>
        <a:bodyPr/>
        <a:lstStyle/>
        <a:p>
          <a:endParaRPr lang="en-US"/>
        </a:p>
      </dgm:t>
    </dgm:pt>
    <dgm:pt modelId="{E12800B0-169D-4F5B-BA0F-571F2144F0CA}">
      <dgm:prSet custT="1"/>
      <dgm:spPr/>
      <dgm:t>
        <a:bodyPr/>
        <a:lstStyle/>
        <a:p>
          <a:pPr>
            <a:lnSpc>
              <a:spcPct val="100000"/>
            </a:lnSpc>
          </a:pPr>
          <a:r>
            <a:rPr lang="en-IN" sz="2000" b="0"/>
            <a:t>Python -Data Analysis and Machine Learning</a:t>
          </a:r>
          <a:endParaRPr lang="en-IN" sz="2000" b="0">
            <a:latin typeface="Aptos Display" panose="02110004020202020204"/>
          </a:endParaRPr>
        </a:p>
      </dgm:t>
    </dgm:pt>
    <dgm:pt modelId="{F4FDAE2B-C1B6-42AA-A5B7-EAC0753666C2}" type="parTrans" cxnId="{9A6F799D-FAE3-4D6C-BAE3-54B64CFB91C8}">
      <dgm:prSet/>
      <dgm:spPr/>
      <dgm:t>
        <a:bodyPr/>
        <a:lstStyle/>
        <a:p>
          <a:endParaRPr lang="en-US"/>
        </a:p>
      </dgm:t>
    </dgm:pt>
    <dgm:pt modelId="{DF35CE7A-DEBC-4832-9639-875B02E31BDE}" type="sibTrans" cxnId="{9A6F799D-FAE3-4D6C-BAE3-54B64CFB91C8}">
      <dgm:prSet phldrT="1" phldr="0"/>
      <dgm:spPr/>
      <dgm:t>
        <a:bodyPr/>
        <a:lstStyle/>
        <a:p>
          <a:endParaRPr lang="en-US"/>
        </a:p>
      </dgm:t>
    </dgm:pt>
    <dgm:pt modelId="{3294B70C-B400-44F3-8EE8-64B20B4B9583}">
      <dgm:prSet phldr="0" custT="1"/>
      <dgm:spPr/>
      <dgm:t>
        <a:bodyPr/>
        <a:lstStyle/>
        <a:p>
          <a:pPr>
            <a:lnSpc>
              <a:spcPct val="100000"/>
            </a:lnSpc>
          </a:pPr>
          <a:r>
            <a:rPr lang="en-IN" sz="2000" b="0"/>
            <a:t>PoWer BI Visualization Tools</a:t>
          </a:r>
        </a:p>
      </dgm:t>
    </dgm:pt>
    <dgm:pt modelId="{218953CF-A196-46BF-9094-73D315346F6F}" type="parTrans" cxnId="{4941AF30-8CE5-40DB-BA6E-AD89447D0CC5}">
      <dgm:prSet/>
      <dgm:spPr/>
      <dgm:t>
        <a:bodyPr/>
        <a:lstStyle/>
        <a:p>
          <a:endParaRPr lang="en-CA"/>
        </a:p>
      </dgm:t>
    </dgm:pt>
    <dgm:pt modelId="{FD538288-8079-4C05-8A02-26ABC0DA2FDA}" type="sibTrans" cxnId="{4941AF30-8CE5-40DB-BA6E-AD89447D0CC5}">
      <dgm:prSet phldrT="2" phldr="0"/>
      <dgm:spPr/>
      <dgm:t>
        <a:bodyPr/>
        <a:lstStyle/>
        <a:p>
          <a:endParaRPr lang="en-US"/>
        </a:p>
      </dgm:t>
    </dgm:pt>
    <dgm:pt modelId="{EDB7E8BC-B2D8-49FD-B1D5-BE8046D29625}">
      <dgm:prSet phldr="0" custT="1"/>
      <dgm:spPr/>
      <dgm:t>
        <a:bodyPr/>
        <a:lstStyle/>
        <a:p>
          <a:pPr>
            <a:lnSpc>
              <a:spcPct val="100000"/>
            </a:lnSpc>
          </a:pPr>
          <a:r>
            <a:rPr lang="en-IN" sz="2000" b="0">
              <a:latin typeface="Aptos Display" panose="02110004020202020204"/>
            </a:rPr>
            <a:t>Jira for project managemnet</a:t>
          </a:r>
        </a:p>
      </dgm:t>
    </dgm:pt>
    <dgm:pt modelId="{C1DFFF66-AAA0-4CE9-B65E-8A5854DC3CFC}" type="parTrans" cxnId="{FFD2AEA7-53E7-423C-8871-1DF922763408}">
      <dgm:prSet/>
      <dgm:spPr/>
      <dgm:t>
        <a:bodyPr/>
        <a:lstStyle/>
        <a:p>
          <a:endParaRPr lang="en-CA"/>
        </a:p>
      </dgm:t>
    </dgm:pt>
    <dgm:pt modelId="{964DAF4F-03D2-4D1A-B083-70EC3DEEB710}" type="sibTrans" cxnId="{FFD2AEA7-53E7-423C-8871-1DF922763408}">
      <dgm:prSet phldrT="3" phldr="0"/>
      <dgm:spPr/>
      <dgm:t>
        <a:bodyPr/>
        <a:lstStyle/>
        <a:p>
          <a:endParaRPr lang="en-US"/>
        </a:p>
      </dgm:t>
    </dgm:pt>
    <dgm:pt modelId="{4EB6F241-75C0-45FD-A51C-9AB29AA4CFC3}" type="pres">
      <dgm:prSet presAssocID="{0BE51C73-0D79-4012-AD14-380CEB357A71}" presName="root" presStyleCnt="0">
        <dgm:presLayoutVars>
          <dgm:dir/>
          <dgm:resizeHandles val="exact"/>
        </dgm:presLayoutVars>
      </dgm:prSet>
      <dgm:spPr/>
    </dgm:pt>
    <dgm:pt modelId="{F257CD9F-D3DC-4972-AA0A-8237E3D32570}" type="pres">
      <dgm:prSet presAssocID="{E12800B0-169D-4F5B-BA0F-571F2144F0CA}" presName="compNode" presStyleCnt="0"/>
      <dgm:spPr/>
    </dgm:pt>
    <dgm:pt modelId="{0237BCA6-6B7E-461D-AAD8-79B0E6787FA8}" type="pres">
      <dgm:prSet presAssocID="{E12800B0-169D-4F5B-BA0F-571F2144F0C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A331C6A3-2B4E-4092-996C-6CB2E5CE743C}" type="pres">
      <dgm:prSet presAssocID="{E12800B0-169D-4F5B-BA0F-571F2144F0CA}" presName="spaceRect" presStyleCnt="0"/>
      <dgm:spPr/>
    </dgm:pt>
    <dgm:pt modelId="{4B7448EA-F6D7-4195-96BC-1AF743BC1A23}" type="pres">
      <dgm:prSet presAssocID="{E12800B0-169D-4F5B-BA0F-571F2144F0CA}" presName="textRect" presStyleLbl="revTx" presStyleIdx="0" presStyleCnt="3">
        <dgm:presLayoutVars>
          <dgm:chMax val="1"/>
          <dgm:chPref val="1"/>
        </dgm:presLayoutVars>
      </dgm:prSet>
      <dgm:spPr/>
    </dgm:pt>
    <dgm:pt modelId="{656762AF-55A8-44E8-88C0-75D2A84C0333}" type="pres">
      <dgm:prSet presAssocID="{DF35CE7A-DEBC-4832-9639-875B02E31BDE}" presName="sibTrans" presStyleCnt="0"/>
      <dgm:spPr/>
    </dgm:pt>
    <dgm:pt modelId="{4A504114-07A3-4C0D-9AC7-9484C31EB5F4}" type="pres">
      <dgm:prSet presAssocID="{3294B70C-B400-44F3-8EE8-64B20B4B9583}" presName="compNode" presStyleCnt="0"/>
      <dgm:spPr/>
    </dgm:pt>
    <dgm:pt modelId="{E84E1E55-B9A3-42F8-B04D-9B67E357D912}" type="pres">
      <dgm:prSet presAssocID="{3294B70C-B400-44F3-8EE8-64B20B4B958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63A000C9-F9E6-4305-A747-3B9A142FAB09}" type="pres">
      <dgm:prSet presAssocID="{3294B70C-B400-44F3-8EE8-64B20B4B9583}" presName="spaceRect" presStyleCnt="0"/>
      <dgm:spPr/>
    </dgm:pt>
    <dgm:pt modelId="{EC5EC39D-3198-4584-88AB-69DAFA6B6CDD}" type="pres">
      <dgm:prSet presAssocID="{3294B70C-B400-44F3-8EE8-64B20B4B9583}" presName="textRect" presStyleLbl="revTx" presStyleIdx="1" presStyleCnt="3">
        <dgm:presLayoutVars>
          <dgm:chMax val="1"/>
          <dgm:chPref val="1"/>
        </dgm:presLayoutVars>
      </dgm:prSet>
      <dgm:spPr/>
    </dgm:pt>
    <dgm:pt modelId="{FB534446-3D03-45B4-9570-9FDB9A01D11E}" type="pres">
      <dgm:prSet presAssocID="{FD538288-8079-4C05-8A02-26ABC0DA2FDA}" presName="sibTrans" presStyleCnt="0"/>
      <dgm:spPr/>
    </dgm:pt>
    <dgm:pt modelId="{359CFB2F-C425-43AF-BB66-56903A20F31A}" type="pres">
      <dgm:prSet presAssocID="{EDB7E8BC-B2D8-49FD-B1D5-BE8046D29625}" presName="compNode" presStyleCnt="0"/>
      <dgm:spPr/>
    </dgm:pt>
    <dgm:pt modelId="{D4249FB5-19AA-49FC-89E1-53992E27BB02}" type="pres">
      <dgm:prSet presAssocID="{EDB7E8BC-B2D8-49FD-B1D5-BE8046D2962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5BB7383A-55C2-44FE-82C2-2D49BBEBCE69}" type="pres">
      <dgm:prSet presAssocID="{EDB7E8BC-B2D8-49FD-B1D5-BE8046D29625}" presName="spaceRect" presStyleCnt="0"/>
      <dgm:spPr/>
    </dgm:pt>
    <dgm:pt modelId="{4C362685-64E4-4F74-8C12-B6EB2AFE8F3A}" type="pres">
      <dgm:prSet presAssocID="{EDB7E8BC-B2D8-49FD-B1D5-BE8046D29625}" presName="textRect" presStyleLbl="revTx" presStyleIdx="2" presStyleCnt="3">
        <dgm:presLayoutVars>
          <dgm:chMax val="1"/>
          <dgm:chPref val="1"/>
        </dgm:presLayoutVars>
      </dgm:prSet>
      <dgm:spPr/>
    </dgm:pt>
  </dgm:ptLst>
  <dgm:cxnLst>
    <dgm:cxn modelId="{3AF17722-E0FC-42A5-9DE9-EDC4099CD538}" type="presOf" srcId="{3294B70C-B400-44F3-8EE8-64B20B4B9583}" destId="{EC5EC39D-3198-4584-88AB-69DAFA6B6CDD}" srcOrd="0" destOrd="0" presId="urn:microsoft.com/office/officeart/2018/2/layout/IconLabelList"/>
    <dgm:cxn modelId="{4941AF30-8CE5-40DB-BA6E-AD89447D0CC5}" srcId="{0BE51C73-0D79-4012-AD14-380CEB357A71}" destId="{3294B70C-B400-44F3-8EE8-64B20B4B9583}" srcOrd="1" destOrd="0" parTransId="{218953CF-A196-46BF-9094-73D315346F6F}" sibTransId="{FD538288-8079-4C05-8A02-26ABC0DA2FDA}"/>
    <dgm:cxn modelId="{52538554-4E2A-4B99-A2D0-5B08A63739EB}" type="presOf" srcId="{E12800B0-169D-4F5B-BA0F-571F2144F0CA}" destId="{4B7448EA-F6D7-4195-96BC-1AF743BC1A23}" srcOrd="0" destOrd="0" presId="urn:microsoft.com/office/officeart/2018/2/layout/IconLabelList"/>
    <dgm:cxn modelId="{8C62447C-F8B9-4FBE-8D47-4ACC0A3A20C4}" type="presOf" srcId="{0BE51C73-0D79-4012-AD14-380CEB357A71}" destId="{4EB6F241-75C0-45FD-A51C-9AB29AA4CFC3}" srcOrd="0" destOrd="0" presId="urn:microsoft.com/office/officeart/2018/2/layout/IconLabelList"/>
    <dgm:cxn modelId="{DB91C790-1542-4DDF-A651-EF8ECD757899}" type="presOf" srcId="{EDB7E8BC-B2D8-49FD-B1D5-BE8046D29625}" destId="{4C362685-64E4-4F74-8C12-B6EB2AFE8F3A}" srcOrd="0" destOrd="0" presId="urn:microsoft.com/office/officeart/2018/2/layout/IconLabelList"/>
    <dgm:cxn modelId="{9A6F799D-FAE3-4D6C-BAE3-54B64CFB91C8}" srcId="{0BE51C73-0D79-4012-AD14-380CEB357A71}" destId="{E12800B0-169D-4F5B-BA0F-571F2144F0CA}" srcOrd="0" destOrd="0" parTransId="{F4FDAE2B-C1B6-42AA-A5B7-EAC0753666C2}" sibTransId="{DF35CE7A-DEBC-4832-9639-875B02E31BDE}"/>
    <dgm:cxn modelId="{FFD2AEA7-53E7-423C-8871-1DF922763408}" srcId="{0BE51C73-0D79-4012-AD14-380CEB357A71}" destId="{EDB7E8BC-B2D8-49FD-B1D5-BE8046D29625}" srcOrd="2" destOrd="0" parTransId="{C1DFFF66-AAA0-4CE9-B65E-8A5854DC3CFC}" sibTransId="{964DAF4F-03D2-4D1A-B083-70EC3DEEB710}"/>
    <dgm:cxn modelId="{B734117F-C75F-4C0E-BC4F-AAF4DF8E44ED}" type="presParOf" srcId="{4EB6F241-75C0-45FD-A51C-9AB29AA4CFC3}" destId="{F257CD9F-D3DC-4972-AA0A-8237E3D32570}" srcOrd="0" destOrd="0" presId="urn:microsoft.com/office/officeart/2018/2/layout/IconLabelList"/>
    <dgm:cxn modelId="{94788DB3-972A-4627-B6AA-B8556DBE6041}" type="presParOf" srcId="{F257CD9F-D3DC-4972-AA0A-8237E3D32570}" destId="{0237BCA6-6B7E-461D-AAD8-79B0E6787FA8}" srcOrd="0" destOrd="0" presId="urn:microsoft.com/office/officeart/2018/2/layout/IconLabelList"/>
    <dgm:cxn modelId="{8D9B9838-A793-44FE-A17E-51D667880A80}" type="presParOf" srcId="{F257CD9F-D3DC-4972-AA0A-8237E3D32570}" destId="{A331C6A3-2B4E-4092-996C-6CB2E5CE743C}" srcOrd="1" destOrd="0" presId="urn:microsoft.com/office/officeart/2018/2/layout/IconLabelList"/>
    <dgm:cxn modelId="{876DA4C1-BD9B-428A-8AD2-4256EB77FC1F}" type="presParOf" srcId="{F257CD9F-D3DC-4972-AA0A-8237E3D32570}" destId="{4B7448EA-F6D7-4195-96BC-1AF743BC1A23}" srcOrd="2" destOrd="0" presId="urn:microsoft.com/office/officeart/2018/2/layout/IconLabelList"/>
    <dgm:cxn modelId="{A5F74858-03FB-4ED9-9BB9-4AE7514F3C76}" type="presParOf" srcId="{4EB6F241-75C0-45FD-A51C-9AB29AA4CFC3}" destId="{656762AF-55A8-44E8-88C0-75D2A84C0333}" srcOrd="1" destOrd="0" presId="urn:microsoft.com/office/officeart/2018/2/layout/IconLabelList"/>
    <dgm:cxn modelId="{AB2A9E19-CB77-4319-B8D3-5B4D151332BD}" type="presParOf" srcId="{4EB6F241-75C0-45FD-A51C-9AB29AA4CFC3}" destId="{4A504114-07A3-4C0D-9AC7-9484C31EB5F4}" srcOrd="2" destOrd="0" presId="urn:microsoft.com/office/officeart/2018/2/layout/IconLabelList"/>
    <dgm:cxn modelId="{91B66C1F-E619-40FE-BBBC-3EAACEE25088}" type="presParOf" srcId="{4A504114-07A3-4C0D-9AC7-9484C31EB5F4}" destId="{E84E1E55-B9A3-42F8-B04D-9B67E357D912}" srcOrd="0" destOrd="0" presId="urn:microsoft.com/office/officeart/2018/2/layout/IconLabelList"/>
    <dgm:cxn modelId="{D7286BB8-AB93-44AE-A7A3-374FD58D52E6}" type="presParOf" srcId="{4A504114-07A3-4C0D-9AC7-9484C31EB5F4}" destId="{63A000C9-F9E6-4305-A747-3B9A142FAB09}" srcOrd="1" destOrd="0" presId="urn:microsoft.com/office/officeart/2018/2/layout/IconLabelList"/>
    <dgm:cxn modelId="{7B2D8CF0-70A4-438C-BC55-F44C72AB1B39}" type="presParOf" srcId="{4A504114-07A3-4C0D-9AC7-9484C31EB5F4}" destId="{EC5EC39D-3198-4584-88AB-69DAFA6B6CDD}" srcOrd="2" destOrd="0" presId="urn:microsoft.com/office/officeart/2018/2/layout/IconLabelList"/>
    <dgm:cxn modelId="{0991EBAC-6FEC-4E54-81DC-7FED8754C5F8}" type="presParOf" srcId="{4EB6F241-75C0-45FD-A51C-9AB29AA4CFC3}" destId="{FB534446-3D03-45B4-9570-9FDB9A01D11E}" srcOrd="3" destOrd="0" presId="urn:microsoft.com/office/officeart/2018/2/layout/IconLabelList"/>
    <dgm:cxn modelId="{8B51F823-C430-43F4-95D5-5C3C6B7DC330}" type="presParOf" srcId="{4EB6F241-75C0-45FD-A51C-9AB29AA4CFC3}" destId="{359CFB2F-C425-43AF-BB66-56903A20F31A}" srcOrd="4" destOrd="0" presId="urn:microsoft.com/office/officeart/2018/2/layout/IconLabelList"/>
    <dgm:cxn modelId="{539BED5B-28FF-449B-9BF1-18FFD26D9070}" type="presParOf" srcId="{359CFB2F-C425-43AF-BB66-56903A20F31A}" destId="{D4249FB5-19AA-49FC-89E1-53992E27BB02}" srcOrd="0" destOrd="0" presId="urn:microsoft.com/office/officeart/2018/2/layout/IconLabelList"/>
    <dgm:cxn modelId="{5AD92CA5-FFCE-43D9-8807-3A31F28CA54F}" type="presParOf" srcId="{359CFB2F-C425-43AF-BB66-56903A20F31A}" destId="{5BB7383A-55C2-44FE-82C2-2D49BBEBCE69}" srcOrd="1" destOrd="0" presId="urn:microsoft.com/office/officeart/2018/2/layout/IconLabelList"/>
    <dgm:cxn modelId="{4E2DC12D-BFE1-4538-AB03-F41231FEE2A0}" type="presParOf" srcId="{359CFB2F-C425-43AF-BB66-56903A20F31A}" destId="{4C362685-64E4-4F74-8C12-B6EB2AFE8F3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6131EAB-97D6-4C11-A7F3-5591D36EAEB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464F012-7A9F-490B-8248-A00FC5AEFBC9}">
      <dgm:prSet/>
      <dgm:spPr/>
      <dgm:t>
        <a:bodyPr/>
        <a:lstStyle/>
        <a:p>
          <a:pPr>
            <a:lnSpc>
              <a:spcPct val="100000"/>
            </a:lnSpc>
          </a:pPr>
          <a:r>
            <a:rPr lang="en-US" b="1"/>
            <a:t>Data Analytics</a:t>
          </a:r>
          <a:r>
            <a:rPr lang="en-US"/>
            <a:t>:</a:t>
          </a:r>
          <a:r>
            <a:rPr lang="en-US">
              <a:latin typeface="Aptos Display" panose="02110004020202020204"/>
            </a:rPr>
            <a:t> </a:t>
          </a:r>
          <a:r>
            <a:rPr lang="en-US"/>
            <a:t>Used</a:t>
          </a:r>
          <a:r>
            <a:rPr lang="en-US">
              <a:latin typeface="Aptos Display" panose="02110004020202020204"/>
            </a:rPr>
            <a:t> Power BI</a:t>
          </a:r>
          <a:r>
            <a:rPr lang="en-US"/>
            <a:t> software to analyze key project variables like 'Effort Cost', 'Actuals', and 'Capacity to Deliver'.</a:t>
          </a:r>
          <a:endParaRPr lang="en-US">
            <a:latin typeface="Aptos Display" panose="02110004020202020204"/>
          </a:endParaRPr>
        </a:p>
      </dgm:t>
    </dgm:pt>
    <dgm:pt modelId="{7B2C18DB-A8ED-4366-9078-7A3550E2CA69}" type="parTrans" cxnId="{AF45E75E-9101-48ED-A795-59D577DD97D8}">
      <dgm:prSet/>
      <dgm:spPr/>
      <dgm:t>
        <a:bodyPr/>
        <a:lstStyle/>
        <a:p>
          <a:endParaRPr lang="en-US"/>
        </a:p>
      </dgm:t>
    </dgm:pt>
    <dgm:pt modelId="{FABC8532-9D30-4421-A951-EA66BD706569}" type="sibTrans" cxnId="{AF45E75E-9101-48ED-A795-59D577DD97D8}">
      <dgm:prSet/>
      <dgm:spPr/>
      <dgm:t>
        <a:bodyPr/>
        <a:lstStyle/>
        <a:p>
          <a:endParaRPr lang="en-US"/>
        </a:p>
      </dgm:t>
    </dgm:pt>
    <dgm:pt modelId="{311D8D84-FC26-4165-A8F2-1135252FDCC8}">
      <dgm:prSet/>
      <dgm:spPr/>
      <dgm:t>
        <a:bodyPr/>
        <a:lstStyle/>
        <a:p>
          <a:pPr>
            <a:lnSpc>
              <a:spcPct val="100000"/>
            </a:lnSpc>
          </a:pPr>
          <a:r>
            <a:rPr lang="en-US" b="1"/>
            <a:t>Machine Learning Models</a:t>
          </a:r>
          <a:r>
            <a:rPr lang="en-US"/>
            <a:t>: Employed Linear Regression, Random Forest, and MLP Regressor, optimized for accuracy through hyperparameter tuning.</a:t>
          </a:r>
        </a:p>
      </dgm:t>
    </dgm:pt>
    <dgm:pt modelId="{0F23FFE0-A1DE-4F28-91FF-C2D4846BB236}" type="parTrans" cxnId="{6602BE72-7CB2-46CB-932C-D6F2D484A777}">
      <dgm:prSet/>
      <dgm:spPr/>
      <dgm:t>
        <a:bodyPr/>
        <a:lstStyle/>
        <a:p>
          <a:endParaRPr lang="en-US"/>
        </a:p>
      </dgm:t>
    </dgm:pt>
    <dgm:pt modelId="{D2BC33AC-74E7-4095-9E7C-43361CCA9D1F}" type="sibTrans" cxnId="{6602BE72-7CB2-46CB-932C-D6F2D484A777}">
      <dgm:prSet/>
      <dgm:spPr/>
      <dgm:t>
        <a:bodyPr/>
        <a:lstStyle/>
        <a:p>
          <a:endParaRPr lang="en-US"/>
        </a:p>
      </dgm:t>
    </dgm:pt>
    <dgm:pt modelId="{60761447-3A8F-4F26-A956-CF49A4B4FC8A}">
      <dgm:prSet/>
      <dgm:spPr/>
      <dgm:t>
        <a:bodyPr/>
        <a:lstStyle/>
        <a:p>
          <a:pPr>
            <a:lnSpc>
              <a:spcPct val="100000"/>
            </a:lnSpc>
          </a:pPr>
          <a:r>
            <a:rPr lang="en-US" b="1"/>
            <a:t>Evaluation-</a:t>
          </a:r>
          <a:r>
            <a:rPr lang="en-US"/>
            <a:t>Employed Mean Squared Error (MSE) and Root Mean Square Error (RMSE) to assess model </a:t>
          </a:r>
          <a:r>
            <a:rPr lang="en-US">
              <a:latin typeface="Aptos Display" panose="02110004020202020204"/>
            </a:rPr>
            <a:t>performance.</a:t>
          </a:r>
        </a:p>
      </dgm:t>
    </dgm:pt>
    <dgm:pt modelId="{5A10A920-41C2-4C07-89C6-54F1C0ADFA8C}" type="parTrans" cxnId="{E9335985-7323-4AD8-A4C1-0820F04F6277}">
      <dgm:prSet/>
      <dgm:spPr/>
      <dgm:t>
        <a:bodyPr/>
        <a:lstStyle/>
        <a:p>
          <a:endParaRPr lang="en-US"/>
        </a:p>
      </dgm:t>
    </dgm:pt>
    <dgm:pt modelId="{1861F684-D92C-4ABD-BBFF-377684F688C2}" type="sibTrans" cxnId="{E9335985-7323-4AD8-A4C1-0820F04F6277}">
      <dgm:prSet/>
      <dgm:spPr/>
      <dgm:t>
        <a:bodyPr/>
        <a:lstStyle/>
        <a:p>
          <a:endParaRPr lang="en-US"/>
        </a:p>
      </dgm:t>
    </dgm:pt>
    <dgm:pt modelId="{3C523EEB-57DB-43A8-8864-4BACC3692E9C}" type="pres">
      <dgm:prSet presAssocID="{46131EAB-97D6-4C11-A7F3-5591D36EAEBA}" presName="root" presStyleCnt="0">
        <dgm:presLayoutVars>
          <dgm:dir/>
          <dgm:resizeHandles val="exact"/>
        </dgm:presLayoutVars>
      </dgm:prSet>
      <dgm:spPr/>
    </dgm:pt>
    <dgm:pt modelId="{5D46B142-47E9-4A7C-BD49-23BD471DACFA}" type="pres">
      <dgm:prSet presAssocID="{5464F012-7A9F-490B-8248-A00FC5AEFBC9}" presName="compNode" presStyleCnt="0"/>
      <dgm:spPr/>
    </dgm:pt>
    <dgm:pt modelId="{18EEB0AC-5ACE-40DB-9AD1-81A6BB68615B}" type="pres">
      <dgm:prSet presAssocID="{5464F012-7A9F-490B-8248-A00FC5AEFBC9}" presName="bgRect" presStyleLbl="bgShp" presStyleIdx="0" presStyleCnt="3"/>
      <dgm:spPr/>
    </dgm:pt>
    <dgm:pt modelId="{7B2F5003-87F2-47ED-8F4E-482F0033B55E}" type="pres">
      <dgm:prSet presAssocID="{5464F012-7A9F-490B-8248-A00FC5AEFBC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48796946-9C09-4916-BCB6-B1BECA514ACC}" type="pres">
      <dgm:prSet presAssocID="{5464F012-7A9F-490B-8248-A00FC5AEFBC9}" presName="spaceRect" presStyleCnt="0"/>
      <dgm:spPr/>
    </dgm:pt>
    <dgm:pt modelId="{BEE5397B-7836-4832-AB9F-2834E8444943}" type="pres">
      <dgm:prSet presAssocID="{5464F012-7A9F-490B-8248-A00FC5AEFBC9}" presName="parTx" presStyleLbl="revTx" presStyleIdx="0" presStyleCnt="3">
        <dgm:presLayoutVars>
          <dgm:chMax val="0"/>
          <dgm:chPref val="0"/>
        </dgm:presLayoutVars>
      </dgm:prSet>
      <dgm:spPr/>
    </dgm:pt>
    <dgm:pt modelId="{6E172ACD-7867-4FD6-8AD9-856E238352B3}" type="pres">
      <dgm:prSet presAssocID="{FABC8532-9D30-4421-A951-EA66BD706569}" presName="sibTrans" presStyleCnt="0"/>
      <dgm:spPr/>
    </dgm:pt>
    <dgm:pt modelId="{EDEAE1F1-92C1-431D-8228-B45AE8DDEAE3}" type="pres">
      <dgm:prSet presAssocID="{311D8D84-FC26-4165-A8F2-1135252FDCC8}" presName="compNode" presStyleCnt="0"/>
      <dgm:spPr/>
    </dgm:pt>
    <dgm:pt modelId="{C96F9A2A-A8EA-4B25-84B5-471DA063E831}" type="pres">
      <dgm:prSet presAssocID="{311D8D84-FC26-4165-A8F2-1135252FDCC8}" presName="bgRect" presStyleLbl="bgShp" presStyleIdx="1" presStyleCnt="3"/>
      <dgm:spPr/>
    </dgm:pt>
    <dgm:pt modelId="{7FCF58BC-E0B7-484D-8F4C-BBC77372E105}" type="pres">
      <dgm:prSet presAssocID="{311D8D84-FC26-4165-A8F2-1135252FDCC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rrow Circle"/>
        </a:ext>
      </dgm:extLst>
    </dgm:pt>
    <dgm:pt modelId="{67E186AD-DA03-47B5-9EF7-1F387914350B}" type="pres">
      <dgm:prSet presAssocID="{311D8D84-FC26-4165-A8F2-1135252FDCC8}" presName="spaceRect" presStyleCnt="0"/>
      <dgm:spPr/>
    </dgm:pt>
    <dgm:pt modelId="{BC943667-4064-4671-8618-DF1A7A27F162}" type="pres">
      <dgm:prSet presAssocID="{311D8D84-FC26-4165-A8F2-1135252FDCC8}" presName="parTx" presStyleLbl="revTx" presStyleIdx="1" presStyleCnt="3">
        <dgm:presLayoutVars>
          <dgm:chMax val="0"/>
          <dgm:chPref val="0"/>
        </dgm:presLayoutVars>
      </dgm:prSet>
      <dgm:spPr/>
    </dgm:pt>
    <dgm:pt modelId="{9F66F3B5-54D8-4CF3-B340-A1CE0F7D9D58}" type="pres">
      <dgm:prSet presAssocID="{D2BC33AC-74E7-4095-9E7C-43361CCA9D1F}" presName="sibTrans" presStyleCnt="0"/>
      <dgm:spPr/>
    </dgm:pt>
    <dgm:pt modelId="{047E26A7-306D-426D-86D1-8AF896E16BEA}" type="pres">
      <dgm:prSet presAssocID="{60761447-3A8F-4F26-A956-CF49A4B4FC8A}" presName="compNode" presStyleCnt="0"/>
      <dgm:spPr/>
    </dgm:pt>
    <dgm:pt modelId="{0BAB7FDB-21D9-41C9-9B8A-3B0AE3F27E5F}" type="pres">
      <dgm:prSet presAssocID="{60761447-3A8F-4F26-A956-CF49A4B4FC8A}" presName="bgRect" presStyleLbl="bgShp" presStyleIdx="2" presStyleCnt="3"/>
      <dgm:spPr/>
    </dgm:pt>
    <dgm:pt modelId="{D98DF2E5-D600-4D70-8963-901FB4C15EEF}" type="pres">
      <dgm:prSet presAssocID="{60761447-3A8F-4F26-A956-CF49A4B4FC8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thematics"/>
        </a:ext>
      </dgm:extLst>
    </dgm:pt>
    <dgm:pt modelId="{8E3ABA58-D848-41DB-92C5-11BE143750B7}" type="pres">
      <dgm:prSet presAssocID="{60761447-3A8F-4F26-A956-CF49A4B4FC8A}" presName="spaceRect" presStyleCnt="0"/>
      <dgm:spPr/>
    </dgm:pt>
    <dgm:pt modelId="{E1C0F9A9-7100-450C-8C29-3D4677D9B896}" type="pres">
      <dgm:prSet presAssocID="{60761447-3A8F-4F26-A956-CF49A4B4FC8A}" presName="parTx" presStyleLbl="revTx" presStyleIdx="2" presStyleCnt="3">
        <dgm:presLayoutVars>
          <dgm:chMax val="0"/>
          <dgm:chPref val="0"/>
        </dgm:presLayoutVars>
      </dgm:prSet>
      <dgm:spPr/>
    </dgm:pt>
  </dgm:ptLst>
  <dgm:cxnLst>
    <dgm:cxn modelId="{AF45E75E-9101-48ED-A795-59D577DD97D8}" srcId="{46131EAB-97D6-4C11-A7F3-5591D36EAEBA}" destId="{5464F012-7A9F-490B-8248-A00FC5AEFBC9}" srcOrd="0" destOrd="0" parTransId="{7B2C18DB-A8ED-4366-9078-7A3550E2CA69}" sibTransId="{FABC8532-9D30-4421-A951-EA66BD706569}"/>
    <dgm:cxn modelId="{45500B44-06B5-4A26-938D-34560D99C239}" type="presOf" srcId="{46131EAB-97D6-4C11-A7F3-5591D36EAEBA}" destId="{3C523EEB-57DB-43A8-8864-4BACC3692E9C}" srcOrd="0" destOrd="0" presId="urn:microsoft.com/office/officeart/2018/2/layout/IconVerticalSolidList"/>
    <dgm:cxn modelId="{6602BE72-7CB2-46CB-932C-D6F2D484A777}" srcId="{46131EAB-97D6-4C11-A7F3-5591D36EAEBA}" destId="{311D8D84-FC26-4165-A8F2-1135252FDCC8}" srcOrd="1" destOrd="0" parTransId="{0F23FFE0-A1DE-4F28-91FF-C2D4846BB236}" sibTransId="{D2BC33AC-74E7-4095-9E7C-43361CCA9D1F}"/>
    <dgm:cxn modelId="{E9335985-7323-4AD8-A4C1-0820F04F6277}" srcId="{46131EAB-97D6-4C11-A7F3-5591D36EAEBA}" destId="{60761447-3A8F-4F26-A956-CF49A4B4FC8A}" srcOrd="2" destOrd="0" parTransId="{5A10A920-41C2-4C07-89C6-54F1C0ADFA8C}" sibTransId="{1861F684-D92C-4ABD-BBFF-377684F688C2}"/>
    <dgm:cxn modelId="{32BBB9D3-4831-41AC-9E01-F64141DEC9A6}" type="presOf" srcId="{311D8D84-FC26-4165-A8F2-1135252FDCC8}" destId="{BC943667-4064-4671-8618-DF1A7A27F162}" srcOrd="0" destOrd="0" presId="urn:microsoft.com/office/officeart/2018/2/layout/IconVerticalSolidList"/>
    <dgm:cxn modelId="{558873E5-5B8A-4088-AFD3-ED1F679C310A}" type="presOf" srcId="{5464F012-7A9F-490B-8248-A00FC5AEFBC9}" destId="{BEE5397B-7836-4832-AB9F-2834E8444943}" srcOrd="0" destOrd="0" presId="urn:microsoft.com/office/officeart/2018/2/layout/IconVerticalSolidList"/>
    <dgm:cxn modelId="{42E5C4FB-7CA0-4144-B3D7-DBF092F1049E}" type="presOf" srcId="{60761447-3A8F-4F26-A956-CF49A4B4FC8A}" destId="{E1C0F9A9-7100-450C-8C29-3D4677D9B896}" srcOrd="0" destOrd="0" presId="urn:microsoft.com/office/officeart/2018/2/layout/IconVerticalSolidList"/>
    <dgm:cxn modelId="{565A1143-AF6E-4E65-96FC-EE03E70EA570}" type="presParOf" srcId="{3C523EEB-57DB-43A8-8864-4BACC3692E9C}" destId="{5D46B142-47E9-4A7C-BD49-23BD471DACFA}" srcOrd="0" destOrd="0" presId="urn:microsoft.com/office/officeart/2018/2/layout/IconVerticalSolidList"/>
    <dgm:cxn modelId="{74B9BCA4-BEF1-43F0-B26C-5E550B225F9F}" type="presParOf" srcId="{5D46B142-47E9-4A7C-BD49-23BD471DACFA}" destId="{18EEB0AC-5ACE-40DB-9AD1-81A6BB68615B}" srcOrd="0" destOrd="0" presId="urn:microsoft.com/office/officeart/2018/2/layout/IconVerticalSolidList"/>
    <dgm:cxn modelId="{D9A6AC98-4222-420F-8B2A-0049092412AB}" type="presParOf" srcId="{5D46B142-47E9-4A7C-BD49-23BD471DACFA}" destId="{7B2F5003-87F2-47ED-8F4E-482F0033B55E}" srcOrd="1" destOrd="0" presId="urn:microsoft.com/office/officeart/2018/2/layout/IconVerticalSolidList"/>
    <dgm:cxn modelId="{9693C004-9D0B-401B-8613-59A2686DAA40}" type="presParOf" srcId="{5D46B142-47E9-4A7C-BD49-23BD471DACFA}" destId="{48796946-9C09-4916-BCB6-B1BECA514ACC}" srcOrd="2" destOrd="0" presId="urn:microsoft.com/office/officeart/2018/2/layout/IconVerticalSolidList"/>
    <dgm:cxn modelId="{FB6D4DEC-7FB1-42F7-BF66-2546069FE03F}" type="presParOf" srcId="{5D46B142-47E9-4A7C-BD49-23BD471DACFA}" destId="{BEE5397B-7836-4832-AB9F-2834E8444943}" srcOrd="3" destOrd="0" presId="urn:microsoft.com/office/officeart/2018/2/layout/IconVerticalSolidList"/>
    <dgm:cxn modelId="{227369E5-168B-4C63-9C34-6AD33024B5E6}" type="presParOf" srcId="{3C523EEB-57DB-43A8-8864-4BACC3692E9C}" destId="{6E172ACD-7867-4FD6-8AD9-856E238352B3}" srcOrd="1" destOrd="0" presId="urn:microsoft.com/office/officeart/2018/2/layout/IconVerticalSolidList"/>
    <dgm:cxn modelId="{4D0EFC6B-FB9F-4B3C-A8E9-CBBE44C7D289}" type="presParOf" srcId="{3C523EEB-57DB-43A8-8864-4BACC3692E9C}" destId="{EDEAE1F1-92C1-431D-8228-B45AE8DDEAE3}" srcOrd="2" destOrd="0" presId="urn:microsoft.com/office/officeart/2018/2/layout/IconVerticalSolidList"/>
    <dgm:cxn modelId="{4CEC06F7-0688-47F8-854A-E17E5BEAEE87}" type="presParOf" srcId="{EDEAE1F1-92C1-431D-8228-B45AE8DDEAE3}" destId="{C96F9A2A-A8EA-4B25-84B5-471DA063E831}" srcOrd="0" destOrd="0" presId="urn:microsoft.com/office/officeart/2018/2/layout/IconVerticalSolidList"/>
    <dgm:cxn modelId="{B8F2F1A4-8502-494D-AF29-AE29D59E5293}" type="presParOf" srcId="{EDEAE1F1-92C1-431D-8228-B45AE8DDEAE3}" destId="{7FCF58BC-E0B7-484D-8F4C-BBC77372E105}" srcOrd="1" destOrd="0" presId="urn:microsoft.com/office/officeart/2018/2/layout/IconVerticalSolidList"/>
    <dgm:cxn modelId="{3B8127B0-ACD9-4B5D-9E95-21C5417DAE56}" type="presParOf" srcId="{EDEAE1F1-92C1-431D-8228-B45AE8DDEAE3}" destId="{67E186AD-DA03-47B5-9EF7-1F387914350B}" srcOrd="2" destOrd="0" presId="urn:microsoft.com/office/officeart/2018/2/layout/IconVerticalSolidList"/>
    <dgm:cxn modelId="{9FEFB5B4-58F3-4C9C-8619-699516BF1E63}" type="presParOf" srcId="{EDEAE1F1-92C1-431D-8228-B45AE8DDEAE3}" destId="{BC943667-4064-4671-8618-DF1A7A27F162}" srcOrd="3" destOrd="0" presId="urn:microsoft.com/office/officeart/2018/2/layout/IconVerticalSolidList"/>
    <dgm:cxn modelId="{327F99B4-4E17-4B87-8642-3640AB4D9AE4}" type="presParOf" srcId="{3C523EEB-57DB-43A8-8864-4BACC3692E9C}" destId="{9F66F3B5-54D8-4CF3-B340-A1CE0F7D9D58}" srcOrd="3" destOrd="0" presId="urn:microsoft.com/office/officeart/2018/2/layout/IconVerticalSolidList"/>
    <dgm:cxn modelId="{0909F7D2-2371-48A1-92B4-CCE7A6FD6186}" type="presParOf" srcId="{3C523EEB-57DB-43A8-8864-4BACC3692E9C}" destId="{047E26A7-306D-426D-86D1-8AF896E16BEA}" srcOrd="4" destOrd="0" presId="urn:microsoft.com/office/officeart/2018/2/layout/IconVerticalSolidList"/>
    <dgm:cxn modelId="{561896AB-58E2-4B14-A8FC-535CEE7010C3}" type="presParOf" srcId="{047E26A7-306D-426D-86D1-8AF896E16BEA}" destId="{0BAB7FDB-21D9-41C9-9B8A-3B0AE3F27E5F}" srcOrd="0" destOrd="0" presId="urn:microsoft.com/office/officeart/2018/2/layout/IconVerticalSolidList"/>
    <dgm:cxn modelId="{6686CEA6-E921-4986-B2F5-1A7FB7A61DC1}" type="presParOf" srcId="{047E26A7-306D-426D-86D1-8AF896E16BEA}" destId="{D98DF2E5-D600-4D70-8963-901FB4C15EEF}" srcOrd="1" destOrd="0" presId="urn:microsoft.com/office/officeart/2018/2/layout/IconVerticalSolidList"/>
    <dgm:cxn modelId="{1CD4A448-32C8-4A39-A06D-2662171E1D0D}" type="presParOf" srcId="{047E26A7-306D-426D-86D1-8AF896E16BEA}" destId="{8E3ABA58-D848-41DB-92C5-11BE143750B7}" srcOrd="2" destOrd="0" presId="urn:microsoft.com/office/officeart/2018/2/layout/IconVerticalSolidList"/>
    <dgm:cxn modelId="{C51A16CE-7B6E-490C-97F4-2C8A0B844BE8}" type="presParOf" srcId="{047E26A7-306D-426D-86D1-8AF896E16BEA}" destId="{E1C0F9A9-7100-450C-8C29-3D4677D9B89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C35BDAF-03D1-4AEE-83A8-B865B2E0654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C67DFF4-9CDE-4951-8A1D-40CA0A475A11}">
      <dgm:prSet/>
      <dgm:spPr/>
      <dgm:t>
        <a:bodyPr/>
        <a:lstStyle/>
        <a:p>
          <a:pPr>
            <a:lnSpc>
              <a:spcPct val="100000"/>
            </a:lnSpc>
          </a:pPr>
          <a:r>
            <a:rPr lang="en-US" b="1"/>
            <a:t>Data Collection and Preprocessing</a:t>
          </a:r>
          <a:r>
            <a:rPr lang="en-US"/>
            <a:t>: Focused on dataset arrangement and cleaning in the initial weeks.</a:t>
          </a:r>
        </a:p>
      </dgm:t>
    </dgm:pt>
    <dgm:pt modelId="{9E98DF3A-FFA5-4288-97A9-9AD448304D7D}" type="parTrans" cxnId="{FE11FAAD-8CED-4652-9656-08B1BB74F29C}">
      <dgm:prSet/>
      <dgm:spPr/>
      <dgm:t>
        <a:bodyPr/>
        <a:lstStyle/>
        <a:p>
          <a:endParaRPr lang="en-US"/>
        </a:p>
      </dgm:t>
    </dgm:pt>
    <dgm:pt modelId="{EB8E9BB4-2A00-4ED4-971E-4C14371F8409}" type="sibTrans" cxnId="{FE11FAAD-8CED-4652-9656-08B1BB74F29C}">
      <dgm:prSet/>
      <dgm:spPr/>
      <dgm:t>
        <a:bodyPr/>
        <a:lstStyle/>
        <a:p>
          <a:endParaRPr lang="en-US"/>
        </a:p>
      </dgm:t>
    </dgm:pt>
    <dgm:pt modelId="{F695BD37-620D-4CEF-9E5F-082998F97A9D}">
      <dgm:prSet/>
      <dgm:spPr/>
      <dgm:t>
        <a:bodyPr/>
        <a:lstStyle/>
        <a:p>
          <a:pPr>
            <a:lnSpc>
              <a:spcPct val="100000"/>
            </a:lnSpc>
          </a:pPr>
          <a:r>
            <a:rPr lang="en-US" b="1"/>
            <a:t>Model Development</a:t>
          </a:r>
          <a:r>
            <a:rPr lang="en-US"/>
            <a:t>: Weeks 3-4 were dedicated to the development and preliminary testing of Linear Regression and Random Forest models.</a:t>
          </a:r>
        </a:p>
      </dgm:t>
    </dgm:pt>
    <dgm:pt modelId="{E8FD0034-C930-4D25-A094-1ED3A0A57819}" type="parTrans" cxnId="{731A0CA1-78D9-45A7-A06A-2C39CC798E20}">
      <dgm:prSet/>
      <dgm:spPr/>
      <dgm:t>
        <a:bodyPr/>
        <a:lstStyle/>
        <a:p>
          <a:endParaRPr lang="en-US"/>
        </a:p>
      </dgm:t>
    </dgm:pt>
    <dgm:pt modelId="{E5AD6B6E-E7D5-49DD-A828-3EBCF4474E7A}" type="sibTrans" cxnId="{731A0CA1-78D9-45A7-A06A-2C39CC798E20}">
      <dgm:prSet/>
      <dgm:spPr/>
      <dgm:t>
        <a:bodyPr/>
        <a:lstStyle/>
        <a:p>
          <a:endParaRPr lang="en-US"/>
        </a:p>
      </dgm:t>
    </dgm:pt>
    <dgm:pt modelId="{9B8DE0C6-AC07-4B60-BFF9-3EBC9ABC498F}">
      <dgm:prSet/>
      <dgm:spPr/>
      <dgm:t>
        <a:bodyPr/>
        <a:lstStyle/>
        <a:p>
          <a:pPr>
            <a:lnSpc>
              <a:spcPct val="100000"/>
            </a:lnSpc>
          </a:pPr>
          <a:r>
            <a:rPr lang="en-US" b="1"/>
            <a:t>Model Refinement</a:t>
          </a:r>
          <a:r>
            <a:rPr lang="en-US"/>
            <a:t>: Intensive model optimization and hyperparameter adjustments took place in weeks 5-6.</a:t>
          </a:r>
        </a:p>
      </dgm:t>
    </dgm:pt>
    <dgm:pt modelId="{5CDF9AF8-C6A8-4FBB-90DE-7CB2623FC739}" type="parTrans" cxnId="{BC156148-1959-4C0E-88C0-97725C1DB8C5}">
      <dgm:prSet/>
      <dgm:spPr/>
      <dgm:t>
        <a:bodyPr/>
        <a:lstStyle/>
        <a:p>
          <a:endParaRPr lang="en-US"/>
        </a:p>
      </dgm:t>
    </dgm:pt>
    <dgm:pt modelId="{EDCF83F1-B6D0-4140-8C5A-1A035047F556}" type="sibTrans" cxnId="{BC156148-1959-4C0E-88C0-97725C1DB8C5}">
      <dgm:prSet/>
      <dgm:spPr/>
      <dgm:t>
        <a:bodyPr/>
        <a:lstStyle/>
        <a:p>
          <a:endParaRPr lang="en-US"/>
        </a:p>
      </dgm:t>
    </dgm:pt>
    <dgm:pt modelId="{80B35BAD-EA01-49F5-85A9-87A91A46E7FA}">
      <dgm:prSet/>
      <dgm:spPr/>
      <dgm:t>
        <a:bodyPr/>
        <a:lstStyle/>
        <a:p>
          <a:pPr>
            <a:lnSpc>
              <a:spcPct val="100000"/>
            </a:lnSpc>
          </a:pPr>
          <a:r>
            <a:rPr lang="en-US" b="1"/>
            <a:t>Analysis and Insights</a:t>
          </a:r>
          <a:r>
            <a:rPr lang="en-US" b="1">
              <a:latin typeface="Aptos Display" panose="02110004020202020204"/>
            </a:rPr>
            <a:t>:</a:t>
          </a:r>
          <a:r>
            <a:rPr lang="en-US">
              <a:latin typeface="Aptos Display" panose="02110004020202020204"/>
            </a:rPr>
            <a:t>evaluated</a:t>
          </a:r>
          <a:r>
            <a:rPr lang="en-US"/>
            <a:t> our predictive models and extracted crucial insights. Utilizing Power BI, we analyzed project performances, distinguishing between successful projects and those falling short.</a:t>
          </a:r>
        </a:p>
      </dgm:t>
    </dgm:pt>
    <dgm:pt modelId="{C124CDEC-D721-49DB-A534-D4A595D9E70B}" type="parTrans" cxnId="{4B99F017-D3F6-405D-8E13-85ACE23B711B}">
      <dgm:prSet/>
      <dgm:spPr/>
      <dgm:t>
        <a:bodyPr/>
        <a:lstStyle/>
        <a:p>
          <a:endParaRPr lang="en-US"/>
        </a:p>
      </dgm:t>
    </dgm:pt>
    <dgm:pt modelId="{D52E1FC8-0149-485B-8D80-FACAFC858029}" type="sibTrans" cxnId="{4B99F017-D3F6-405D-8E13-85ACE23B711B}">
      <dgm:prSet/>
      <dgm:spPr/>
      <dgm:t>
        <a:bodyPr/>
        <a:lstStyle/>
        <a:p>
          <a:endParaRPr lang="en-US"/>
        </a:p>
      </dgm:t>
    </dgm:pt>
    <dgm:pt modelId="{B86781F9-4453-439A-A406-9E4AD8799EBB}">
      <dgm:prSet phldr="0"/>
      <dgm:spPr/>
      <dgm:t>
        <a:bodyPr/>
        <a:lstStyle/>
        <a:p>
          <a:pPr>
            <a:lnSpc>
              <a:spcPct val="100000"/>
            </a:lnSpc>
          </a:pPr>
          <a:r>
            <a:rPr lang="en-US" b="1"/>
            <a:t>Dashboard Creation: </a:t>
          </a:r>
          <a:r>
            <a:rPr lang="en-US" b="0"/>
            <a:t>Following model refinement, we developed a dashboard in Power BI to visualize our data and findings, making the insights accessible and understandable to all stakeholders.</a:t>
          </a:r>
          <a:endParaRPr lang="en-US" b="0">
            <a:latin typeface="Aptos Display" panose="02110004020202020204"/>
          </a:endParaRPr>
        </a:p>
      </dgm:t>
    </dgm:pt>
    <dgm:pt modelId="{EB19AE05-E5F5-4816-B6CF-C223E1DF6E0C}" type="parTrans" cxnId="{E19F82D2-6C06-478F-9EF5-5645CA6C9F20}">
      <dgm:prSet/>
      <dgm:spPr/>
    </dgm:pt>
    <dgm:pt modelId="{A5FA86A3-890D-4503-A565-D5CFF144D218}" type="sibTrans" cxnId="{E19F82D2-6C06-478F-9EF5-5645CA6C9F20}">
      <dgm:prSet/>
      <dgm:spPr/>
      <dgm:t>
        <a:bodyPr/>
        <a:lstStyle/>
        <a:p>
          <a:endParaRPr lang="en-US"/>
        </a:p>
      </dgm:t>
    </dgm:pt>
    <dgm:pt modelId="{539B9736-500E-4631-B318-6287FB1DC19D}" type="pres">
      <dgm:prSet presAssocID="{4C35BDAF-03D1-4AEE-83A8-B865B2E0654C}" presName="root" presStyleCnt="0">
        <dgm:presLayoutVars>
          <dgm:dir/>
          <dgm:resizeHandles val="exact"/>
        </dgm:presLayoutVars>
      </dgm:prSet>
      <dgm:spPr/>
    </dgm:pt>
    <dgm:pt modelId="{BF528B0F-9485-4107-991B-CE1C7DF00188}" type="pres">
      <dgm:prSet presAssocID="{EC67DFF4-9CDE-4951-8A1D-40CA0A475A11}" presName="compNode" presStyleCnt="0"/>
      <dgm:spPr/>
    </dgm:pt>
    <dgm:pt modelId="{1F94F720-B04D-422A-9461-32ADE6C64E35}" type="pres">
      <dgm:prSet presAssocID="{EC67DFF4-9CDE-4951-8A1D-40CA0A475A11}" presName="bgRect" presStyleLbl="bgShp" presStyleIdx="0" presStyleCnt="5"/>
      <dgm:spPr/>
    </dgm:pt>
    <dgm:pt modelId="{89ACA67F-7B14-4BAF-80BB-5C8B174B168E}" type="pres">
      <dgm:prSet presAssocID="{EC67DFF4-9CDE-4951-8A1D-40CA0A475A1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7089F732-E624-4512-8398-97095FFEB426}" type="pres">
      <dgm:prSet presAssocID="{EC67DFF4-9CDE-4951-8A1D-40CA0A475A11}" presName="spaceRect" presStyleCnt="0"/>
      <dgm:spPr/>
    </dgm:pt>
    <dgm:pt modelId="{7D06EC35-D8C5-477E-A389-C081753CCE1E}" type="pres">
      <dgm:prSet presAssocID="{EC67DFF4-9CDE-4951-8A1D-40CA0A475A11}" presName="parTx" presStyleLbl="revTx" presStyleIdx="0" presStyleCnt="5">
        <dgm:presLayoutVars>
          <dgm:chMax val="0"/>
          <dgm:chPref val="0"/>
        </dgm:presLayoutVars>
      </dgm:prSet>
      <dgm:spPr/>
    </dgm:pt>
    <dgm:pt modelId="{0895130F-EBED-4BB2-B064-5EDC859CAEBE}" type="pres">
      <dgm:prSet presAssocID="{EB8E9BB4-2A00-4ED4-971E-4C14371F8409}" presName="sibTrans" presStyleCnt="0"/>
      <dgm:spPr/>
    </dgm:pt>
    <dgm:pt modelId="{90A830A1-D2EA-46AF-AD23-1B0D26B4B153}" type="pres">
      <dgm:prSet presAssocID="{F695BD37-620D-4CEF-9E5F-082998F97A9D}" presName="compNode" presStyleCnt="0"/>
      <dgm:spPr/>
    </dgm:pt>
    <dgm:pt modelId="{0C3DEE50-87C8-4C39-A092-AC2576F7E405}" type="pres">
      <dgm:prSet presAssocID="{F695BD37-620D-4CEF-9E5F-082998F97A9D}" presName="bgRect" presStyleLbl="bgShp" presStyleIdx="1" presStyleCnt="5"/>
      <dgm:spPr/>
    </dgm:pt>
    <dgm:pt modelId="{BA8A6200-C8F6-45E5-A374-C6C788992B79}" type="pres">
      <dgm:prSet presAssocID="{F695BD37-620D-4CEF-9E5F-082998F97A9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rrow Circle"/>
        </a:ext>
      </dgm:extLst>
    </dgm:pt>
    <dgm:pt modelId="{AD7CC43B-C809-4428-AC80-32584982328F}" type="pres">
      <dgm:prSet presAssocID="{F695BD37-620D-4CEF-9E5F-082998F97A9D}" presName="spaceRect" presStyleCnt="0"/>
      <dgm:spPr/>
    </dgm:pt>
    <dgm:pt modelId="{542F5408-D9A6-45A8-AED1-2241B5FB7D0B}" type="pres">
      <dgm:prSet presAssocID="{F695BD37-620D-4CEF-9E5F-082998F97A9D}" presName="parTx" presStyleLbl="revTx" presStyleIdx="1" presStyleCnt="5">
        <dgm:presLayoutVars>
          <dgm:chMax val="0"/>
          <dgm:chPref val="0"/>
        </dgm:presLayoutVars>
      </dgm:prSet>
      <dgm:spPr/>
    </dgm:pt>
    <dgm:pt modelId="{59ADC00B-8296-49E7-BEBF-7F4C7E10ED8B}" type="pres">
      <dgm:prSet presAssocID="{E5AD6B6E-E7D5-49DD-A828-3EBCF4474E7A}" presName="sibTrans" presStyleCnt="0"/>
      <dgm:spPr/>
    </dgm:pt>
    <dgm:pt modelId="{BAFC27F8-3753-489D-9C16-AE4FF2D7AC47}" type="pres">
      <dgm:prSet presAssocID="{9B8DE0C6-AC07-4B60-BFF9-3EBC9ABC498F}" presName="compNode" presStyleCnt="0"/>
      <dgm:spPr/>
    </dgm:pt>
    <dgm:pt modelId="{EDCEB220-FC85-423B-8A8F-64C341015162}" type="pres">
      <dgm:prSet presAssocID="{9B8DE0C6-AC07-4B60-BFF9-3EBC9ABC498F}" presName="bgRect" presStyleLbl="bgShp" presStyleIdx="2" presStyleCnt="5"/>
      <dgm:spPr/>
    </dgm:pt>
    <dgm:pt modelId="{B398FC74-330E-4E38-89DF-3A1308D07520}" type="pres">
      <dgm:prSet presAssocID="{9B8DE0C6-AC07-4B60-BFF9-3EBC9ABC498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orkflow"/>
        </a:ext>
      </dgm:extLst>
    </dgm:pt>
    <dgm:pt modelId="{641BDB93-AD4A-47CB-9B13-081FFB04F116}" type="pres">
      <dgm:prSet presAssocID="{9B8DE0C6-AC07-4B60-BFF9-3EBC9ABC498F}" presName="spaceRect" presStyleCnt="0"/>
      <dgm:spPr/>
    </dgm:pt>
    <dgm:pt modelId="{448A11FE-A9ED-4D8C-B7D2-95C9F7F9FFFE}" type="pres">
      <dgm:prSet presAssocID="{9B8DE0C6-AC07-4B60-BFF9-3EBC9ABC498F}" presName="parTx" presStyleLbl="revTx" presStyleIdx="2" presStyleCnt="5">
        <dgm:presLayoutVars>
          <dgm:chMax val="0"/>
          <dgm:chPref val="0"/>
        </dgm:presLayoutVars>
      </dgm:prSet>
      <dgm:spPr/>
    </dgm:pt>
    <dgm:pt modelId="{BC25025B-3AB1-42B4-A632-E31E8E23B845}" type="pres">
      <dgm:prSet presAssocID="{EDCF83F1-B6D0-4140-8C5A-1A035047F556}" presName="sibTrans" presStyleCnt="0"/>
      <dgm:spPr/>
    </dgm:pt>
    <dgm:pt modelId="{FA5A83CA-51E1-4192-9B86-1C72B3D7D478}" type="pres">
      <dgm:prSet presAssocID="{B86781F9-4453-439A-A406-9E4AD8799EBB}" presName="compNode" presStyleCnt="0"/>
      <dgm:spPr/>
    </dgm:pt>
    <dgm:pt modelId="{4B841837-26A9-40B7-8B0F-0FCFB50A3ACA}" type="pres">
      <dgm:prSet presAssocID="{B86781F9-4453-439A-A406-9E4AD8799EBB}" presName="bgRect" presStyleLbl="bgShp" presStyleIdx="3" presStyleCnt="5"/>
      <dgm:spPr/>
    </dgm:pt>
    <dgm:pt modelId="{EB0778C7-36ED-43E6-9D1A-D19032C86057}" type="pres">
      <dgm:prSet presAssocID="{B86781F9-4453-439A-A406-9E4AD8799EB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search"/>
        </a:ext>
      </dgm:extLst>
    </dgm:pt>
    <dgm:pt modelId="{837618CC-BB02-439D-A0B6-29A0BD5BA264}" type="pres">
      <dgm:prSet presAssocID="{B86781F9-4453-439A-A406-9E4AD8799EBB}" presName="spaceRect" presStyleCnt="0"/>
      <dgm:spPr/>
    </dgm:pt>
    <dgm:pt modelId="{871F645F-BA7C-4B2B-8100-0C0E7EE230DC}" type="pres">
      <dgm:prSet presAssocID="{B86781F9-4453-439A-A406-9E4AD8799EBB}" presName="parTx" presStyleLbl="revTx" presStyleIdx="3" presStyleCnt="5">
        <dgm:presLayoutVars>
          <dgm:chMax val="0"/>
          <dgm:chPref val="0"/>
        </dgm:presLayoutVars>
      </dgm:prSet>
      <dgm:spPr/>
    </dgm:pt>
    <dgm:pt modelId="{50CAB49E-F6EE-4B02-AE26-7EEDDCF14ED8}" type="pres">
      <dgm:prSet presAssocID="{A5FA86A3-890D-4503-A565-D5CFF144D218}" presName="sibTrans" presStyleCnt="0"/>
      <dgm:spPr/>
    </dgm:pt>
    <dgm:pt modelId="{D5E7E27C-5941-4329-AE08-098514054E84}" type="pres">
      <dgm:prSet presAssocID="{80B35BAD-EA01-49F5-85A9-87A91A46E7FA}" presName="compNode" presStyleCnt="0"/>
      <dgm:spPr/>
    </dgm:pt>
    <dgm:pt modelId="{EDBC1F2C-75F2-4EC5-8C4F-4927DAF9430B}" type="pres">
      <dgm:prSet presAssocID="{80B35BAD-EA01-49F5-85A9-87A91A46E7FA}" presName="bgRect" presStyleLbl="bgShp" presStyleIdx="4" presStyleCnt="5"/>
      <dgm:spPr/>
    </dgm:pt>
    <dgm:pt modelId="{46F9D7EA-3116-40F1-9D40-9ABAC0699EE3}" type="pres">
      <dgm:prSet presAssocID="{80B35BAD-EA01-49F5-85A9-87A91A46E7F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DD7B1FA4-1E1C-48D3-86F3-CA588AEAE730}" type="pres">
      <dgm:prSet presAssocID="{80B35BAD-EA01-49F5-85A9-87A91A46E7FA}" presName="spaceRect" presStyleCnt="0"/>
      <dgm:spPr/>
    </dgm:pt>
    <dgm:pt modelId="{480C495E-BEF4-462B-B9CE-1823BE50C8D0}" type="pres">
      <dgm:prSet presAssocID="{80B35BAD-EA01-49F5-85A9-87A91A46E7FA}" presName="parTx" presStyleLbl="revTx" presStyleIdx="4" presStyleCnt="5">
        <dgm:presLayoutVars>
          <dgm:chMax val="0"/>
          <dgm:chPref val="0"/>
        </dgm:presLayoutVars>
      </dgm:prSet>
      <dgm:spPr/>
    </dgm:pt>
  </dgm:ptLst>
  <dgm:cxnLst>
    <dgm:cxn modelId="{61DE9800-D6A6-4478-8889-D0D5AA28F336}" type="presOf" srcId="{F695BD37-620D-4CEF-9E5F-082998F97A9D}" destId="{542F5408-D9A6-45A8-AED1-2241B5FB7D0B}" srcOrd="0" destOrd="0" presId="urn:microsoft.com/office/officeart/2018/2/layout/IconVerticalSolidList"/>
    <dgm:cxn modelId="{4B99F017-D3F6-405D-8E13-85ACE23B711B}" srcId="{4C35BDAF-03D1-4AEE-83A8-B865B2E0654C}" destId="{80B35BAD-EA01-49F5-85A9-87A91A46E7FA}" srcOrd="4" destOrd="0" parTransId="{C124CDEC-D721-49DB-A534-D4A595D9E70B}" sibTransId="{D52E1FC8-0149-485B-8D80-FACAFC858029}"/>
    <dgm:cxn modelId="{BC156148-1959-4C0E-88C0-97725C1DB8C5}" srcId="{4C35BDAF-03D1-4AEE-83A8-B865B2E0654C}" destId="{9B8DE0C6-AC07-4B60-BFF9-3EBC9ABC498F}" srcOrd="2" destOrd="0" parTransId="{5CDF9AF8-C6A8-4FBB-90DE-7CB2623FC739}" sibTransId="{EDCF83F1-B6D0-4140-8C5A-1A035047F556}"/>
    <dgm:cxn modelId="{C1446550-4E56-43F0-8CD0-54C657B49876}" type="presOf" srcId="{9B8DE0C6-AC07-4B60-BFF9-3EBC9ABC498F}" destId="{448A11FE-A9ED-4D8C-B7D2-95C9F7F9FFFE}" srcOrd="0" destOrd="0" presId="urn:microsoft.com/office/officeart/2018/2/layout/IconVerticalSolidList"/>
    <dgm:cxn modelId="{48980851-18E0-445E-8EDD-88C78EFC6315}" type="presOf" srcId="{80B35BAD-EA01-49F5-85A9-87A91A46E7FA}" destId="{480C495E-BEF4-462B-B9CE-1823BE50C8D0}" srcOrd="0" destOrd="0" presId="urn:microsoft.com/office/officeart/2018/2/layout/IconVerticalSolidList"/>
    <dgm:cxn modelId="{731A0CA1-78D9-45A7-A06A-2C39CC798E20}" srcId="{4C35BDAF-03D1-4AEE-83A8-B865B2E0654C}" destId="{F695BD37-620D-4CEF-9E5F-082998F97A9D}" srcOrd="1" destOrd="0" parTransId="{E8FD0034-C930-4D25-A094-1ED3A0A57819}" sibTransId="{E5AD6B6E-E7D5-49DD-A828-3EBCF4474E7A}"/>
    <dgm:cxn modelId="{FE11FAAD-8CED-4652-9656-08B1BB74F29C}" srcId="{4C35BDAF-03D1-4AEE-83A8-B865B2E0654C}" destId="{EC67DFF4-9CDE-4951-8A1D-40CA0A475A11}" srcOrd="0" destOrd="0" parTransId="{9E98DF3A-FFA5-4288-97A9-9AD448304D7D}" sibTransId="{EB8E9BB4-2A00-4ED4-971E-4C14371F8409}"/>
    <dgm:cxn modelId="{F4ED7FBE-47EC-4DF7-AA09-4A984B97B65C}" type="presOf" srcId="{B86781F9-4453-439A-A406-9E4AD8799EBB}" destId="{871F645F-BA7C-4B2B-8100-0C0E7EE230DC}" srcOrd="0" destOrd="0" presId="urn:microsoft.com/office/officeart/2018/2/layout/IconVerticalSolidList"/>
    <dgm:cxn modelId="{E19F82D2-6C06-478F-9EF5-5645CA6C9F20}" srcId="{4C35BDAF-03D1-4AEE-83A8-B865B2E0654C}" destId="{B86781F9-4453-439A-A406-9E4AD8799EBB}" srcOrd="3" destOrd="0" parTransId="{EB19AE05-E5F5-4816-B6CF-C223E1DF6E0C}" sibTransId="{A5FA86A3-890D-4503-A565-D5CFF144D218}"/>
    <dgm:cxn modelId="{FD2AB0DE-5686-4E58-B3CD-70A22446C729}" type="presOf" srcId="{4C35BDAF-03D1-4AEE-83A8-B865B2E0654C}" destId="{539B9736-500E-4631-B318-6287FB1DC19D}" srcOrd="0" destOrd="0" presId="urn:microsoft.com/office/officeart/2018/2/layout/IconVerticalSolidList"/>
    <dgm:cxn modelId="{4EB11DEB-7FF4-4FB3-9627-322EC61F5E3E}" type="presOf" srcId="{EC67DFF4-9CDE-4951-8A1D-40CA0A475A11}" destId="{7D06EC35-D8C5-477E-A389-C081753CCE1E}" srcOrd="0" destOrd="0" presId="urn:microsoft.com/office/officeart/2018/2/layout/IconVerticalSolidList"/>
    <dgm:cxn modelId="{17C82BC7-E8F4-4D31-943D-7C93B8504BF2}" type="presParOf" srcId="{539B9736-500E-4631-B318-6287FB1DC19D}" destId="{BF528B0F-9485-4107-991B-CE1C7DF00188}" srcOrd="0" destOrd="0" presId="urn:microsoft.com/office/officeart/2018/2/layout/IconVerticalSolidList"/>
    <dgm:cxn modelId="{556F2F4F-1411-4CA4-B5D8-DC5675DD462F}" type="presParOf" srcId="{BF528B0F-9485-4107-991B-CE1C7DF00188}" destId="{1F94F720-B04D-422A-9461-32ADE6C64E35}" srcOrd="0" destOrd="0" presId="urn:microsoft.com/office/officeart/2018/2/layout/IconVerticalSolidList"/>
    <dgm:cxn modelId="{56C677A6-F961-4692-A83B-66D9A1B766CC}" type="presParOf" srcId="{BF528B0F-9485-4107-991B-CE1C7DF00188}" destId="{89ACA67F-7B14-4BAF-80BB-5C8B174B168E}" srcOrd="1" destOrd="0" presId="urn:microsoft.com/office/officeart/2018/2/layout/IconVerticalSolidList"/>
    <dgm:cxn modelId="{B42CC543-94DA-475B-92E9-7FF5FE1DAFFE}" type="presParOf" srcId="{BF528B0F-9485-4107-991B-CE1C7DF00188}" destId="{7089F732-E624-4512-8398-97095FFEB426}" srcOrd="2" destOrd="0" presId="urn:microsoft.com/office/officeart/2018/2/layout/IconVerticalSolidList"/>
    <dgm:cxn modelId="{A3A5C9BB-77A0-4E7F-BCAB-DE12B8861711}" type="presParOf" srcId="{BF528B0F-9485-4107-991B-CE1C7DF00188}" destId="{7D06EC35-D8C5-477E-A389-C081753CCE1E}" srcOrd="3" destOrd="0" presId="urn:microsoft.com/office/officeart/2018/2/layout/IconVerticalSolidList"/>
    <dgm:cxn modelId="{379C1464-D77E-4038-AB9B-4A007B689CE1}" type="presParOf" srcId="{539B9736-500E-4631-B318-6287FB1DC19D}" destId="{0895130F-EBED-4BB2-B064-5EDC859CAEBE}" srcOrd="1" destOrd="0" presId="urn:microsoft.com/office/officeart/2018/2/layout/IconVerticalSolidList"/>
    <dgm:cxn modelId="{7186FB5E-A86E-4AA9-8971-D961200706B6}" type="presParOf" srcId="{539B9736-500E-4631-B318-6287FB1DC19D}" destId="{90A830A1-D2EA-46AF-AD23-1B0D26B4B153}" srcOrd="2" destOrd="0" presId="urn:microsoft.com/office/officeart/2018/2/layout/IconVerticalSolidList"/>
    <dgm:cxn modelId="{A0ECB626-2C46-402A-B8D4-20C901CF38F0}" type="presParOf" srcId="{90A830A1-D2EA-46AF-AD23-1B0D26B4B153}" destId="{0C3DEE50-87C8-4C39-A092-AC2576F7E405}" srcOrd="0" destOrd="0" presId="urn:microsoft.com/office/officeart/2018/2/layout/IconVerticalSolidList"/>
    <dgm:cxn modelId="{CCC4A2E6-2B7C-4659-BDB4-3439DBAE936B}" type="presParOf" srcId="{90A830A1-D2EA-46AF-AD23-1B0D26B4B153}" destId="{BA8A6200-C8F6-45E5-A374-C6C788992B79}" srcOrd="1" destOrd="0" presId="urn:microsoft.com/office/officeart/2018/2/layout/IconVerticalSolidList"/>
    <dgm:cxn modelId="{74767387-B0A2-4BA1-89D8-C89D59C4AD9D}" type="presParOf" srcId="{90A830A1-D2EA-46AF-AD23-1B0D26B4B153}" destId="{AD7CC43B-C809-4428-AC80-32584982328F}" srcOrd="2" destOrd="0" presId="urn:microsoft.com/office/officeart/2018/2/layout/IconVerticalSolidList"/>
    <dgm:cxn modelId="{5253EF5B-1A6C-48DB-A14F-42D796EF2810}" type="presParOf" srcId="{90A830A1-D2EA-46AF-AD23-1B0D26B4B153}" destId="{542F5408-D9A6-45A8-AED1-2241B5FB7D0B}" srcOrd="3" destOrd="0" presId="urn:microsoft.com/office/officeart/2018/2/layout/IconVerticalSolidList"/>
    <dgm:cxn modelId="{BF55F675-2A4E-4673-894B-90503C201378}" type="presParOf" srcId="{539B9736-500E-4631-B318-6287FB1DC19D}" destId="{59ADC00B-8296-49E7-BEBF-7F4C7E10ED8B}" srcOrd="3" destOrd="0" presId="urn:microsoft.com/office/officeart/2018/2/layout/IconVerticalSolidList"/>
    <dgm:cxn modelId="{C8CF0744-43DC-45EC-B3C2-2949F37A54D4}" type="presParOf" srcId="{539B9736-500E-4631-B318-6287FB1DC19D}" destId="{BAFC27F8-3753-489D-9C16-AE4FF2D7AC47}" srcOrd="4" destOrd="0" presId="urn:microsoft.com/office/officeart/2018/2/layout/IconVerticalSolidList"/>
    <dgm:cxn modelId="{3657B581-C59E-4066-A90B-72381B53C94F}" type="presParOf" srcId="{BAFC27F8-3753-489D-9C16-AE4FF2D7AC47}" destId="{EDCEB220-FC85-423B-8A8F-64C341015162}" srcOrd="0" destOrd="0" presId="urn:microsoft.com/office/officeart/2018/2/layout/IconVerticalSolidList"/>
    <dgm:cxn modelId="{EA8CA6A8-EE0E-4F88-953F-ABAC7ED2DAF1}" type="presParOf" srcId="{BAFC27F8-3753-489D-9C16-AE4FF2D7AC47}" destId="{B398FC74-330E-4E38-89DF-3A1308D07520}" srcOrd="1" destOrd="0" presId="urn:microsoft.com/office/officeart/2018/2/layout/IconVerticalSolidList"/>
    <dgm:cxn modelId="{2A2AD623-640D-4188-B593-2D1567357951}" type="presParOf" srcId="{BAFC27F8-3753-489D-9C16-AE4FF2D7AC47}" destId="{641BDB93-AD4A-47CB-9B13-081FFB04F116}" srcOrd="2" destOrd="0" presId="urn:microsoft.com/office/officeart/2018/2/layout/IconVerticalSolidList"/>
    <dgm:cxn modelId="{65908D4F-0A6C-4184-B750-79AE927EB94E}" type="presParOf" srcId="{BAFC27F8-3753-489D-9C16-AE4FF2D7AC47}" destId="{448A11FE-A9ED-4D8C-B7D2-95C9F7F9FFFE}" srcOrd="3" destOrd="0" presId="urn:microsoft.com/office/officeart/2018/2/layout/IconVerticalSolidList"/>
    <dgm:cxn modelId="{84DF17E3-56EE-489C-BAC5-1378EC68A110}" type="presParOf" srcId="{539B9736-500E-4631-B318-6287FB1DC19D}" destId="{BC25025B-3AB1-42B4-A632-E31E8E23B845}" srcOrd="5" destOrd="0" presId="urn:microsoft.com/office/officeart/2018/2/layout/IconVerticalSolidList"/>
    <dgm:cxn modelId="{4069EB7D-3E41-4E25-8B12-ECA5A237FA3D}" type="presParOf" srcId="{539B9736-500E-4631-B318-6287FB1DC19D}" destId="{FA5A83CA-51E1-4192-9B86-1C72B3D7D478}" srcOrd="6" destOrd="0" presId="urn:microsoft.com/office/officeart/2018/2/layout/IconVerticalSolidList"/>
    <dgm:cxn modelId="{C7443B95-CC4A-4275-AB79-62C9130CB655}" type="presParOf" srcId="{FA5A83CA-51E1-4192-9B86-1C72B3D7D478}" destId="{4B841837-26A9-40B7-8B0F-0FCFB50A3ACA}" srcOrd="0" destOrd="0" presId="urn:microsoft.com/office/officeart/2018/2/layout/IconVerticalSolidList"/>
    <dgm:cxn modelId="{47A8691F-208D-4F45-BA42-8FB3D48B7931}" type="presParOf" srcId="{FA5A83CA-51E1-4192-9B86-1C72B3D7D478}" destId="{EB0778C7-36ED-43E6-9D1A-D19032C86057}" srcOrd="1" destOrd="0" presId="urn:microsoft.com/office/officeart/2018/2/layout/IconVerticalSolidList"/>
    <dgm:cxn modelId="{A44EFF86-DA32-4A4D-9B48-CF5F21EDE512}" type="presParOf" srcId="{FA5A83CA-51E1-4192-9B86-1C72B3D7D478}" destId="{837618CC-BB02-439D-A0B6-29A0BD5BA264}" srcOrd="2" destOrd="0" presId="urn:microsoft.com/office/officeart/2018/2/layout/IconVerticalSolidList"/>
    <dgm:cxn modelId="{A28A4DAC-1E7C-4D44-B94C-A21594AD6E1E}" type="presParOf" srcId="{FA5A83CA-51E1-4192-9B86-1C72B3D7D478}" destId="{871F645F-BA7C-4B2B-8100-0C0E7EE230DC}" srcOrd="3" destOrd="0" presId="urn:microsoft.com/office/officeart/2018/2/layout/IconVerticalSolidList"/>
    <dgm:cxn modelId="{9001D4C5-265D-42BE-B541-A640496AAEED}" type="presParOf" srcId="{539B9736-500E-4631-B318-6287FB1DC19D}" destId="{50CAB49E-F6EE-4B02-AE26-7EEDDCF14ED8}" srcOrd="7" destOrd="0" presId="urn:microsoft.com/office/officeart/2018/2/layout/IconVerticalSolidList"/>
    <dgm:cxn modelId="{79475158-A569-4E24-89A0-01CF31752968}" type="presParOf" srcId="{539B9736-500E-4631-B318-6287FB1DC19D}" destId="{D5E7E27C-5941-4329-AE08-098514054E84}" srcOrd="8" destOrd="0" presId="urn:microsoft.com/office/officeart/2018/2/layout/IconVerticalSolidList"/>
    <dgm:cxn modelId="{663C4C2F-8E34-409D-911B-52CE194B1CD1}" type="presParOf" srcId="{D5E7E27C-5941-4329-AE08-098514054E84}" destId="{EDBC1F2C-75F2-4EC5-8C4F-4927DAF9430B}" srcOrd="0" destOrd="0" presId="urn:microsoft.com/office/officeart/2018/2/layout/IconVerticalSolidList"/>
    <dgm:cxn modelId="{657612D6-90AC-473D-A045-499B0B75E065}" type="presParOf" srcId="{D5E7E27C-5941-4329-AE08-098514054E84}" destId="{46F9D7EA-3116-40F1-9D40-9ABAC0699EE3}" srcOrd="1" destOrd="0" presId="urn:microsoft.com/office/officeart/2018/2/layout/IconVerticalSolidList"/>
    <dgm:cxn modelId="{A6D4EFCA-7FF8-475E-A6EE-26F72CEB1AA7}" type="presParOf" srcId="{D5E7E27C-5941-4329-AE08-098514054E84}" destId="{DD7B1FA4-1E1C-48D3-86F3-CA588AEAE730}" srcOrd="2" destOrd="0" presId="urn:microsoft.com/office/officeart/2018/2/layout/IconVerticalSolidList"/>
    <dgm:cxn modelId="{F38D4FCB-C8C2-4894-AB46-0E80A371E81A}" type="presParOf" srcId="{D5E7E27C-5941-4329-AE08-098514054E84}" destId="{480C495E-BEF4-462B-B9CE-1823BE50C8D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E33238-A656-4A75-B847-BFED11FD7149}">
      <dsp:nvSpPr>
        <dsp:cNvPr id="0" name=""/>
        <dsp:cNvSpPr/>
      </dsp:nvSpPr>
      <dsp:spPr>
        <a:xfrm>
          <a:off x="0" y="955306"/>
          <a:ext cx="6301601" cy="17636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4C55C5-8A90-400F-AF29-4D89E03A520E}">
      <dsp:nvSpPr>
        <dsp:cNvPr id="0" name=""/>
        <dsp:cNvSpPr/>
      </dsp:nvSpPr>
      <dsp:spPr>
        <a:xfrm>
          <a:off x="533501" y="1352126"/>
          <a:ext cx="970003" cy="9700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3AE25E-4824-4801-BE93-CBACDAD531A9}">
      <dsp:nvSpPr>
        <dsp:cNvPr id="0" name=""/>
        <dsp:cNvSpPr/>
      </dsp:nvSpPr>
      <dsp:spPr>
        <a:xfrm>
          <a:off x="2037007" y="955306"/>
          <a:ext cx="4264593" cy="1763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52" tIns="186652" rIns="186652" bIns="186652" numCol="1" spcCol="1270" anchor="ctr" anchorCtr="0">
          <a:noAutofit/>
        </a:bodyPr>
        <a:lstStyle/>
        <a:p>
          <a:pPr marL="0" lvl="0" indent="0" algn="l" defTabSz="755650">
            <a:lnSpc>
              <a:spcPct val="100000"/>
            </a:lnSpc>
            <a:spcBef>
              <a:spcPct val="0"/>
            </a:spcBef>
            <a:spcAft>
              <a:spcPct val="35000"/>
            </a:spcAft>
            <a:buNone/>
          </a:pPr>
          <a:r>
            <a:rPr lang="en-US" sz="1700" kern="1200">
              <a:latin typeface="Aptos Display" panose="02110004020202020204"/>
            </a:rPr>
            <a:t>The project focuses on accurately estimating costs and pinpointing factors for success.</a:t>
          </a:r>
        </a:p>
      </dsp:txBody>
      <dsp:txXfrm>
        <a:off x="2037007" y="955306"/>
        <a:ext cx="4264593" cy="1763642"/>
      </dsp:txXfrm>
    </dsp:sp>
    <dsp:sp modelId="{274AB047-9157-4260-BB57-5D4C37D7D9EE}">
      <dsp:nvSpPr>
        <dsp:cNvPr id="0" name=""/>
        <dsp:cNvSpPr/>
      </dsp:nvSpPr>
      <dsp:spPr>
        <a:xfrm>
          <a:off x="0" y="3159859"/>
          <a:ext cx="6301601" cy="17636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67A0B9-E3BC-4235-9298-FC42C811B095}">
      <dsp:nvSpPr>
        <dsp:cNvPr id="0" name=""/>
        <dsp:cNvSpPr/>
      </dsp:nvSpPr>
      <dsp:spPr>
        <a:xfrm>
          <a:off x="533501" y="3556679"/>
          <a:ext cx="970003" cy="9700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749F98-3BCA-4B66-B902-052CC07DE114}">
      <dsp:nvSpPr>
        <dsp:cNvPr id="0" name=""/>
        <dsp:cNvSpPr/>
      </dsp:nvSpPr>
      <dsp:spPr>
        <a:xfrm>
          <a:off x="2037007" y="3159859"/>
          <a:ext cx="4264593" cy="1763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52" tIns="186652" rIns="186652" bIns="186652" numCol="1" spcCol="1270" anchor="ctr" anchorCtr="0">
          <a:noAutofit/>
        </a:bodyPr>
        <a:lstStyle/>
        <a:p>
          <a:pPr marL="0" lvl="0" indent="0" algn="l" defTabSz="755650">
            <a:lnSpc>
              <a:spcPct val="100000"/>
            </a:lnSpc>
            <a:spcBef>
              <a:spcPct val="0"/>
            </a:spcBef>
            <a:spcAft>
              <a:spcPct val="35000"/>
            </a:spcAft>
            <a:buNone/>
          </a:pPr>
          <a:r>
            <a:rPr lang="en-US" sz="1700" kern="1200">
              <a:latin typeface="Aptos Display" panose="02110004020202020204"/>
            </a:rPr>
            <a:t>The project aims to improve management strategies by analyzing past data, using predictive models, and identifying key success factors for reliable cost estimates and insights.</a:t>
          </a:r>
          <a:endParaRPr lang="en-US" sz="1700" kern="1200"/>
        </a:p>
      </dsp:txBody>
      <dsp:txXfrm>
        <a:off x="2037007" y="3159859"/>
        <a:ext cx="4264593" cy="176364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3DF9E4-957C-4E68-B703-B1E0E317CA08}">
      <dsp:nvSpPr>
        <dsp:cNvPr id="0" name=""/>
        <dsp:cNvSpPr/>
      </dsp:nvSpPr>
      <dsp:spPr>
        <a:xfrm>
          <a:off x="0" y="4592"/>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7B4D3F-F7EB-4CCB-AB56-1B6E250A4A44}">
      <dsp:nvSpPr>
        <dsp:cNvPr id="0" name=""/>
        <dsp:cNvSpPr/>
      </dsp:nvSpPr>
      <dsp:spPr>
        <a:xfrm>
          <a:off x="295926" y="224703"/>
          <a:ext cx="538048" cy="538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463B04-F79F-43EE-8CB5-FF70FAB4AAA2}">
      <dsp:nvSpPr>
        <dsp:cNvPr id="0" name=""/>
        <dsp:cNvSpPr/>
      </dsp:nvSpPr>
      <dsp:spPr>
        <a:xfrm>
          <a:off x="1129902" y="4592"/>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711200">
            <a:lnSpc>
              <a:spcPct val="100000"/>
            </a:lnSpc>
            <a:spcBef>
              <a:spcPct val="0"/>
            </a:spcBef>
            <a:spcAft>
              <a:spcPct val="35000"/>
            </a:spcAft>
            <a:buNone/>
          </a:pPr>
          <a:r>
            <a:rPr lang="en-US" sz="1600" kern="1200">
              <a:solidFill>
                <a:srgbClr val="444444"/>
              </a:solidFill>
              <a:latin typeface="Aptos Display"/>
              <a:ea typeface="Calibri"/>
              <a:cs typeface="Calibri"/>
            </a:rPr>
            <a:t>Title – A machine learning study to improve the reliability of project cost estimates [1]</a:t>
          </a:r>
        </a:p>
      </dsp:txBody>
      <dsp:txXfrm>
        <a:off x="1129902" y="4592"/>
        <a:ext cx="5171698" cy="978270"/>
      </dsp:txXfrm>
    </dsp:sp>
    <dsp:sp modelId="{09387634-F693-462D-AF4B-E231AD1BFFD8}">
      <dsp:nvSpPr>
        <dsp:cNvPr id="0" name=""/>
        <dsp:cNvSpPr/>
      </dsp:nvSpPr>
      <dsp:spPr>
        <a:xfrm>
          <a:off x="0" y="1227431"/>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422F55-0120-4654-840C-5DDA0B6A490B}">
      <dsp:nvSpPr>
        <dsp:cNvPr id="0" name=""/>
        <dsp:cNvSpPr/>
      </dsp:nvSpPr>
      <dsp:spPr>
        <a:xfrm>
          <a:off x="295926" y="1447541"/>
          <a:ext cx="538048" cy="538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C82A4E-B8D0-4A45-AD3A-913437EC426A}">
      <dsp:nvSpPr>
        <dsp:cNvPr id="0" name=""/>
        <dsp:cNvSpPr/>
      </dsp:nvSpPr>
      <dsp:spPr>
        <a:xfrm>
          <a:off x="1129902" y="1227431"/>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711200">
            <a:lnSpc>
              <a:spcPct val="100000"/>
            </a:lnSpc>
            <a:spcBef>
              <a:spcPct val="0"/>
            </a:spcBef>
            <a:spcAft>
              <a:spcPct val="35000"/>
            </a:spcAft>
            <a:buNone/>
          </a:pPr>
          <a:r>
            <a:rPr lang="en-US" sz="1600" kern="1200">
              <a:solidFill>
                <a:srgbClr val="444444"/>
              </a:solidFill>
              <a:latin typeface="Aptos Display"/>
              <a:ea typeface="Calibri"/>
              <a:cs typeface="Calibri"/>
            </a:rPr>
            <a:t>Focus on EV, AC, BAC to predict EAC</a:t>
          </a:r>
        </a:p>
      </dsp:txBody>
      <dsp:txXfrm>
        <a:off x="1129902" y="1227431"/>
        <a:ext cx="5171698" cy="978270"/>
      </dsp:txXfrm>
    </dsp:sp>
    <dsp:sp modelId="{DA5DA5F6-3B95-462E-849F-957523557A21}">
      <dsp:nvSpPr>
        <dsp:cNvPr id="0" name=""/>
        <dsp:cNvSpPr/>
      </dsp:nvSpPr>
      <dsp:spPr>
        <a:xfrm>
          <a:off x="0" y="2450269"/>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9959CC-AE6B-4CF7-A98D-BB988FD5B704}">
      <dsp:nvSpPr>
        <dsp:cNvPr id="0" name=""/>
        <dsp:cNvSpPr/>
      </dsp:nvSpPr>
      <dsp:spPr>
        <a:xfrm>
          <a:off x="295926" y="2670380"/>
          <a:ext cx="538048" cy="5380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7770C3-0F07-4EB1-BB4C-49557D20E103}">
      <dsp:nvSpPr>
        <dsp:cNvPr id="0" name=""/>
        <dsp:cNvSpPr/>
      </dsp:nvSpPr>
      <dsp:spPr>
        <a:xfrm>
          <a:off x="1129902" y="2450269"/>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711200">
            <a:lnSpc>
              <a:spcPct val="100000"/>
            </a:lnSpc>
            <a:spcBef>
              <a:spcPct val="0"/>
            </a:spcBef>
            <a:spcAft>
              <a:spcPct val="35000"/>
            </a:spcAft>
            <a:buNone/>
          </a:pPr>
          <a:r>
            <a:rPr lang="en-US" sz="1600" kern="1200">
              <a:solidFill>
                <a:srgbClr val="444444"/>
              </a:solidFill>
              <a:latin typeface="Aptos Display"/>
              <a:ea typeface="Calibri"/>
              <a:cs typeface="Calibri"/>
            </a:rPr>
            <a:t>Feature introduction of Tracking period (Binning the values of project completion percentage)</a:t>
          </a:r>
        </a:p>
      </dsp:txBody>
      <dsp:txXfrm>
        <a:off x="1129902" y="2450269"/>
        <a:ext cx="5171698" cy="978270"/>
      </dsp:txXfrm>
    </dsp:sp>
    <dsp:sp modelId="{9BC413E7-1DE1-44BF-A50B-A8DA3A326D2E}">
      <dsp:nvSpPr>
        <dsp:cNvPr id="0" name=""/>
        <dsp:cNvSpPr/>
      </dsp:nvSpPr>
      <dsp:spPr>
        <a:xfrm>
          <a:off x="0" y="3673107"/>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78F3F6-8AC4-4863-B222-7B8B510058A1}">
      <dsp:nvSpPr>
        <dsp:cNvPr id="0" name=""/>
        <dsp:cNvSpPr/>
      </dsp:nvSpPr>
      <dsp:spPr>
        <a:xfrm>
          <a:off x="295926" y="3893218"/>
          <a:ext cx="538048" cy="538048"/>
        </a:xfrm>
        <a:prstGeom prst="rect">
          <a:avLst/>
        </a:prstGeom>
        <a:solidFill>
          <a:schemeClr val="accent5">
            <a:hueOff val="0"/>
            <a:satOff val="0"/>
            <a:lumOff val="0"/>
            <a:alphaOff val="0"/>
          </a:schemeClr>
        </a:solid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785450-4901-4B6A-8B6E-A4D040C06AB4}">
      <dsp:nvSpPr>
        <dsp:cNvPr id="0" name=""/>
        <dsp:cNvSpPr/>
      </dsp:nvSpPr>
      <dsp:spPr>
        <a:xfrm>
          <a:off x="1129902" y="3673107"/>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711200">
            <a:lnSpc>
              <a:spcPct val="100000"/>
            </a:lnSpc>
            <a:spcBef>
              <a:spcPct val="0"/>
            </a:spcBef>
            <a:spcAft>
              <a:spcPct val="35000"/>
            </a:spcAft>
            <a:buNone/>
          </a:pPr>
          <a:r>
            <a:rPr lang="en-US" sz="1600" kern="1200">
              <a:solidFill>
                <a:srgbClr val="444444"/>
              </a:solidFill>
              <a:latin typeface="Aptos Display"/>
              <a:ea typeface="Calibri"/>
              <a:cs typeface="Calibri"/>
            </a:rPr>
            <a:t>1-30% - Initial Stage, 31-70% - Middle Stage, 71-95% - Late Stage</a:t>
          </a:r>
        </a:p>
      </dsp:txBody>
      <dsp:txXfrm>
        <a:off x="1129902" y="3673107"/>
        <a:ext cx="5171698" cy="978270"/>
      </dsp:txXfrm>
    </dsp:sp>
    <dsp:sp modelId="{6E9C1746-6FF4-4AAC-8AB4-10735876EC48}">
      <dsp:nvSpPr>
        <dsp:cNvPr id="0" name=""/>
        <dsp:cNvSpPr/>
      </dsp:nvSpPr>
      <dsp:spPr>
        <a:xfrm>
          <a:off x="0" y="4895945"/>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50A516-0107-4481-9974-DF03FFCB806E}">
      <dsp:nvSpPr>
        <dsp:cNvPr id="0" name=""/>
        <dsp:cNvSpPr/>
      </dsp:nvSpPr>
      <dsp:spPr>
        <a:xfrm>
          <a:off x="295926" y="5116056"/>
          <a:ext cx="538048" cy="5380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3F95B9-D1DD-4C2B-B406-8DE89844F226}">
      <dsp:nvSpPr>
        <dsp:cNvPr id="0" name=""/>
        <dsp:cNvSpPr/>
      </dsp:nvSpPr>
      <dsp:spPr>
        <a:xfrm>
          <a:off x="1129902" y="4895945"/>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711200">
            <a:lnSpc>
              <a:spcPct val="100000"/>
            </a:lnSpc>
            <a:spcBef>
              <a:spcPct val="0"/>
            </a:spcBef>
            <a:spcAft>
              <a:spcPct val="35000"/>
            </a:spcAft>
            <a:buNone/>
          </a:pPr>
          <a:r>
            <a:rPr lang="en-US" sz="1600" kern="1200">
              <a:solidFill>
                <a:srgbClr val="444444"/>
              </a:solidFill>
              <a:latin typeface="Aptos Display"/>
              <a:ea typeface="Calibri"/>
              <a:cs typeface="Calibri"/>
            </a:rPr>
            <a:t>XG Boost Model results were better as it can effectively handle input features of various datatypes and we can control parameters of models to produce accurate results.</a:t>
          </a:r>
        </a:p>
      </dsp:txBody>
      <dsp:txXfrm>
        <a:off x="1129902" y="4895945"/>
        <a:ext cx="5171698" cy="97827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3DF9E4-957C-4E68-B703-B1E0E317CA08}">
      <dsp:nvSpPr>
        <dsp:cNvPr id="0" name=""/>
        <dsp:cNvSpPr/>
      </dsp:nvSpPr>
      <dsp:spPr>
        <a:xfrm>
          <a:off x="0" y="4592"/>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7B4D3F-F7EB-4CCB-AB56-1B6E250A4A44}">
      <dsp:nvSpPr>
        <dsp:cNvPr id="0" name=""/>
        <dsp:cNvSpPr/>
      </dsp:nvSpPr>
      <dsp:spPr>
        <a:xfrm>
          <a:off x="295926" y="224703"/>
          <a:ext cx="538048" cy="538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463B04-F79F-43EE-8CB5-FF70FAB4AAA2}">
      <dsp:nvSpPr>
        <dsp:cNvPr id="0" name=""/>
        <dsp:cNvSpPr/>
      </dsp:nvSpPr>
      <dsp:spPr>
        <a:xfrm>
          <a:off x="1129902" y="4592"/>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711200">
            <a:lnSpc>
              <a:spcPct val="100000"/>
            </a:lnSpc>
            <a:spcBef>
              <a:spcPct val="0"/>
            </a:spcBef>
            <a:spcAft>
              <a:spcPct val="35000"/>
            </a:spcAft>
            <a:buNone/>
          </a:pPr>
          <a:r>
            <a:rPr lang="en-US" sz="1600" kern="1200"/>
            <a:t>Title - A construction cost estimation framework using DNN and validation unit. [2]</a:t>
          </a:r>
        </a:p>
      </dsp:txBody>
      <dsp:txXfrm>
        <a:off x="1129902" y="4592"/>
        <a:ext cx="5171698" cy="978270"/>
      </dsp:txXfrm>
    </dsp:sp>
    <dsp:sp modelId="{09387634-F693-462D-AF4B-E231AD1BFFD8}">
      <dsp:nvSpPr>
        <dsp:cNvPr id="0" name=""/>
        <dsp:cNvSpPr/>
      </dsp:nvSpPr>
      <dsp:spPr>
        <a:xfrm>
          <a:off x="0" y="1227431"/>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422F55-0120-4654-840C-5DDA0B6A490B}">
      <dsp:nvSpPr>
        <dsp:cNvPr id="0" name=""/>
        <dsp:cNvSpPr/>
      </dsp:nvSpPr>
      <dsp:spPr>
        <a:xfrm>
          <a:off x="295926" y="1447541"/>
          <a:ext cx="538048" cy="538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C82A4E-B8D0-4A45-AD3A-913437EC426A}">
      <dsp:nvSpPr>
        <dsp:cNvPr id="0" name=""/>
        <dsp:cNvSpPr/>
      </dsp:nvSpPr>
      <dsp:spPr>
        <a:xfrm>
          <a:off x="1129902" y="1227431"/>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711200">
            <a:lnSpc>
              <a:spcPct val="100000"/>
            </a:lnSpc>
            <a:spcBef>
              <a:spcPct val="0"/>
            </a:spcBef>
            <a:spcAft>
              <a:spcPct val="35000"/>
            </a:spcAft>
            <a:buNone/>
          </a:pPr>
          <a:r>
            <a:rPr lang="en-US" sz="1600" kern="1200"/>
            <a:t>A model which uses Deep Neural Network introduced a variable related to risk</a:t>
          </a:r>
        </a:p>
      </dsp:txBody>
      <dsp:txXfrm>
        <a:off x="1129902" y="1227431"/>
        <a:ext cx="5171698" cy="978270"/>
      </dsp:txXfrm>
    </dsp:sp>
    <dsp:sp modelId="{DA5DA5F6-3B95-462E-849F-957523557A21}">
      <dsp:nvSpPr>
        <dsp:cNvPr id="0" name=""/>
        <dsp:cNvSpPr/>
      </dsp:nvSpPr>
      <dsp:spPr>
        <a:xfrm>
          <a:off x="0" y="2450269"/>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9959CC-AE6B-4CF7-A98D-BB988FD5B704}">
      <dsp:nvSpPr>
        <dsp:cNvPr id="0" name=""/>
        <dsp:cNvSpPr/>
      </dsp:nvSpPr>
      <dsp:spPr>
        <a:xfrm>
          <a:off x="295926" y="2670380"/>
          <a:ext cx="538048" cy="5380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7770C3-0F07-4EB1-BB4C-49557D20E103}">
      <dsp:nvSpPr>
        <dsp:cNvPr id="0" name=""/>
        <dsp:cNvSpPr/>
      </dsp:nvSpPr>
      <dsp:spPr>
        <a:xfrm>
          <a:off x="1129902" y="2450269"/>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711200">
            <a:lnSpc>
              <a:spcPct val="100000"/>
            </a:lnSpc>
            <a:spcBef>
              <a:spcPct val="0"/>
            </a:spcBef>
            <a:spcAft>
              <a:spcPct val="35000"/>
            </a:spcAft>
            <a:buNone/>
          </a:pPr>
          <a:r>
            <a:rPr lang="en-US" sz="1600" kern="1200"/>
            <a:t>As an introductory feature, some qualitative risk variables such as (probability*severity) score for each sub-project can be introduced.</a:t>
          </a:r>
        </a:p>
      </dsp:txBody>
      <dsp:txXfrm>
        <a:off x="1129902" y="2450269"/>
        <a:ext cx="5171698" cy="978270"/>
      </dsp:txXfrm>
    </dsp:sp>
    <dsp:sp modelId="{6E9C1746-6FF4-4AAC-8AB4-10735876EC48}">
      <dsp:nvSpPr>
        <dsp:cNvPr id="0" name=""/>
        <dsp:cNvSpPr/>
      </dsp:nvSpPr>
      <dsp:spPr>
        <a:xfrm>
          <a:off x="0" y="3673107"/>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50A516-0107-4481-9974-DF03FFCB806E}">
      <dsp:nvSpPr>
        <dsp:cNvPr id="0" name=""/>
        <dsp:cNvSpPr/>
      </dsp:nvSpPr>
      <dsp:spPr>
        <a:xfrm>
          <a:off x="295926" y="3893218"/>
          <a:ext cx="538048" cy="5380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3F95B9-D1DD-4C2B-B406-8DE89844F226}">
      <dsp:nvSpPr>
        <dsp:cNvPr id="0" name=""/>
        <dsp:cNvSpPr/>
      </dsp:nvSpPr>
      <dsp:spPr>
        <a:xfrm>
          <a:off x="1129902" y="3673107"/>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711200">
            <a:lnSpc>
              <a:spcPct val="100000"/>
            </a:lnSpc>
            <a:spcBef>
              <a:spcPct val="0"/>
            </a:spcBef>
            <a:spcAft>
              <a:spcPct val="35000"/>
            </a:spcAft>
            <a:buNone/>
          </a:pPr>
          <a:r>
            <a:rPr lang="en-US" sz="1600" kern="1200"/>
            <a:t>Moreover, number of change requests applied/approved can be introduced as well which can help model understand impact of these factors on project success.</a:t>
          </a:r>
        </a:p>
      </dsp:txBody>
      <dsp:txXfrm>
        <a:off x="1129902" y="3673107"/>
        <a:ext cx="5171698" cy="978270"/>
      </dsp:txXfrm>
    </dsp:sp>
    <dsp:sp modelId="{F5F236E0-1F29-470D-9C69-5C267C777847}">
      <dsp:nvSpPr>
        <dsp:cNvPr id="0" name=""/>
        <dsp:cNvSpPr/>
      </dsp:nvSpPr>
      <dsp:spPr>
        <a:xfrm>
          <a:off x="0" y="4895945"/>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EFC806-A89C-4BD7-8B3C-31468204D653}">
      <dsp:nvSpPr>
        <dsp:cNvPr id="0" name=""/>
        <dsp:cNvSpPr/>
      </dsp:nvSpPr>
      <dsp:spPr>
        <a:xfrm>
          <a:off x="295926" y="5116056"/>
          <a:ext cx="538048" cy="5380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46B1D2-AA7D-4AE9-A10D-67518DC954A8}">
      <dsp:nvSpPr>
        <dsp:cNvPr id="0" name=""/>
        <dsp:cNvSpPr/>
      </dsp:nvSpPr>
      <dsp:spPr>
        <a:xfrm>
          <a:off x="1129902" y="4895945"/>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711200">
            <a:lnSpc>
              <a:spcPct val="100000"/>
            </a:lnSpc>
            <a:spcBef>
              <a:spcPct val="0"/>
            </a:spcBef>
            <a:spcAft>
              <a:spcPct val="35000"/>
            </a:spcAft>
            <a:buNone/>
          </a:pPr>
          <a:r>
            <a:rPr lang="en-IN" sz="1600" kern="1200"/>
            <a:t>Variable related to number of risks triggered during project phase.</a:t>
          </a:r>
          <a:endParaRPr lang="en-US" sz="1600" kern="1200"/>
        </a:p>
      </dsp:txBody>
      <dsp:txXfrm>
        <a:off x="1129902" y="4895945"/>
        <a:ext cx="5171698" cy="97827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1A5890-8FB8-4ECE-816B-57481BA16844}">
      <dsp:nvSpPr>
        <dsp:cNvPr id="0" name=""/>
        <dsp:cNvSpPr/>
      </dsp:nvSpPr>
      <dsp:spPr>
        <a:xfrm>
          <a:off x="0" y="1901"/>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A6CCDD-4B8D-4573-87CD-F6BC7FDE93CA}">
      <dsp:nvSpPr>
        <dsp:cNvPr id="0" name=""/>
        <dsp:cNvSpPr/>
      </dsp:nvSpPr>
      <dsp:spPr>
        <a:xfrm>
          <a:off x="245129" y="184229"/>
          <a:ext cx="445690" cy="4456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27A937-49F6-4C69-9578-C123B0BDF9DD}">
      <dsp:nvSpPr>
        <dsp:cNvPr id="0" name=""/>
        <dsp:cNvSpPr/>
      </dsp:nvSpPr>
      <dsp:spPr>
        <a:xfrm>
          <a:off x="935949" y="1901"/>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755650">
            <a:lnSpc>
              <a:spcPct val="100000"/>
            </a:lnSpc>
            <a:spcBef>
              <a:spcPct val="0"/>
            </a:spcBef>
            <a:spcAft>
              <a:spcPct val="35000"/>
            </a:spcAft>
            <a:buNone/>
          </a:pPr>
          <a:r>
            <a:rPr lang="en-US" sz="1700" kern="1200">
              <a:solidFill>
                <a:schemeClr val="tx1"/>
              </a:solidFill>
              <a:latin typeface="Aptos Display"/>
              <a:cs typeface="Arial"/>
            </a:rPr>
            <a:t> </a:t>
          </a:r>
          <a:r>
            <a:rPr lang="en-US" sz="1700" kern="1200">
              <a:solidFill>
                <a:srgbClr val="000000"/>
              </a:solidFill>
              <a:latin typeface="Aptos Display"/>
              <a:ea typeface="Calibri"/>
              <a:cs typeface="Calibri"/>
            </a:rPr>
            <a:t>Title: Application of Machine Learning to Limited Dataset: Prediction of Project Success [3]</a:t>
          </a:r>
        </a:p>
      </dsp:txBody>
      <dsp:txXfrm>
        <a:off x="935949" y="1901"/>
        <a:ext cx="5365651" cy="810345"/>
      </dsp:txXfrm>
    </dsp:sp>
    <dsp:sp modelId="{5F50EC04-8E50-4807-B417-C5C5AC74D090}">
      <dsp:nvSpPr>
        <dsp:cNvPr id="0" name=""/>
        <dsp:cNvSpPr/>
      </dsp:nvSpPr>
      <dsp:spPr>
        <a:xfrm>
          <a:off x="0" y="1014833"/>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B97AA2-276C-4074-BEEF-92A83D30C9B0}">
      <dsp:nvSpPr>
        <dsp:cNvPr id="0" name=""/>
        <dsp:cNvSpPr/>
      </dsp:nvSpPr>
      <dsp:spPr>
        <a:xfrm>
          <a:off x="245129" y="1197161"/>
          <a:ext cx="445690" cy="445690"/>
        </a:xfrm>
        <a:prstGeom prst="rect">
          <a:avLst/>
        </a:prstGeom>
        <a:solidFill>
          <a:schemeClr val="accent3">
            <a:hueOff val="0"/>
            <a:satOff val="0"/>
            <a:lumOff val="0"/>
            <a:alphaOff val="0"/>
          </a:schemeClr>
        </a:solid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1AF574-00FF-4B82-8BEE-4453545DBCB3}">
      <dsp:nvSpPr>
        <dsp:cNvPr id="0" name=""/>
        <dsp:cNvSpPr/>
      </dsp:nvSpPr>
      <dsp:spPr>
        <a:xfrm>
          <a:off x="935949" y="1014833"/>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755650">
            <a:lnSpc>
              <a:spcPct val="100000"/>
            </a:lnSpc>
            <a:spcBef>
              <a:spcPct val="0"/>
            </a:spcBef>
            <a:spcAft>
              <a:spcPct val="35000"/>
            </a:spcAft>
            <a:buNone/>
          </a:pPr>
          <a:r>
            <a:rPr lang="en-US" sz="1700" kern="1200">
              <a:solidFill>
                <a:schemeClr val="tx1"/>
              </a:solidFill>
              <a:latin typeface="Aptos Display"/>
              <a:cs typeface="Arial"/>
            </a:rPr>
            <a:t>Variable measuring adequateness of processes required in the project/sub-project (Introductory variable - Yes/No)</a:t>
          </a:r>
          <a:endParaRPr lang="en-US" sz="1700" kern="1200">
            <a:latin typeface="Aptos Display"/>
          </a:endParaRPr>
        </a:p>
      </dsp:txBody>
      <dsp:txXfrm>
        <a:off x="935949" y="1014833"/>
        <a:ext cx="5365651" cy="810345"/>
      </dsp:txXfrm>
    </dsp:sp>
    <dsp:sp modelId="{AC108570-5457-44ED-AAFA-0579727AC7A2}">
      <dsp:nvSpPr>
        <dsp:cNvPr id="0" name=""/>
        <dsp:cNvSpPr/>
      </dsp:nvSpPr>
      <dsp:spPr>
        <a:xfrm>
          <a:off x="0" y="2027765"/>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181BD6-7616-4545-9C9F-A9976C2BEEC7}">
      <dsp:nvSpPr>
        <dsp:cNvPr id="0" name=""/>
        <dsp:cNvSpPr/>
      </dsp:nvSpPr>
      <dsp:spPr>
        <a:xfrm>
          <a:off x="245129" y="2210093"/>
          <a:ext cx="445690" cy="445690"/>
        </a:xfrm>
        <a:prstGeom prst="rect">
          <a:avLst/>
        </a:prstGeom>
        <a:solidFill>
          <a:schemeClr val="accent4">
            <a:hueOff val="0"/>
            <a:satOff val="0"/>
            <a:lumOff val="0"/>
            <a:alphaOff val="0"/>
          </a:schemeClr>
        </a:solid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80A99C-CA8A-428C-904A-457791FC7FAE}">
      <dsp:nvSpPr>
        <dsp:cNvPr id="0" name=""/>
        <dsp:cNvSpPr/>
      </dsp:nvSpPr>
      <dsp:spPr>
        <a:xfrm>
          <a:off x="935949" y="2027765"/>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755650">
            <a:lnSpc>
              <a:spcPct val="100000"/>
            </a:lnSpc>
            <a:spcBef>
              <a:spcPct val="0"/>
            </a:spcBef>
            <a:spcAft>
              <a:spcPct val="35000"/>
            </a:spcAft>
            <a:buNone/>
          </a:pPr>
          <a:r>
            <a:rPr lang="en-US" sz="1700" kern="1200">
              <a:solidFill>
                <a:schemeClr val="tx1"/>
              </a:solidFill>
              <a:latin typeface="Aptos Display"/>
              <a:cs typeface="Arial"/>
            </a:rPr>
            <a:t> Feature related to adequate training of the project team including managers</a:t>
          </a:r>
        </a:p>
      </dsp:txBody>
      <dsp:txXfrm>
        <a:off x="935949" y="2027765"/>
        <a:ext cx="5365651" cy="810345"/>
      </dsp:txXfrm>
    </dsp:sp>
    <dsp:sp modelId="{80520F06-C4CE-4566-8CB7-E87EA7BED107}">
      <dsp:nvSpPr>
        <dsp:cNvPr id="0" name=""/>
        <dsp:cNvSpPr/>
      </dsp:nvSpPr>
      <dsp:spPr>
        <a:xfrm>
          <a:off x="0" y="3040697"/>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15CB3C-5164-4BE3-9B8B-FCD4190327DC}">
      <dsp:nvSpPr>
        <dsp:cNvPr id="0" name=""/>
        <dsp:cNvSpPr/>
      </dsp:nvSpPr>
      <dsp:spPr>
        <a:xfrm>
          <a:off x="245129" y="3223025"/>
          <a:ext cx="445690" cy="4456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A5D61A-1275-4C3D-8E50-F23912315C24}">
      <dsp:nvSpPr>
        <dsp:cNvPr id="0" name=""/>
        <dsp:cNvSpPr/>
      </dsp:nvSpPr>
      <dsp:spPr>
        <a:xfrm>
          <a:off x="935949" y="3040697"/>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755650">
            <a:lnSpc>
              <a:spcPct val="100000"/>
            </a:lnSpc>
            <a:spcBef>
              <a:spcPct val="0"/>
            </a:spcBef>
            <a:spcAft>
              <a:spcPct val="35000"/>
            </a:spcAft>
            <a:buNone/>
          </a:pPr>
          <a:r>
            <a:rPr lang="en-US" sz="1700" kern="1200">
              <a:solidFill>
                <a:schemeClr val="tx1"/>
              </a:solidFill>
              <a:latin typeface="Aptos Display"/>
              <a:cs typeface="Arial"/>
            </a:rPr>
            <a:t>Feature related to frequency of communication of objectives and goals to team members</a:t>
          </a:r>
        </a:p>
      </dsp:txBody>
      <dsp:txXfrm>
        <a:off x="935949" y="3040697"/>
        <a:ext cx="5365651" cy="810345"/>
      </dsp:txXfrm>
    </dsp:sp>
    <dsp:sp modelId="{AC2C218E-C6AC-4484-BC6F-6979314E7F05}">
      <dsp:nvSpPr>
        <dsp:cNvPr id="0" name=""/>
        <dsp:cNvSpPr/>
      </dsp:nvSpPr>
      <dsp:spPr>
        <a:xfrm>
          <a:off x="0" y="4053629"/>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DA2117-5E02-482A-8EFF-5FD78DCEAF48}">
      <dsp:nvSpPr>
        <dsp:cNvPr id="0" name=""/>
        <dsp:cNvSpPr/>
      </dsp:nvSpPr>
      <dsp:spPr>
        <a:xfrm>
          <a:off x="245129" y="4235957"/>
          <a:ext cx="445690" cy="4456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0BB857-E7EB-4543-B885-614EE5C46E27}">
      <dsp:nvSpPr>
        <dsp:cNvPr id="0" name=""/>
        <dsp:cNvSpPr/>
      </dsp:nvSpPr>
      <dsp:spPr>
        <a:xfrm>
          <a:off x="935949" y="4053629"/>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755650">
            <a:lnSpc>
              <a:spcPct val="100000"/>
            </a:lnSpc>
            <a:spcBef>
              <a:spcPct val="0"/>
            </a:spcBef>
            <a:spcAft>
              <a:spcPct val="35000"/>
            </a:spcAft>
            <a:buNone/>
          </a:pPr>
          <a:r>
            <a:rPr lang="en-US" sz="1700" kern="1200">
              <a:solidFill>
                <a:schemeClr val="tx1"/>
              </a:solidFill>
              <a:latin typeface="Aptos Display"/>
              <a:cs typeface="Arial"/>
            </a:rPr>
            <a:t>Feature related to completeness of understanding of objectives and goals by the team members</a:t>
          </a:r>
        </a:p>
      </dsp:txBody>
      <dsp:txXfrm>
        <a:off x="935949" y="4053629"/>
        <a:ext cx="5365651" cy="810345"/>
      </dsp:txXfrm>
    </dsp:sp>
    <dsp:sp modelId="{8251D4B2-1E1E-4F1A-99A8-F1F2A35C1143}">
      <dsp:nvSpPr>
        <dsp:cNvPr id="0" name=""/>
        <dsp:cNvSpPr/>
      </dsp:nvSpPr>
      <dsp:spPr>
        <a:xfrm>
          <a:off x="0" y="5066561"/>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E8370C-1675-41D0-A265-A575F4A81965}">
      <dsp:nvSpPr>
        <dsp:cNvPr id="0" name=""/>
        <dsp:cNvSpPr/>
      </dsp:nvSpPr>
      <dsp:spPr>
        <a:xfrm>
          <a:off x="245129" y="5248889"/>
          <a:ext cx="445690" cy="4456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7490DC-D7E8-4C71-B9DB-9B970C791CC7}">
      <dsp:nvSpPr>
        <dsp:cNvPr id="0" name=""/>
        <dsp:cNvSpPr/>
      </dsp:nvSpPr>
      <dsp:spPr>
        <a:xfrm>
          <a:off x="935949" y="5066561"/>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755650">
            <a:lnSpc>
              <a:spcPct val="100000"/>
            </a:lnSpc>
            <a:spcBef>
              <a:spcPct val="0"/>
            </a:spcBef>
            <a:spcAft>
              <a:spcPct val="35000"/>
            </a:spcAft>
            <a:buNone/>
          </a:pPr>
          <a:r>
            <a:rPr lang="en-US" sz="1700" kern="1200">
              <a:solidFill>
                <a:schemeClr val="tx1"/>
              </a:solidFill>
              <a:latin typeface="Aptos Display"/>
              <a:cs typeface="Arial"/>
            </a:rPr>
            <a:t>Feature related to buy-in level of project team members towards objectives/goals</a:t>
          </a:r>
        </a:p>
      </dsp:txBody>
      <dsp:txXfrm>
        <a:off x="935949" y="5066561"/>
        <a:ext cx="5365651" cy="8103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A6D30-908D-4019-B7E0-805F88D0FACA}">
      <dsp:nvSpPr>
        <dsp:cNvPr id="0" name=""/>
        <dsp:cNvSpPr/>
      </dsp:nvSpPr>
      <dsp:spPr>
        <a:xfrm>
          <a:off x="0" y="4592"/>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D91F9A-ABE7-4219-B7C5-4067B060A84C}">
      <dsp:nvSpPr>
        <dsp:cNvPr id="0" name=""/>
        <dsp:cNvSpPr/>
      </dsp:nvSpPr>
      <dsp:spPr>
        <a:xfrm>
          <a:off x="295926" y="224703"/>
          <a:ext cx="538048" cy="538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1714B4-7C52-404F-B9AE-774D6C4005A0}">
      <dsp:nvSpPr>
        <dsp:cNvPr id="0" name=""/>
        <dsp:cNvSpPr/>
      </dsp:nvSpPr>
      <dsp:spPr>
        <a:xfrm>
          <a:off x="1129902" y="4592"/>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rtl="0">
            <a:lnSpc>
              <a:spcPct val="100000"/>
            </a:lnSpc>
            <a:spcBef>
              <a:spcPct val="0"/>
            </a:spcBef>
            <a:spcAft>
              <a:spcPct val="35000"/>
            </a:spcAft>
            <a:buNone/>
          </a:pPr>
          <a:r>
            <a:rPr lang="en-IN" sz="1900" kern="1200">
              <a:latin typeface="Aptos Display" panose="02110004020202020204"/>
            </a:rPr>
            <a:t>Amankumar</a:t>
          </a:r>
          <a:r>
            <a:rPr lang="en-IN" sz="1900" kern="1200"/>
            <a:t> Bhatu –</a:t>
          </a:r>
          <a:r>
            <a:rPr lang="en-IN" sz="1900" kern="1200">
              <a:latin typeface="Aptos Display" panose="02110004020202020204"/>
            </a:rPr>
            <a:t> </a:t>
          </a:r>
          <a:r>
            <a:rPr lang="en-IN" sz="1900" kern="1200"/>
            <a:t>Data Analyst</a:t>
          </a:r>
          <a:endParaRPr lang="en-US" sz="1900" kern="1200"/>
        </a:p>
      </dsp:txBody>
      <dsp:txXfrm>
        <a:off x="1129902" y="4592"/>
        <a:ext cx="5171698" cy="978270"/>
      </dsp:txXfrm>
    </dsp:sp>
    <dsp:sp modelId="{8BC824E5-3A94-44F0-A4ED-E21096A22401}">
      <dsp:nvSpPr>
        <dsp:cNvPr id="0" name=""/>
        <dsp:cNvSpPr/>
      </dsp:nvSpPr>
      <dsp:spPr>
        <a:xfrm>
          <a:off x="0" y="1227431"/>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FEC4CD-FDC5-407B-8B01-FBC9B61A6CF7}">
      <dsp:nvSpPr>
        <dsp:cNvPr id="0" name=""/>
        <dsp:cNvSpPr/>
      </dsp:nvSpPr>
      <dsp:spPr>
        <a:xfrm>
          <a:off x="295926" y="1447541"/>
          <a:ext cx="538048" cy="538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148C57-5677-4E48-8740-EA879C74B13C}">
      <dsp:nvSpPr>
        <dsp:cNvPr id="0" name=""/>
        <dsp:cNvSpPr/>
      </dsp:nvSpPr>
      <dsp:spPr>
        <a:xfrm>
          <a:off x="1129902" y="1227431"/>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rtl="0">
            <a:lnSpc>
              <a:spcPct val="100000"/>
            </a:lnSpc>
            <a:spcBef>
              <a:spcPct val="0"/>
            </a:spcBef>
            <a:spcAft>
              <a:spcPct val="35000"/>
            </a:spcAft>
            <a:buNone/>
          </a:pPr>
          <a:r>
            <a:rPr lang="en-IN" sz="1900" kern="1200"/>
            <a:t>Kathan </a:t>
          </a:r>
          <a:r>
            <a:rPr lang="en-IN" sz="1900" kern="1200">
              <a:latin typeface="Aptos Display" panose="02110004020202020204"/>
            </a:rPr>
            <a:t>Patel - ML</a:t>
          </a:r>
          <a:r>
            <a:rPr lang="en-IN" sz="1900" kern="1200"/>
            <a:t> </a:t>
          </a:r>
          <a:r>
            <a:rPr lang="en-IN" sz="1900" kern="1200">
              <a:latin typeface="Aptos Display" panose="02110004020202020204"/>
            </a:rPr>
            <a:t>engineer</a:t>
          </a:r>
          <a:endParaRPr lang="en-US" sz="1900" kern="1200"/>
        </a:p>
      </dsp:txBody>
      <dsp:txXfrm>
        <a:off x="1129902" y="1227431"/>
        <a:ext cx="5171698" cy="978270"/>
      </dsp:txXfrm>
    </dsp:sp>
    <dsp:sp modelId="{FBAFFF95-306F-46EC-96D5-0C7FA0FC3F30}">
      <dsp:nvSpPr>
        <dsp:cNvPr id="0" name=""/>
        <dsp:cNvSpPr/>
      </dsp:nvSpPr>
      <dsp:spPr>
        <a:xfrm>
          <a:off x="0" y="2450269"/>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7E50CD-670C-46A6-A33F-EA1ED54AC95E}">
      <dsp:nvSpPr>
        <dsp:cNvPr id="0" name=""/>
        <dsp:cNvSpPr/>
      </dsp:nvSpPr>
      <dsp:spPr>
        <a:xfrm>
          <a:off x="295926" y="2670380"/>
          <a:ext cx="538048" cy="5380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9A4D35-EF4C-450A-B4AC-ED2A020386E4}">
      <dsp:nvSpPr>
        <dsp:cNvPr id="0" name=""/>
        <dsp:cNvSpPr/>
      </dsp:nvSpPr>
      <dsp:spPr>
        <a:xfrm>
          <a:off x="1129902" y="2450269"/>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rtl="0">
            <a:lnSpc>
              <a:spcPct val="100000"/>
            </a:lnSpc>
            <a:spcBef>
              <a:spcPct val="0"/>
            </a:spcBef>
            <a:spcAft>
              <a:spcPct val="35000"/>
            </a:spcAft>
            <a:buNone/>
          </a:pPr>
          <a:r>
            <a:rPr lang="en-IN" sz="1900" kern="1200"/>
            <a:t>Rishabh </a:t>
          </a:r>
          <a:r>
            <a:rPr lang="en-IN" sz="1900" kern="1200">
              <a:latin typeface="Aptos Display" panose="02110004020202020204"/>
            </a:rPr>
            <a:t>Panchal - Data</a:t>
          </a:r>
          <a:r>
            <a:rPr lang="en-IN" sz="1900" kern="1200"/>
            <a:t> analyst</a:t>
          </a:r>
          <a:endParaRPr lang="en-US" sz="1900" kern="1200"/>
        </a:p>
      </dsp:txBody>
      <dsp:txXfrm>
        <a:off x="1129902" y="2450269"/>
        <a:ext cx="5171698" cy="978270"/>
      </dsp:txXfrm>
    </dsp:sp>
    <dsp:sp modelId="{C12B8449-6174-41A3-B876-5FE2EB5279CC}">
      <dsp:nvSpPr>
        <dsp:cNvPr id="0" name=""/>
        <dsp:cNvSpPr/>
      </dsp:nvSpPr>
      <dsp:spPr>
        <a:xfrm>
          <a:off x="0" y="3673107"/>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D5BAAE-80A3-4FC0-ADFB-B2138A79DBA3}">
      <dsp:nvSpPr>
        <dsp:cNvPr id="0" name=""/>
        <dsp:cNvSpPr/>
      </dsp:nvSpPr>
      <dsp:spPr>
        <a:xfrm>
          <a:off x="295926" y="3893218"/>
          <a:ext cx="538048" cy="5380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0393D5-2105-4F33-AEB7-E23B16B8959D}">
      <dsp:nvSpPr>
        <dsp:cNvPr id="0" name=""/>
        <dsp:cNvSpPr/>
      </dsp:nvSpPr>
      <dsp:spPr>
        <a:xfrm>
          <a:off x="1129902" y="3673107"/>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rtl="0">
            <a:lnSpc>
              <a:spcPct val="100000"/>
            </a:lnSpc>
            <a:spcBef>
              <a:spcPct val="0"/>
            </a:spcBef>
            <a:spcAft>
              <a:spcPct val="35000"/>
            </a:spcAft>
            <a:buNone/>
          </a:pPr>
          <a:r>
            <a:rPr lang="en-IN" sz="1900" kern="1200"/>
            <a:t>Rohan </a:t>
          </a:r>
          <a:r>
            <a:rPr lang="en-IN" sz="1900" kern="1200">
              <a:latin typeface="Aptos Display" panose="02110004020202020204"/>
            </a:rPr>
            <a:t>Mistry - Project</a:t>
          </a:r>
          <a:r>
            <a:rPr lang="en-IN" sz="1900" kern="1200"/>
            <a:t> manager</a:t>
          </a:r>
          <a:endParaRPr lang="en-US" sz="1900" kern="1200"/>
        </a:p>
      </dsp:txBody>
      <dsp:txXfrm>
        <a:off x="1129902" y="3673107"/>
        <a:ext cx="5171698" cy="978270"/>
      </dsp:txXfrm>
    </dsp:sp>
    <dsp:sp modelId="{027B9383-CD5A-4A90-BE56-449E94A88733}">
      <dsp:nvSpPr>
        <dsp:cNvPr id="0" name=""/>
        <dsp:cNvSpPr/>
      </dsp:nvSpPr>
      <dsp:spPr>
        <a:xfrm>
          <a:off x="0" y="4895945"/>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A45731-09AD-4829-AC66-E3BFD6D07594}">
      <dsp:nvSpPr>
        <dsp:cNvPr id="0" name=""/>
        <dsp:cNvSpPr/>
      </dsp:nvSpPr>
      <dsp:spPr>
        <a:xfrm>
          <a:off x="295926" y="5116056"/>
          <a:ext cx="538048" cy="5380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EB8B2B-5C99-4F9E-A051-502C09ECE181}">
      <dsp:nvSpPr>
        <dsp:cNvPr id="0" name=""/>
        <dsp:cNvSpPr/>
      </dsp:nvSpPr>
      <dsp:spPr>
        <a:xfrm>
          <a:off x="1129902" y="4895945"/>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rtl="0">
            <a:lnSpc>
              <a:spcPct val="100000"/>
            </a:lnSpc>
            <a:spcBef>
              <a:spcPct val="0"/>
            </a:spcBef>
            <a:spcAft>
              <a:spcPct val="35000"/>
            </a:spcAft>
            <a:buNone/>
          </a:pPr>
          <a:r>
            <a:rPr lang="en-IN" sz="1900" kern="1200"/>
            <a:t>Tanay </a:t>
          </a:r>
          <a:r>
            <a:rPr lang="en-IN" sz="1900" kern="1200">
              <a:latin typeface="Aptos Display" panose="02110004020202020204"/>
            </a:rPr>
            <a:t>Shah - ML</a:t>
          </a:r>
          <a:r>
            <a:rPr lang="en-IN" sz="1900" kern="1200"/>
            <a:t> </a:t>
          </a:r>
          <a:r>
            <a:rPr lang="en-IN" sz="1900" kern="1200">
              <a:latin typeface="Aptos Display" panose="02110004020202020204"/>
            </a:rPr>
            <a:t>engineer</a:t>
          </a:r>
          <a:endParaRPr lang="en-US" sz="1900" kern="1200"/>
        </a:p>
      </dsp:txBody>
      <dsp:txXfrm>
        <a:off x="1129902" y="4895945"/>
        <a:ext cx="5171698" cy="978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9FD671-150A-4ACC-8993-100BAD08C762}">
      <dsp:nvSpPr>
        <dsp:cNvPr id="0" name=""/>
        <dsp:cNvSpPr/>
      </dsp:nvSpPr>
      <dsp:spPr>
        <a:xfrm>
          <a:off x="1129534" y="505837"/>
          <a:ext cx="1285880" cy="12858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4A6933-3C9C-4C6F-AF58-D7D2FDCD6C09}">
      <dsp:nvSpPr>
        <dsp:cNvPr id="0" name=""/>
        <dsp:cNvSpPr/>
      </dsp:nvSpPr>
      <dsp:spPr>
        <a:xfrm>
          <a:off x="343718" y="2145733"/>
          <a:ext cx="285751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b="0" kern="1200"/>
            <a:t>Improving Cost Predictions</a:t>
          </a:r>
        </a:p>
      </dsp:txBody>
      <dsp:txXfrm>
        <a:off x="343718" y="2145733"/>
        <a:ext cx="2857513" cy="720000"/>
      </dsp:txXfrm>
    </dsp:sp>
    <dsp:sp modelId="{C8426516-E512-4A84-B993-6E03DAA4A38E}">
      <dsp:nvSpPr>
        <dsp:cNvPr id="0" name=""/>
        <dsp:cNvSpPr/>
      </dsp:nvSpPr>
      <dsp:spPr>
        <a:xfrm>
          <a:off x="4487112" y="505837"/>
          <a:ext cx="1285880" cy="12858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ACA2E5-BEC2-4640-BE8A-520AA37D4AAF}">
      <dsp:nvSpPr>
        <dsp:cNvPr id="0" name=""/>
        <dsp:cNvSpPr/>
      </dsp:nvSpPr>
      <dsp:spPr>
        <a:xfrm>
          <a:off x="3701296" y="2145733"/>
          <a:ext cx="285751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b="0" kern="1200"/>
            <a:t>Forecasting </a:t>
          </a:r>
          <a:r>
            <a:rPr lang="en-US" sz="2300" b="0" kern="1200">
              <a:latin typeface="Aptos Display" panose="02110004020202020204"/>
            </a:rPr>
            <a:t>Succes </a:t>
          </a:r>
          <a:endParaRPr lang="en-US" sz="2300" b="0" kern="1200"/>
        </a:p>
      </dsp:txBody>
      <dsp:txXfrm>
        <a:off x="3701296" y="2145733"/>
        <a:ext cx="2857513" cy="720000"/>
      </dsp:txXfrm>
    </dsp:sp>
    <dsp:sp modelId="{C4B23B05-3408-49A8-BC33-BBB45404F03A}">
      <dsp:nvSpPr>
        <dsp:cNvPr id="0" name=""/>
        <dsp:cNvSpPr/>
      </dsp:nvSpPr>
      <dsp:spPr>
        <a:xfrm>
          <a:off x="7844690" y="505837"/>
          <a:ext cx="1285880" cy="12858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11CCD8-D2B0-4990-A8EC-B68CBA0FA9FA}">
      <dsp:nvSpPr>
        <dsp:cNvPr id="0" name=""/>
        <dsp:cNvSpPr/>
      </dsp:nvSpPr>
      <dsp:spPr>
        <a:xfrm>
          <a:off x="7058874" y="2145733"/>
          <a:ext cx="285751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b="0" kern="1200"/>
            <a:t>Finding Key Success Factors</a:t>
          </a:r>
        </a:p>
      </dsp:txBody>
      <dsp:txXfrm>
        <a:off x="7058874" y="2145733"/>
        <a:ext cx="2857513"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87FE7-A90C-479D-ABFF-0353EE17F09A}">
      <dsp:nvSpPr>
        <dsp:cNvPr id="0" name=""/>
        <dsp:cNvSpPr/>
      </dsp:nvSpPr>
      <dsp:spPr>
        <a:xfrm>
          <a:off x="861950" y="500034"/>
          <a:ext cx="1259270" cy="125927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002F09-E8D7-4573-AC82-398C41D3F96D}">
      <dsp:nvSpPr>
        <dsp:cNvPr id="0" name=""/>
        <dsp:cNvSpPr/>
      </dsp:nvSpPr>
      <dsp:spPr>
        <a:xfrm>
          <a:off x="1130320" y="768403"/>
          <a:ext cx="722532" cy="7225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D31C2A-FE56-4454-85D6-89D22EB5FE9D}">
      <dsp:nvSpPr>
        <dsp:cNvPr id="0" name=""/>
        <dsp:cNvSpPr/>
      </dsp:nvSpPr>
      <dsp:spPr>
        <a:xfrm>
          <a:off x="459397" y="2151536"/>
          <a:ext cx="206437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IN" sz="1600" b="1" kern="1200"/>
            <a:t>Alignment with Client's Needs</a:t>
          </a:r>
          <a:endParaRPr lang="en-US" sz="1600" kern="1200"/>
        </a:p>
      </dsp:txBody>
      <dsp:txXfrm>
        <a:off x="459397" y="2151536"/>
        <a:ext cx="2064378" cy="720000"/>
      </dsp:txXfrm>
    </dsp:sp>
    <dsp:sp modelId="{1C0585E9-B810-4D63-B288-BDF856D38803}">
      <dsp:nvSpPr>
        <dsp:cNvPr id="0" name=""/>
        <dsp:cNvSpPr/>
      </dsp:nvSpPr>
      <dsp:spPr>
        <a:xfrm>
          <a:off x="3287595" y="500034"/>
          <a:ext cx="1259270" cy="125927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063434-874B-4DFA-BAC3-148F5B66A8EE}">
      <dsp:nvSpPr>
        <dsp:cNvPr id="0" name=""/>
        <dsp:cNvSpPr/>
      </dsp:nvSpPr>
      <dsp:spPr>
        <a:xfrm>
          <a:off x="3555964" y="768403"/>
          <a:ext cx="722532" cy="7225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12ECCB-5991-4A32-80A1-09E84D87A717}">
      <dsp:nvSpPr>
        <dsp:cNvPr id="0" name=""/>
        <dsp:cNvSpPr/>
      </dsp:nvSpPr>
      <dsp:spPr>
        <a:xfrm>
          <a:off x="2885041" y="2151536"/>
          <a:ext cx="206437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IN" sz="1600" b="1" kern="1200"/>
            <a:t>Leveraging Machine Learning</a:t>
          </a:r>
          <a:endParaRPr lang="en-IN" sz="1600" kern="1200"/>
        </a:p>
      </dsp:txBody>
      <dsp:txXfrm>
        <a:off x="2885041" y="2151536"/>
        <a:ext cx="2064378" cy="720000"/>
      </dsp:txXfrm>
    </dsp:sp>
    <dsp:sp modelId="{F9BEBB62-7B73-4A05-9EB5-546C6DCA4159}">
      <dsp:nvSpPr>
        <dsp:cNvPr id="0" name=""/>
        <dsp:cNvSpPr/>
      </dsp:nvSpPr>
      <dsp:spPr>
        <a:xfrm>
          <a:off x="5713239" y="500034"/>
          <a:ext cx="1259270" cy="125927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54886D-A6C0-4353-8FCF-3DD1717385A8}">
      <dsp:nvSpPr>
        <dsp:cNvPr id="0" name=""/>
        <dsp:cNvSpPr/>
      </dsp:nvSpPr>
      <dsp:spPr>
        <a:xfrm>
          <a:off x="5981609" y="768403"/>
          <a:ext cx="722532" cy="7225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D98459-E543-461C-B855-5F9B4BCBBB10}">
      <dsp:nvSpPr>
        <dsp:cNvPr id="0" name=""/>
        <dsp:cNvSpPr/>
      </dsp:nvSpPr>
      <dsp:spPr>
        <a:xfrm>
          <a:off x="5310686" y="2151536"/>
          <a:ext cx="206437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IN" sz="1600" b="1" kern="1200"/>
            <a:t>Actionable Insights</a:t>
          </a:r>
          <a:endParaRPr lang="en-IN" sz="1600" kern="1200"/>
        </a:p>
      </dsp:txBody>
      <dsp:txXfrm>
        <a:off x="5310686" y="2151536"/>
        <a:ext cx="2064378" cy="720000"/>
      </dsp:txXfrm>
    </dsp:sp>
    <dsp:sp modelId="{77832811-AD61-4204-B1C0-B898D476C6FB}">
      <dsp:nvSpPr>
        <dsp:cNvPr id="0" name=""/>
        <dsp:cNvSpPr/>
      </dsp:nvSpPr>
      <dsp:spPr>
        <a:xfrm>
          <a:off x="8138884" y="500034"/>
          <a:ext cx="1259270" cy="125927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E7AA93-36DD-41B6-A2DE-1437DDB21352}">
      <dsp:nvSpPr>
        <dsp:cNvPr id="0" name=""/>
        <dsp:cNvSpPr/>
      </dsp:nvSpPr>
      <dsp:spPr>
        <a:xfrm>
          <a:off x="8407253" y="768403"/>
          <a:ext cx="722532" cy="72253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A57A07-5F84-408E-A87B-2E35EE460988}">
      <dsp:nvSpPr>
        <dsp:cNvPr id="0" name=""/>
        <dsp:cNvSpPr/>
      </dsp:nvSpPr>
      <dsp:spPr>
        <a:xfrm>
          <a:off x="7736330" y="2151536"/>
          <a:ext cx="206437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IN" sz="1600" b="1" kern="1200"/>
            <a:t>Enhanced Project Management</a:t>
          </a:r>
          <a:endParaRPr lang="en-IN" sz="1600" kern="1200"/>
        </a:p>
      </dsp:txBody>
      <dsp:txXfrm>
        <a:off x="7736330" y="2151536"/>
        <a:ext cx="2064378"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B5C001-9CF7-4335-A9B0-F765D27BC3D5}">
      <dsp:nvSpPr>
        <dsp:cNvPr id="0" name=""/>
        <dsp:cNvSpPr/>
      </dsp:nvSpPr>
      <dsp:spPr>
        <a:xfrm>
          <a:off x="225688" y="553811"/>
          <a:ext cx="914043" cy="91404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CCFB23-7620-44D5-95CD-982C5701859A}">
      <dsp:nvSpPr>
        <dsp:cNvPr id="0" name=""/>
        <dsp:cNvSpPr/>
      </dsp:nvSpPr>
      <dsp:spPr>
        <a:xfrm>
          <a:off x="417637" y="745760"/>
          <a:ext cx="530145" cy="5301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4E7E69-7EFE-4986-A658-E000CECFCB63}">
      <dsp:nvSpPr>
        <dsp:cNvPr id="0" name=""/>
        <dsp:cNvSpPr/>
      </dsp:nvSpPr>
      <dsp:spPr>
        <a:xfrm>
          <a:off x="1335598" y="553811"/>
          <a:ext cx="2154530" cy="914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Project success, as measured by the Iron Triangle </a:t>
          </a:r>
        </a:p>
      </dsp:txBody>
      <dsp:txXfrm>
        <a:off x="1335598" y="553811"/>
        <a:ext cx="2154530" cy="914043"/>
      </dsp:txXfrm>
    </dsp:sp>
    <dsp:sp modelId="{696024CE-398B-483F-9218-2E2A15F0A131}">
      <dsp:nvSpPr>
        <dsp:cNvPr id="0" name=""/>
        <dsp:cNvSpPr/>
      </dsp:nvSpPr>
      <dsp:spPr>
        <a:xfrm>
          <a:off x="3865539" y="553811"/>
          <a:ext cx="914043" cy="91404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DFD2AC-1299-4005-98E9-38FA2D2437E3}">
      <dsp:nvSpPr>
        <dsp:cNvPr id="0" name=""/>
        <dsp:cNvSpPr/>
      </dsp:nvSpPr>
      <dsp:spPr>
        <a:xfrm>
          <a:off x="4057488" y="745760"/>
          <a:ext cx="530145" cy="5301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F4ACA9-7C80-409A-B9DF-4CCA4E272D09}">
      <dsp:nvSpPr>
        <dsp:cNvPr id="0" name=""/>
        <dsp:cNvSpPr/>
      </dsp:nvSpPr>
      <dsp:spPr>
        <a:xfrm>
          <a:off x="4975448" y="553811"/>
          <a:ext cx="2154530" cy="914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Scope: Achieving project objectives without significant scope changes.</a:t>
          </a:r>
        </a:p>
      </dsp:txBody>
      <dsp:txXfrm>
        <a:off x="4975448" y="553811"/>
        <a:ext cx="2154530" cy="914043"/>
      </dsp:txXfrm>
    </dsp:sp>
    <dsp:sp modelId="{A59AF85A-F500-4AF9-9EB7-DD371EF38BFA}">
      <dsp:nvSpPr>
        <dsp:cNvPr id="0" name=""/>
        <dsp:cNvSpPr/>
      </dsp:nvSpPr>
      <dsp:spPr>
        <a:xfrm>
          <a:off x="7505389" y="553811"/>
          <a:ext cx="914043" cy="91404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DD5D56-A674-4BF5-830A-A501C08434A2}">
      <dsp:nvSpPr>
        <dsp:cNvPr id="0" name=""/>
        <dsp:cNvSpPr/>
      </dsp:nvSpPr>
      <dsp:spPr>
        <a:xfrm>
          <a:off x="7697338" y="745760"/>
          <a:ext cx="530145" cy="5301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FB637F-D122-4989-B6EB-271D33EB156D}">
      <dsp:nvSpPr>
        <dsp:cNvPr id="0" name=""/>
        <dsp:cNvSpPr/>
      </dsp:nvSpPr>
      <dsp:spPr>
        <a:xfrm>
          <a:off x="8615298" y="553811"/>
          <a:ext cx="2154530" cy="914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Time: Completing the project within the planned timeline.</a:t>
          </a:r>
        </a:p>
      </dsp:txBody>
      <dsp:txXfrm>
        <a:off x="8615298" y="553811"/>
        <a:ext cx="2154530" cy="914043"/>
      </dsp:txXfrm>
    </dsp:sp>
    <dsp:sp modelId="{0B073D3F-9827-4728-AAB4-537211D11BBE}">
      <dsp:nvSpPr>
        <dsp:cNvPr id="0" name=""/>
        <dsp:cNvSpPr/>
      </dsp:nvSpPr>
      <dsp:spPr>
        <a:xfrm>
          <a:off x="225688" y="2069143"/>
          <a:ext cx="914043" cy="91404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39D198-BBC1-4122-B3FC-6302F0B89683}">
      <dsp:nvSpPr>
        <dsp:cNvPr id="0" name=""/>
        <dsp:cNvSpPr/>
      </dsp:nvSpPr>
      <dsp:spPr>
        <a:xfrm>
          <a:off x="417637" y="2261092"/>
          <a:ext cx="530145" cy="5301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3B3800-3F42-453B-8996-78D6331B15CE}">
      <dsp:nvSpPr>
        <dsp:cNvPr id="0" name=""/>
        <dsp:cNvSpPr/>
      </dsp:nvSpPr>
      <dsp:spPr>
        <a:xfrm>
          <a:off x="1335598" y="2069143"/>
          <a:ext cx="2154530" cy="914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Cost: Staying within the allocated budget.</a:t>
          </a:r>
        </a:p>
      </dsp:txBody>
      <dsp:txXfrm>
        <a:off x="1335598" y="2069143"/>
        <a:ext cx="2154530" cy="914043"/>
      </dsp:txXfrm>
    </dsp:sp>
    <dsp:sp modelId="{4EB51623-465E-438B-91F3-FB9D6DB90CA9}">
      <dsp:nvSpPr>
        <dsp:cNvPr id="0" name=""/>
        <dsp:cNvSpPr/>
      </dsp:nvSpPr>
      <dsp:spPr>
        <a:xfrm>
          <a:off x="3865539" y="2069143"/>
          <a:ext cx="914043" cy="91404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62192E-16BD-4325-A56F-B1949F9F4B71}">
      <dsp:nvSpPr>
        <dsp:cNvPr id="0" name=""/>
        <dsp:cNvSpPr/>
      </dsp:nvSpPr>
      <dsp:spPr>
        <a:xfrm>
          <a:off x="4057488" y="2261092"/>
          <a:ext cx="530145" cy="5301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7AA742-BDE0-4C31-8DC3-0939537BB41D}">
      <dsp:nvSpPr>
        <dsp:cNvPr id="0" name=""/>
        <dsp:cNvSpPr/>
      </dsp:nvSpPr>
      <dsp:spPr>
        <a:xfrm>
          <a:off x="4975448" y="2069143"/>
          <a:ext cx="2154530" cy="914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Balancing these constraints ensures project success.</a:t>
          </a:r>
        </a:p>
      </dsp:txBody>
      <dsp:txXfrm>
        <a:off x="4975448" y="2069143"/>
        <a:ext cx="2154530" cy="9140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8900D4-08C4-4FBC-AF3A-6DAB5470B634}">
      <dsp:nvSpPr>
        <dsp:cNvPr id="0" name=""/>
        <dsp:cNvSpPr/>
      </dsp:nvSpPr>
      <dsp:spPr>
        <a:xfrm>
          <a:off x="0" y="955306"/>
          <a:ext cx="6301601" cy="17636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900DF5-E7B3-4406-AF96-1180359A55C3}">
      <dsp:nvSpPr>
        <dsp:cNvPr id="0" name=""/>
        <dsp:cNvSpPr/>
      </dsp:nvSpPr>
      <dsp:spPr>
        <a:xfrm>
          <a:off x="533501" y="1352126"/>
          <a:ext cx="970003" cy="9700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5CFAB2-170F-4B13-9A1E-9A12466CF661}">
      <dsp:nvSpPr>
        <dsp:cNvPr id="0" name=""/>
        <dsp:cNvSpPr/>
      </dsp:nvSpPr>
      <dsp:spPr>
        <a:xfrm>
          <a:off x="2037007" y="955306"/>
          <a:ext cx="4264593" cy="1763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52" tIns="186652" rIns="186652" bIns="186652" numCol="1" spcCol="1270" anchor="ctr" anchorCtr="0">
          <a:noAutofit/>
        </a:bodyPr>
        <a:lstStyle/>
        <a:p>
          <a:pPr marL="0" lvl="0" indent="0" algn="l" defTabSz="755650">
            <a:lnSpc>
              <a:spcPct val="100000"/>
            </a:lnSpc>
            <a:spcBef>
              <a:spcPct val="0"/>
            </a:spcBef>
            <a:spcAft>
              <a:spcPct val="35000"/>
            </a:spcAft>
            <a:buNone/>
          </a:pPr>
          <a:r>
            <a:rPr lang="en-US" sz="1700" b="1" kern="1200">
              <a:latin typeface="Calibri"/>
              <a:ea typeface="Calibri"/>
              <a:cs typeface="Calibri"/>
            </a:rPr>
            <a:t>Examined Success Factors</a:t>
          </a:r>
          <a:r>
            <a:rPr lang="en-US" sz="1700" kern="1200">
              <a:latin typeface="Calibri"/>
              <a:ea typeface="Calibri"/>
              <a:cs typeface="Calibri"/>
            </a:rPr>
            <a:t>:</a:t>
          </a:r>
          <a:r>
            <a:rPr lang="en-US" sz="1700" b="0" kern="1200">
              <a:latin typeface="Calibri"/>
              <a:ea typeface="Calibri"/>
              <a:cs typeface="Calibri"/>
            </a:rPr>
            <a:t> Looked into what makes project management work well, aiming to predict how costs might change and if projects will succeed.</a:t>
          </a:r>
        </a:p>
      </dsp:txBody>
      <dsp:txXfrm>
        <a:off x="2037007" y="955306"/>
        <a:ext cx="4264593" cy="1763642"/>
      </dsp:txXfrm>
    </dsp:sp>
    <dsp:sp modelId="{CA704BC7-E485-4CC6-A0BF-7C321E351DAF}">
      <dsp:nvSpPr>
        <dsp:cNvPr id="0" name=""/>
        <dsp:cNvSpPr/>
      </dsp:nvSpPr>
      <dsp:spPr>
        <a:xfrm>
          <a:off x="0" y="3159859"/>
          <a:ext cx="6301601" cy="17636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F2E930-2A57-4A52-8BC4-2F9D4434C8BB}">
      <dsp:nvSpPr>
        <dsp:cNvPr id="0" name=""/>
        <dsp:cNvSpPr/>
      </dsp:nvSpPr>
      <dsp:spPr>
        <a:xfrm>
          <a:off x="533501" y="3556679"/>
          <a:ext cx="970003" cy="9700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0DCF9E-E635-46B2-AF40-DCEF62830187}">
      <dsp:nvSpPr>
        <dsp:cNvPr id="0" name=""/>
        <dsp:cNvSpPr/>
      </dsp:nvSpPr>
      <dsp:spPr>
        <a:xfrm>
          <a:off x="2037007" y="3159859"/>
          <a:ext cx="4264593" cy="1763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52" tIns="186652" rIns="186652" bIns="186652" numCol="1" spcCol="1270" anchor="ctr" anchorCtr="0">
          <a:noAutofit/>
        </a:bodyPr>
        <a:lstStyle/>
        <a:p>
          <a:pPr marL="0" lvl="0" indent="0" algn="l" defTabSz="755650">
            <a:lnSpc>
              <a:spcPct val="100000"/>
            </a:lnSpc>
            <a:spcBef>
              <a:spcPct val="0"/>
            </a:spcBef>
            <a:spcAft>
              <a:spcPct val="35000"/>
            </a:spcAft>
            <a:buNone/>
          </a:pPr>
          <a:r>
            <a:rPr lang="en-US" sz="1700" b="1" kern="1200">
              <a:latin typeface="Calibri"/>
              <a:ea typeface="Calibri"/>
              <a:cs typeface="Calibri"/>
            </a:rPr>
            <a:t>Studied a  Dataset:  </a:t>
          </a:r>
          <a:r>
            <a:rPr lang="en-US" sz="1700" kern="1200">
              <a:latin typeface="Calibri"/>
              <a:ea typeface="Calibri"/>
              <a:cs typeface="Calibri"/>
            </a:rPr>
            <a:t>Checked out a lot of information that covered different types of projects, how companies are set up, the kinds of work they do, and how important each project was</a:t>
          </a:r>
        </a:p>
      </dsp:txBody>
      <dsp:txXfrm>
        <a:off x="2037007" y="3159859"/>
        <a:ext cx="4264593" cy="17636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37BCA6-6B7E-461D-AAD8-79B0E6787FA8}">
      <dsp:nvSpPr>
        <dsp:cNvPr id="0" name=""/>
        <dsp:cNvSpPr/>
      </dsp:nvSpPr>
      <dsp:spPr>
        <a:xfrm>
          <a:off x="1002509" y="346347"/>
          <a:ext cx="1189822" cy="11898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7448EA-F6D7-4195-96BC-1AF743BC1A23}">
      <dsp:nvSpPr>
        <dsp:cNvPr id="0" name=""/>
        <dsp:cNvSpPr/>
      </dsp:nvSpPr>
      <dsp:spPr>
        <a:xfrm>
          <a:off x="275395" y="1888898"/>
          <a:ext cx="26440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IN" sz="2000" b="0" kern="1200"/>
            <a:t>Python -Data Analysis and Machine Learning</a:t>
          </a:r>
          <a:endParaRPr lang="en-IN" sz="2000" b="0" kern="1200">
            <a:latin typeface="Aptos Display" panose="02110004020202020204"/>
          </a:endParaRPr>
        </a:p>
      </dsp:txBody>
      <dsp:txXfrm>
        <a:off x="275395" y="1888898"/>
        <a:ext cx="2644050" cy="720000"/>
      </dsp:txXfrm>
    </dsp:sp>
    <dsp:sp modelId="{E84E1E55-B9A3-42F8-B04D-9B67E357D912}">
      <dsp:nvSpPr>
        <dsp:cNvPr id="0" name=""/>
        <dsp:cNvSpPr/>
      </dsp:nvSpPr>
      <dsp:spPr>
        <a:xfrm>
          <a:off x="4109268" y="346347"/>
          <a:ext cx="1189822" cy="11898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5EC39D-3198-4584-88AB-69DAFA6B6CDD}">
      <dsp:nvSpPr>
        <dsp:cNvPr id="0" name=""/>
        <dsp:cNvSpPr/>
      </dsp:nvSpPr>
      <dsp:spPr>
        <a:xfrm>
          <a:off x="3382154" y="1888898"/>
          <a:ext cx="26440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IN" sz="2000" b="0" kern="1200"/>
            <a:t>PoWer BI Visualization Tools</a:t>
          </a:r>
        </a:p>
      </dsp:txBody>
      <dsp:txXfrm>
        <a:off x="3382154" y="1888898"/>
        <a:ext cx="2644050" cy="720000"/>
      </dsp:txXfrm>
    </dsp:sp>
    <dsp:sp modelId="{D4249FB5-19AA-49FC-89E1-53992E27BB02}">
      <dsp:nvSpPr>
        <dsp:cNvPr id="0" name=""/>
        <dsp:cNvSpPr/>
      </dsp:nvSpPr>
      <dsp:spPr>
        <a:xfrm>
          <a:off x="2555889" y="3269910"/>
          <a:ext cx="1189822" cy="11898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362685-64E4-4F74-8C12-B6EB2AFE8F3A}">
      <dsp:nvSpPr>
        <dsp:cNvPr id="0" name=""/>
        <dsp:cNvSpPr/>
      </dsp:nvSpPr>
      <dsp:spPr>
        <a:xfrm>
          <a:off x="1828775" y="4812461"/>
          <a:ext cx="26440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IN" sz="2000" b="0" kern="1200">
              <a:latin typeface="Aptos Display" panose="02110004020202020204"/>
            </a:rPr>
            <a:t>Jira for project managemnet</a:t>
          </a:r>
        </a:p>
      </dsp:txBody>
      <dsp:txXfrm>
        <a:off x="1828775" y="4812461"/>
        <a:ext cx="264405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EEB0AC-5ACE-40DB-9AD1-81A6BB68615B}">
      <dsp:nvSpPr>
        <dsp:cNvPr id="0" name=""/>
        <dsp:cNvSpPr/>
      </dsp:nvSpPr>
      <dsp:spPr>
        <a:xfrm>
          <a:off x="0" y="717"/>
          <a:ext cx="63016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2F5003-87F2-47ED-8F4E-482F0033B55E}">
      <dsp:nvSpPr>
        <dsp:cNvPr id="0" name=""/>
        <dsp:cNvSpPr/>
      </dsp:nvSpPr>
      <dsp:spPr>
        <a:xfrm>
          <a:off x="507973" y="378548"/>
          <a:ext cx="923587" cy="923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E5397B-7836-4832-AB9F-2834E8444943}">
      <dsp:nvSpPr>
        <dsp:cNvPr id="0" name=""/>
        <dsp:cNvSpPr/>
      </dsp:nvSpPr>
      <dsp:spPr>
        <a:xfrm>
          <a:off x="1939533" y="717"/>
          <a:ext cx="43620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800100">
            <a:lnSpc>
              <a:spcPct val="100000"/>
            </a:lnSpc>
            <a:spcBef>
              <a:spcPct val="0"/>
            </a:spcBef>
            <a:spcAft>
              <a:spcPct val="35000"/>
            </a:spcAft>
            <a:buNone/>
          </a:pPr>
          <a:r>
            <a:rPr lang="en-US" sz="1800" b="1" kern="1200"/>
            <a:t>Data Analytics</a:t>
          </a:r>
          <a:r>
            <a:rPr lang="en-US" sz="1800" kern="1200"/>
            <a:t>:</a:t>
          </a:r>
          <a:r>
            <a:rPr lang="en-US" sz="1800" kern="1200">
              <a:latin typeface="Aptos Display" panose="02110004020202020204"/>
            </a:rPr>
            <a:t> </a:t>
          </a:r>
          <a:r>
            <a:rPr lang="en-US" sz="1800" kern="1200"/>
            <a:t>Used</a:t>
          </a:r>
          <a:r>
            <a:rPr lang="en-US" sz="1800" kern="1200">
              <a:latin typeface="Aptos Display" panose="02110004020202020204"/>
            </a:rPr>
            <a:t> Power BI</a:t>
          </a:r>
          <a:r>
            <a:rPr lang="en-US" sz="1800" kern="1200"/>
            <a:t> software to analyze key project variables like 'Effort Cost', 'Actuals', and 'Capacity to Deliver'.</a:t>
          </a:r>
          <a:endParaRPr lang="en-US" sz="1800" kern="1200">
            <a:latin typeface="Aptos Display" panose="02110004020202020204"/>
          </a:endParaRPr>
        </a:p>
      </dsp:txBody>
      <dsp:txXfrm>
        <a:off x="1939533" y="717"/>
        <a:ext cx="4362067" cy="1679249"/>
      </dsp:txXfrm>
    </dsp:sp>
    <dsp:sp modelId="{C96F9A2A-A8EA-4B25-84B5-471DA063E831}">
      <dsp:nvSpPr>
        <dsp:cNvPr id="0" name=""/>
        <dsp:cNvSpPr/>
      </dsp:nvSpPr>
      <dsp:spPr>
        <a:xfrm>
          <a:off x="0" y="2099779"/>
          <a:ext cx="63016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CF58BC-E0B7-484D-8F4C-BBC77372E105}">
      <dsp:nvSpPr>
        <dsp:cNvPr id="0" name=""/>
        <dsp:cNvSpPr/>
      </dsp:nvSpPr>
      <dsp:spPr>
        <a:xfrm>
          <a:off x="507973" y="2477610"/>
          <a:ext cx="923587" cy="923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943667-4064-4671-8618-DF1A7A27F162}">
      <dsp:nvSpPr>
        <dsp:cNvPr id="0" name=""/>
        <dsp:cNvSpPr/>
      </dsp:nvSpPr>
      <dsp:spPr>
        <a:xfrm>
          <a:off x="1939533" y="2099779"/>
          <a:ext cx="43620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800100">
            <a:lnSpc>
              <a:spcPct val="100000"/>
            </a:lnSpc>
            <a:spcBef>
              <a:spcPct val="0"/>
            </a:spcBef>
            <a:spcAft>
              <a:spcPct val="35000"/>
            </a:spcAft>
            <a:buNone/>
          </a:pPr>
          <a:r>
            <a:rPr lang="en-US" sz="1800" b="1" kern="1200"/>
            <a:t>Machine Learning Models</a:t>
          </a:r>
          <a:r>
            <a:rPr lang="en-US" sz="1800" kern="1200"/>
            <a:t>: Employed Linear Regression, Random Forest, and MLP Regressor, optimized for accuracy through hyperparameter tuning.</a:t>
          </a:r>
        </a:p>
      </dsp:txBody>
      <dsp:txXfrm>
        <a:off x="1939533" y="2099779"/>
        <a:ext cx="4362067" cy="1679249"/>
      </dsp:txXfrm>
    </dsp:sp>
    <dsp:sp modelId="{0BAB7FDB-21D9-41C9-9B8A-3B0AE3F27E5F}">
      <dsp:nvSpPr>
        <dsp:cNvPr id="0" name=""/>
        <dsp:cNvSpPr/>
      </dsp:nvSpPr>
      <dsp:spPr>
        <a:xfrm>
          <a:off x="0" y="4198841"/>
          <a:ext cx="63016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8DF2E5-D600-4D70-8963-901FB4C15EEF}">
      <dsp:nvSpPr>
        <dsp:cNvPr id="0" name=""/>
        <dsp:cNvSpPr/>
      </dsp:nvSpPr>
      <dsp:spPr>
        <a:xfrm>
          <a:off x="507973" y="4576672"/>
          <a:ext cx="923587" cy="9235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C0F9A9-7100-450C-8C29-3D4677D9B896}">
      <dsp:nvSpPr>
        <dsp:cNvPr id="0" name=""/>
        <dsp:cNvSpPr/>
      </dsp:nvSpPr>
      <dsp:spPr>
        <a:xfrm>
          <a:off x="1939533" y="4198841"/>
          <a:ext cx="43620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800100">
            <a:lnSpc>
              <a:spcPct val="100000"/>
            </a:lnSpc>
            <a:spcBef>
              <a:spcPct val="0"/>
            </a:spcBef>
            <a:spcAft>
              <a:spcPct val="35000"/>
            </a:spcAft>
            <a:buNone/>
          </a:pPr>
          <a:r>
            <a:rPr lang="en-US" sz="1800" b="1" kern="1200"/>
            <a:t>Evaluation-</a:t>
          </a:r>
          <a:r>
            <a:rPr lang="en-US" sz="1800" kern="1200"/>
            <a:t>Employed Mean Squared Error (MSE) and Root Mean Square Error (RMSE) to assess model </a:t>
          </a:r>
          <a:r>
            <a:rPr lang="en-US" sz="1800" kern="1200">
              <a:latin typeface="Aptos Display" panose="02110004020202020204"/>
            </a:rPr>
            <a:t>performance.</a:t>
          </a:r>
        </a:p>
      </dsp:txBody>
      <dsp:txXfrm>
        <a:off x="1939533" y="4198841"/>
        <a:ext cx="4362067" cy="167924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94F720-B04D-422A-9461-32ADE6C64E35}">
      <dsp:nvSpPr>
        <dsp:cNvPr id="0" name=""/>
        <dsp:cNvSpPr/>
      </dsp:nvSpPr>
      <dsp:spPr>
        <a:xfrm>
          <a:off x="0" y="7897"/>
          <a:ext cx="6301601" cy="9460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ACA67F-7B14-4BAF-80BB-5C8B174B168E}">
      <dsp:nvSpPr>
        <dsp:cNvPr id="0" name=""/>
        <dsp:cNvSpPr/>
      </dsp:nvSpPr>
      <dsp:spPr>
        <a:xfrm>
          <a:off x="286193" y="220768"/>
          <a:ext cx="520859" cy="5203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06EC35-D8C5-477E-A389-C081753CCE1E}">
      <dsp:nvSpPr>
        <dsp:cNvPr id="0" name=""/>
        <dsp:cNvSpPr/>
      </dsp:nvSpPr>
      <dsp:spPr>
        <a:xfrm>
          <a:off x="1093246" y="7897"/>
          <a:ext cx="5158964" cy="1034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15" tIns="109515" rIns="109515" bIns="109515" numCol="1" spcCol="1270" anchor="ctr" anchorCtr="0">
          <a:noAutofit/>
        </a:bodyPr>
        <a:lstStyle/>
        <a:p>
          <a:pPr marL="0" lvl="0" indent="0" algn="l" defTabSz="622300">
            <a:lnSpc>
              <a:spcPct val="100000"/>
            </a:lnSpc>
            <a:spcBef>
              <a:spcPct val="0"/>
            </a:spcBef>
            <a:spcAft>
              <a:spcPct val="35000"/>
            </a:spcAft>
            <a:buNone/>
          </a:pPr>
          <a:r>
            <a:rPr lang="en-US" sz="1400" b="1" kern="1200"/>
            <a:t>Data Collection and Preprocessing</a:t>
          </a:r>
          <a:r>
            <a:rPr lang="en-US" sz="1400" kern="1200"/>
            <a:t>: Focused on dataset arrangement and cleaning in the initial weeks.</a:t>
          </a:r>
        </a:p>
      </dsp:txBody>
      <dsp:txXfrm>
        <a:off x="1093246" y="7897"/>
        <a:ext cx="5158964" cy="1034789"/>
      </dsp:txXfrm>
    </dsp:sp>
    <dsp:sp modelId="{0C3DEE50-87C8-4C39-A092-AC2576F7E405}">
      <dsp:nvSpPr>
        <dsp:cNvPr id="0" name=""/>
        <dsp:cNvSpPr/>
      </dsp:nvSpPr>
      <dsp:spPr>
        <a:xfrm>
          <a:off x="0" y="1301383"/>
          <a:ext cx="6301601" cy="9460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8A6200-C8F6-45E5-A374-C6C788992B79}">
      <dsp:nvSpPr>
        <dsp:cNvPr id="0" name=""/>
        <dsp:cNvSpPr/>
      </dsp:nvSpPr>
      <dsp:spPr>
        <a:xfrm>
          <a:off x="286193" y="1514254"/>
          <a:ext cx="520859" cy="5203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2F5408-D9A6-45A8-AED1-2241B5FB7D0B}">
      <dsp:nvSpPr>
        <dsp:cNvPr id="0" name=""/>
        <dsp:cNvSpPr/>
      </dsp:nvSpPr>
      <dsp:spPr>
        <a:xfrm>
          <a:off x="1093246" y="1301383"/>
          <a:ext cx="5158964" cy="1034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15" tIns="109515" rIns="109515" bIns="109515" numCol="1" spcCol="1270" anchor="ctr" anchorCtr="0">
          <a:noAutofit/>
        </a:bodyPr>
        <a:lstStyle/>
        <a:p>
          <a:pPr marL="0" lvl="0" indent="0" algn="l" defTabSz="622300">
            <a:lnSpc>
              <a:spcPct val="100000"/>
            </a:lnSpc>
            <a:spcBef>
              <a:spcPct val="0"/>
            </a:spcBef>
            <a:spcAft>
              <a:spcPct val="35000"/>
            </a:spcAft>
            <a:buNone/>
          </a:pPr>
          <a:r>
            <a:rPr lang="en-US" sz="1400" b="1" kern="1200"/>
            <a:t>Model Development</a:t>
          </a:r>
          <a:r>
            <a:rPr lang="en-US" sz="1400" kern="1200"/>
            <a:t>: Weeks 3-4 were dedicated to the development and preliminary testing of Linear Regression and Random Forest models.</a:t>
          </a:r>
        </a:p>
      </dsp:txBody>
      <dsp:txXfrm>
        <a:off x="1093246" y="1301383"/>
        <a:ext cx="5158964" cy="1034789"/>
      </dsp:txXfrm>
    </dsp:sp>
    <dsp:sp modelId="{EDCEB220-FC85-423B-8A8F-64C341015162}">
      <dsp:nvSpPr>
        <dsp:cNvPr id="0" name=""/>
        <dsp:cNvSpPr/>
      </dsp:nvSpPr>
      <dsp:spPr>
        <a:xfrm>
          <a:off x="0" y="2594870"/>
          <a:ext cx="6301601" cy="9460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98FC74-330E-4E38-89DF-3A1308D07520}">
      <dsp:nvSpPr>
        <dsp:cNvPr id="0" name=""/>
        <dsp:cNvSpPr/>
      </dsp:nvSpPr>
      <dsp:spPr>
        <a:xfrm>
          <a:off x="286193" y="2807741"/>
          <a:ext cx="520859" cy="5203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8A11FE-A9ED-4D8C-B7D2-95C9F7F9FFFE}">
      <dsp:nvSpPr>
        <dsp:cNvPr id="0" name=""/>
        <dsp:cNvSpPr/>
      </dsp:nvSpPr>
      <dsp:spPr>
        <a:xfrm>
          <a:off x="1093246" y="2594870"/>
          <a:ext cx="5158964" cy="1034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15" tIns="109515" rIns="109515" bIns="109515" numCol="1" spcCol="1270" anchor="ctr" anchorCtr="0">
          <a:noAutofit/>
        </a:bodyPr>
        <a:lstStyle/>
        <a:p>
          <a:pPr marL="0" lvl="0" indent="0" algn="l" defTabSz="622300">
            <a:lnSpc>
              <a:spcPct val="100000"/>
            </a:lnSpc>
            <a:spcBef>
              <a:spcPct val="0"/>
            </a:spcBef>
            <a:spcAft>
              <a:spcPct val="35000"/>
            </a:spcAft>
            <a:buNone/>
          </a:pPr>
          <a:r>
            <a:rPr lang="en-US" sz="1400" b="1" kern="1200"/>
            <a:t>Model Refinement</a:t>
          </a:r>
          <a:r>
            <a:rPr lang="en-US" sz="1400" kern="1200"/>
            <a:t>: Intensive model optimization and hyperparameter adjustments took place in weeks 5-6.</a:t>
          </a:r>
        </a:p>
      </dsp:txBody>
      <dsp:txXfrm>
        <a:off x="1093246" y="2594870"/>
        <a:ext cx="5158964" cy="1034789"/>
      </dsp:txXfrm>
    </dsp:sp>
    <dsp:sp modelId="{4B841837-26A9-40B7-8B0F-0FCFB50A3ACA}">
      <dsp:nvSpPr>
        <dsp:cNvPr id="0" name=""/>
        <dsp:cNvSpPr/>
      </dsp:nvSpPr>
      <dsp:spPr>
        <a:xfrm>
          <a:off x="0" y="3888356"/>
          <a:ext cx="6301601" cy="9460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0778C7-36ED-43E6-9D1A-D19032C86057}">
      <dsp:nvSpPr>
        <dsp:cNvPr id="0" name=""/>
        <dsp:cNvSpPr/>
      </dsp:nvSpPr>
      <dsp:spPr>
        <a:xfrm>
          <a:off x="286193" y="4101227"/>
          <a:ext cx="520859" cy="5203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1F645F-BA7C-4B2B-8100-0C0E7EE230DC}">
      <dsp:nvSpPr>
        <dsp:cNvPr id="0" name=""/>
        <dsp:cNvSpPr/>
      </dsp:nvSpPr>
      <dsp:spPr>
        <a:xfrm>
          <a:off x="1093246" y="3888356"/>
          <a:ext cx="5158964" cy="1034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15" tIns="109515" rIns="109515" bIns="109515" numCol="1" spcCol="1270" anchor="ctr" anchorCtr="0">
          <a:noAutofit/>
        </a:bodyPr>
        <a:lstStyle/>
        <a:p>
          <a:pPr marL="0" lvl="0" indent="0" algn="l" defTabSz="622300">
            <a:lnSpc>
              <a:spcPct val="100000"/>
            </a:lnSpc>
            <a:spcBef>
              <a:spcPct val="0"/>
            </a:spcBef>
            <a:spcAft>
              <a:spcPct val="35000"/>
            </a:spcAft>
            <a:buNone/>
          </a:pPr>
          <a:r>
            <a:rPr lang="en-US" sz="1400" b="1" kern="1200"/>
            <a:t>Dashboard Creation: </a:t>
          </a:r>
          <a:r>
            <a:rPr lang="en-US" sz="1400" b="0" kern="1200"/>
            <a:t>Following model refinement, we developed a dashboard in Power BI to visualize our data and findings, making the insights accessible and understandable to all stakeholders.</a:t>
          </a:r>
          <a:endParaRPr lang="en-US" sz="1400" b="0" kern="1200">
            <a:latin typeface="Aptos Display" panose="02110004020202020204"/>
          </a:endParaRPr>
        </a:p>
      </dsp:txBody>
      <dsp:txXfrm>
        <a:off x="1093246" y="3888356"/>
        <a:ext cx="5158964" cy="1034789"/>
      </dsp:txXfrm>
    </dsp:sp>
    <dsp:sp modelId="{EDBC1F2C-75F2-4EC5-8C4F-4927DAF9430B}">
      <dsp:nvSpPr>
        <dsp:cNvPr id="0" name=""/>
        <dsp:cNvSpPr/>
      </dsp:nvSpPr>
      <dsp:spPr>
        <a:xfrm>
          <a:off x="0" y="5181843"/>
          <a:ext cx="6301601" cy="9460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F9D7EA-3116-40F1-9D40-9ABAC0699EE3}">
      <dsp:nvSpPr>
        <dsp:cNvPr id="0" name=""/>
        <dsp:cNvSpPr/>
      </dsp:nvSpPr>
      <dsp:spPr>
        <a:xfrm>
          <a:off x="286193" y="5394714"/>
          <a:ext cx="520859" cy="52035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0C495E-BEF4-462B-B9CE-1823BE50C8D0}">
      <dsp:nvSpPr>
        <dsp:cNvPr id="0" name=""/>
        <dsp:cNvSpPr/>
      </dsp:nvSpPr>
      <dsp:spPr>
        <a:xfrm>
          <a:off x="1093246" y="5181843"/>
          <a:ext cx="5158964" cy="1034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15" tIns="109515" rIns="109515" bIns="109515" numCol="1" spcCol="1270" anchor="ctr" anchorCtr="0">
          <a:noAutofit/>
        </a:bodyPr>
        <a:lstStyle/>
        <a:p>
          <a:pPr marL="0" lvl="0" indent="0" algn="l" defTabSz="622300">
            <a:lnSpc>
              <a:spcPct val="100000"/>
            </a:lnSpc>
            <a:spcBef>
              <a:spcPct val="0"/>
            </a:spcBef>
            <a:spcAft>
              <a:spcPct val="35000"/>
            </a:spcAft>
            <a:buNone/>
          </a:pPr>
          <a:r>
            <a:rPr lang="en-US" sz="1400" b="1" kern="1200"/>
            <a:t>Analysis and Insights</a:t>
          </a:r>
          <a:r>
            <a:rPr lang="en-US" sz="1400" b="1" kern="1200">
              <a:latin typeface="Aptos Display" panose="02110004020202020204"/>
            </a:rPr>
            <a:t>:</a:t>
          </a:r>
          <a:r>
            <a:rPr lang="en-US" sz="1400" kern="1200">
              <a:latin typeface="Aptos Display" panose="02110004020202020204"/>
            </a:rPr>
            <a:t>evaluated</a:t>
          </a:r>
          <a:r>
            <a:rPr lang="en-US" sz="1400" kern="1200"/>
            <a:t> our predictive models and extracted crucial insights. Utilizing Power BI, we analyzed project performances, distinguishing between successful projects and those falling short.</a:t>
          </a:r>
        </a:p>
      </dsp:txBody>
      <dsp:txXfrm>
        <a:off x="1093246" y="5181843"/>
        <a:ext cx="5158964" cy="10347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9A4B0-861F-45D2-B180-814FEA35EC75}" type="datetimeFigureOut">
              <a:t>4/19/2024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62FBD7-95B9-4AD1-AFA9-CE768C63A73C}" type="slidenum">
              <a:t>‹#›</a:t>
            </a:fld>
            <a:endParaRPr lang="en-US"/>
          </a:p>
        </p:txBody>
      </p:sp>
    </p:spTree>
    <p:extLst>
      <p:ext uri="{BB962C8B-B14F-4D97-AF65-F5344CB8AC3E}">
        <p14:creationId xmlns:p14="http://schemas.microsoft.com/office/powerpoint/2010/main" val="3969486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t>Our project is about predicting project costs correctly and finding out what makes a project successful. We looked back at old data, used forecasting tricks like predictive modeling, and figured out the most important things that led to success. This way, we aim to make managing projects better by giving trustworthy cost guesses and future insights. </a:t>
            </a:r>
            <a:endParaRPr lang="en-US">
              <a:cs typeface="Calibri"/>
            </a:endParaRPr>
          </a:p>
        </p:txBody>
      </p:sp>
      <p:sp>
        <p:nvSpPr>
          <p:cNvPr id="4" name="Slide Number Placeholder 3"/>
          <p:cNvSpPr>
            <a:spLocks noGrp="1"/>
          </p:cNvSpPr>
          <p:nvPr>
            <p:ph type="sldNum" sz="quarter" idx="5"/>
          </p:nvPr>
        </p:nvSpPr>
        <p:spPr/>
        <p:txBody>
          <a:bodyPr/>
          <a:lstStyle/>
          <a:p>
            <a:fld id="{6562FBD7-95B9-4AD1-AFA9-CE768C63A73C}" type="slidenum">
              <a:rPr lang="en-US"/>
              <a:t>2</a:t>
            </a:fld>
            <a:endParaRPr lang="en-US"/>
          </a:p>
        </p:txBody>
      </p:sp>
    </p:spTree>
    <p:extLst>
      <p:ext uri="{BB962C8B-B14F-4D97-AF65-F5344CB8AC3E}">
        <p14:creationId xmlns:p14="http://schemas.microsoft.com/office/powerpoint/2010/main" val="3161418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Start with the Original Dataset</a:t>
            </a:r>
            <a:r>
              <a:rPr lang="en-US"/>
              <a:t>: This is we raw data, the information you'll use to teach your model.</a:t>
            </a:r>
          </a:p>
          <a:p>
            <a:r>
              <a:rPr lang="en-US" b="1"/>
              <a:t>Preprocess the Data</a:t>
            </a:r>
            <a:r>
              <a:rPr lang="en-US"/>
              <a:t>: Here, we clean and organize your data. This step might involve normalizing or scaling the data, handling missing values, encoding categorical variables, and possibly selecting features.</a:t>
            </a:r>
            <a:endParaRPr lang="en-US">
              <a:cs typeface="Calibri"/>
            </a:endParaRPr>
          </a:p>
          <a:p>
            <a:r>
              <a:rPr lang="en-US" b="1"/>
              <a:t>Split the Data</a:t>
            </a:r>
            <a:r>
              <a:rPr lang="en-US"/>
              <a:t>:</a:t>
            </a:r>
            <a:endParaRPr lang="en-US">
              <a:cs typeface="Calibri"/>
            </a:endParaRPr>
          </a:p>
          <a:p>
            <a:pPr marL="628650" lvl="1" indent="-171450">
              <a:buFont typeface="Arial"/>
              <a:buChar char="•"/>
            </a:pPr>
            <a:r>
              <a:rPr lang="en-US" b="1"/>
              <a:t>Training Data</a:t>
            </a:r>
            <a:r>
              <a:rPr lang="en-US"/>
              <a:t>: A portion of our preprocessed data is used to train the model. The model learns from this data.</a:t>
            </a:r>
            <a:endParaRPr lang="en-US">
              <a:cs typeface="Calibri"/>
            </a:endParaRPr>
          </a:p>
          <a:p>
            <a:pPr marL="628650" lvl="1" indent="-171450">
              <a:buFont typeface="Arial"/>
              <a:buChar char="•"/>
            </a:pPr>
            <a:r>
              <a:rPr lang="en-US" b="1"/>
              <a:t>Test Data</a:t>
            </a:r>
            <a:r>
              <a:rPr lang="en-US"/>
              <a:t>: Another portion is set aside to test the model. This is data the model has never seen before, used to check how well it has learned.</a:t>
            </a:r>
            <a:endParaRPr lang="en-US">
              <a:cs typeface="Calibri"/>
            </a:endParaRPr>
          </a:p>
          <a:p>
            <a:pPr>
              <a:buFont typeface="Arial"/>
              <a:buChar char="•"/>
            </a:pPr>
            <a:r>
              <a:rPr lang="en-US" b="1"/>
              <a:t>Train the ML Model</a:t>
            </a:r>
            <a:r>
              <a:rPr lang="en-US"/>
              <a:t>: Using the training data, the model learns to make predictions or classify data points.</a:t>
            </a:r>
            <a:endParaRPr lang="en-US">
              <a:cs typeface="Calibri"/>
            </a:endParaRPr>
          </a:p>
          <a:p>
            <a:pPr>
              <a:buFont typeface="Arial"/>
              <a:buChar char="•"/>
            </a:pPr>
            <a:r>
              <a:rPr lang="en-US" b="1"/>
              <a:t>Trained ML Model</a:t>
            </a:r>
            <a:r>
              <a:rPr lang="en-US"/>
              <a:t>: After training, you have a model that's ready to make predictions.</a:t>
            </a:r>
            <a:endParaRPr lang="en-US">
              <a:cs typeface="Calibri"/>
            </a:endParaRPr>
          </a:p>
          <a:p>
            <a:pPr>
              <a:buFont typeface="Arial"/>
              <a:buChar char="•"/>
            </a:pPr>
            <a:r>
              <a:rPr lang="en-US" b="1"/>
              <a:t>Model Predictions</a:t>
            </a:r>
            <a:r>
              <a:rPr lang="en-US"/>
              <a:t>: Finally, you use your test data to see how well your model performs. This step gives you an idea of how the model might perform in the real world.</a:t>
            </a:r>
            <a:endParaRPr lang="en-US">
              <a:cs typeface="Calibri"/>
            </a:endParaRPr>
          </a:p>
          <a:p>
            <a:endParaRPr lang="en-US" b="1">
              <a:ea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47B4CB-9B63-42FB-A08D-D3294BEA259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7219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Start with the Original Dataset</a:t>
            </a:r>
            <a:r>
              <a:rPr lang="en-US"/>
              <a:t>: This is we raw data, the information you'll use to teach your model.</a:t>
            </a:r>
          </a:p>
          <a:p>
            <a:r>
              <a:rPr lang="en-US" b="1"/>
              <a:t>Preprocess the Data</a:t>
            </a:r>
            <a:r>
              <a:rPr lang="en-US"/>
              <a:t>: Here, we clean and organize your data. This step might involve normalizing or scaling the data, handling missing values, encoding categorical variables, and possibly selecting features.</a:t>
            </a:r>
            <a:endParaRPr lang="en-US">
              <a:cs typeface="Calibri"/>
            </a:endParaRPr>
          </a:p>
          <a:p>
            <a:r>
              <a:rPr lang="en-US" b="1"/>
              <a:t>Split the Data</a:t>
            </a:r>
            <a:r>
              <a:rPr lang="en-US"/>
              <a:t>:</a:t>
            </a:r>
            <a:endParaRPr lang="en-US">
              <a:cs typeface="Calibri"/>
            </a:endParaRPr>
          </a:p>
          <a:p>
            <a:pPr marL="628650" lvl="1" indent="-171450">
              <a:buFont typeface="Arial"/>
              <a:buChar char="•"/>
            </a:pPr>
            <a:r>
              <a:rPr lang="en-US" b="1"/>
              <a:t>Training Data</a:t>
            </a:r>
            <a:r>
              <a:rPr lang="en-US"/>
              <a:t>: A portion of our preprocessed data is used to train the model. The model learns from this data.</a:t>
            </a:r>
            <a:endParaRPr lang="en-US">
              <a:cs typeface="Calibri"/>
            </a:endParaRPr>
          </a:p>
          <a:p>
            <a:pPr marL="628650" lvl="1" indent="-171450">
              <a:buFont typeface="Arial"/>
              <a:buChar char="•"/>
            </a:pPr>
            <a:r>
              <a:rPr lang="en-US" b="1"/>
              <a:t>Test Data</a:t>
            </a:r>
            <a:r>
              <a:rPr lang="en-US"/>
              <a:t>: Another portion is set aside to test the model. This is data the model has never seen before, used to check how well it has learned.</a:t>
            </a:r>
            <a:endParaRPr lang="en-US">
              <a:cs typeface="Calibri"/>
            </a:endParaRPr>
          </a:p>
          <a:p>
            <a:pPr>
              <a:buFont typeface="Arial"/>
              <a:buChar char="•"/>
            </a:pPr>
            <a:r>
              <a:rPr lang="en-US" b="1"/>
              <a:t>Train the ML Model</a:t>
            </a:r>
            <a:r>
              <a:rPr lang="en-US"/>
              <a:t>: Using the training data, the model learns to make predictions or classify data points.</a:t>
            </a:r>
            <a:endParaRPr lang="en-US">
              <a:cs typeface="Calibri"/>
            </a:endParaRPr>
          </a:p>
          <a:p>
            <a:pPr>
              <a:buFont typeface="Arial"/>
              <a:buChar char="•"/>
            </a:pPr>
            <a:r>
              <a:rPr lang="en-US" b="1"/>
              <a:t>Trained ML Model</a:t>
            </a:r>
            <a:r>
              <a:rPr lang="en-US"/>
              <a:t>: After training, you have a model that's ready to make predictions.</a:t>
            </a:r>
            <a:endParaRPr lang="en-US">
              <a:cs typeface="Calibri"/>
            </a:endParaRPr>
          </a:p>
          <a:p>
            <a:pPr>
              <a:buFont typeface="Arial"/>
              <a:buChar char="•"/>
            </a:pPr>
            <a:r>
              <a:rPr lang="en-US" b="1"/>
              <a:t>Model Predictions</a:t>
            </a:r>
            <a:r>
              <a:rPr lang="en-US"/>
              <a:t>: Finally, you use your test data to see how well your model performs. This step gives you an idea of how the model might perform in the real world.</a:t>
            </a:r>
            <a:endParaRPr lang="en-US">
              <a:cs typeface="Calibri"/>
            </a:endParaRPr>
          </a:p>
          <a:p>
            <a:endParaRPr lang="en-US" b="1">
              <a:ea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47B4CB-9B63-42FB-A08D-D3294BEA259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4100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562FBD7-95B9-4AD1-AFA9-CE768C63A73C}" type="slidenum">
              <a:rPr lang="en-IN" smtClean="0"/>
              <a:t>18</a:t>
            </a:fld>
            <a:endParaRPr lang="en-IN"/>
          </a:p>
        </p:txBody>
      </p:sp>
    </p:spTree>
    <p:extLst>
      <p:ext uri="{BB962C8B-B14F-4D97-AF65-F5344CB8AC3E}">
        <p14:creationId xmlns:p14="http://schemas.microsoft.com/office/powerpoint/2010/main" val="542949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Factors to be considered which helps make accurate predictions of project costs.</a:t>
            </a:r>
          </a:p>
          <a:p>
            <a:r>
              <a:rPr lang="en-US"/>
              <a:t>Talks about earned value, actual value and budget at completion values to predict estimate at completion.</a:t>
            </a:r>
          </a:p>
          <a:p>
            <a:r>
              <a:rPr lang="en-US"/>
              <a:t>Noteworthy feature that was added is Tracking period – Categorical feature </a:t>
            </a:r>
            <a:br>
              <a:rPr lang="en-US"/>
            </a:br>
            <a:r>
              <a:rPr lang="en-US"/>
              <a:t>And create separate models for each phase which helps project managers make decision at each stage with accurate results.</a:t>
            </a:r>
            <a:endParaRPr lang="en-IN"/>
          </a:p>
        </p:txBody>
      </p:sp>
      <p:sp>
        <p:nvSpPr>
          <p:cNvPr id="4" name="Slide Number Placeholder 3"/>
          <p:cNvSpPr>
            <a:spLocks noGrp="1"/>
          </p:cNvSpPr>
          <p:nvPr>
            <p:ph type="sldNum" sz="quarter" idx="5"/>
          </p:nvPr>
        </p:nvSpPr>
        <p:spPr/>
        <p:txBody>
          <a:bodyPr/>
          <a:lstStyle/>
          <a:p>
            <a:fld id="{6562FBD7-95B9-4AD1-AFA9-CE768C63A73C}" type="slidenum">
              <a:rPr lang="en-IN" smtClean="0"/>
              <a:t>21</a:t>
            </a:fld>
            <a:endParaRPr lang="en-IN"/>
          </a:p>
        </p:txBody>
      </p:sp>
    </p:spTree>
    <p:extLst>
      <p:ext uri="{BB962C8B-B14F-4D97-AF65-F5344CB8AC3E}">
        <p14:creationId xmlns:p14="http://schemas.microsoft.com/office/powerpoint/2010/main" val="2740868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Noteworthy thing – Introduction of features related to risk. </a:t>
            </a:r>
          </a:p>
          <a:p>
            <a:r>
              <a:rPr lang="en-US"/>
              <a:t>As an introductory variable some qualitative risk factor such as (probability*severity) score can be added at each subproject level. </a:t>
            </a:r>
          </a:p>
          <a:p>
            <a:r>
              <a:rPr lang="en-US"/>
              <a:t>Another variable is number of change requests made/approved for each project can be included as we know that higher the number of changes made to a project higher the risk of project failure.</a:t>
            </a:r>
          </a:p>
          <a:p>
            <a:r>
              <a:rPr lang="en-US"/>
              <a:t>Last feature is number of risks triggered during the project phase. </a:t>
            </a:r>
            <a:endParaRPr lang="en-IN"/>
          </a:p>
        </p:txBody>
      </p:sp>
      <p:sp>
        <p:nvSpPr>
          <p:cNvPr id="4" name="Slide Number Placeholder 3"/>
          <p:cNvSpPr>
            <a:spLocks noGrp="1"/>
          </p:cNvSpPr>
          <p:nvPr>
            <p:ph type="sldNum" sz="quarter" idx="5"/>
          </p:nvPr>
        </p:nvSpPr>
        <p:spPr/>
        <p:txBody>
          <a:bodyPr/>
          <a:lstStyle/>
          <a:p>
            <a:fld id="{6562FBD7-95B9-4AD1-AFA9-CE768C63A73C}" type="slidenum">
              <a:rPr lang="en-IN" smtClean="0"/>
              <a:t>22</a:t>
            </a:fld>
            <a:endParaRPr lang="en-IN"/>
          </a:p>
        </p:txBody>
      </p:sp>
    </p:spTree>
    <p:extLst>
      <p:ext uri="{BB962C8B-B14F-4D97-AF65-F5344CB8AC3E}">
        <p14:creationId xmlns:p14="http://schemas.microsoft.com/office/powerpoint/2010/main" val="123682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Objective</a:t>
            </a:r>
            <a:endParaRPr lang="en-US" b="1">
              <a:cs typeface="Calibri" panose="020F0502020204030204"/>
            </a:endParaRPr>
          </a:p>
          <a:p>
            <a:r>
              <a:rPr lang="en-US" b="1"/>
              <a:t>Improved Cost Estimates:</a:t>
            </a:r>
            <a:r>
              <a:rPr lang="en-US"/>
              <a:t> We put together a detailed plan to estimate project costs more accurately by learning from past projects and using smart tools.</a:t>
            </a:r>
            <a:endParaRPr lang="en-US">
              <a:cs typeface="Calibri"/>
            </a:endParaRPr>
          </a:p>
          <a:p>
            <a:r>
              <a:rPr lang="en-US" b="1"/>
              <a:t>Identified Success Factors:</a:t>
            </a:r>
            <a:r>
              <a:rPr lang="en-US"/>
              <a:t> We used smart methods to figure out what will make projects successful, helping us plan better for the future.</a:t>
            </a:r>
            <a:endParaRPr lang="en-US">
              <a:cs typeface="Calibri"/>
            </a:endParaRPr>
          </a:p>
          <a:p>
            <a:r>
              <a:rPr lang="en-US" b="1"/>
              <a:t>Found Key Elements:</a:t>
            </a:r>
            <a:r>
              <a:rPr lang="en-US"/>
              <a:t> We discovered the key things that really helped projects succeed, so we could focus on those.</a:t>
            </a:r>
            <a:endParaRPr lang="en-US">
              <a:cs typeface="Calibri"/>
            </a:endParaRPr>
          </a:p>
          <a:p>
            <a:endParaRPr lang="en-US">
              <a:cs typeface="+mn-lt"/>
            </a:endParaRPr>
          </a:p>
          <a:p>
            <a:br>
              <a:rPr lang="en-US">
                <a:cs typeface="+mn-lt"/>
              </a:rPr>
            </a:br>
            <a:endParaRPr lang="en-US"/>
          </a:p>
          <a:p>
            <a:endParaRPr lang="en-US">
              <a:ea typeface="Calibri"/>
              <a:cs typeface="Calibri"/>
            </a:endParaRPr>
          </a:p>
        </p:txBody>
      </p:sp>
      <p:sp>
        <p:nvSpPr>
          <p:cNvPr id="4" name="Slide Number Placeholder 3"/>
          <p:cNvSpPr>
            <a:spLocks noGrp="1"/>
          </p:cNvSpPr>
          <p:nvPr>
            <p:ph type="sldNum" sz="quarter" idx="5"/>
          </p:nvPr>
        </p:nvSpPr>
        <p:spPr/>
        <p:txBody>
          <a:bodyPr/>
          <a:lstStyle/>
          <a:p>
            <a:fld id="{6562FBD7-95B9-4AD1-AFA9-CE768C63A73C}" type="slidenum">
              <a:t>4</a:t>
            </a:fld>
            <a:endParaRPr lang="en-US"/>
          </a:p>
        </p:txBody>
      </p:sp>
    </p:spTree>
    <p:extLst>
      <p:ext uri="{BB962C8B-B14F-4D97-AF65-F5344CB8AC3E}">
        <p14:creationId xmlns:p14="http://schemas.microsoft.com/office/powerpoint/2010/main" val="2342202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Why This Project Benefits the Client</a:t>
            </a:r>
            <a:endParaRPr lang="en-US" b="1">
              <a:cs typeface="Calibri"/>
            </a:endParaRPr>
          </a:p>
          <a:p>
            <a:r>
              <a:rPr lang="en-US" b="1"/>
              <a:t>Meeting the Client's Needs:</a:t>
            </a:r>
            <a:r>
              <a:rPr lang="en-US"/>
              <a:t> Our project's goals aligns  with what the client wanted—a strong plan for managing projects that are on time, within budget, and exactly what was planned.</a:t>
            </a:r>
            <a:endParaRPr lang="en-US">
              <a:cs typeface="Calibri"/>
            </a:endParaRPr>
          </a:p>
          <a:p>
            <a:r>
              <a:rPr lang="en-US" b="1"/>
              <a:t>Using Smart Tech:</a:t>
            </a:r>
            <a:r>
              <a:rPr lang="en-US"/>
              <a:t> We used several machine learning models, like Linear Regression, Random Forest, and MLP Regressor, to analyze and predict project variables.</a:t>
            </a:r>
            <a:endParaRPr lang="en-US">
              <a:cs typeface="Calibri"/>
            </a:endParaRPr>
          </a:p>
          <a:p>
            <a:r>
              <a:rPr lang="en-US" b="1"/>
              <a:t>Insights You Can Use: </a:t>
            </a:r>
            <a:r>
              <a:rPr lang="en-US"/>
              <a:t>We gave the client useful insights through Power BI, based on our machine learning analysis. This helps them get better at managing project costs and predicting if a project will succeed.</a:t>
            </a:r>
            <a:endParaRPr lang="en-US">
              <a:cs typeface="Calibri"/>
            </a:endParaRPr>
          </a:p>
          <a:p>
            <a:r>
              <a:rPr lang="en-US" b="1"/>
              <a:t>Better at Managing Projects: </a:t>
            </a:r>
            <a:r>
              <a:rPr lang="en-US"/>
              <a:t>This led to the client getting better at overseeing projects, making smarter choices, and achieving better results.</a:t>
            </a:r>
            <a:endParaRPr lang="en-US">
              <a:cs typeface="Calibri"/>
            </a:endParaRPr>
          </a:p>
          <a:p>
            <a:endParaRPr lang="en-US">
              <a:cs typeface="+mn-lt"/>
            </a:endParaRPr>
          </a:p>
          <a:p>
            <a:br>
              <a:rPr lang="en-US">
                <a:cs typeface="+mn-lt"/>
              </a:rPr>
            </a:br>
            <a:endParaRPr lang="en-US"/>
          </a:p>
          <a:p>
            <a:endParaRPr lang="en-US">
              <a:cs typeface="Calibri"/>
            </a:endParaRPr>
          </a:p>
        </p:txBody>
      </p:sp>
      <p:sp>
        <p:nvSpPr>
          <p:cNvPr id="4" name="Slide Number Placeholder 3"/>
          <p:cNvSpPr>
            <a:spLocks noGrp="1"/>
          </p:cNvSpPr>
          <p:nvPr>
            <p:ph type="sldNum" sz="quarter" idx="5"/>
          </p:nvPr>
        </p:nvSpPr>
        <p:spPr/>
        <p:txBody>
          <a:bodyPr/>
          <a:lstStyle/>
          <a:p>
            <a:fld id="{6562FBD7-95B9-4AD1-AFA9-CE768C63A73C}" type="slidenum">
              <a:rPr lang="en-US"/>
              <a:t>5</a:t>
            </a:fld>
            <a:endParaRPr lang="en-US"/>
          </a:p>
        </p:txBody>
      </p:sp>
    </p:spTree>
    <p:extLst>
      <p:ext uri="{BB962C8B-B14F-4D97-AF65-F5344CB8AC3E}">
        <p14:creationId xmlns:p14="http://schemas.microsoft.com/office/powerpoint/2010/main" val="27790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Project Management Success Factors</a:t>
            </a:r>
            <a:endParaRPr lang="en-US" b="1">
              <a:cs typeface="Calibri"/>
            </a:endParaRPr>
          </a:p>
          <a:p>
            <a:r>
              <a:rPr lang="en-US"/>
              <a:t>Project management is all about leading a team to hit specific targets in a set amount of time. It involves starting, planning, doing, keeping on track, and wrapping up the project.</a:t>
            </a:r>
            <a:endParaRPr lang="en-US">
              <a:cs typeface="Calibri"/>
            </a:endParaRPr>
          </a:p>
          <a:p>
            <a:r>
              <a:rPr lang="en-US"/>
              <a:t>Now, let's look at how we traditionally define project success. We use a concept called the Iron Triangle.</a:t>
            </a:r>
            <a:endParaRPr lang="en-US">
              <a:cs typeface="Calibri"/>
            </a:endParaRPr>
          </a:p>
          <a:p>
            <a:r>
              <a:rPr lang="en-US"/>
              <a:t>First up is scope. This is about what the project aims to do. Being successful here means hitting those targets without major changes.</a:t>
            </a:r>
            <a:endParaRPr lang="en-US">
              <a:cs typeface="Calibri"/>
            </a:endParaRPr>
          </a:p>
          <a:p>
            <a:r>
              <a:rPr lang="en-US"/>
              <a:t>Then there's time. This means finishing the project when we said we would. Sticking to deadlines is key for success.</a:t>
            </a:r>
            <a:endParaRPr lang="en-US">
              <a:cs typeface="Calibri"/>
            </a:endParaRPr>
          </a:p>
          <a:p>
            <a:r>
              <a:rPr lang="en-US"/>
              <a:t>And lastly, cost. We need to keep spending within our budget. Keeping costs under control is important for the financial side of success.</a:t>
            </a:r>
            <a:endParaRPr lang="en-US">
              <a:cs typeface="Calibri"/>
            </a:endParaRPr>
          </a:p>
          <a:p>
            <a:r>
              <a:rPr lang="en-US"/>
              <a:t>Getting the balance right among these factors is crucial. When we do, we make sure the project succeeds.</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6562FBD7-95B9-4AD1-AFA9-CE768C63A73C}" type="slidenum">
              <a:t>6</a:t>
            </a:fld>
            <a:endParaRPr lang="en-US"/>
          </a:p>
        </p:txBody>
      </p:sp>
    </p:spTree>
    <p:extLst>
      <p:ext uri="{BB962C8B-B14F-4D97-AF65-F5344CB8AC3E}">
        <p14:creationId xmlns:p14="http://schemas.microsoft.com/office/powerpoint/2010/main" val="65183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wanted to understand what makes some projects go really well. So, we looked into a lot of details from different kinds of projects and companies. We tried to see if we could make prediction how much things would cost and if the projects would be successful. This wasn't just about counting things; it was about understanding how companies work, the different jobs they do, and which projects they think are really important."</a:t>
            </a:r>
          </a:p>
          <a:p>
            <a:br>
              <a:rPr lang="en-US"/>
            </a:br>
            <a:endParaRPr lang="en-US"/>
          </a:p>
          <a:p>
            <a:endParaRPr lang="en-US">
              <a:cs typeface="+mn-lt"/>
            </a:endParaRPr>
          </a:p>
        </p:txBody>
      </p:sp>
      <p:sp>
        <p:nvSpPr>
          <p:cNvPr id="4" name="Slide Number Placeholder 3"/>
          <p:cNvSpPr>
            <a:spLocks noGrp="1"/>
          </p:cNvSpPr>
          <p:nvPr>
            <p:ph type="sldNum" sz="quarter" idx="5"/>
          </p:nvPr>
        </p:nvSpPr>
        <p:spPr/>
        <p:txBody>
          <a:bodyPr/>
          <a:lstStyle/>
          <a:p>
            <a:fld id="{6562FBD7-95B9-4AD1-AFA9-CE768C63A73C}" type="slidenum">
              <a:t>7</a:t>
            </a:fld>
            <a:endParaRPr lang="en-US"/>
          </a:p>
        </p:txBody>
      </p:sp>
    </p:spTree>
    <p:extLst>
      <p:ext uri="{BB962C8B-B14F-4D97-AF65-F5344CB8AC3E}">
        <p14:creationId xmlns:p14="http://schemas.microsoft.com/office/powerpoint/2010/main" val="946978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IN"/>
              <a:t>Data Analysis and Machine Learning: Leveraged tools like Python with libraries such as Scikit-learn for machine learning model implementation and evaluation.</a:t>
            </a:r>
            <a:endParaRPr lang="en-US"/>
          </a:p>
          <a:p>
            <a:pPr marL="285750" indent="-285750">
              <a:buFont typeface="Arial"/>
              <a:buChar char="•"/>
            </a:pPr>
            <a:r>
              <a:rPr lang="en-IN"/>
              <a:t>Visualization Tools: Used for generating graphs and charts to represent data insights and model accuracies, facilitating better understanding and decision-making. That would be further explain deeply by </a:t>
            </a:r>
            <a:r>
              <a:rPr lang="en-IN" err="1"/>
              <a:t>rishab</a:t>
            </a:r>
            <a:r>
              <a:rPr lang="en-IN"/>
              <a:t> </a:t>
            </a:r>
            <a:endParaRPr lang="en-US"/>
          </a:p>
          <a:p>
            <a:pPr marL="285750" indent="-285750">
              <a:buFont typeface="Arial"/>
              <a:buChar char="•"/>
            </a:pPr>
            <a:r>
              <a:rPr lang="en-IN"/>
              <a:t>We utilized Jira for outlining project milestones and managing our timeline, which supported organized progress tracking and streamlined task coordination.</a:t>
            </a:r>
            <a:endParaRPr lang="en-IN">
              <a:ea typeface="Calibri"/>
              <a:cs typeface="Calibri"/>
            </a:endParaRPr>
          </a:p>
          <a:p>
            <a:pPr>
              <a:buFont typeface="Arial"/>
              <a:buChar char="•"/>
            </a:pPr>
            <a:r>
              <a:rPr lang="en-IN"/>
              <a:t>We assigned roles and responsibilities through Jira, creating a clear structure within our team. Regular updates ensured that project planning and scheduling were current, enhancing overall project management efficiency.</a:t>
            </a:r>
          </a:p>
          <a:p>
            <a:pPr>
              <a:buFont typeface="Arial"/>
              <a:buChar char="•"/>
            </a:pPr>
            <a:r>
              <a:rPr lang="en-US"/>
              <a:t>further will we deep dive into the  </a:t>
            </a:r>
            <a:r>
              <a:rPr lang="en-US" err="1"/>
              <a:t>mdeling</a:t>
            </a:r>
            <a:r>
              <a:rPr lang="en-US"/>
              <a:t> process in detail  which will be explained by </a:t>
            </a:r>
            <a:r>
              <a:rPr lang="en-US" err="1"/>
              <a:t>kathan</a:t>
            </a:r>
            <a:r>
              <a:rPr lang="en-US"/>
              <a:t>  who worked in ML model</a:t>
            </a:r>
            <a:endParaRPr lang="en-IN">
              <a:cs typeface="Calibri" panose="020F0502020204030204"/>
            </a:endParaRPr>
          </a:p>
          <a:p>
            <a:endParaRPr lang="en-US">
              <a:cs typeface="+mn-lt"/>
            </a:endParaRPr>
          </a:p>
          <a:p>
            <a:endParaRPr lang="en-US">
              <a:cs typeface="Calibri"/>
            </a:endParaRPr>
          </a:p>
        </p:txBody>
      </p:sp>
      <p:sp>
        <p:nvSpPr>
          <p:cNvPr id="4" name="Slide Number Placeholder 3"/>
          <p:cNvSpPr>
            <a:spLocks noGrp="1"/>
          </p:cNvSpPr>
          <p:nvPr>
            <p:ph type="sldNum" sz="quarter" idx="5"/>
          </p:nvPr>
        </p:nvSpPr>
        <p:spPr/>
        <p:txBody>
          <a:bodyPr/>
          <a:lstStyle/>
          <a:p>
            <a:fld id="{6562FBD7-95B9-4AD1-AFA9-CE768C63A73C}" type="slidenum">
              <a:rPr lang="en-US"/>
              <a:t>8</a:t>
            </a:fld>
            <a:endParaRPr lang="en-US"/>
          </a:p>
        </p:txBody>
      </p:sp>
    </p:spTree>
    <p:extLst>
      <p:ext uri="{BB962C8B-B14F-4D97-AF65-F5344CB8AC3E}">
        <p14:creationId xmlns:p14="http://schemas.microsoft.com/office/powerpoint/2010/main" val="3174236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section, we used sophisticated tools for managing and analyzing data, focusing on important factors such as the cost of effort, real outcomes, and delivery capability. We also used machine learning techniques like Linear Regression, Random Forest, and MLP Regressor to predict the costs and success of projects, making sure to fine-tune these models for the best results. To understand how well our models are working, we looked at their Mean Squared Error (MSE) and Root Mean Square Error (RMSE), which help us make sure we're on the right track.</a:t>
            </a:r>
            <a:endParaRPr lang="en-US">
              <a:ea typeface="Calibri"/>
              <a:cs typeface="Calibri"/>
            </a:endParaRPr>
          </a:p>
          <a:p>
            <a:pPr>
              <a:buFont typeface="Arial"/>
              <a:buChar char="•"/>
            </a:pPr>
            <a:r>
              <a:rPr lang="en-US">
                <a:cs typeface="Calibri"/>
              </a:rPr>
              <a:t>Lesser the MSE and RMSE that means the model is performing good</a:t>
            </a:r>
          </a:p>
          <a:p>
            <a:pPr>
              <a:buFont typeface="Arial"/>
              <a:buChar char="•"/>
            </a:pPr>
            <a:endParaRPr lang="en-US">
              <a:ea typeface="Calibri"/>
              <a:cs typeface="Calibri"/>
            </a:endParaRPr>
          </a:p>
          <a:p>
            <a:pPr marL="285750" indent="-285750">
              <a:lnSpc>
                <a:spcPct val="90000"/>
              </a:lnSpc>
              <a:spcBef>
                <a:spcPts val="1000"/>
              </a:spcBef>
              <a:buFont typeface="Arial"/>
              <a:buChar char="•"/>
            </a:pPr>
            <a:endParaRPr lang="en-US"/>
          </a:p>
          <a:p>
            <a:pPr marL="285750" indent="-285750">
              <a:lnSpc>
                <a:spcPct val="90000"/>
              </a:lnSpc>
              <a:spcBef>
                <a:spcPts val="1000"/>
              </a:spcBef>
              <a:buFont typeface="Arial"/>
              <a:buChar char="•"/>
            </a:pP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6562FBD7-95B9-4AD1-AFA9-CE768C63A73C}" type="slidenum">
              <a:t>9</a:t>
            </a:fld>
            <a:endParaRPr lang="en-US"/>
          </a:p>
        </p:txBody>
      </p:sp>
    </p:spTree>
    <p:extLst>
      <p:ext uri="{BB962C8B-B14F-4D97-AF65-F5344CB8AC3E}">
        <p14:creationId xmlns:p14="http://schemas.microsoft.com/office/powerpoint/2010/main" val="3217068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initial stages of our project, we concentrated on organizing and cleaning our datasets to ensure a solid foundation for our analysis. This groundwork was critical for the success of the subsequent stages.</a:t>
            </a:r>
          </a:p>
          <a:p>
            <a:r>
              <a:rPr lang="en-US"/>
              <a:t>During weeks 3 and 4, we shifted our focus to the development and initial testing of our Linear Regression and Random Forest models. This phase was crucial for establishing a baseline for our predictive capabilities.</a:t>
            </a:r>
            <a:endParaRPr lang="en-US">
              <a:ea typeface="Calibri"/>
              <a:cs typeface="Calibri"/>
            </a:endParaRPr>
          </a:p>
          <a:p>
            <a:r>
              <a:rPr lang="en-US"/>
              <a:t>As we moved into weeks 5 and 6, we engaged in intensive optimization of our models, fine-tuning them through hyperparameter adjustments. This refinement process was aimed at enhancing the accuracy and reliability of our predictions.</a:t>
            </a:r>
            <a:endParaRPr lang="en-US">
              <a:ea typeface="Calibri"/>
              <a:cs typeface="Calibri"/>
            </a:endParaRPr>
          </a:p>
          <a:p>
            <a:r>
              <a:rPr lang="en-US"/>
              <a:t>In the final phase, we conducted thorough evaluations of our models to assess their performance. This culminated in the derivation of valuable insights, which informed our strategic decisions and contributed to a deeper understanding of the project dynamics.</a:t>
            </a:r>
            <a:endParaRPr lang="en-US">
              <a:ea typeface="Calibri"/>
              <a:cs typeface="Calibri"/>
            </a:endParaRPr>
          </a:p>
          <a:p>
            <a:br>
              <a:rPr lang="en-US"/>
            </a:br>
            <a:endParaRPr lang="en-US"/>
          </a:p>
          <a:p>
            <a:endParaRPr lang="en-US">
              <a:ea typeface="Calibri"/>
              <a:cs typeface="Calibri"/>
            </a:endParaRPr>
          </a:p>
        </p:txBody>
      </p:sp>
      <p:sp>
        <p:nvSpPr>
          <p:cNvPr id="4" name="Slide Number Placeholder 3"/>
          <p:cNvSpPr>
            <a:spLocks noGrp="1"/>
          </p:cNvSpPr>
          <p:nvPr>
            <p:ph type="sldNum" sz="quarter" idx="5"/>
          </p:nvPr>
        </p:nvSpPr>
        <p:spPr/>
        <p:txBody>
          <a:bodyPr/>
          <a:lstStyle/>
          <a:p>
            <a:fld id="{6562FBD7-95B9-4AD1-AFA9-CE768C63A73C}" type="slidenum">
              <a:rPr lang="en-US"/>
              <a:t>10</a:t>
            </a:fld>
            <a:endParaRPr lang="en-US"/>
          </a:p>
        </p:txBody>
      </p:sp>
    </p:spTree>
    <p:extLst>
      <p:ext uri="{BB962C8B-B14F-4D97-AF65-F5344CB8AC3E}">
        <p14:creationId xmlns:p14="http://schemas.microsoft.com/office/powerpoint/2010/main" val="2410532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Start with the Original Dataset</a:t>
            </a:r>
            <a:r>
              <a:rPr lang="en-US"/>
              <a:t>: This is we raw data, the information you'll use to teach your model.</a:t>
            </a:r>
          </a:p>
          <a:p>
            <a:r>
              <a:rPr lang="en-US" b="1"/>
              <a:t>Preprocess the Data</a:t>
            </a:r>
            <a:r>
              <a:rPr lang="en-US"/>
              <a:t>: Here, we clean and organize your data. This step might involve normalizing or scaling the data, handling missing values, encoding categorical variables, and possibly selecting features.</a:t>
            </a:r>
            <a:endParaRPr lang="en-US">
              <a:cs typeface="Calibri"/>
            </a:endParaRPr>
          </a:p>
          <a:p>
            <a:r>
              <a:rPr lang="en-US" b="1"/>
              <a:t>Split the Data</a:t>
            </a:r>
            <a:r>
              <a:rPr lang="en-US"/>
              <a:t>:</a:t>
            </a:r>
            <a:endParaRPr lang="en-US">
              <a:cs typeface="Calibri"/>
            </a:endParaRPr>
          </a:p>
          <a:p>
            <a:pPr marL="628650" lvl="1" indent="-171450">
              <a:buFont typeface="Arial"/>
              <a:buChar char="•"/>
            </a:pPr>
            <a:r>
              <a:rPr lang="en-US" b="1"/>
              <a:t>Training Data</a:t>
            </a:r>
            <a:r>
              <a:rPr lang="en-US"/>
              <a:t>: A portion of our preprocessed data is used to train the model. The model learns from this data.</a:t>
            </a:r>
            <a:endParaRPr lang="en-US">
              <a:cs typeface="Calibri"/>
            </a:endParaRPr>
          </a:p>
          <a:p>
            <a:pPr marL="628650" lvl="1" indent="-171450">
              <a:buFont typeface="Arial"/>
              <a:buChar char="•"/>
            </a:pPr>
            <a:r>
              <a:rPr lang="en-US" b="1"/>
              <a:t>Test Data</a:t>
            </a:r>
            <a:r>
              <a:rPr lang="en-US"/>
              <a:t>: Another portion is set aside to test the model. This is data the model has never seen before, used to check how well it has learned.</a:t>
            </a:r>
            <a:endParaRPr lang="en-US">
              <a:cs typeface="Calibri"/>
            </a:endParaRPr>
          </a:p>
          <a:p>
            <a:pPr>
              <a:buFont typeface="Arial"/>
              <a:buChar char="•"/>
            </a:pPr>
            <a:r>
              <a:rPr lang="en-US" b="1"/>
              <a:t>Train the ML Model</a:t>
            </a:r>
            <a:r>
              <a:rPr lang="en-US"/>
              <a:t>: Using the training data, the model learns to make predictions or classify data points.</a:t>
            </a:r>
            <a:endParaRPr lang="en-US">
              <a:cs typeface="Calibri"/>
            </a:endParaRPr>
          </a:p>
          <a:p>
            <a:pPr>
              <a:buFont typeface="Arial"/>
              <a:buChar char="•"/>
            </a:pPr>
            <a:r>
              <a:rPr lang="en-US" b="1"/>
              <a:t>Trained ML Model</a:t>
            </a:r>
            <a:r>
              <a:rPr lang="en-US"/>
              <a:t>: After training, you have a model that's ready to make predictions.</a:t>
            </a:r>
            <a:endParaRPr lang="en-US">
              <a:cs typeface="Calibri"/>
            </a:endParaRPr>
          </a:p>
          <a:p>
            <a:pPr>
              <a:buFont typeface="Arial"/>
              <a:buChar char="•"/>
            </a:pPr>
            <a:r>
              <a:rPr lang="en-US" b="1"/>
              <a:t>Model Predictions</a:t>
            </a:r>
            <a:r>
              <a:rPr lang="en-US"/>
              <a:t>: Finally, you use your test data to see how well your model performs. This step gives you an idea of how the model might perform in the real world.</a:t>
            </a:r>
            <a:endParaRPr lang="en-US">
              <a:cs typeface="Calibri"/>
            </a:endParaRPr>
          </a:p>
          <a:p>
            <a:endParaRPr lang="en-US" b="1">
              <a:ea typeface="Calibri"/>
              <a:cs typeface="Calibri"/>
            </a:endParaRPr>
          </a:p>
        </p:txBody>
      </p:sp>
      <p:sp>
        <p:nvSpPr>
          <p:cNvPr id="4" name="Slide Number Placeholder 3"/>
          <p:cNvSpPr>
            <a:spLocks noGrp="1"/>
          </p:cNvSpPr>
          <p:nvPr>
            <p:ph type="sldNum" sz="quarter" idx="5"/>
          </p:nvPr>
        </p:nvSpPr>
        <p:spPr/>
        <p:txBody>
          <a:bodyPr/>
          <a:lstStyle/>
          <a:p>
            <a:fld id="{8047B4CB-9B63-42FB-A08D-D3294BEA259F}" type="slidenum">
              <a:rPr lang="en-US"/>
              <a:t>11</a:t>
            </a:fld>
            <a:endParaRPr lang="en-US"/>
          </a:p>
        </p:txBody>
      </p:sp>
    </p:spTree>
    <p:extLst>
      <p:ext uri="{BB962C8B-B14F-4D97-AF65-F5344CB8AC3E}">
        <p14:creationId xmlns:p14="http://schemas.microsoft.com/office/powerpoint/2010/main" val="219457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1A4FD-1F50-1904-BA38-3F75FC7F49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8A5257-A932-47E2-0FE6-99DEF8CD54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262A5AF-6A06-B7FD-F7A7-8945DF222A72}"/>
              </a:ext>
            </a:extLst>
          </p:cNvPr>
          <p:cNvSpPr>
            <a:spLocks noGrp="1"/>
          </p:cNvSpPr>
          <p:nvPr>
            <p:ph type="dt" sz="half" idx="10"/>
          </p:nvPr>
        </p:nvSpPr>
        <p:spPr/>
        <p:txBody>
          <a:bodyPr/>
          <a:lstStyle/>
          <a:p>
            <a:fld id="{07303AF5-9427-4BDE-BE80-92ECF95CFB0F}" type="datetimeFigureOut">
              <a:rPr lang="en-IN" smtClean="0"/>
              <a:t>19-04-2024</a:t>
            </a:fld>
            <a:endParaRPr lang="en-IN"/>
          </a:p>
        </p:txBody>
      </p:sp>
      <p:sp>
        <p:nvSpPr>
          <p:cNvPr id="5" name="Footer Placeholder 4">
            <a:extLst>
              <a:ext uri="{FF2B5EF4-FFF2-40B4-BE49-F238E27FC236}">
                <a16:creationId xmlns:a16="http://schemas.microsoft.com/office/drawing/2014/main" id="{B16C3FC2-3D47-D719-8346-0C210028F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4D9D99-FA58-67BF-8B49-C7685A388376}"/>
              </a:ext>
            </a:extLst>
          </p:cNvPr>
          <p:cNvSpPr>
            <a:spLocks noGrp="1"/>
          </p:cNvSpPr>
          <p:nvPr>
            <p:ph type="sldNum" sz="quarter" idx="12"/>
          </p:nvPr>
        </p:nvSpPr>
        <p:spPr/>
        <p:txBody>
          <a:bodyPr/>
          <a:lstStyle/>
          <a:p>
            <a:fld id="{D1182039-EEED-4A0C-A046-CFA87780919F}" type="slidenum">
              <a:rPr lang="en-IN" smtClean="0"/>
              <a:t>‹#›</a:t>
            </a:fld>
            <a:endParaRPr lang="en-IN"/>
          </a:p>
        </p:txBody>
      </p:sp>
    </p:spTree>
    <p:extLst>
      <p:ext uri="{BB962C8B-B14F-4D97-AF65-F5344CB8AC3E}">
        <p14:creationId xmlns:p14="http://schemas.microsoft.com/office/powerpoint/2010/main" val="2585072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E1A5E-292B-B719-093C-CFA2102297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245873-1D9F-6808-C855-FA44B37AC3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CC85E3-B5F3-BD68-BDF3-461D819C148B}"/>
              </a:ext>
            </a:extLst>
          </p:cNvPr>
          <p:cNvSpPr>
            <a:spLocks noGrp="1"/>
          </p:cNvSpPr>
          <p:nvPr>
            <p:ph type="dt" sz="half" idx="10"/>
          </p:nvPr>
        </p:nvSpPr>
        <p:spPr/>
        <p:txBody>
          <a:bodyPr/>
          <a:lstStyle/>
          <a:p>
            <a:fld id="{07303AF5-9427-4BDE-BE80-92ECF95CFB0F}" type="datetimeFigureOut">
              <a:rPr lang="en-IN" smtClean="0"/>
              <a:t>19-04-2024</a:t>
            </a:fld>
            <a:endParaRPr lang="en-IN"/>
          </a:p>
        </p:txBody>
      </p:sp>
      <p:sp>
        <p:nvSpPr>
          <p:cNvPr id="5" name="Footer Placeholder 4">
            <a:extLst>
              <a:ext uri="{FF2B5EF4-FFF2-40B4-BE49-F238E27FC236}">
                <a16:creationId xmlns:a16="http://schemas.microsoft.com/office/drawing/2014/main" id="{05591D97-B3A8-48A9-AFD6-4A483B8212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8C9105-CD2D-4CF3-6B95-697FD3118CAA}"/>
              </a:ext>
            </a:extLst>
          </p:cNvPr>
          <p:cNvSpPr>
            <a:spLocks noGrp="1"/>
          </p:cNvSpPr>
          <p:nvPr>
            <p:ph type="sldNum" sz="quarter" idx="12"/>
          </p:nvPr>
        </p:nvSpPr>
        <p:spPr/>
        <p:txBody>
          <a:bodyPr/>
          <a:lstStyle/>
          <a:p>
            <a:fld id="{D1182039-EEED-4A0C-A046-CFA87780919F}" type="slidenum">
              <a:rPr lang="en-IN" smtClean="0"/>
              <a:t>‹#›</a:t>
            </a:fld>
            <a:endParaRPr lang="en-IN"/>
          </a:p>
        </p:txBody>
      </p:sp>
    </p:spTree>
    <p:extLst>
      <p:ext uri="{BB962C8B-B14F-4D97-AF65-F5344CB8AC3E}">
        <p14:creationId xmlns:p14="http://schemas.microsoft.com/office/powerpoint/2010/main" val="4046196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3CCB42-AA87-FDB8-12E1-28B7573899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0016EC-F4D4-1789-6256-9CEA706149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80FF7A-C801-2C49-00A6-214B2C8FBF31}"/>
              </a:ext>
            </a:extLst>
          </p:cNvPr>
          <p:cNvSpPr>
            <a:spLocks noGrp="1"/>
          </p:cNvSpPr>
          <p:nvPr>
            <p:ph type="dt" sz="half" idx="10"/>
          </p:nvPr>
        </p:nvSpPr>
        <p:spPr/>
        <p:txBody>
          <a:bodyPr/>
          <a:lstStyle/>
          <a:p>
            <a:fld id="{07303AF5-9427-4BDE-BE80-92ECF95CFB0F}" type="datetimeFigureOut">
              <a:rPr lang="en-IN" smtClean="0"/>
              <a:t>19-04-2024</a:t>
            </a:fld>
            <a:endParaRPr lang="en-IN"/>
          </a:p>
        </p:txBody>
      </p:sp>
      <p:sp>
        <p:nvSpPr>
          <p:cNvPr id="5" name="Footer Placeholder 4">
            <a:extLst>
              <a:ext uri="{FF2B5EF4-FFF2-40B4-BE49-F238E27FC236}">
                <a16:creationId xmlns:a16="http://schemas.microsoft.com/office/drawing/2014/main" id="{F49AE97D-8B7E-6C6D-F102-AA2D1AB014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D03BF1-4D42-3EF3-5074-D18B4FC880FC}"/>
              </a:ext>
            </a:extLst>
          </p:cNvPr>
          <p:cNvSpPr>
            <a:spLocks noGrp="1"/>
          </p:cNvSpPr>
          <p:nvPr>
            <p:ph type="sldNum" sz="quarter" idx="12"/>
          </p:nvPr>
        </p:nvSpPr>
        <p:spPr/>
        <p:txBody>
          <a:bodyPr/>
          <a:lstStyle/>
          <a:p>
            <a:fld id="{D1182039-EEED-4A0C-A046-CFA87780919F}" type="slidenum">
              <a:rPr lang="en-IN" smtClean="0"/>
              <a:t>‹#›</a:t>
            </a:fld>
            <a:endParaRPr lang="en-IN"/>
          </a:p>
        </p:txBody>
      </p:sp>
    </p:spTree>
    <p:extLst>
      <p:ext uri="{BB962C8B-B14F-4D97-AF65-F5344CB8AC3E}">
        <p14:creationId xmlns:p14="http://schemas.microsoft.com/office/powerpoint/2010/main" val="4184270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C0A2-C1AD-1A25-3306-F9CF85B40B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7AF6DA-F368-C3CE-56C6-87A0F5477E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FB217D-6C33-44F9-CEB9-E9A654B93C91}"/>
              </a:ext>
            </a:extLst>
          </p:cNvPr>
          <p:cNvSpPr>
            <a:spLocks noGrp="1"/>
          </p:cNvSpPr>
          <p:nvPr>
            <p:ph type="dt" sz="half" idx="10"/>
          </p:nvPr>
        </p:nvSpPr>
        <p:spPr/>
        <p:txBody>
          <a:bodyPr/>
          <a:lstStyle/>
          <a:p>
            <a:fld id="{07303AF5-9427-4BDE-BE80-92ECF95CFB0F}" type="datetimeFigureOut">
              <a:rPr lang="en-IN" smtClean="0"/>
              <a:t>19-04-2024</a:t>
            </a:fld>
            <a:endParaRPr lang="en-IN"/>
          </a:p>
        </p:txBody>
      </p:sp>
      <p:sp>
        <p:nvSpPr>
          <p:cNvPr id="5" name="Footer Placeholder 4">
            <a:extLst>
              <a:ext uri="{FF2B5EF4-FFF2-40B4-BE49-F238E27FC236}">
                <a16:creationId xmlns:a16="http://schemas.microsoft.com/office/drawing/2014/main" id="{6B17B862-AD82-7193-6F58-5215423C13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12FFFF-E24E-C562-95EB-3981619C52F9}"/>
              </a:ext>
            </a:extLst>
          </p:cNvPr>
          <p:cNvSpPr>
            <a:spLocks noGrp="1"/>
          </p:cNvSpPr>
          <p:nvPr>
            <p:ph type="sldNum" sz="quarter" idx="12"/>
          </p:nvPr>
        </p:nvSpPr>
        <p:spPr/>
        <p:txBody>
          <a:bodyPr/>
          <a:lstStyle/>
          <a:p>
            <a:fld id="{D1182039-EEED-4A0C-A046-CFA87780919F}" type="slidenum">
              <a:rPr lang="en-IN" smtClean="0"/>
              <a:t>‹#›</a:t>
            </a:fld>
            <a:endParaRPr lang="en-IN"/>
          </a:p>
        </p:txBody>
      </p:sp>
    </p:spTree>
    <p:extLst>
      <p:ext uri="{BB962C8B-B14F-4D97-AF65-F5344CB8AC3E}">
        <p14:creationId xmlns:p14="http://schemas.microsoft.com/office/powerpoint/2010/main" val="1321883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982DF-A81D-7E6A-FA4F-4147BE83B3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8B97DB6-ADCA-974D-9B6D-F661E3DA61F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CDD1CF-D3F1-309D-CA83-B455F6E78C3E}"/>
              </a:ext>
            </a:extLst>
          </p:cNvPr>
          <p:cNvSpPr>
            <a:spLocks noGrp="1"/>
          </p:cNvSpPr>
          <p:nvPr>
            <p:ph type="dt" sz="half" idx="10"/>
          </p:nvPr>
        </p:nvSpPr>
        <p:spPr/>
        <p:txBody>
          <a:bodyPr/>
          <a:lstStyle/>
          <a:p>
            <a:fld id="{07303AF5-9427-4BDE-BE80-92ECF95CFB0F}" type="datetimeFigureOut">
              <a:rPr lang="en-IN" smtClean="0"/>
              <a:t>19-04-2024</a:t>
            </a:fld>
            <a:endParaRPr lang="en-IN"/>
          </a:p>
        </p:txBody>
      </p:sp>
      <p:sp>
        <p:nvSpPr>
          <p:cNvPr id="5" name="Footer Placeholder 4">
            <a:extLst>
              <a:ext uri="{FF2B5EF4-FFF2-40B4-BE49-F238E27FC236}">
                <a16:creationId xmlns:a16="http://schemas.microsoft.com/office/drawing/2014/main" id="{6B3DDBD3-B79D-B059-A34A-395EC9B709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8EF8F2-AA5B-C2C5-11CC-10585C92B7FF}"/>
              </a:ext>
            </a:extLst>
          </p:cNvPr>
          <p:cNvSpPr>
            <a:spLocks noGrp="1"/>
          </p:cNvSpPr>
          <p:nvPr>
            <p:ph type="sldNum" sz="quarter" idx="12"/>
          </p:nvPr>
        </p:nvSpPr>
        <p:spPr/>
        <p:txBody>
          <a:bodyPr/>
          <a:lstStyle/>
          <a:p>
            <a:fld id="{D1182039-EEED-4A0C-A046-CFA87780919F}" type="slidenum">
              <a:rPr lang="en-IN" smtClean="0"/>
              <a:t>‹#›</a:t>
            </a:fld>
            <a:endParaRPr lang="en-IN"/>
          </a:p>
        </p:txBody>
      </p:sp>
    </p:spTree>
    <p:extLst>
      <p:ext uri="{BB962C8B-B14F-4D97-AF65-F5344CB8AC3E}">
        <p14:creationId xmlns:p14="http://schemas.microsoft.com/office/powerpoint/2010/main" val="1030867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57E5-ACBD-7E3C-4E23-06B8636D21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0BFF29-C876-BF61-337D-64F8A6273C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23B1C8-516F-18EB-CBD3-248EBABD20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3490A5-32AF-6502-49A8-2E11E6E0881A}"/>
              </a:ext>
            </a:extLst>
          </p:cNvPr>
          <p:cNvSpPr>
            <a:spLocks noGrp="1"/>
          </p:cNvSpPr>
          <p:nvPr>
            <p:ph type="dt" sz="half" idx="10"/>
          </p:nvPr>
        </p:nvSpPr>
        <p:spPr/>
        <p:txBody>
          <a:bodyPr/>
          <a:lstStyle/>
          <a:p>
            <a:fld id="{07303AF5-9427-4BDE-BE80-92ECF95CFB0F}" type="datetimeFigureOut">
              <a:rPr lang="en-IN" smtClean="0"/>
              <a:t>19-04-2024</a:t>
            </a:fld>
            <a:endParaRPr lang="en-IN"/>
          </a:p>
        </p:txBody>
      </p:sp>
      <p:sp>
        <p:nvSpPr>
          <p:cNvPr id="6" name="Footer Placeholder 5">
            <a:extLst>
              <a:ext uri="{FF2B5EF4-FFF2-40B4-BE49-F238E27FC236}">
                <a16:creationId xmlns:a16="http://schemas.microsoft.com/office/drawing/2014/main" id="{D4B4A636-9E25-9226-81FE-5B22C98B41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E47F50-1784-7C39-C721-C22089FF7768}"/>
              </a:ext>
            </a:extLst>
          </p:cNvPr>
          <p:cNvSpPr>
            <a:spLocks noGrp="1"/>
          </p:cNvSpPr>
          <p:nvPr>
            <p:ph type="sldNum" sz="quarter" idx="12"/>
          </p:nvPr>
        </p:nvSpPr>
        <p:spPr/>
        <p:txBody>
          <a:bodyPr/>
          <a:lstStyle/>
          <a:p>
            <a:fld id="{D1182039-EEED-4A0C-A046-CFA87780919F}" type="slidenum">
              <a:rPr lang="en-IN" smtClean="0"/>
              <a:t>‹#›</a:t>
            </a:fld>
            <a:endParaRPr lang="en-IN"/>
          </a:p>
        </p:txBody>
      </p:sp>
    </p:spTree>
    <p:extLst>
      <p:ext uri="{BB962C8B-B14F-4D97-AF65-F5344CB8AC3E}">
        <p14:creationId xmlns:p14="http://schemas.microsoft.com/office/powerpoint/2010/main" val="441777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83AD5-4E01-64FA-39C8-482AD7F003F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20CD39-ED87-FAD5-5899-BAF9D8B00F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4A319B-B045-D701-7223-7ED4F5564F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7191E5-2242-6720-63E0-F04E4CE404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61D2E8-87E6-AB44-20C1-6C7EC0E1F1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F76851-42E1-CC85-2257-21952E451A5B}"/>
              </a:ext>
            </a:extLst>
          </p:cNvPr>
          <p:cNvSpPr>
            <a:spLocks noGrp="1"/>
          </p:cNvSpPr>
          <p:nvPr>
            <p:ph type="dt" sz="half" idx="10"/>
          </p:nvPr>
        </p:nvSpPr>
        <p:spPr/>
        <p:txBody>
          <a:bodyPr/>
          <a:lstStyle/>
          <a:p>
            <a:fld id="{07303AF5-9427-4BDE-BE80-92ECF95CFB0F}" type="datetimeFigureOut">
              <a:rPr lang="en-IN" smtClean="0"/>
              <a:t>19-04-2024</a:t>
            </a:fld>
            <a:endParaRPr lang="en-IN"/>
          </a:p>
        </p:txBody>
      </p:sp>
      <p:sp>
        <p:nvSpPr>
          <p:cNvPr id="8" name="Footer Placeholder 7">
            <a:extLst>
              <a:ext uri="{FF2B5EF4-FFF2-40B4-BE49-F238E27FC236}">
                <a16:creationId xmlns:a16="http://schemas.microsoft.com/office/drawing/2014/main" id="{D7C53A6D-AB01-FAEC-99D6-5237680BEB9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D30C942-875C-447D-C54C-F1C5475DDD0C}"/>
              </a:ext>
            </a:extLst>
          </p:cNvPr>
          <p:cNvSpPr>
            <a:spLocks noGrp="1"/>
          </p:cNvSpPr>
          <p:nvPr>
            <p:ph type="sldNum" sz="quarter" idx="12"/>
          </p:nvPr>
        </p:nvSpPr>
        <p:spPr/>
        <p:txBody>
          <a:bodyPr/>
          <a:lstStyle/>
          <a:p>
            <a:fld id="{D1182039-EEED-4A0C-A046-CFA87780919F}" type="slidenum">
              <a:rPr lang="en-IN" smtClean="0"/>
              <a:t>‹#›</a:t>
            </a:fld>
            <a:endParaRPr lang="en-IN"/>
          </a:p>
        </p:txBody>
      </p:sp>
    </p:spTree>
    <p:extLst>
      <p:ext uri="{BB962C8B-B14F-4D97-AF65-F5344CB8AC3E}">
        <p14:creationId xmlns:p14="http://schemas.microsoft.com/office/powerpoint/2010/main" val="1136910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627F2-B880-6B17-4BB1-AF25D7C355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F0349A6-CB5E-94C3-CECD-210FE710666A}"/>
              </a:ext>
            </a:extLst>
          </p:cNvPr>
          <p:cNvSpPr>
            <a:spLocks noGrp="1"/>
          </p:cNvSpPr>
          <p:nvPr>
            <p:ph type="dt" sz="half" idx="10"/>
          </p:nvPr>
        </p:nvSpPr>
        <p:spPr/>
        <p:txBody>
          <a:bodyPr/>
          <a:lstStyle/>
          <a:p>
            <a:fld id="{07303AF5-9427-4BDE-BE80-92ECF95CFB0F}" type="datetimeFigureOut">
              <a:rPr lang="en-IN" smtClean="0"/>
              <a:t>19-04-2024</a:t>
            </a:fld>
            <a:endParaRPr lang="en-IN"/>
          </a:p>
        </p:txBody>
      </p:sp>
      <p:sp>
        <p:nvSpPr>
          <p:cNvPr id="4" name="Footer Placeholder 3">
            <a:extLst>
              <a:ext uri="{FF2B5EF4-FFF2-40B4-BE49-F238E27FC236}">
                <a16:creationId xmlns:a16="http://schemas.microsoft.com/office/drawing/2014/main" id="{4A0965A0-ACCA-E46F-7CA0-39C0CD6E23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8D439D-00E9-5606-3BD7-70D1849A7275}"/>
              </a:ext>
            </a:extLst>
          </p:cNvPr>
          <p:cNvSpPr>
            <a:spLocks noGrp="1"/>
          </p:cNvSpPr>
          <p:nvPr>
            <p:ph type="sldNum" sz="quarter" idx="12"/>
          </p:nvPr>
        </p:nvSpPr>
        <p:spPr/>
        <p:txBody>
          <a:bodyPr/>
          <a:lstStyle/>
          <a:p>
            <a:fld id="{D1182039-EEED-4A0C-A046-CFA87780919F}" type="slidenum">
              <a:rPr lang="en-IN" smtClean="0"/>
              <a:t>‹#›</a:t>
            </a:fld>
            <a:endParaRPr lang="en-IN"/>
          </a:p>
        </p:txBody>
      </p:sp>
    </p:spTree>
    <p:extLst>
      <p:ext uri="{BB962C8B-B14F-4D97-AF65-F5344CB8AC3E}">
        <p14:creationId xmlns:p14="http://schemas.microsoft.com/office/powerpoint/2010/main" val="722967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C46FBE-C196-9B59-BBEC-4003B8B51197}"/>
              </a:ext>
            </a:extLst>
          </p:cNvPr>
          <p:cNvSpPr>
            <a:spLocks noGrp="1"/>
          </p:cNvSpPr>
          <p:nvPr>
            <p:ph type="dt" sz="half" idx="10"/>
          </p:nvPr>
        </p:nvSpPr>
        <p:spPr/>
        <p:txBody>
          <a:bodyPr/>
          <a:lstStyle/>
          <a:p>
            <a:fld id="{07303AF5-9427-4BDE-BE80-92ECF95CFB0F}" type="datetimeFigureOut">
              <a:rPr lang="en-IN" smtClean="0"/>
              <a:t>19-04-2024</a:t>
            </a:fld>
            <a:endParaRPr lang="en-IN"/>
          </a:p>
        </p:txBody>
      </p:sp>
      <p:sp>
        <p:nvSpPr>
          <p:cNvPr id="3" name="Footer Placeholder 2">
            <a:extLst>
              <a:ext uri="{FF2B5EF4-FFF2-40B4-BE49-F238E27FC236}">
                <a16:creationId xmlns:a16="http://schemas.microsoft.com/office/drawing/2014/main" id="{705ACE8B-6647-1BCF-0F8C-C7E3F413DB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F1C240-54A9-FB9D-25D4-D5C7E4BA93D2}"/>
              </a:ext>
            </a:extLst>
          </p:cNvPr>
          <p:cNvSpPr>
            <a:spLocks noGrp="1"/>
          </p:cNvSpPr>
          <p:nvPr>
            <p:ph type="sldNum" sz="quarter" idx="12"/>
          </p:nvPr>
        </p:nvSpPr>
        <p:spPr/>
        <p:txBody>
          <a:bodyPr/>
          <a:lstStyle/>
          <a:p>
            <a:fld id="{D1182039-EEED-4A0C-A046-CFA87780919F}" type="slidenum">
              <a:rPr lang="en-IN" smtClean="0"/>
              <a:t>‹#›</a:t>
            </a:fld>
            <a:endParaRPr lang="en-IN"/>
          </a:p>
        </p:txBody>
      </p:sp>
    </p:spTree>
    <p:extLst>
      <p:ext uri="{BB962C8B-B14F-4D97-AF65-F5344CB8AC3E}">
        <p14:creationId xmlns:p14="http://schemas.microsoft.com/office/powerpoint/2010/main" val="2883022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DB6CC-B037-2674-D782-110323B17C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DA1397-FB5C-5207-53B9-BE336ECEBC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31F47DE-890B-4534-D7AF-06433405F8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EBC1E7-8CC4-A7E3-2B03-782A9A0002F3}"/>
              </a:ext>
            </a:extLst>
          </p:cNvPr>
          <p:cNvSpPr>
            <a:spLocks noGrp="1"/>
          </p:cNvSpPr>
          <p:nvPr>
            <p:ph type="dt" sz="half" idx="10"/>
          </p:nvPr>
        </p:nvSpPr>
        <p:spPr/>
        <p:txBody>
          <a:bodyPr/>
          <a:lstStyle/>
          <a:p>
            <a:fld id="{07303AF5-9427-4BDE-BE80-92ECF95CFB0F}" type="datetimeFigureOut">
              <a:rPr lang="en-IN" smtClean="0"/>
              <a:t>19-04-2024</a:t>
            </a:fld>
            <a:endParaRPr lang="en-IN"/>
          </a:p>
        </p:txBody>
      </p:sp>
      <p:sp>
        <p:nvSpPr>
          <p:cNvPr id="6" name="Footer Placeholder 5">
            <a:extLst>
              <a:ext uri="{FF2B5EF4-FFF2-40B4-BE49-F238E27FC236}">
                <a16:creationId xmlns:a16="http://schemas.microsoft.com/office/drawing/2014/main" id="{0BB5019E-5888-768F-34F1-89DD590A9C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66AEA5-B75E-0D93-9136-FA408F2F5EDC}"/>
              </a:ext>
            </a:extLst>
          </p:cNvPr>
          <p:cNvSpPr>
            <a:spLocks noGrp="1"/>
          </p:cNvSpPr>
          <p:nvPr>
            <p:ph type="sldNum" sz="quarter" idx="12"/>
          </p:nvPr>
        </p:nvSpPr>
        <p:spPr/>
        <p:txBody>
          <a:bodyPr/>
          <a:lstStyle/>
          <a:p>
            <a:fld id="{D1182039-EEED-4A0C-A046-CFA87780919F}" type="slidenum">
              <a:rPr lang="en-IN" smtClean="0"/>
              <a:t>‹#›</a:t>
            </a:fld>
            <a:endParaRPr lang="en-IN"/>
          </a:p>
        </p:txBody>
      </p:sp>
    </p:spTree>
    <p:extLst>
      <p:ext uri="{BB962C8B-B14F-4D97-AF65-F5344CB8AC3E}">
        <p14:creationId xmlns:p14="http://schemas.microsoft.com/office/powerpoint/2010/main" val="3020376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14DC8-F685-C6D3-F9D9-4D91D5267C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7F1C6A-110D-0CC1-5BB1-8E057A3E03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044E907-7874-CDE6-54D9-B4B49D2A79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1E6DC5-A50D-4C2B-AE80-6090A864B4DC}"/>
              </a:ext>
            </a:extLst>
          </p:cNvPr>
          <p:cNvSpPr>
            <a:spLocks noGrp="1"/>
          </p:cNvSpPr>
          <p:nvPr>
            <p:ph type="dt" sz="half" idx="10"/>
          </p:nvPr>
        </p:nvSpPr>
        <p:spPr/>
        <p:txBody>
          <a:bodyPr/>
          <a:lstStyle/>
          <a:p>
            <a:fld id="{07303AF5-9427-4BDE-BE80-92ECF95CFB0F}" type="datetimeFigureOut">
              <a:rPr lang="en-IN" smtClean="0"/>
              <a:t>19-04-2024</a:t>
            </a:fld>
            <a:endParaRPr lang="en-IN"/>
          </a:p>
        </p:txBody>
      </p:sp>
      <p:sp>
        <p:nvSpPr>
          <p:cNvPr id="6" name="Footer Placeholder 5">
            <a:extLst>
              <a:ext uri="{FF2B5EF4-FFF2-40B4-BE49-F238E27FC236}">
                <a16:creationId xmlns:a16="http://schemas.microsoft.com/office/drawing/2014/main" id="{2C971FEB-6AFE-70A7-56DA-412CD22EC7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A6E81D-59B8-1F28-34BF-BDDDEE643BBE}"/>
              </a:ext>
            </a:extLst>
          </p:cNvPr>
          <p:cNvSpPr>
            <a:spLocks noGrp="1"/>
          </p:cNvSpPr>
          <p:nvPr>
            <p:ph type="sldNum" sz="quarter" idx="12"/>
          </p:nvPr>
        </p:nvSpPr>
        <p:spPr/>
        <p:txBody>
          <a:bodyPr/>
          <a:lstStyle/>
          <a:p>
            <a:fld id="{D1182039-EEED-4A0C-A046-CFA87780919F}" type="slidenum">
              <a:rPr lang="en-IN" smtClean="0"/>
              <a:t>‹#›</a:t>
            </a:fld>
            <a:endParaRPr lang="en-IN"/>
          </a:p>
        </p:txBody>
      </p:sp>
    </p:spTree>
    <p:extLst>
      <p:ext uri="{BB962C8B-B14F-4D97-AF65-F5344CB8AC3E}">
        <p14:creationId xmlns:p14="http://schemas.microsoft.com/office/powerpoint/2010/main" val="17878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CD47CB-2DD6-1F12-6574-8545316F75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F5DED0-6012-C53D-CBAA-DE9F899551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0E202C-0B16-1744-D0DB-22A797B4C4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7303AF5-9427-4BDE-BE80-92ECF95CFB0F}" type="datetimeFigureOut">
              <a:rPr lang="en-IN" smtClean="0"/>
              <a:t>19-04-2024</a:t>
            </a:fld>
            <a:endParaRPr lang="en-IN"/>
          </a:p>
        </p:txBody>
      </p:sp>
      <p:sp>
        <p:nvSpPr>
          <p:cNvPr id="5" name="Footer Placeholder 4">
            <a:extLst>
              <a:ext uri="{FF2B5EF4-FFF2-40B4-BE49-F238E27FC236}">
                <a16:creationId xmlns:a16="http://schemas.microsoft.com/office/drawing/2014/main" id="{94429FA7-CF3C-C180-6CBF-3092CBF6A3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41EE132A-A29F-BC85-87C5-3AE6A0ACDA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1182039-EEED-4A0C-A046-CFA87780919F}" type="slidenum">
              <a:rPr lang="en-IN" smtClean="0"/>
              <a:t>‹#›</a:t>
            </a:fld>
            <a:endParaRPr lang="en-IN"/>
          </a:p>
        </p:txBody>
      </p:sp>
    </p:spTree>
    <p:extLst>
      <p:ext uri="{BB962C8B-B14F-4D97-AF65-F5344CB8AC3E}">
        <p14:creationId xmlns:p14="http://schemas.microsoft.com/office/powerpoint/2010/main" val="3530449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oi.org/10.1080/00207543.2023.2262051"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9" name="Freeform: Shape 28">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1" name="Freeform: Shape 30">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3" name="Freeform: Shape 32">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5" name="Freeform: Shape 34">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eform: Shape 36">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Rectangle 38">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3A4D9D-8B0B-C8CF-64F9-9D6DB9932CDF}"/>
              </a:ext>
            </a:extLst>
          </p:cNvPr>
          <p:cNvSpPr>
            <a:spLocks noGrp="1"/>
          </p:cNvSpPr>
          <p:nvPr>
            <p:ph type="ctrTitle"/>
          </p:nvPr>
        </p:nvSpPr>
        <p:spPr>
          <a:xfrm>
            <a:off x="2381534" y="1344304"/>
            <a:ext cx="7451678" cy="2843702"/>
          </a:xfrm>
        </p:spPr>
        <p:txBody>
          <a:bodyPr>
            <a:normAutofit/>
          </a:bodyPr>
          <a:lstStyle/>
          <a:p>
            <a:r>
              <a:rPr lang="en-IN" sz="4800">
                <a:solidFill>
                  <a:schemeClr val="bg1"/>
                </a:solidFill>
                <a:ea typeface="+mj-lt"/>
                <a:cs typeface="+mj-lt"/>
              </a:rPr>
              <a:t>Forecasting Project Cost Variance and Identifying Project Success Factors</a:t>
            </a:r>
            <a:endParaRPr lang="en-US" sz="4800">
              <a:solidFill>
                <a:schemeClr val="bg1"/>
              </a:solidFill>
            </a:endParaRPr>
          </a:p>
        </p:txBody>
      </p:sp>
      <p:sp>
        <p:nvSpPr>
          <p:cNvPr id="3" name="Subtitle 2">
            <a:extLst>
              <a:ext uri="{FF2B5EF4-FFF2-40B4-BE49-F238E27FC236}">
                <a16:creationId xmlns:a16="http://schemas.microsoft.com/office/drawing/2014/main" id="{26EB7F87-FDCD-D436-65A1-0BA92157C749}"/>
              </a:ext>
            </a:extLst>
          </p:cNvPr>
          <p:cNvSpPr>
            <a:spLocks noGrp="1"/>
          </p:cNvSpPr>
          <p:nvPr>
            <p:ph type="subTitle" idx="1"/>
          </p:nvPr>
        </p:nvSpPr>
        <p:spPr>
          <a:xfrm>
            <a:off x="2886765" y="4414123"/>
            <a:ext cx="6418471" cy="1432109"/>
          </a:xfrm>
        </p:spPr>
        <p:txBody>
          <a:bodyPr vert="horz" lIns="91440" tIns="45720" rIns="91440" bIns="45720" rtlCol="0">
            <a:normAutofit/>
          </a:bodyPr>
          <a:lstStyle/>
          <a:p>
            <a:r>
              <a:rPr lang="en-IN" sz="2000">
                <a:solidFill>
                  <a:schemeClr val="bg1"/>
                </a:solidFill>
              </a:rPr>
              <a:t>Team 3 </a:t>
            </a:r>
          </a:p>
          <a:p>
            <a:r>
              <a:rPr lang="en-IN" sz="2000">
                <a:solidFill>
                  <a:schemeClr val="bg1"/>
                </a:solidFill>
              </a:rPr>
              <a:t>Capstone Project </a:t>
            </a:r>
          </a:p>
        </p:txBody>
      </p:sp>
      <p:sp>
        <p:nvSpPr>
          <p:cNvPr id="45" name="Oval 44">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46">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81790161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A8637A-5A71-391B-3173-57B87A3EAEC2}"/>
              </a:ext>
            </a:extLst>
          </p:cNvPr>
          <p:cNvSpPr>
            <a:spLocks noGrp="1"/>
          </p:cNvSpPr>
          <p:nvPr>
            <p:ph type="title"/>
          </p:nvPr>
        </p:nvSpPr>
        <p:spPr>
          <a:xfrm>
            <a:off x="838200" y="1195697"/>
            <a:ext cx="3200400" cy="4238118"/>
          </a:xfrm>
        </p:spPr>
        <p:txBody>
          <a:bodyPr>
            <a:normAutofit/>
          </a:bodyPr>
          <a:lstStyle/>
          <a:p>
            <a:r>
              <a:rPr lang="en-US" sz="4000">
                <a:solidFill>
                  <a:schemeClr val="bg1"/>
                </a:solidFill>
              </a:rPr>
              <a:t>Project Timeline</a:t>
            </a:r>
            <a:br>
              <a:rPr lang="en-US" sz="4000">
                <a:solidFill>
                  <a:schemeClr val="bg1"/>
                </a:solidFill>
              </a:rPr>
            </a:br>
            <a:r>
              <a:rPr lang="en-US" sz="4000">
                <a:solidFill>
                  <a:schemeClr val="bg1"/>
                </a:solidFill>
              </a:rPr>
              <a:t> &amp; </a:t>
            </a:r>
            <a:br>
              <a:rPr lang="en-US" sz="4000">
                <a:solidFill>
                  <a:schemeClr val="bg1"/>
                </a:solidFill>
              </a:rPr>
            </a:br>
            <a:r>
              <a:rPr lang="en-US" sz="4000">
                <a:solidFill>
                  <a:schemeClr val="bg1"/>
                </a:solidFill>
              </a:rPr>
              <a:t>Milestones</a:t>
            </a:r>
          </a:p>
          <a:p>
            <a:endParaRPr lang="en-US">
              <a:solidFill>
                <a:schemeClr val="bg1"/>
              </a:solidFill>
            </a:endParaRPr>
          </a:p>
        </p:txBody>
      </p:sp>
      <p:grpSp>
        <p:nvGrpSpPr>
          <p:cNvPr id="46"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47" name="Freeform: Shape 46">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50" name="Oval 49">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Oval 51">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4"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55" name="Freeform: Shape 54">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aphicFrame>
        <p:nvGraphicFramePr>
          <p:cNvPr id="6" name="Content Placeholder 2">
            <a:extLst>
              <a:ext uri="{FF2B5EF4-FFF2-40B4-BE49-F238E27FC236}">
                <a16:creationId xmlns:a16="http://schemas.microsoft.com/office/drawing/2014/main" id="{613DFD65-4E2D-817E-101D-E5D8654F79AF}"/>
              </a:ext>
            </a:extLst>
          </p:cNvPr>
          <p:cNvGraphicFramePr>
            <a:graphicFrameLocks noGrp="1"/>
          </p:cNvGraphicFramePr>
          <p:nvPr>
            <p:ph idx="1"/>
            <p:extLst>
              <p:ext uri="{D42A27DB-BD31-4B8C-83A1-F6EECF244321}">
                <p14:modId xmlns:p14="http://schemas.microsoft.com/office/powerpoint/2010/main" val="3185325183"/>
              </p:ext>
            </p:extLst>
          </p:nvPr>
        </p:nvGraphicFramePr>
        <p:xfrm>
          <a:off x="5484139" y="385818"/>
          <a:ext cx="6301601" cy="62245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0517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B4B82C-2B1A-5B70-C60A-9145FE1BEEDF}"/>
              </a:ext>
            </a:extLst>
          </p:cNvPr>
          <p:cNvSpPr>
            <a:spLocks noGrp="1"/>
          </p:cNvSpPr>
          <p:nvPr>
            <p:ph type="title"/>
          </p:nvPr>
        </p:nvSpPr>
        <p:spPr>
          <a:xfrm>
            <a:off x="1331088" y="565739"/>
            <a:ext cx="9745883" cy="1124949"/>
          </a:xfrm>
        </p:spPr>
        <p:txBody>
          <a:bodyPr>
            <a:normAutofit/>
          </a:bodyPr>
          <a:lstStyle/>
          <a:p>
            <a:r>
              <a:rPr lang="en-US" sz="4000">
                <a:solidFill>
                  <a:schemeClr val="bg1"/>
                </a:solidFill>
                <a:latin typeface="Aptos Display"/>
                <a:cs typeface="Times New Roman"/>
              </a:rPr>
              <a:t>Flow of Modelling process</a:t>
            </a:r>
          </a:p>
        </p:txBody>
      </p:sp>
      <p:sp>
        <p:nvSpPr>
          <p:cNvPr id="33" name="Freeform: Shape 32">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33">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27695E9-41C3-84D0-F31B-E1FB884AD5A6}"/>
              </a:ext>
            </a:extLst>
          </p:cNvPr>
          <p:cNvSpPr>
            <a:spLocks/>
          </p:cNvSpPr>
          <p:nvPr/>
        </p:nvSpPr>
        <p:spPr>
          <a:xfrm>
            <a:off x="2053579" y="2425605"/>
            <a:ext cx="8147860" cy="3371571"/>
          </a:xfrm>
          <a:prstGeom prst="rect">
            <a:avLst/>
          </a:prstGeom>
        </p:spPr>
        <p:txBody>
          <a:bodyPr vert="horz" lIns="91440" tIns="45720" rIns="91440" bIns="45720" rtlCol="0" anchor="t">
            <a:normAutofit/>
          </a:bodyPr>
          <a:lstStyle/>
          <a:p>
            <a:pPr defTabSz="704088">
              <a:spcAft>
                <a:spcPts val="600"/>
              </a:spcAft>
            </a:pPr>
            <a:endParaRPr lang="en-US" sz="1848" kern="1200">
              <a:solidFill>
                <a:schemeClr val="tx1"/>
              </a:solidFill>
              <a:latin typeface="Times New Roman"/>
              <a:ea typeface="+mn-lt"/>
              <a:cs typeface="Times New Roman"/>
            </a:endParaRPr>
          </a:p>
          <a:p>
            <a:pPr marL="352044" lvl="1" defTabSz="704088">
              <a:spcAft>
                <a:spcPts val="600"/>
              </a:spcAft>
              <a:buFont typeface="Courier New" panose="020B0604020202020204" pitchFamily="34" charset="0"/>
              <a:buChar char="o"/>
            </a:pPr>
            <a:br>
              <a:rPr lang="en-US" sz="1386" kern="1200">
                <a:solidFill>
                  <a:schemeClr val="tx1"/>
                </a:solidFill>
                <a:latin typeface="Times New Roman"/>
                <a:ea typeface="+mn-ea"/>
                <a:cs typeface="Times New Roman"/>
              </a:rPr>
            </a:br>
            <a:endParaRPr lang="en-US" sz="1386" kern="1200">
              <a:solidFill>
                <a:schemeClr val="tx1"/>
              </a:solidFill>
              <a:latin typeface="Times New Roman"/>
              <a:ea typeface="+mn-ea"/>
              <a:cs typeface="Times New Roman"/>
            </a:endParaRPr>
          </a:p>
          <a:p>
            <a:pPr>
              <a:spcAft>
                <a:spcPts val="600"/>
              </a:spcAft>
            </a:pPr>
            <a:endParaRPr lang="en-US" sz="2400">
              <a:latin typeface="Times New Roman"/>
              <a:cs typeface="Times New Roman"/>
            </a:endParaRPr>
          </a:p>
        </p:txBody>
      </p:sp>
      <p:sp>
        <p:nvSpPr>
          <p:cNvPr id="5" name="Rectangle 4">
            <a:extLst>
              <a:ext uri="{FF2B5EF4-FFF2-40B4-BE49-F238E27FC236}">
                <a16:creationId xmlns:a16="http://schemas.microsoft.com/office/drawing/2014/main" id="{6E881255-8EDC-6C21-9332-C083F51CA0D4}"/>
              </a:ext>
            </a:extLst>
          </p:cNvPr>
          <p:cNvSpPr/>
          <p:nvPr/>
        </p:nvSpPr>
        <p:spPr>
          <a:xfrm>
            <a:off x="2019375" y="2676191"/>
            <a:ext cx="1376584" cy="9246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defTabSz="704088">
              <a:spcAft>
                <a:spcPts val="600"/>
              </a:spcAft>
            </a:pPr>
            <a:r>
              <a:rPr lang="en-US" sz="1600" kern="1200">
                <a:solidFill>
                  <a:schemeClr val="bg1"/>
                </a:solidFill>
                <a:latin typeface="Aptos Display"/>
                <a:cs typeface="Times New Roman"/>
              </a:rPr>
              <a:t>Original Dataset</a:t>
            </a:r>
            <a:endParaRPr lang="en-US" sz="1600">
              <a:solidFill>
                <a:schemeClr val="bg1"/>
              </a:solidFill>
              <a:latin typeface="Aptos Display"/>
              <a:cs typeface="Times New Roman"/>
            </a:endParaRPr>
          </a:p>
        </p:txBody>
      </p:sp>
      <p:sp>
        <p:nvSpPr>
          <p:cNvPr id="6" name="Rectangle 5">
            <a:extLst>
              <a:ext uri="{FF2B5EF4-FFF2-40B4-BE49-F238E27FC236}">
                <a16:creationId xmlns:a16="http://schemas.microsoft.com/office/drawing/2014/main" id="{70282719-4336-FEC1-80F4-6D415D31632E}"/>
              </a:ext>
            </a:extLst>
          </p:cNvPr>
          <p:cNvSpPr/>
          <p:nvPr/>
        </p:nvSpPr>
        <p:spPr>
          <a:xfrm>
            <a:off x="4374213" y="2667818"/>
            <a:ext cx="1227483" cy="9914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defTabSz="704088">
              <a:spcAft>
                <a:spcPts val="600"/>
              </a:spcAft>
            </a:pPr>
            <a:r>
              <a:rPr lang="en-US" sz="1600" kern="1200">
                <a:solidFill>
                  <a:schemeClr val="bg1"/>
                </a:solidFill>
                <a:latin typeface="Aptos Display"/>
                <a:ea typeface="+mn-lt"/>
                <a:cs typeface="Times New Roman"/>
              </a:rPr>
              <a:t>Preprocess Data</a:t>
            </a:r>
            <a:endParaRPr lang="en-US" sz="1600">
              <a:solidFill>
                <a:schemeClr val="bg1"/>
              </a:solidFill>
              <a:latin typeface="Aptos Display"/>
              <a:cs typeface="Times New Roman"/>
            </a:endParaRPr>
          </a:p>
        </p:txBody>
      </p:sp>
      <p:sp>
        <p:nvSpPr>
          <p:cNvPr id="9" name="Rectangle 8">
            <a:extLst>
              <a:ext uri="{FF2B5EF4-FFF2-40B4-BE49-F238E27FC236}">
                <a16:creationId xmlns:a16="http://schemas.microsoft.com/office/drawing/2014/main" id="{1CD21BA9-7F00-6F6C-2E49-CBF425DC706E}"/>
              </a:ext>
            </a:extLst>
          </p:cNvPr>
          <p:cNvSpPr/>
          <p:nvPr/>
        </p:nvSpPr>
        <p:spPr>
          <a:xfrm>
            <a:off x="9378183" y="4321280"/>
            <a:ext cx="1376584" cy="9246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defTabSz="704088">
              <a:spcAft>
                <a:spcPts val="600"/>
              </a:spcAft>
            </a:pPr>
            <a:endParaRPr lang="en-US" sz="1600">
              <a:solidFill>
                <a:schemeClr val="bg1"/>
              </a:solidFill>
              <a:latin typeface="Aptos Display"/>
              <a:ea typeface="+mn-lt"/>
              <a:cs typeface="Times New Roman"/>
            </a:endParaRPr>
          </a:p>
          <a:p>
            <a:pPr algn="ctr" defTabSz="704088">
              <a:spcAft>
                <a:spcPts val="600"/>
              </a:spcAft>
            </a:pPr>
            <a:r>
              <a:rPr lang="en-US" sz="1600" kern="1200">
                <a:solidFill>
                  <a:schemeClr val="bg1"/>
                </a:solidFill>
                <a:latin typeface="Aptos Display"/>
                <a:ea typeface="+mn-lt"/>
                <a:cs typeface="Times New Roman"/>
              </a:rPr>
              <a:t>Model Predictions</a:t>
            </a:r>
            <a:r>
              <a:rPr lang="en-US" kern="1200">
                <a:solidFill>
                  <a:schemeClr val="bg1"/>
                </a:solidFill>
                <a:latin typeface="Times New Roman"/>
                <a:ea typeface="+mn-lt"/>
                <a:cs typeface="Times New Roman"/>
              </a:rPr>
              <a:t> </a:t>
            </a:r>
            <a:br>
              <a:rPr lang="en-US" kern="1200">
                <a:solidFill>
                  <a:schemeClr val="bg1"/>
                </a:solidFill>
                <a:latin typeface="Times New Roman"/>
                <a:ea typeface="+mn-lt"/>
                <a:cs typeface="Times New Roman"/>
              </a:rPr>
            </a:br>
            <a:endParaRPr lang="en-US" sz="2400">
              <a:solidFill>
                <a:srgbClr val="FFFFFF"/>
              </a:solidFill>
              <a:latin typeface="Times New Roman"/>
              <a:ea typeface="+mn-lt"/>
              <a:cs typeface="Times New Roman"/>
            </a:endParaRPr>
          </a:p>
        </p:txBody>
      </p:sp>
      <p:sp>
        <p:nvSpPr>
          <p:cNvPr id="10" name="Rectangle 9">
            <a:extLst>
              <a:ext uri="{FF2B5EF4-FFF2-40B4-BE49-F238E27FC236}">
                <a16:creationId xmlns:a16="http://schemas.microsoft.com/office/drawing/2014/main" id="{21B9BE10-52CB-A83A-2CF4-C1AB11AAA499}"/>
              </a:ext>
            </a:extLst>
          </p:cNvPr>
          <p:cNvSpPr/>
          <p:nvPr/>
        </p:nvSpPr>
        <p:spPr>
          <a:xfrm>
            <a:off x="8767309" y="2648560"/>
            <a:ext cx="1221747" cy="10583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defTabSz="704088">
              <a:spcAft>
                <a:spcPts val="600"/>
              </a:spcAft>
            </a:pPr>
            <a:r>
              <a:rPr lang="en-US" sz="1600" kern="1200">
                <a:solidFill>
                  <a:schemeClr val="bg1"/>
                </a:solidFill>
                <a:latin typeface="Aptos Display"/>
                <a:ea typeface="+mn-lt"/>
                <a:cs typeface="+mn-lt"/>
              </a:rPr>
              <a:t>Train ML Model</a:t>
            </a:r>
            <a:endParaRPr lang="en-US" sz="1600">
              <a:solidFill>
                <a:schemeClr val="bg1"/>
              </a:solidFill>
              <a:latin typeface="Aptos Display"/>
            </a:endParaRPr>
          </a:p>
        </p:txBody>
      </p:sp>
      <p:sp>
        <p:nvSpPr>
          <p:cNvPr id="12" name="Arrow: Right 11">
            <a:extLst>
              <a:ext uri="{FF2B5EF4-FFF2-40B4-BE49-F238E27FC236}">
                <a16:creationId xmlns:a16="http://schemas.microsoft.com/office/drawing/2014/main" id="{492372A2-742F-A849-DE85-95B328B30E16}"/>
              </a:ext>
            </a:extLst>
          </p:cNvPr>
          <p:cNvSpPr/>
          <p:nvPr/>
        </p:nvSpPr>
        <p:spPr>
          <a:xfrm>
            <a:off x="3549355" y="3055174"/>
            <a:ext cx="557004" cy="2450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F48BFE04-8E35-48C9-188B-7E7DB1C38C66}"/>
              </a:ext>
            </a:extLst>
          </p:cNvPr>
          <p:cNvSpPr/>
          <p:nvPr/>
        </p:nvSpPr>
        <p:spPr>
          <a:xfrm>
            <a:off x="7978770" y="3087314"/>
            <a:ext cx="557004" cy="2450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F73CDD3-86E0-FE6F-535F-1C877ED352ED}"/>
              </a:ext>
            </a:extLst>
          </p:cNvPr>
          <p:cNvSpPr/>
          <p:nvPr/>
        </p:nvSpPr>
        <p:spPr>
          <a:xfrm>
            <a:off x="6516392" y="2715825"/>
            <a:ext cx="1221747" cy="9914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defTabSz="704088">
              <a:spcAft>
                <a:spcPts val="600"/>
              </a:spcAft>
            </a:pPr>
            <a:r>
              <a:rPr lang="en-US" sz="1600" kern="1200">
                <a:solidFill>
                  <a:schemeClr val="bg1"/>
                </a:solidFill>
                <a:latin typeface="Aptos Display"/>
                <a:ea typeface="+mn-lt"/>
                <a:cs typeface="Times New Roman"/>
              </a:rPr>
              <a:t>Training Data</a:t>
            </a:r>
            <a:endParaRPr lang="en-US" sz="1600">
              <a:solidFill>
                <a:schemeClr val="bg1"/>
              </a:solidFill>
              <a:latin typeface="Aptos Display"/>
              <a:cs typeface="Times New Roman"/>
            </a:endParaRPr>
          </a:p>
        </p:txBody>
      </p:sp>
      <p:sp>
        <p:nvSpPr>
          <p:cNvPr id="17" name="Arrow: Right 16">
            <a:extLst>
              <a:ext uri="{FF2B5EF4-FFF2-40B4-BE49-F238E27FC236}">
                <a16:creationId xmlns:a16="http://schemas.microsoft.com/office/drawing/2014/main" id="{3114F1E2-AB3B-E044-39CB-EB75197CF998}"/>
              </a:ext>
            </a:extLst>
          </p:cNvPr>
          <p:cNvSpPr/>
          <p:nvPr/>
        </p:nvSpPr>
        <p:spPr>
          <a:xfrm>
            <a:off x="5790250" y="3079231"/>
            <a:ext cx="618980" cy="2450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A21E59B-B58B-3289-3295-64B9345CEE28}"/>
              </a:ext>
            </a:extLst>
          </p:cNvPr>
          <p:cNvSpPr/>
          <p:nvPr/>
        </p:nvSpPr>
        <p:spPr>
          <a:xfrm>
            <a:off x="1692727" y="4258447"/>
            <a:ext cx="1376584" cy="9246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defTabSz="704088">
              <a:spcAft>
                <a:spcPts val="600"/>
              </a:spcAft>
            </a:pPr>
            <a:r>
              <a:rPr lang="en-US" sz="1600" kern="1200">
                <a:solidFill>
                  <a:schemeClr val="bg1"/>
                </a:solidFill>
                <a:latin typeface="Aptos Display"/>
                <a:cs typeface="Times New Roman"/>
              </a:rPr>
              <a:t>Original Dataset</a:t>
            </a:r>
            <a:endParaRPr lang="en-US" sz="1600">
              <a:solidFill>
                <a:schemeClr val="bg1"/>
              </a:solidFill>
              <a:latin typeface="Aptos Display"/>
              <a:cs typeface="Times New Roman"/>
            </a:endParaRPr>
          </a:p>
        </p:txBody>
      </p:sp>
      <p:sp>
        <p:nvSpPr>
          <p:cNvPr id="21" name="Rectangle 20">
            <a:extLst>
              <a:ext uri="{FF2B5EF4-FFF2-40B4-BE49-F238E27FC236}">
                <a16:creationId xmlns:a16="http://schemas.microsoft.com/office/drawing/2014/main" id="{E8AB17B9-CAC3-6DF6-E6D2-80D38A0CEAAE}"/>
              </a:ext>
            </a:extLst>
          </p:cNvPr>
          <p:cNvSpPr/>
          <p:nvPr/>
        </p:nvSpPr>
        <p:spPr>
          <a:xfrm>
            <a:off x="3825407" y="4287863"/>
            <a:ext cx="1227483" cy="9246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defTabSz="704088">
              <a:spcAft>
                <a:spcPts val="600"/>
              </a:spcAft>
            </a:pPr>
            <a:r>
              <a:rPr lang="en-US" sz="1600" kern="1200">
                <a:solidFill>
                  <a:schemeClr val="bg1"/>
                </a:solidFill>
                <a:latin typeface="Aptos Display"/>
                <a:ea typeface="+mn-lt"/>
                <a:cs typeface="Times New Roman"/>
              </a:rPr>
              <a:t>Preprocess Data</a:t>
            </a:r>
            <a:endParaRPr lang="en-US" sz="1600">
              <a:solidFill>
                <a:schemeClr val="bg1"/>
              </a:solidFill>
              <a:latin typeface="Aptos Display"/>
              <a:cs typeface="Times New Roman"/>
            </a:endParaRPr>
          </a:p>
        </p:txBody>
      </p:sp>
      <p:sp>
        <p:nvSpPr>
          <p:cNvPr id="23" name="Arrow: Right 22">
            <a:extLst>
              <a:ext uri="{FF2B5EF4-FFF2-40B4-BE49-F238E27FC236}">
                <a16:creationId xmlns:a16="http://schemas.microsoft.com/office/drawing/2014/main" id="{0A3226FA-A04E-B8C3-808D-742E8BCACEC8}"/>
              </a:ext>
            </a:extLst>
          </p:cNvPr>
          <p:cNvSpPr/>
          <p:nvPr/>
        </p:nvSpPr>
        <p:spPr>
          <a:xfrm>
            <a:off x="3227538" y="4626441"/>
            <a:ext cx="500482" cy="25213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19B2580-894E-62FD-FD9B-53FE86038BBD}"/>
              </a:ext>
            </a:extLst>
          </p:cNvPr>
          <p:cNvSpPr/>
          <p:nvPr/>
        </p:nvSpPr>
        <p:spPr>
          <a:xfrm>
            <a:off x="5717294" y="4287862"/>
            <a:ext cx="1221747" cy="9914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defTabSz="704088">
              <a:spcAft>
                <a:spcPts val="600"/>
              </a:spcAft>
            </a:pPr>
            <a:r>
              <a:rPr lang="en-US" sz="1600" kern="1200">
                <a:solidFill>
                  <a:schemeClr val="bg1"/>
                </a:solidFill>
                <a:latin typeface="Aptos Display"/>
                <a:ea typeface="+mn-lt"/>
                <a:cs typeface="Times New Roman"/>
              </a:rPr>
              <a:t>Test Data</a:t>
            </a:r>
            <a:endParaRPr lang="en-US" sz="1600">
              <a:solidFill>
                <a:schemeClr val="bg1"/>
              </a:solidFill>
              <a:latin typeface="Aptos Display"/>
              <a:cs typeface="Times New Roman"/>
            </a:endParaRPr>
          </a:p>
        </p:txBody>
      </p:sp>
      <p:sp>
        <p:nvSpPr>
          <p:cNvPr id="25" name="Arrow: Right 24">
            <a:extLst>
              <a:ext uri="{FF2B5EF4-FFF2-40B4-BE49-F238E27FC236}">
                <a16:creationId xmlns:a16="http://schemas.microsoft.com/office/drawing/2014/main" id="{B8A2257A-0E16-171A-FFDF-34B443A98563}"/>
              </a:ext>
            </a:extLst>
          </p:cNvPr>
          <p:cNvSpPr/>
          <p:nvPr/>
        </p:nvSpPr>
        <p:spPr>
          <a:xfrm>
            <a:off x="5202920" y="4634690"/>
            <a:ext cx="399192" cy="2027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FE68327-BAAC-FA05-596A-0332083AE86A}"/>
              </a:ext>
            </a:extLst>
          </p:cNvPr>
          <p:cNvSpPr/>
          <p:nvPr/>
        </p:nvSpPr>
        <p:spPr>
          <a:xfrm>
            <a:off x="7574873" y="4254441"/>
            <a:ext cx="1221747" cy="10583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defTabSz="704088">
              <a:spcAft>
                <a:spcPts val="600"/>
              </a:spcAft>
            </a:pPr>
            <a:r>
              <a:rPr lang="en-US" sz="1600" kern="1200">
                <a:solidFill>
                  <a:schemeClr val="bg1"/>
                </a:solidFill>
                <a:latin typeface="Aptos Display"/>
                <a:ea typeface="+mn-lt"/>
                <a:cs typeface="+mn-lt"/>
              </a:rPr>
              <a:t>Trained ML Model</a:t>
            </a:r>
            <a:endParaRPr lang="en-US" sz="1600">
              <a:solidFill>
                <a:schemeClr val="bg1"/>
              </a:solidFill>
              <a:latin typeface="Aptos Display"/>
            </a:endParaRPr>
          </a:p>
        </p:txBody>
      </p:sp>
      <p:sp>
        <p:nvSpPr>
          <p:cNvPr id="28" name="Arrow: Right 27">
            <a:extLst>
              <a:ext uri="{FF2B5EF4-FFF2-40B4-BE49-F238E27FC236}">
                <a16:creationId xmlns:a16="http://schemas.microsoft.com/office/drawing/2014/main" id="{8F5F93B5-388F-C93B-6CED-E80226F64674}"/>
              </a:ext>
            </a:extLst>
          </p:cNvPr>
          <p:cNvSpPr/>
          <p:nvPr/>
        </p:nvSpPr>
        <p:spPr>
          <a:xfrm>
            <a:off x="7069325" y="4634691"/>
            <a:ext cx="389376" cy="23802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4BDBFBD9-667A-6AB9-5199-3956E5180C62}"/>
              </a:ext>
            </a:extLst>
          </p:cNvPr>
          <p:cNvSpPr/>
          <p:nvPr/>
        </p:nvSpPr>
        <p:spPr>
          <a:xfrm>
            <a:off x="8884759" y="4598219"/>
            <a:ext cx="476322" cy="2450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A926AF36-5C23-3E42-4AB9-F7866D04E6A1}"/>
              </a:ext>
            </a:extLst>
          </p:cNvPr>
          <p:cNvSpPr/>
          <p:nvPr/>
        </p:nvSpPr>
        <p:spPr>
          <a:xfrm rot="8329014">
            <a:off x="8194713" y="3856254"/>
            <a:ext cx="557004" cy="2450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8648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4" name="Rectangle 383">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Freeform: Shape 385">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88" name="Freeform: Shape 387">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90" name="Freeform: Shape 389">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92" name="Freeform: Shape 391">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C59890DE-50EF-7441-D84E-4F5B92EDE0CD}"/>
              </a:ext>
            </a:extLst>
          </p:cNvPr>
          <p:cNvSpPr>
            <a:spLocks noGrp="1"/>
          </p:cNvSpPr>
          <p:nvPr>
            <p:ph type="title"/>
          </p:nvPr>
        </p:nvSpPr>
        <p:spPr>
          <a:xfrm>
            <a:off x="2401047" y="249818"/>
            <a:ext cx="4834021" cy="931768"/>
          </a:xfrm>
        </p:spPr>
        <p:txBody>
          <a:bodyPr vert="horz" lIns="91440" tIns="45720" rIns="91440" bIns="45720" rtlCol="0" anchor="b">
            <a:normAutofit/>
          </a:bodyPr>
          <a:lstStyle/>
          <a:p>
            <a:r>
              <a:rPr lang="en-US" sz="4000" kern="1200">
                <a:solidFill>
                  <a:schemeClr val="bg1"/>
                </a:solidFill>
                <a:latin typeface="+mj-lt"/>
                <a:ea typeface="+mj-ea"/>
                <a:cs typeface="+mj-cs"/>
              </a:rPr>
              <a:t>Evaluation Matrix</a:t>
            </a:r>
          </a:p>
        </p:txBody>
      </p:sp>
      <p:sp>
        <p:nvSpPr>
          <p:cNvPr id="3" name="Content Placeholder 2">
            <a:extLst>
              <a:ext uri="{FF2B5EF4-FFF2-40B4-BE49-F238E27FC236}">
                <a16:creationId xmlns:a16="http://schemas.microsoft.com/office/drawing/2014/main" id="{F5E2522F-832E-0069-8C49-3EA6B1A13838}"/>
              </a:ext>
            </a:extLst>
          </p:cNvPr>
          <p:cNvSpPr>
            <a:spLocks noGrp="1"/>
          </p:cNvSpPr>
          <p:nvPr>
            <p:ph idx="1"/>
          </p:nvPr>
        </p:nvSpPr>
        <p:spPr>
          <a:xfrm>
            <a:off x="617954" y="2877552"/>
            <a:ext cx="3960618" cy="1589130"/>
          </a:xfrm>
        </p:spPr>
        <p:txBody>
          <a:bodyPr vert="horz" lIns="91440" tIns="45720" rIns="91440" bIns="45720" rtlCol="0" anchor="t">
            <a:noAutofit/>
          </a:bodyPr>
          <a:lstStyle/>
          <a:p>
            <a:pPr marL="0" indent="0">
              <a:buNone/>
            </a:pPr>
            <a:r>
              <a:rPr lang="en-US" sz="2400" kern="1200">
                <a:solidFill>
                  <a:schemeClr val="bg1"/>
                </a:solidFill>
                <a:latin typeface="+mn-lt"/>
                <a:ea typeface="+mn-ea"/>
                <a:cs typeface="+mn-cs"/>
              </a:rPr>
              <a:t>MSE(Mean Squared Error)</a:t>
            </a:r>
            <a:endParaRPr lang="en-US" sz="2400" kern="1200">
              <a:solidFill>
                <a:schemeClr val="bg1"/>
              </a:solidFill>
              <a:latin typeface="+mn-lt"/>
            </a:endParaRPr>
          </a:p>
          <a:p>
            <a:r>
              <a:rPr lang="en-US" sz="2400">
                <a:solidFill>
                  <a:schemeClr val="bg1"/>
                </a:solidFill>
              </a:rPr>
              <a:t>(Predicated value – Actual Value)^2</a:t>
            </a:r>
          </a:p>
          <a:p>
            <a:r>
              <a:rPr lang="en-US" sz="2400">
                <a:solidFill>
                  <a:schemeClr val="bg1"/>
                </a:solidFill>
              </a:rPr>
              <a:t>Lower is better</a:t>
            </a:r>
          </a:p>
        </p:txBody>
      </p:sp>
      <p:pic>
        <p:nvPicPr>
          <p:cNvPr id="6" name="Picture 5" descr="A diagram of a linear error&#10;&#10;Description automatically generated">
            <a:extLst>
              <a:ext uri="{FF2B5EF4-FFF2-40B4-BE49-F238E27FC236}">
                <a16:creationId xmlns:a16="http://schemas.microsoft.com/office/drawing/2014/main" id="{FFFEFCC2-0431-06FF-1995-E8AB1BE2A308}"/>
              </a:ext>
            </a:extLst>
          </p:cNvPr>
          <p:cNvPicPr>
            <a:picLocks noChangeAspect="1"/>
          </p:cNvPicPr>
          <p:nvPr/>
        </p:nvPicPr>
        <p:blipFill>
          <a:blip r:embed="rId2"/>
          <a:stretch>
            <a:fillRect/>
          </a:stretch>
        </p:blipFill>
        <p:spPr>
          <a:xfrm>
            <a:off x="6460105" y="2732633"/>
            <a:ext cx="4915025" cy="3106335"/>
          </a:xfrm>
          <a:prstGeom prst="rect">
            <a:avLst/>
          </a:prstGeom>
        </p:spPr>
      </p:pic>
      <p:grpSp>
        <p:nvGrpSpPr>
          <p:cNvPr id="394"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95" name="Freeform: Shape 394">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943867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91B4B82C-2B1A-5B70-C60A-9145FE1BEEDF}"/>
              </a:ext>
            </a:extLst>
          </p:cNvPr>
          <p:cNvSpPr>
            <a:spLocks noGrp="1"/>
          </p:cNvSpPr>
          <p:nvPr>
            <p:ph type="title"/>
          </p:nvPr>
        </p:nvSpPr>
        <p:spPr>
          <a:xfrm>
            <a:off x="1331088" y="565739"/>
            <a:ext cx="9745883" cy="1124949"/>
          </a:xfrm>
        </p:spPr>
        <p:txBody>
          <a:bodyPr>
            <a:normAutofit/>
          </a:bodyPr>
          <a:lstStyle/>
          <a:p>
            <a:r>
              <a:rPr lang="en-US" sz="4000">
                <a:solidFill>
                  <a:schemeClr val="bg1"/>
                </a:solidFill>
              </a:rPr>
              <a:t>Preprocessing Techniques</a:t>
            </a:r>
            <a:endParaRPr lang="en-US" sz="4000">
              <a:solidFill>
                <a:schemeClr val="bg1"/>
              </a:solidFill>
              <a:latin typeface="Aptos Display"/>
              <a:cs typeface="Times New Roman"/>
            </a:endParaRPr>
          </a:p>
        </p:txBody>
      </p:sp>
      <p:sp>
        <p:nvSpPr>
          <p:cNvPr id="33" name="Freeform: Shape 32">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4" name="Freeform: Shape 33">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6" name="Rectangle 35">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8" name="Rectangle 37">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0" name="Rectangle 39">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Content Placeholder 2">
            <a:extLst>
              <a:ext uri="{FF2B5EF4-FFF2-40B4-BE49-F238E27FC236}">
                <a16:creationId xmlns:a16="http://schemas.microsoft.com/office/drawing/2014/main" id="{427695E9-41C3-84D0-F31B-E1FB884AD5A6}"/>
              </a:ext>
            </a:extLst>
          </p:cNvPr>
          <p:cNvSpPr>
            <a:spLocks/>
          </p:cNvSpPr>
          <p:nvPr/>
        </p:nvSpPr>
        <p:spPr>
          <a:xfrm>
            <a:off x="2053579" y="2425605"/>
            <a:ext cx="8147860" cy="3371571"/>
          </a:xfrm>
          <a:prstGeom prst="rect">
            <a:avLst/>
          </a:prstGeom>
        </p:spPr>
        <p:txBody>
          <a:bodyPr vert="horz" lIns="91440" tIns="45720" rIns="91440" bIns="45720" rtlCol="0" anchor="t">
            <a:normAutofit/>
          </a:bodyPr>
          <a:lstStyle/>
          <a:p>
            <a:pPr marL="0" marR="0" lvl="0" indent="0" algn="l" defTabSz="704088" rtl="0" eaLnBrk="1" fontAlgn="auto" latinLnBrk="0" hangingPunct="1">
              <a:lnSpc>
                <a:spcPct val="100000"/>
              </a:lnSpc>
              <a:spcBef>
                <a:spcPts val="0"/>
              </a:spcBef>
              <a:spcAft>
                <a:spcPts val="600"/>
              </a:spcAft>
              <a:buClrTx/>
              <a:buSzTx/>
              <a:buFontTx/>
              <a:buNone/>
              <a:tabLst/>
              <a:defRPr/>
            </a:pPr>
            <a:endParaRPr kumimoji="0" lang="en-US" sz="1848" b="0" i="0" u="none" strike="noStrike" kern="1200" cap="none" spc="0" normalizeH="0" baseline="0" noProof="0">
              <a:ln>
                <a:noFill/>
              </a:ln>
              <a:solidFill>
                <a:prstClr val="black"/>
              </a:solidFill>
              <a:effectLst/>
              <a:uLnTx/>
              <a:uFillTx/>
              <a:latin typeface="Times New Roman"/>
              <a:ea typeface="+mn-lt"/>
              <a:cs typeface="Times New Roman"/>
            </a:endParaRP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4" name="Rectangle: Rounded Corners 3">
            <a:extLst>
              <a:ext uri="{FF2B5EF4-FFF2-40B4-BE49-F238E27FC236}">
                <a16:creationId xmlns:a16="http://schemas.microsoft.com/office/drawing/2014/main" id="{C346BE17-CDB5-F426-D74F-EAB9E8788324}"/>
              </a:ext>
            </a:extLst>
          </p:cNvPr>
          <p:cNvSpPr/>
          <p:nvPr/>
        </p:nvSpPr>
        <p:spPr>
          <a:xfrm>
            <a:off x="8584595" y="2256426"/>
            <a:ext cx="2044095" cy="3664822"/>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BD7C2647-2652-1390-2C81-A89AA6D9F1A7}"/>
              </a:ext>
            </a:extLst>
          </p:cNvPr>
          <p:cNvSpPr/>
          <p:nvPr/>
        </p:nvSpPr>
        <p:spPr>
          <a:xfrm>
            <a:off x="3806975" y="2842380"/>
            <a:ext cx="882952" cy="52009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BF8928AB-A226-6BDB-1A34-286B01E92838}"/>
              </a:ext>
            </a:extLst>
          </p:cNvPr>
          <p:cNvSpPr/>
          <p:nvPr/>
        </p:nvSpPr>
        <p:spPr>
          <a:xfrm>
            <a:off x="7284676" y="2860637"/>
            <a:ext cx="870857" cy="52009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97E2E2AF-AE98-155C-B460-F8CDFA82C84F}"/>
              </a:ext>
            </a:extLst>
          </p:cNvPr>
          <p:cNvGrpSpPr/>
          <p:nvPr/>
        </p:nvGrpSpPr>
        <p:grpSpPr>
          <a:xfrm>
            <a:off x="1796143" y="2497666"/>
            <a:ext cx="1816414" cy="1282095"/>
            <a:chOff x="1796143" y="2497666"/>
            <a:chExt cx="1816414" cy="1282095"/>
          </a:xfrm>
        </p:grpSpPr>
        <p:sp>
          <p:nvSpPr>
            <p:cNvPr id="14" name="Rectangle: Rounded Corners 13">
              <a:extLst>
                <a:ext uri="{FF2B5EF4-FFF2-40B4-BE49-F238E27FC236}">
                  <a16:creationId xmlns:a16="http://schemas.microsoft.com/office/drawing/2014/main" id="{434FF572-1206-14A1-6AF4-BA5D4D0C87DE}"/>
                </a:ext>
              </a:extLst>
            </p:cNvPr>
            <p:cNvSpPr/>
            <p:nvPr/>
          </p:nvSpPr>
          <p:spPr>
            <a:xfrm>
              <a:off x="1796143" y="2497666"/>
              <a:ext cx="1669142" cy="1282095"/>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4D6E7DE-5F1A-54D5-6112-4D70096EC805}"/>
                </a:ext>
              </a:extLst>
            </p:cNvPr>
            <p:cNvSpPr txBox="1"/>
            <p:nvPr/>
          </p:nvSpPr>
          <p:spPr>
            <a:xfrm>
              <a:off x="1943415" y="2882674"/>
              <a:ext cx="166914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mj-lt"/>
                </a:rPr>
                <a:t>Preprocessed Data</a:t>
              </a:r>
            </a:p>
          </p:txBody>
        </p:sp>
      </p:grpSp>
      <p:grpSp>
        <p:nvGrpSpPr>
          <p:cNvPr id="19" name="Group 18">
            <a:extLst>
              <a:ext uri="{FF2B5EF4-FFF2-40B4-BE49-F238E27FC236}">
                <a16:creationId xmlns:a16="http://schemas.microsoft.com/office/drawing/2014/main" id="{BFE02C8B-1144-16A1-2430-F170589E3C8C}"/>
              </a:ext>
            </a:extLst>
          </p:cNvPr>
          <p:cNvGrpSpPr/>
          <p:nvPr/>
        </p:nvGrpSpPr>
        <p:grpSpPr>
          <a:xfrm>
            <a:off x="4916714" y="2256426"/>
            <a:ext cx="2068285" cy="3540749"/>
            <a:chOff x="4916714" y="2128762"/>
            <a:chExt cx="2068285" cy="4245428"/>
          </a:xfrm>
        </p:grpSpPr>
        <p:sp>
          <p:nvSpPr>
            <p:cNvPr id="20" name="Rectangle: Rounded Corners 19">
              <a:extLst>
                <a:ext uri="{FF2B5EF4-FFF2-40B4-BE49-F238E27FC236}">
                  <a16:creationId xmlns:a16="http://schemas.microsoft.com/office/drawing/2014/main" id="{127C3A54-8B94-C5DB-E063-C2B856AAF4BA}"/>
                </a:ext>
              </a:extLst>
            </p:cNvPr>
            <p:cNvSpPr/>
            <p:nvPr/>
          </p:nvSpPr>
          <p:spPr>
            <a:xfrm>
              <a:off x="4916714" y="2128762"/>
              <a:ext cx="2068285" cy="4245428"/>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1E37ACD3-AED3-1615-686E-D4D1D27945BB}"/>
                </a:ext>
              </a:extLst>
            </p:cNvPr>
            <p:cNvGrpSpPr/>
            <p:nvPr/>
          </p:nvGrpSpPr>
          <p:grpSpPr>
            <a:xfrm>
              <a:off x="5255999" y="2491637"/>
              <a:ext cx="1452940" cy="1584476"/>
              <a:chOff x="5449523" y="2491637"/>
              <a:chExt cx="1452940" cy="1584476"/>
            </a:xfrm>
          </p:grpSpPr>
          <p:sp>
            <p:nvSpPr>
              <p:cNvPr id="26" name="Cylinder 25">
                <a:extLst>
                  <a:ext uri="{FF2B5EF4-FFF2-40B4-BE49-F238E27FC236}">
                    <a16:creationId xmlns:a16="http://schemas.microsoft.com/office/drawing/2014/main" id="{A1A0B431-6D9A-144D-E662-9D5E9DE75DF4}"/>
                  </a:ext>
                </a:extLst>
              </p:cNvPr>
              <p:cNvSpPr/>
              <p:nvPr/>
            </p:nvSpPr>
            <p:spPr>
              <a:xfrm>
                <a:off x="5449523" y="2491637"/>
                <a:ext cx="1451428" cy="1584476"/>
              </a:xfrm>
              <a:prstGeom prst="can">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22AABC5B-DEFB-141A-07A7-3BF857C552A1}"/>
                  </a:ext>
                </a:extLst>
              </p:cNvPr>
              <p:cNvSpPr txBox="1"/>
              <p:nvPr/>
            </p:nvSpPr>
            <p:spPr>
              <a:xfrm>
                <a:off x="5520583" y="3080302"/>
                <a:ext cx="1381880" cy="6767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a:latin typeface="+mj-lt"/>
                  </a:rPr>
                  <a:t>Standardized</a:t>
                </a:r>
              </a:p>
              <a:p>
                <a:r>
                  <a:rPr lang="en-US" sz="1600">
                    <a:latin typeface="+mj-lt"/>
                  </a:rPr>
                  <a:t>Data</a:t>
                </a:r>
              </a:p>
            </p:txBody>
          </p:sp>
        </p:grpSp>
      </p:grpSp>
      <p:grpSp>
        <p:nvGrpSpPr>
          <p:cNvPr id="35" name="Group 34">
            <a:extLst>
              <a:ext uri="{FF2B5EF4-FFF2-40B4-BE49-F238E27FC236}">
                <a16:creationId xmlns:a16="http://schemas.microsoft.com/office/drawing/2014/main" id="{2C4C244E-33D0-7A55-E74D-45DDDB9CBFF4}"/>
              </a:ext>
            </a:extLst>
          </p:cNvPr>
          <p:cNvGrpSpPr/>
          <p:nvPr/>
        </p:nvGrpSpPr>
        <p:grpSpPr>
          <a:xfrm>
            <a:off x="8903330" y="2497666"/>
            <a:ext cx="1449300" cy="1405381"/>
            <a:chOff x="8787190" y="2249715"/>
            <a:chExt cx="1632857" cy="1669142"/>
          </a:xfrm>
        </p:grpSpPr>
        <p:sp>
          <p:nvSpPr>
            <p:cNvPr id="37" name="Cube 36">
              <a:extLst>
                <a:ext uri="{FF2B5EF4-FFF2-40B4-BE49-F238E27FC236}">
                  <a16:creationId xmlns:a16="http://schemas.microsoft.com/office/drawing/2014/main" id="{F8F3F436-2172-A630-17B8-7A7F56B2219A}"/>
                </a:ext>
              </a:extLst>
            </p:cNvPr>
            <p:cNvSpPr/>
            <p:nvPr/>
          </p:nvSpPr>
          <p:spPr>
            <a:xfrm>
              <a:off x="8787190" y="2249715"/>
              <a:ext cx="1632857" cy="1669142"/>
            </a:xfrm>
            <a:prstGeom prst="cub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0137E510-EE99-770D-C971-A55D529DC148}"/>
                </a:ext>
              </a:extLst>
            </p:cNvPr>
            <p:cNvSpPr txBox="1"/>
            <p:nvPr/>
          </p:nvSpPr>
          <p:spPr>
            <a:xfrm>
              <a:off x="9024973" y="2975709"/>
              <a:ext cx="711018" cy="6945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a:t>PCA</a:t>
              </a:r>
            </a:p>
            <a:p>
              <a:r>
                <a:rPr lang="en-US" sz="1600"/>
                <a:t>Data</a:t>
              </a:r>
            </a:p>
          </p:txBody>
        </p:sp>
      </p:grpSp>
      <p:sp>
        <p:nvSpPr>
          <p:cNvPr id="41" name="TextBox 40">
            <a:extLst>
              <a:ext uri="{FF2B5EF4-FFF2-40B4-BE49-F238E27FC236}">
                <a16:creationId xmlns:a16="http://schemas.microsoft.com/office/drawing/2014/main" id="{9321636D-BFC6-00C8-6D46-F65CA8ACB7DF}"/>
              </a:ext>
            </a:extLst>
          </p:cNvPr>
          <p:cNvSpPr txBox="1"/>
          <p:nvPr/>
        </p:nvSpPr>
        <p:spPr>
          <a:xfrm>
            <a:off x="4922761" y="4142619"/>
            <a:ext cx="207433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a:latin typeface="+mj-lt"/>
                <a:ea typeface="+mn-lt"/>
                <a:cs typeface="+mn-lt"/>
              </a:rPr>
              <a:t>Consistent Format</a:t>
            </a:r>
          </a:p>
          <a:p>
            <a:pPr marL="285750" indent="-285750">
              <a:buFont typeface="Arial"/>
              <a:buChar char="•"/>
            </a:pPr>
            <a:r>
              <a:rPr lang="en-US" sz="1600">
                <a:latin typeface="+mj-lt"/>
                <a:ea typeface="+mn-lt"/>
                <a:cs typeface="+mn-lt"/>
              </a:rPr>
              <a:t>Improved Compatibility</a:t>
            </a:r>
          </a:p>
          <a:p>
            <a:pPr marL="285750" indent="-285750">
              <a:buFont typeface="Arial"/>
              <a:buChar char="•"/>
            </a:pPr>
            <a:r>
              <a:rPr lang="en-US" sz="1600">
                <a:latin typeface="+mj-lt"/>
                <a:ea typeface="+mn-lt"/>
                <a:cs typeface="+mn-lt"/>
              </a:rPr>
              <a:t>Std:1 &amp; Mean:0</a:t>
            </a:r>
          </a:p>
        </p:txBody>
      </p:sp>
      <p:sp>
        <p:nvSpPr>
          <p:cNvPr id="42" name="TextBox 41">
            <a:extLst>
              <a:ext uri="{FF2B5EF4-FFF2-40B4-BE49-F238E27FC236}">
                <a16:creationId xmlns:a16="http://schemas.microsoft.com/office/drawing/2014/main" id="{CD747CE8-2F0F-B39D-F3F4-76E8D8FFB082}"/>
              </a:ext>
            </a:extLst>
          </p:cNvPr>
          <p:cNvSpPr txBox="1"/>
          <p:nvPr/>
        </p:nvSpPr>
        <p:spPr>
          <a:xfrm>
            <a:off x="8587619" y="4148665"/>
            <a:ext cx="2044094"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a:ea typeface="+mn-lt"/>
                <a:cs typeface="+mn-lt"/>
              </a:rPr>
              <a:t>  </a:t>
            </a:r>
            <a:r>
              <a:rPr lang="en-US" sz="1600">
                <a:ea typeface="+mn-lt"/>
                <a:cs typeface="+mn-lt"/>
              </a:rPr>
              <a:t>  </a:t>
            </a:r>
            <a:r>
              <a:rPr lang="en-US" sz="1600">
                <a:latin typeface="+mj-lt"/>
                <a:ea typeface="+mn-lt"/>
                <a:cs typeface="+mn-lt"/>
              </a:rPr>
              <a:t>Dimensionality                 Reduction</a:t>
            </a:r>
            <a:endParaRPr lang="en-US" sz="1600">
              <a:latin typeface="+mj-lt"/>
            </a:endParaRPr>
          </a:p>
          <a:p>
            <a:pPr marL="285750" indent="-285750">
              <a:buFont typeface="Arial"/>
              <a:buChar char="•"/>
            </a:pPr>
            <a:r>
              <a:rPr lang="en-US" sz="1600">
                <a:latin typeface="+mj-lt"/>
                <a:ea typeface="+mn-lt"/>
                <a:cs typeface="+mn-lt"/>
              </a:rPr>
              <a:t>Feature Extraction</a:t>
            </a:r>
            <a:endParaRPr lang="en-US" sz="1600">
              <a:latin typeface="+mj-lt"/>
            </a:endParaRPr>
          </a:p>
        </p:txBody>
      </p:sp>
    </p:spTree>
    <p:extLst>
      <p:ext uri="{BB962C8B-B14F-4D97-AF65-F5344CB8AC3E}">
        <p14:creationId xmlns:p14="http://schemas.microsoft.com/office/powerpoint/2010/main" val="2342777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91B4B82C-2B1A-5B70-C60A-9145FE1BEEDF}"/>
              </a:ext>
            </a:extLst>
          </p:cNvPr>
          <p:cNvSpPr>
            <a:spLocks noGrp="1"/>
          </p:cNvSpPr>
          <p:nvPr>
            <p:ph type="title"/>
          </p:nvPr>
        </p:nvSpPr>
        <p:spPr>
          <a:xfrm>
            <a:off x="1331088" y="565739"/>
            <a:ext cx="9745883" cy="1124949"/>
          </a:xfrm>
        </p:spPr>
        <p:txBody>
          <a:bodyPr>
            <a:normAutofit/>
          </a:bodyPr>
          <a:lstStyle/>
          <a:p>
            <a:r>
              <a:rPr lang="en-US" sz="4000">
                <a:solidFill>
                  <a:schemeClr val="bg1"/>
                </a:solidFill>
              </a:rPr>
              <a:t>Models Considered</a:t>
            </a:r>
            <a:endParaRPr lang="en-US" sz="4000">
              <a:solidFill>
                <a:schemeClr val="bg1"/>
              </a:solidFill>
              <a:latin typeface="Aptos Display"/>
              <a:cs typeface="Times New Roman"/>
            </a:endParaRPr>
          </a:p>
        </p:txBody>
      </p:sp>
      <p:sp>
        <p:nvSpPr>
          <p:cNvPr id="33" name="Freeform: Shape 32">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4" name="Freeform: Shape 33">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6" name="Rectangle 35">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8" name="Rectangle 37">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0" name="Rectangle 39">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Rectangle: Rounded Corners 4">
            <a:extLst>
              <a:ext uri="{FF2B5EF4-FFF2-40B4-BE49-F238E27FC236}">
                <a16:creationId xmlns:a16="http://schemas.microsoft.com/office/drawing/2014/main" id="{86C9EBFF-3B6C-0F06-55F7-4429C3591E76}"/>
              </a:ext>
            </a:extLst>
          </p:cNvPr>
          <p:cNvSpPr/>
          <p:nvPr/>
        </p:nvSpPr>
        <p:spPr>
          <a:xfrm>
            <a:off x="3196595" y="2256427"/>
            <a:ext cx="1382186" cy="952403"/>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6F532CB-5BC0-12B8-D4D4-5549314D3C8F}"/>
              </a:ext>
            </a:extLst>
          </p:cNvPr>
          <p:cNvSpPr txBox="1"/>
          <p:nvPr/>
        </p:nvSpPr>
        <p:spPr>
          <a:xfrm>
            <a:off x="3270652" y="2442667"/>
            <a:ext cx="12576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latin typeface="+mj-lt"/>
              </a:rPr>
              <a:t>Linear</a:t>
            </a:r>
            <a:endParaRPr lang="en-US" sz="1400">
              <a:latin typeface="+mj-lt"/>
            </a:endParaRPr>
          </a:p>
          <a:p>
            <a:pPr algn="ctr"/>
            <a:r>
              <a:rPr lang="en-US" sz="1400" b="1">
                <a:latin typeface="+mj-lt"/>
              </a:rPr>
              <a:t>Regression</a:t>
            </a:r>
          </a:p>
        </p:txBody>
      </p:sp>
      <p:grpSp>
        <p:nvGrpSpPr>
          <p:cNvPr id="9" name="Group 8">
            <a:extLst>
              <a:ext uri="{FF2B5EF4-FFF2-40B4-BE49-F238E27FC236}">
                <a16:creationId xmlns:a16="http://schemas.microsoft.com/office/drawing/2014/main" id="{E9449126-CE16-81EC-68BD-E16EAABD196D}"/>
              </a:ext>
            </a:extLst>
          </p:cNvPr>
          <p:cNvGrpSpPr/>
          <p:nvPr/>
        </p:nvGrpSpPr>
        <p:grpSpPr>
          <a:xfrm>
            <a:off x="7190724" y="2253502"/>
            <a:ext cx="1493269" cy="985714"/>
            <a:chOff x="6909404" y="1717524"/>
            <a:chExt cx="1778000" cy="2963332"/>
          </a:xfrm>
        </p:grpSpPr>
        <p:sp>
          <p:nvSpPr>
            <p:cNvPr id="10" name="Rectangle: Rounded Corners 9">
              <a:extLst>
                <a:ext uri="{FF2B5EF4-FFF2-40B4-BE49-F238E27FC236}">
                  <a16:creationId xmlns:a16="http://schemas.microsoft.com/office/drawing/2014/main" id="{671E0431-500B-AF67-2AA6-3AD5098AC0DD}"/>
                </a:ext>
              </a:extLst>
            </p:cNvPr>
            <p:cNvSpPr/>
            <p:nvPr/>
          </p:nvSpPr>
          <p:spPr>
            <a:xfrm>
              <a:off x="6909404" y="1717524"/>
              <a:ext cx="1778000" cy="2963332"/>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E1C1E9E-2874-5254-BC22-02082CE429C4}"/>
                </a:ext>
              </a:extLst>
            </p:cNvPr>
            <p:cNvSpPr txBox="1"/>
            <p:nvPr/>
          </p:nvSpPr>
          <p:spPr>
            <a:xfrm>
              <a:off x="7095367" y="2371438"/>
              <a:ext cx="1406071" cy="15729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latin typeface="+mj-lt"/>
                </a:rPr>
                <a:t>MLP Regressor</a:t>
              </a:r>
            </a:p>
          </p:txBody>
        </p:sp>
      </p:grpSp>
      <p:grpSp>
        <p:nvGrpSpPr>
          <p:cNvPr id="13" name="Group 12">
            <a:extLst>
              <a:ext uri="{FF2B5EF4-FFF2-40B4-BE49-F238E27FC236}">
                <a16:creationId xmlns:a16="http://schemas.microsoft.com/office/drawing/2014/main" id="{A461AB5A-3FA3-382B-55E6-2E51DDAC236B}"/>
              </a:ext>
            </a:extLst>
          </p:cNvPr>
          <p:cNvGrpSpPr/>
          <p:nvPr/>
        </p:nvGrpSpPr>
        <p:grpSpPr>
          <a:xfrm>
            <a:off x="1137305" y="2321611"/>
            <a:ext cx="1257600" cy="734563"/>
            <a:chOff x="1793119" y="2497666"/>
            <a:chExt cx="1672165" cy="1282095"/>
          </a:xfrm>
        </p:grpSpPr>
        <p:sp>
          <p:nvSpPr>
            <p:cNvPr id="16" name="Rectangle: Rounded Corners 15">
              <a:extLst>
                <a:ext uri="{FF2B5EF4-FFF2-40B4-BE49-F238E27FC236}">
                  <a16:creationId xmlns:a16="http://schemas.microsoft.com/office/drawing/2014/main" id="{91C3A739-8387-09AB-F0A6-511558FFE4AE}"/>
                </a:ext>
              </a:extLst>
            </p:cNvPr>
            <p:cNvSpPr/>
            <p:nvPr/>
          </p:nvSpPr>
          <p:spPr>
            <a:xfrm>
              <a:off x="1796143" y="2497666"/>
              <a:ext cx="1669141" cy="1282095"/>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C625F33-618D-6D15-DCF3-26770A292246}"/>
                </a:ext>
              </a:extLst>
            </p:cNvPr>
            <p:cNvSpPr txBox="1"/>
            <p:nvPr/>
          </p:nvSpPr>
          <p:spPr>
            <a:xfrm>
              <a:off x="1793119" y="2778881"/>
              <a:ext cx="1669142" cy="91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latin typeface="+mj-lt"/>
                </a:rPr>
                <a:t>Preprocessed Data</a:t>
              </a:r>
            </a:p>
          </p:txBody>
        </p:sp>
      </p:grpSp>
      <p:sp>
        <p:nvSpPr>
          <p:cNvPr id="18" name="Cylinder 17">
            <a:extLst>
              <a:ext uri="{FF2B5EF4-FFF2-40B4-BE49-F238E27FC236}">
                <a16:creationId xmlns:a16="http://schemas.microsoft.com/office/drawing/2014/main" id="{A0BCDDE3-F13D-C412-6383-580D86F9FEB5}"/>
              </a:ext>
            </a:extLst>
          </p:cNvPr>
          <p:cNvSpPr/>
          <p:nvPr/>
        </p:nvSpPr>
        <p:spPr>
          <a:xfrm>
            <a:off x="1161432" y="3573413"/>
            <a:ext cx="1255326" cy="952402"/>
          </a:xfrm>
          <a:prstGeom prst="can">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mj-lt"/>
              </a:rPr>
              <a:t>Standardized</a:t>
            </a:r>
          </a:p>
          <a:p>
            <a:pPr algn="ctr"/>
            <a:r>
              <a:rPr lang="en-US" sz="1400">
                <a:solidFill>
                  <a:schemeClr val="tx1"/>
                </a:solidFill>
                <a:latin typeface="+mj-lt"/>
              </a:rPr>
              <a:t>Data</a:t>
            </a:r>
          </a:p>
        </p:txBody>
      </p:sp>
      <p:grpSp>
        <p:nvGrpSpPr>
          <p:cNvPr id="21" name="Group 20">
            <a:extLst>
              <a:ext uri="{FF2B5EF4-FFF2-40B4-BE49-F238E27FC236}">
                <a16:creationId xmlns:a16="http://schemas.microsoft.com/office/drawing/2014/main" id="{D806AC49-5DF6-65F0-C3EA-2FA602B81338}"/>
              </a:ext>
            </a:extLst>
          </p:cNvPr>
          <p:cNvGrpSpPr/>
          <p:nvPr/>
        </p:nvGrpSpPr>
        <p:grpSpPr>
          <a:xfrm>
            <a:off x="1175708" y="5010977"/>
            <a:ext cx="1250549" cy="885004"/>
            <a:chOff x="8869214" y="2227256"/>
            <a:chExt cx="1632857" cy="1669142"/>
          </a:xfrm>
        </p:grpSpPr>
        <p:sp>
          <p:nvSpPr>
            <p:cNvPr id="23" name="Cube 22">
              <a:extLst>
                <a:ext uri="{FF2B5EF4-FFF2-40B4-BE49-F238E27FC236}">
                  <a16:creationId xmlns:a16="http://schemas.microsoft.com/office/drawing/2014/main" id="{638C7B3C-F93A-D318-C4A0-EB1AAC2A4848}"/>
                </a:ext>
              </a:extLst>
            </p:cNvPr>
            <p:cNvSpPr/>
            <p:nvPr/>
          </p:nvSpPr>
          <p:spPr>
            <a:xfrm>
              <a:off x="8869214" y="2227256"/>
              <a:ext cx="1632857" cy="1669142"/>
            </a:xfrm>
            <a:prstGeom prst="cub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E28DA28-9FB0-4760-E975-8EC3652F16B9}"/>
                </a:ext>
              </a:extLst>
            </p:cNvPr>
            <p:cNvSpPr txBox="1"/>
            <p:nvPr/>
          </p:nvSpPr>
          <p:spPr>
            <a:xfrm>
              <a:off x="9163634" y="2809592"/>
              <a:ext cx="1012975" cy="9868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latin typeface="+mj-lt"/>
                </a:rPr>
                <a:t>PCA</a:t>
              </a:r>
            </a:p>
            <a:p>
              <a:r>
                <a:rPr lang="en-US" sz="1400">
                  <a:latin typeface="+mj-lt"/>
                </a:rPr>
                <a:t>Data</a:t>
              </a:r>
            </a:p>
          </p:txBody>
        </p:sp>
      </p:grpSp>
      <p:sp>
        <p:nvSpPr>
          <p:cNvPr id="25" name="Rectangle: Rounded Corners 24">
            <a:extLst>
              <a:ext uri="{FF2B5EF4-FFF2-40B4-BE49-F238E27FC236}">
                <a16:creationId xmlns:a16="http://schemas.microsoft.com/office/drawing/2014/main" id="{EAA114ED-EA96-22EF-BF22-3BAA1A1D2F9E}"/>
              </a:ext>
            </a:extLst>
          </p:cNvPr>
          <p:cNvSpPr/>
          <p:nvPr/>
        </p:nvSpPr>
        <p:spPr>
          <a:xfrm>
            <a:off x="5203145" y="2256427"/>
            <a:ext cx="1382186" cy="985714"/>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A1DAEE3A-9F41-ABE6-02DE-26849476C155}"/>
              </a:ext>
            </a:extLst>
          </p:cNvPr>
          <p:cNvSpPr txBox="1"/>
          <p:nvPr/>
        </p:nvSpPr>
        <p:spPr>
          <a:xfrm>
            <a:off x="5302966" y="2360291"/>
            <a:ext cx="116357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latin typeface="+mj-lt"/>
              </a:rPr>
              <a:t>Random Forest Regressor</a:t>
            </a:r>
          </a:p>
        </p:txBody>
      </p:sp>
      <p:sp>
        <p:nvSpPr>
          <p:cNvPr id="28" name="Rectangle: Rounded Corners 27">
            <a:extLst>
              <a:ext uri="{FF2B5EF4-FFF2-40B4-BE49-F238E27FC236}">
                <a16:creationId xmlns:a16="http://schemas.microsoft.com/office/drawing/2014/main" id="{B815C894-3639-F6FE-1C40-DDCF37CF1B64}"/>
              </a:ext>
            </a:extLst>
          </p:cNvPr>
          <p:cNvSpPr/>
          <p:nvPr/>
        </p:nvSpPr>
        <p:spPr>
          <a:xfrm>
            <a:off x="3196595" y="3573413"/>
            <a:ext cx="1382186" cy="952403"/>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194131F-A9EC-AF99-AFA6-3AB811CBDD90}"/>
              </a:ext>
            </a:extLst>
          </p:cNvPr>
          <p:cNvSpPr txBox="1"/>
          <p:nvPr/>
        </p:nvSpPr>
        <p:spPr>
          <a:xfrm>
            <a:off x="3262743" y="3783887"/>
            <a:ext cx="12576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latin typeface="+mj-lt"/>
              </a:rPr>
              <a:t>Linear</a:t>
            </a:r>
            <a:endParaRPr lang="en-US" sz="1400">
              <a:latin typeface="+mj-lt"/>
            </a:endParaRPr>
          </a:p>
          <a:p>
            <a:pPr algn="ctr"/>
            <a:r>
              <a:rPr lang="en-US" sz="1400" b="1">
                <a:latin typeface="+mj-lt"/>
              </a:rPr>
              <a:t>Regression</a:t>
            </a:r>
          </a:p>
        </p:txBody>
      </p:sp>
      <p:sp>
        <p:nvSpPr>
          <p:cNvPr id="30" name="Rectangle: Rounded Corners 29">
            <a:extLst>
              <a:ext uri="{FF2B5EF4-FFF2-40B4-BE49-F238E27FC236}">
                <a16:creationId xmlns:a16="http://schemas.microsoft.com/office/drawing/2014/main" id="{9FA1606E-1777-AB2B-DA92-9D3FB7506343}"/>
              </a:ext>
            </a:extLst>
          </p:cNvPr>
          <p:cNvSpPr/>
          <p:nvPr/>
        </p:nvSpPr>
        <p:spPr>
          <a:xfrm>
            <a:off x="5178403" y="3579066"/>
            <a:ext cx="1382186" cy="985714"/>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493B3109-C385-D6B6-7C81-0396C5B84CB4}"/>
              </a:ext>
            </a:extLst>
          </p:cNvPr>
          <p:cNvSpPr txBox="1"/>
          <p:nvPr/>
        </p:nvSpPr>
        <p:spPr>
          <a:xfrm>
            <a:off x="5287709" y="3703457"/>
            <a:ext cx="116357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latin typeface="+mj-lt"/>
              </a:rPr>
              <a:t>Random Forest Regressor</a:t>
            </a:r>
          </a:p>
        </p:txBody>
      </p:sp>
      <p:grpSp>
        <p:nvGrpSpPr>
          <p:cNvPr id="44" name="Group 43">
            <a:extLst>
              <a:ext uri="{FF2B5EF4-FFF2-40B4-BE49-F238E27FC236}">
                <a16:creationId xmlns:a16="http://schemas.microsoft.com/office/drawing/2014/main" id="{F6D60999-DE93-1EAA-62EE-0AEAB187717C}"/>
              </a:ext>
            </a:extLst>
          </p:cNvPr>
          <p:cNvGrpSpPr/>
          <p:nvPr/>
        </p:nvGrpSpPr>
        <p:grpSpPr>
          <a:xfrm>
            <a:off x="7291834" y="3565078"/>
            <a:ext cx="1313273" cy="1350147"/>
            <a:chOff x="4422400" y="-3391341"/>
            <a:chExt cx="1041837" cy="3189076"/>
          </a:xfrm>
        </p:grpSpPr>
        <p:sp>
          <p:nvSpPr>
            <p:cNvPr id="45" name="Rectangle: Rounded Corners 44">
              <a:extLst>
                <a:ext uri="{FF2B5EF4-FFF2-40B4-BE49-F238E27FC236}">
                  <a16:creationId xmlns:a16="http://schemas.microsoft.com/office/drawing/2014/main" id="{66DDB1B8-EFEE-7AE5-DB06-75844C7AE797}"/>
                </a:ext>
              </a:extLst>
            </p:cNvPr>
            <p:cNvSpPr/>
            <p:nvPr/>
          </p:nvSpPr>
          <p:spPr>
            <a:xfrm>
              <a:off x="4426829" y="-3391341"/>
              <a:ext cx="1037408" cy="3189076"/>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1AAEC6E-35F8-6B57-5FF6-019A295A406B}"/>
                </a:ext>
              </a:extLst>
            </p:cNvPr>
            <p:cNvSpPr/>
            <p:nvPr/>
          </p:nvSpPr>
          <p:spPr>
            <a:xfrm>
              <a:off x="4422400" y="-1400145"/>
              <a:ext cx="1041837" cy="1197880"/>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a:extLst>
              <a:ext uri="{FF2B5EF4-FFF2-40B4-BE49-F238E27FC236}">
                <a16:creationId xmlns:a16="http://schemas.microsoft.com/office/drawing/2014/main" id="{3BBA0B64-0B3B-9353-A25D-59151C74331F}"/>
              </a:ext>
            </a:extLst>
          </p:cNvPr>
          <p:cNvSpPr txBox="1"/>
          <p:nvPr/>
        </p:nvSpPr>
        <p:spPr>
          <a:xfrm>
            <a:off x="7392041" y="3602861"/>
            <a:ext cx="116357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latin typeface="+mj-lt"/>
              </a:rPr>
              <a:t>Random Forest Regressor</a:t>
            </a:r>
          </a:p>
        </p:txBody>
      </p:sp>
      <p:sp>
        <p:nvSpPr>
          <p:cNvPr id="48" name="TextBox 47">
            <a:extLst>
              <a:ext uri="{FF2B5EF4-FFF2-40B4-BE49-F238E27FC236}">
                <a16:creationId xmlns:a16="http://schemas.microsoft.com/office/drawing/2014/main" id="{C371AA10-0532-DE1D-0779-CB28B1B8D902}"/>
              </a:ext>
            </a:extLst>
          </p:cNvPr>
          <p:cNvSpPr txBox="1"/>
          <p:nvPr/>
        </p:nvSpPr>
        <p:spPr>
          <a:xfrm>
            <a:off x="7390496" y="4426361"/>
            <a:ext cx="111656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latin typeface="+mj-lt"/>
              </a:rPr>
              <a:t>Grid Search CV</a:t>
            </a:r>
            <a:endParaRPr lang="en-US" sz="1400">
              <a:latin typeface="+mj-lt"/>
            </a:endParaRPr>
          </a:p>
        </p:txBody>
      </p:sp>
      <p:grpSp>
        <p:nvGrpSpPr>
          <p:cNvPr id="49" name="Group 48">
            <a:extLst>
              <a:ext uri="{FF2B5EF4-FFF2-40B4-BE49-F238E27FC236}">
                <a16:creationId xmlns:a16="http://schemas.microsoft.com/office/drawing/2014/main" id="{90EB1B98-6FDC-C621-706A-9325EA2527E8}"/>
              </a:ext>
            </a:extLst>
          </p:cNvPr>
          <p:cNvGrpSpPr/>
          <p:nvPr/>
        </p:nvGrpSpPr>
        <p:grpSpPr>
          <a:xfrm>
            <a:off x="9322234" y="3565078"/>
            <a:ext cx="1340443" cy="1366765"/>
            <a:chOff x="6906381" y="1717524"/>
            <a:chExt cx="1781024" cy="2963332"/>
          </a:xfrm>
        </p:grpSpPr>
        <p:sp>
          <p:nvSpPr>
            <p:cNvPr id="50" name="Rectangle: Rounded Corners 49">
              <a:extLst>
                <a:ext uri="{FF2B5EF4-FFF2-40B4-BE49-F238E27FC236}">
                  <a16:creationId xmlns:a16="http://schemas.microsoft.com/office/drawing/2014/main" id="{4E686C00-2C3C-BEAD-1B99-C6A95F44125E}"/>
                </a:ext>
              </a:extLst>
            </p:cNvPr>
            <p:cNvSpPr/>
            <p:nvPr/>
          </p:nvSpPr>
          <p:spPr>
            <a:xfrm>
              <a:off x="6909406" y="1717524"/>
              <a:ext cx="1777999" cy="2963332"/>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4F0B54CB-6135-D389-8881-843535943356}"/>
                </a:ext>
              </a:extLst>
            </p:cNvPr>
            <p:cNvSpPr/>
            <p:nvPr/>
          </p:nvSpPr>
          <p:spPr>
            <a:xfrm>
              <a:off x="6906381" y="3613453"/>
              <a:ext cx="1777999" cy="1064379"/>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14B7E443-9BFF-8044-97F3-165DE45C6D8D}"/>
                </a:ext>
              </a:extLst>
            </p:cNvPr>
            <p:cNvSpPr txBox="1"/>
            <p:nvPr/>
          </p:nvSpPr>
          <p:spPr>
            <a:xfrm>
              <a:off x="7093856" y="1965476"/>
              <a:ext cx="1406071" cy="11001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latin typeface="+mj-lt"/>
                </a:rPr>
                <a:t>MLP Regressor</a:t>
              </a:r>
            </a:p>
          </p:txBody>
        </p:sp>
      </p:grpSp>
      <p:sp>
        <p:nvSpPr>
          <p:cNvPr id="55" name="Rectangle: Rounded Corners 54">
            <a:extLst>
              <a:ext uri="{FF2B5EF4-FFF2-40B4-BE49-F238E27FC236}">
                <a16:creationId xmlns:a16="http://schemas.microsoft.com/office/drawing/2014/main" id="{D2260829-C499-D1CD-919B-4D7C2E96CBDB}"/>
              </a:ext>
            </a:extLst>
          </p:cNvPr>
          <p:cNvSpPr/>
          <p:nvPr/>
        </p:nvSpPr>
        <p:spPr>
          <a:xfrm>
            <a:off x="3188708" y="5010977"/>
            <a:ext cx="1382186" cy="952403"/>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1026ABAA-5056-2210-4C09-3EBA27E67625}"/>
              </a:ext>
            </a:extLst>
          </p:cNvPr>
          <p:cNvSpPr txBox="1"/>
          <p:nvPr/>
        </p:nvSpPr>
        <p:spPr>
          <a:xfrm>
            <a:off x="3251000" y="5215846"/>
            <a:ext cx="12576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latin typeface="+mj-lt"/>
              </a:rPr>
              <a:t>Linear</a:t>
            </a:r>
            <a:endParaRPr lang="en-US" sz="1400">
              <a:latin typeface="+mj-lt"/>
            </a:endParaRPr>
          </a:p>
          <a:p>
            <a:pPr algn="ctr"/>
            <a:r>
              <a:rPr lang="en-US" sz="1400" b="1">
                <a:latin typeface="+mj-lt"/>
              </a:rPr>
              <a:t>Regression</a:t>
            </a:r>
          </a:p>
        </p:txBody>
      </p:sp>
      <p:sp>
        <p:nvSpPr>
          <p:cNvPr id="57" name="Rectangle: Rounded Corners 56">
            <a:extLst>
              <a:ext uri="{FF2B5EF4-FFF2-40B4-BE49-F238E27FC236}">
                <a16:creationId xmlns:a16="http://schemas.microsoft.com/office/drawing/2014/main" id="{5B3F2671-896C-427C-BD1D-51713714C253}"/>
              </a:ext>
            </a:extLst>
          </p:cNvPr>
          <p:cNvSpPr/>
          <p:nvPr/>
        </p:nvSpPr>
        <p:spPr>
          <a:xfrm>
            <a:off x="5152202" y="5010977"/>
            <a:ext cx="1382186" cy="959336"/>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5D846B85-A8D8-E707-69D9-296C8B107469}"/>
              </a:ext>
            </a:extLst>
          </p:cNvPr>
          <p:cNvSpPr txBox="1"/>
          <p:nvPr/>
        </p:nvSpPr>
        <p:spPr>
          <a:xfrm>
            <a:off x="5261508" y="5104296"/>
            <a:ext cx="116357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latin typeface="+mj-lt"/>
              </a:rPr>
              <a:t>Random Forest Regressor</a:t>
            </a:r>
          </a:p>
        </p:txBody>
      </p:sp>
      <p:sp>
        <p:nvSpPr>
          <p:cNvPr id="59" name="TextBox 58">
            <a:extLst>
              <a:ext uri="{FF2B5EF4-FFF2-40B4-BE49-F238E27FC236}">
                <a16:creationId xmlns:a16="http://schemas.microsoft.com/office/drawing/2014/main" id="{3DD92E09-4899-813F-F25E-CC992527F1AE}"/>
              </a:ext>
            </a:extLst>
          </p:cNvPr>
          <p:cNvSpPr txBox="1"/>
          <p:nvPr/>
        </p:nvSpPr>
        <p:spPr>
          <a:xfrm>
            <a:off x="9467729" y="4458179"/>
            <a:ext cx="111656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latin typeface="+mj-lt"/>
              </a:rPr>
              <a:t>Grid Search CV</a:t>
            </a:r>
            <a:endParaRPr lang="en-US" sz="1400">
              <a:latin typeface="+mj-lt"/>
            </a:endParaRPr>
          </a:p>
        </p:txBody>
      </p:sp>
    </p:spTree>
    <p:extLst>
      <p:ext uri="{BB962C8B-B14F-4D97-AF65-F5344CB8AC3E}">
        <p14:creationId xmlns:p14="http://schemas.microsoft.com/office/powerpoint/2010/main" val="1421025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E5BF1D-43C9-0673-754F-012C331BBBE5}"/>
              </a:ext>
            </a:extLst>
          </p:cNvPr>
          <p:cNvSpPr>
            <a:spLocks noGrp="1"/>
          </p:cNvSpPr>
          <p:nvPr>
            <p:ph type="title"/>
          </p:nvPr>
        </p:nvSpPr>
        <p:spPr>
          <a:xfrm>
            <a:off x="6726578" y="685680"/>
            <a:ext cx="4203323" cy="3596201"/>
          </a:xfrm>
        </p:spPr>
        <p:txBody>
          <a:bodyPr vert="horz" lIns="91440" tIns="45720" rIns="91440" bIns="45720" rtlCol="0" anchor="b">
            <a:normAutofit/>
          </a:bodyPr>
          <a:lstStyle/>
          <a:p>
            <a:pPr algn="r"/>
            <a:r>
              <a:rPr lang="en-US" sz="4000" kern="1200">
                <a:solidFill>
                  <a:schemeClr val="bg1"/>
                </a:solidFill>
                <a:ea typeface="+mj-ea"/>
                <a:cs typeface="+mj-cs"/>
              </a:rPr>
              <a:t>Modeling Results Comparison</a:t>
            </a:r>
          </a:p>
        </p:txBody>
      </p:sp>
      <p:grpSp>
        <p:nvGrpSpPr>
          <p:cNvPr id="31" name="Group 30">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32" name="Rectangle 31">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Freeform: Shape 34">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7" name="Freeform: Shape 36">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9" name="Rectangle 38">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Oval 44">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9"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51"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52" name="Freeform: Shape 51">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graphicFrame>
        <p:nvGraphicFramePr>
          <p:cNvPr id="9" name="Content Placeholder 8">
            <a:extLst>
              <a:ext uri="{FF2B5EF4-FFF2-40B4-BE49-F238E27FC236}">
                <a16:creationId xmlns:a16="http://schemas.microsoft.com/office/drawing/2014/main" id="{C529BE76-AEB9-9942-2A77-D36A3356F16E}"/>
              </a:ext>
            </a:extLst>
          </p:cNvPr>
          <p:cNvGraphicFramePr>
            <a:graphicFrameLocks/>
          </p:cNvGraphicFramePr>
          <p:nvPr>
            <p:extLst>
              <p:ext uri="{D42A27DB-BD31-4B8C-83A1-F6EECF244321}">
                <p14:modId xmlns:p14="http://schemas.microsoft.com/office/powerpoint/2010/main" val="39657494"/>
              </p:ext>
            </p:extLst>
          </p:nvPr>
        </p:nvGraphicFramePr>
        <p:xfrm>
          <a:off x="1506498" y="2478420"/>
          <a:ext cx="4535719" cy="2812154"/>
        </p:xfrm>
        <a:graphic>
          <a:graphicData uri="http://schemas.openxmlformats.org/drawingml/2006/table">
            <a:tbl>
              <a:tblPr firstRow="1" bandRow="1">
                <a:tableStyleId>{8EC20E35-A176-4012-BC5E-935CFFF8708E}</a:tableStyleId>
              </a:tblPr>
              <a:tblGrid>
                <a:gridCol w="1689644">
                  <a:extLst>
                    <a:ext uri="{9D8B030D-6E8A-4147-A177-3AD203B41FA5}">
                      <a16:colId xmlns:a16="http://schemas.microsoft.com/office/drawing/2014/main" val="1235347160"/>
                    </a:ext>
                  </a:extLst>
                </a:gridCol>
                <a:gridCol w="1362233">
                  <a:extLst>
                    <a:ext uri="{9D8B030D-6E8A-4147-A177-3AD203B41FA5}">
                      <a16:colId xmlns:a16="http://schemas.microsoft.com/office/drawing/2014/main" val="2009819720"/>
                    </a:ext>
                  </a:extLst>
                </a:gridCol>
                <a:gridCol w="1483842">
                  <a:extLst>
                    <a:ext uri="{9D8B030D-6E8A-4147-A177-3AD203B41FA5}">
                      <a16:colId xmlns:a16="http://schemas.microsoft.com/office/drawing/2014/main" val="2251786759"/>
                    </a:ext>
                  </a:extLst>
                </a:gridCol>
              </a:tblGrid>
              <a:tr h="330848">
                <a:tc>
                  <a:txBody>
                    <a:bodyPr/>
                    <a:lstStyle/>
                    <a:p>
                      <a:pPr algn="l" fontAlgn="base"/>
                      <a:r>
                        <a:rPr lang="en-US" sz="1400" b="1">
                          <a:solidFill>
                            <a:srgbClr val="FFFFFF"/>
                          </a:solidFill>
                          <a:effectLst/>
                          <a:highlight>
                            <a:srgbClr val="156082"/>
                          </a:highlight>
                        </a:rPr>
                        <a:t>Model Applied</a:t>
                      </a:r>
                      <a:endParaRPr lang="en-US" sz="1400" b="1" i="0">
                        <a:solidFill>
                          <a:srgbClr val="FFFFFF"/>
                        </a:solidFill>
                        <a:effectLst/>
                        <a:highlight>
                          <a:srgbClr val="156082"/>
                        </a:highlight>
                        <a:latin typeface="Aptos"/>
                      </a:endParaRPr>
                    </a:p>
                  </a:txBody>
                  <a:tcPr marL="62810" marR="62810" marT="31402" marB="31402"/>
                </a:tc>
                <a:tc>
                  <a:txBody>
                    <a:bodyPr/>
                    <a:lstStyle/>
                    <a:p>
                      <a:pPr algn="l" fontAlgn="base"/>
                      <a:r>
                        <a:rPr lang="en-US" sz="1400" b="1">
                          <a:solidFill>
                            <a:srgbClr val="FFFFFF"/>
                          </a:solidFill>
                          <a:effectLst/>
                          <a:highlight>
                            <a:srgbClr val="156082"/>
                          </a:highlight>
                        </a:rPr>
                        <a:t>Data Format</a:t>
                      </a:r>
                      <a:endParaRPr lang="en-US" sz="1400" b="1" i="0">
                        <a:solidFill>
                          <a:srgbClr val="FFFFFF"/>
                        </a:solidFill>
                        <a:effectLst/>
                        <a:highlight>
                          <a:srgbClr val="156082"/>
                        </a:highlight>
                        <a:latin typeface="Aptos"/>
                      </a:endParaRPr>
                    </a:p>
                  </a:txBody>
                  <a:tcPr marL="62810" marR="62810" marT="31402" marB="31402"/>
                </a:tc>
                <a:tc>
                  <a:txBody>
                    <a:bodyPr/>
                    <a:lstStyle/>
                    <a:p>
                      <a:pPr algn="l" fontAlgn="base"/>
                      <a:r>
                        <a:rPr lang="en-US" sz="1400" b="1">
                          <a:solidFill>
                            <a:srgbClr val="FFFFFF"/>
                          </a:solidFill>
                          <a:effectLst/>
                          <a:highlight>
                            <a:srgbClr val="156082"/>
                          </a:highlight>
                        </a:rPr>
                        <a:t>Results(MSE)</a:t>
                      </a:r>
                      <a:endParaRPr lang="en-US" sz="1400" b="1" i="0">
                        <a:solidFill>
                          <a:srgbClr val="FFFFFF"/>
                        </a:solidFill>
                        <a:effectLst/>
                        <a:highlight>
                          <a:srgbClr val="156082"/>
                        </a:highlight>
                        <a:latin typeface="Aptos"/>
                      </a:endParaRPr>
                    </a:p>
                  </a:txBody>
                  <a:tcPr marL="62810" marR="62810" marT="31402" marB="31402"/>
                </a:tc>
                <a:extLst>
                  <a:ext uri="{0D108BD9-81ED-4DB2-BD59-A6C34878D82A}">
                    <a16:rowId xmlns:a16="http://schemas.microsoft.com/office/drawing/2014/main" val="2105864275"/>
                  </a:ext>
                </a:extLst>
              </a:tr>
              <a:tr h="287261">
                <a:tc>
                  <a:txBody>
                    <a:bodyPr/>
                    <a:lstStyle/>
                    <a:p>
                      <a:pPr algn="l" fontAlgn="base"/>
                      <a:r>
                        <a:rPr lang="en-US" sz="1200" b="1">
                          <a:solidFill>
                            <a:srgbClr val="000000"/>
                          </a:solidFill>
                          <a:effectLst/>
                        </a:rPr>
                        <a:t>Linear</a:t>
                      </a:r>
                      <a:endParaRPr lang="en-US" sz="1200" b="1" i="0">
                        <a:solidFill>
                          <a:srgbClr val="000000"/>
                        </a:solidFill>
                        <a:effectLst/>
                        <a:latin typeface="Aptos"/>
                      </a:endParaRPr>
                    </a:p>
                  </a:txBody>
                  <a:tcPr marL="62810" marR="62810" marT="31402" marB="31402"/>
                </a:tc>
                <a:tc>
                  <a:txBody>
                    <a:bodyPr/>
                    <a:lstStyle/>
                    <a:p>
                      <a:pPr algn="l" fontAlgn="base"/>
                      <a:r>
                        <a:rPr lang="en-US" sz="1200" b="1">
                          <a:solidFill>
                            <a:srgbClr val="000000"/>
                          </a:solidFill>
                          <a:effectLst/>
                        </a:rPr>
                        <a:t>Prepared Data</a:t>
                      </a:r>
                      <a:endParaRPr lang="en-US" sz="1200" b="1" i="0">
                        <a:solidFill>
                          <a:srgbClr val="000000"/>
                        </a:solidFill>
                        <a:effectLst/>
                        <a:latin typeface="Aptos"/>
                      </a:endParaRPr>
                    </a:p>
                  </a:txBody>
                  <a:tcPr marL="62810" marR="62810" marT="31402" marB="31402"/>
                </a:tc>
                <a:tc>
                  <a:txBody>
                    <a:bodyPr/>
                    <a:lstStyle/>
                    <a:p>
                      <a:pPr algn="l" fontAlgn="base"/>
                      <a:r>
                        <a:rPr lang="en-US" sz="1200" b="1">
                          <a:solidFill>
                            <a:srgbClr val="000000"/>
                          </a:solidFill>
                          <a:effectLst/>
                        </a:rPr>
                        <a:t>4.4572e-20</a:t>
                      </a:r>
                      <a:endParaRPr lang="en-US" sz="1200" b="1" i="0">
                        <a:solidFill>
                          <a:srgbClr val="000000"/>
                        </a:solidFill>
                        <a:effectLst/>
                        <a:latin typeface="Aptos"/>
                      </a:endParaRPr>
                    </a:p>
                  </a:txBody>
                  <a:tcPr marL="62810" marR="62810" marT="31402" marB="31402"/>
                </a:tc>
                <a:extLst>
                  <a:ext uri="{0D108BD9-81ED-4DB2-BD59-A6C34878D82A}">
                    <a16:rowId xmlns:a16="http://schemas.microsoft.com/office/drawing/2014/main" val="1108971516"/>
                  </a:ext>
                </a:extLst>
              </a:tr>
              <a:tr h="522391">
                <a:tc>
                  <a:txBody>
                    <a:bodyPr/>
                    <a:lstStyle/>
                    <a:p>
                      <a:pPr algn="l" fontAlgn="base"/>
                      <a:r>
                        <a:rPr lang="en-US" sz="1200" b="1" u="none" strike="noStrike">
                          <a:solidFill>
                            <a:srgbClr val="000000"/>
                          </a:solidFill>
                          <a:effectLst/>
                          <a:highlight>
                            <a:srgbClr val="FFFF00"/>
                          </a:highlight>
                        </a:rPr>
                        <a:t>Linear Regression</a:t>
                      </a:r>
                      <a:endParaRPr lang="en-US" sz="1200" b="1" i="0">
                        <a:solidFill>
                          <a:srgbClr val="000000"/>
                        </a:solidFill>
                        <a:effectLst/>
                        <a:highlight>
                          <a:srgbClr val="E7EAED"/>
                        </a:highlight>
                        <a:latin typeface="Aptos"/>
                      </a:endParaRPr>
                    </a:p>
                  </a:txBody>
                  <a:tcPr marL="62810" marR="62810" marT="31402" marB="31402"/>
                </a:tc>
                <a:tc>
                  <a:txBody>
                    <a:bodyPr/>
                    <a:lstStyle/>
                    <a:p>
                      <a:pPr algn="l" fontAlgn="base"/>
                      <a:r>
                        <a:rPr lang="en-US" sz="1200" b="1">
                          <a:solidFill>
                            <a:srgbClr val="000000"/>
                          </a:solidFill>
                          <a:effectLst/>
                          <a:highlight>
                            <a:srgbClr val="FFFF00"/>
                          </a:highlight>
                        </a:rPr>
                        <a:t>Standardized Data</a:t>
                      </a:r>
                      <a:endParaRPr lang="en-US" sz="1200" b="1" i="0">
                        <a:solidFill>
                          <a:srgbClr val="000000"/>
                        </a:solidFill>
                        <a:effectLst/>
                        <a:highlight>
                          <a:srgbClr val="E7EAED"/>
                        </a:highlight>
                        <a:latin typeface="Aptos"/>
                      </a:endParaRPr>
                    </a:p>
                  </a:txBody>
                  <a:tcPr marL="62810" marR="62810" marT="31402" marB="31402"/>
                </a:tc>
                <a:tc>
                  <a:txBody>
                    <a:bodyPr/>
                    <a:lstStyle/>
                    <a:p>
                      <a:pPr algn="l" fontAlgn="base"/>
                      <a:r>
                        <a:rPr lang="en-US" sz="1200" b="1">
                          <a:solidFill>
                            <a:srgbClr val="000000"/>
                          </a:solidFill>
                          <a:effectLst/>
                          <a:highlight>
                            <a:srgbClr val="FFFF00"/>
                          </a:highlight>
                        </a:rPr>
                        <a:t>3.1999e-21</a:t>
                      </a:r>
                      <a:endParaRPr lang="en-US" sz="1200" b="1" i="0">
                        <a:solidFill>
                          <a:srgbClr val="000000"/>
                        </a:solidFill>
                        <a:effectLst/>
                        <a:highlight>
                          <a:srgbClr val="E7EAED"/>
                        </a:highlight>
                        <a:latin typeface="Aptos"/>
                      </a:endParaRPr>
                    </a:p>
                  </a:txBody>
                  <a:tcPr marL="62810" marR="62810" marT="31402" marB="31402"/>
                </a:tc>
                <a:extLst>
                  <a:ext uri="{0D108BD9-81ED-4DB2-BD59-A6C34878D82A}">
                    <a16:rowId xmlns:a16="http://schemas.microsoft.com/office/drawing/2014/main" val="1975060571"/>
                  </a:ext>
                </a:extLst>
              </a:tr>
              <a:tr h="313436">
                <a:tc>
                  <a:txBody>
                    <a:bodyPr/>
                    <a:lstStyle/>
                    <a:p>
                      <a:pPr algn="l" fontAlgn="base"/>
                      <a:r>
                        <a:rPr lang="en-US" sz="1200" b="1" u="none" strike="noStrike">
                          <a:solidFill>
                            <a:srgbClr val="000000"/>
                          </a:solidFill>
                          <a:effectLst/>
                        </a:rPr>
                        <a:t>Linear Regression</a:t>
                      </a:r>
                      <a:endParaRPr lang="en-US" sz="1200" b="1" i="0">
                        <a:solidFill>
                          <a:srgbClr val="000000"/>
                        </a:solidFill>
                        <a:effectLst/>
                        <a:latin typeface="Aptos"/>
                      </a:endParaRPr>
                    </a:p>
                  </a:txBody>
                  <a:tcPr marL="62810" marR="62810" marT="31402" marB="31402"/>
                </a:tc>
                <a:tc>
                  <a:txBody>
                    <a:bodyPr/>
                    <a:lstStyle/>
                    <a:p>
                      <a:pPr algn="l" fontAlgn="base"/>
                      <a:r>
                        <a:rPr lang="en-US" sz="1200" b="1">
                          <a:solidFill>
                            <a:srgbClr val="000000"/>
                          </a:solidFill>
                          <a:effectLst/>
                        </a:rPr>
                        <a:t>Data with PCA</a:t>
                      </a:r>
                      <a:endParaRPr lang="en-US" sz="1200" b="1" i="0">
                        <a:solidFill>
                          <a:srgbClr val="000000"/>
                        </a:solidFill>
                        <a:effectLst/>
                        <a:latin typeface="Aptos"/>
                      </a:endParaRPr>
                    </a:p>
                  </a:txBody>
                  <a:tcPr marL="62810" marR="62810" marT="31402" marB="31402"/>
                </a:tc>
                <a:tc>
                  <a:txBody>
                    <a:bodyPr/>
                    <a:lstStyle/>
                    <a:p>
                      <a:pPr algn="l" fontAlgn="base"/>
                      <a:r>
                        <a:rPr lang="en-US" sz="1200" b="1">
                          <a:solidFill>
                            <a:srgbClr val="000000"/>
                          </a:solidFill>
                          <a:effectLst/>
                        </a:rPr>
                        <a:t>51534722817.22</a:t>
                      </a:r>
                      <a:endParaRPr lang="en-US" sz="1200" b="1" i="0">
                        <a:solidFill>
                          <a:srgbClr val="000000"/>
                        </a:solidFill>
                        <a:effectLst/>
                        <a:latin typeface="Aptos"/>
                      </a:endParaRPr>
                    </a:p>
                  </a:txBody>
                  <a:tcPr marL="62810" marR="62810" marT="31402" marB="31402"/>
                </a:tc>
                <a:extLst>
                  <a:ext uri="{0D108BD9-81ED-4DB2-BD59-A6C34878D82A}">
                    <a16:rowId xmlns:a16="http://schemas.microsoft.com/office/drawing/2014/main" val="1066442496"/>
                  </a:ext>
                </a:extLst>
              </a:tr>
              <a:tr h="313436">
                <a:tc>
                  <a:txBody>
                    <a:bodyPr/>
                    <a:lstStyle/>
                    <a:p>
                      <a:pPr algn="l" fontAlgn="base"/>
                      <a:r>
                        <a:rPr lang="en-US" sz="1200" b="1">
                          <a:solidFill>
                            <a:srgbClr val="000000"/>
                          </a:solidFill>
                          <a:effectLst/>
                        </a:rPr>
                        <a:t>Random Forest</a:t>
                      </a:r>
                      <a:endParaRPr lang="en-US" sz="1200" b="1" i="0">
                        <a:solidFill>
                          <a:srgbClr val="000000"/>
                        </a:solidFill>
                        <a:effectLst/>
                        <a:latin typeface="Aptos"/>
                      </a:endParaRPr>
                    </a:p>
                  </a:txBody>
                  <a:tcPr marL="62810" marR="62810" marT="31402" marB="31402"/>
                </a:tc>
                <a:tc>
                  <a:txBody>
                    <a:bodyPr/>
                    <a:lstStyle/>
                    <a:p>
                      <a:pPr algn="l" fontAlgn="base"/>
                      <a:r>
                        <a:rPr lang="en-US" sz="1200" b="1">
                          <a:solidFill>
                            <a:srgbClr val="000000"/>
                          </a:solidFill>
                          <a:effectLst/>
                        </a:rPr>
                        <a:t>Prepared Data</a:t>
                      </a:r>
                      <a:endParaRPr lang="en-US" sz="1200" b="1" i="0">
                        <a:solidFill>
                          <a:srgbClr val="000000"/>
                        </a:solidFill>
                        <a:effectLst/>
                        <a:latin typeface="Aptos"/>
                      </a:endParaRPr>
                    </a:p>
                  </a:txBody>
                  <a:tcPr marL="62810" marR="62810" marT="31402" marB="31402"/>
                </a:tc>
                <a:tc>
                  <a:txBody>
                    <a:bodyPr/>
                    <a:lstStyle/>
                    <a:p>
                      <a:pPr algn="l" fontAlgn="base"/>
                      <a:r>
                        <a:rPr lang="en-US" sz="1200" b="1">
                          <a:solidFill>
                            <a:srgbClr val="000000"/>
                          </a:solidFill>
                          <a:effectLst/>
                        </a:rPr>
                        <a:t>239592.65</a:t>
                      </a:r>
                      <a:endParaRPr lang="en-US" sz="1200" b="1" i="0">
                        <a:solidFill>
                          <a:srgbClr val="000000"/>
                        </a:solidFill>
                        <a:effectLst/>
                        <a:latin typeface="Aptos"/>
                      </a:endParaRPr>
                    </a:p>
                  </a:txBody>
                  <a:tcPr marL="62810" marR="62810" marT="31402" marB="31402"/>
                </a:tc>
                <a:extLst>
                  <a:ext uri="{0D108BD9-81ED-4DB2-BD59-A6C34878D82A}">
                    <a16:rowId xmlns:a16="http://schemas.microsoft.com/office/drawing/2014/main" val="4279851926"/>
                  </a:ext>
                </a:extLst>
              </a:tr>
              <a:tr h="522391">
                <a:tc>
                  <a:txBody>
                    <a:bodyPr/>
                    <a:lstStyle/>
                    <a:p>
                      <a:pPr algn="l" fontAlgn="base"/>
                      <a:r>
                        <a:rPr lang="en-US" sz="1200" b="1" u="none" strike="noStrike">
                          <a:solidFill>
                            <a:srgbClr val="000000"/>
                          </a:solidFill>
                          <a:effectLst/>
                        </a:rPr>
                        <a:t>Random Forest</a:t>
                      </a:r>
                      <a:endParaRPr lang="en-US" sz="1200" b="1" i="0">
                        <a:solidFill>
                          <a:srgbClr val="000000"/>
                        </a:solidFill>
                        <a:effectLst/>
                        <a:latin typeface="Aptos"/>
                      </a:endParaRPr>
                    </a:p>
                  </a:txBody>
                  <a:tcPr marL="62810" marR="62810" marT="31402" marB="31402"/>
                </a:tc>
                <a:tc>
                  <a:txBody>
                    <a:bodyPr/>
                    <a:lstStyle/>
                    <a:p>
                      <a:pPr algn="l" fontAlgn="base"/>
                      <a:r>
                        <a:rPr lang="en-US" sz="1200" b="1">
                          <a:solidFill>
                            <a:srgbClr val="000000"/>
                          </a:solidFill>
                          <a:effectLst/>
                        </a:rPr>
                        <a:t>Standardized Data</a:t>
                      </a:r>
                      <a:endParaRPr lang="en-US" sz="1200" b="1" i="0">
                        <a:solidFill>
                          <a:srgbClr val="000000"/>
                        </a:solidFill>
                        <a:effectLst/>
                        <a:latin typeface="Aptos"/>
                      </a:endParaRPr>
                    </a:p>
                  </a:txBody>
                  <a:tcPr marL="62810" marR="62810" marT="31402" marB="31402"/>
                </a:tc>
                <a:tc>
                  <a:txBody>
                    <a:bodyPr/>
                    <a:lstStyle/>
                    <a:p>
                      <a:pPr algn="l" fontAlgn="base"/>
                      <a:r>
                        <a:rPr lang="en-US" sz="1200" b="1">
                          <a:solidFill>
                            <a:srgbClr val="000000"/>
                          </a:solidFill>
                          <a:effectLst/>
                        </a:rPr>
                        <a:t>191310.62</a:t>
                      </a:r>
                      <a:endParaRPr lang="en-US" sz="1200" b="1" i="0">
                        <a:solidFill>
                          <a:srgbClr val="000000"/>
                        </a:solidFill>
                        <a:effectLst/>
                        <a:latin typeface="Aptos"/>
                      </a:endParaRPr>
                    </a:p>
                  </a:txBody>
                  <a:tcPr marL="62810" marR="62810" marT="31402" marB="31402"/>
                </a:tc>
                <a:extLst>
                  <a:ext uri="{0D108BD9-81ED-4DB2-BD59-A6C34878D82A}">
                    <a16:rowId xmlns:a16="http://schemas.microsoft.com/office/drawing/2014/main" val="3056093787"/>
                  </a:ext>
                </a:extLst>
              </a:tr>
              <a:tr h="522391">
                <a:tc>
                  <a:txBody>
                    <a:bodyPr/>
                    <a:lstStyle/>
                    <a:p>
                      <a:pPr algn="l" fontAlgn="base"/>
                      <a:r>
                        <a:rPr lang="en-US" sz="1200" b="1">
                          <a:solidFill>
                            <a:srgbClr val="000000"/>
                          </a:solidFill>
                          <a:effectLst/>
                        </a:rPr>
                        <a:t>MLP Regressor</a:t>
                      </a:r>
                      <a:endParaRPr lang="en-US" sz="1200" b="1" i="0">
                        <a:solidFill>
                          <a:srgbClr val="000000"/>
                        </a:solidFill>
                        <a:effectLst/>
                        <a:latin typeface="Aptos"/>
                      </a:endParaRPr>
                    </a:p>
                  </a:txBody>
                  <a:tcPr marL="62810" marR="62810" marT="31402" marB="31402"/>
                </a:tc>
                <a:tc>
                  <a:txBody>
                    <a:bodyPr/>
                    <a:lstStyle/>
                    <a:p>
                      <a:pPr algn="l" fontAlgn="base"/>
                      <a:r>
                        <a:rPr lang="en-US" sz="1200" b="1" u="none" strike="noStrike">
                          <a:solidFill>
                            <a:srgbClr val="000000"/>
                          </a:solidFill>
                          <a:effectLst/>
                        </a:rPr>
                        <a:t>Standardized Data</a:t>
                      </a:r>
                      <a:endParaRPr lang="en-US" sz="1200" b="1" i="0">
                        <a:solidFill>
                          <a:srgbClr val="000000"/>
                        </a:solidFill>
                        <a:effectLst/>
                        <a:latin typeface="Aptos"/>
                      </a:endParaRPr>
                    </a:p>
                  </a:txBody>
                  <a:tcPr marL="62810" marR="62810" marT="31402" marB="31402"/>
                </a:tc>
                <a:tc>
                  <a:txBody>
                    <a:bodyPr/>
                    <a:lstStyle/>
                    <a:p>
                      <a:pPr algn="l" fontAlgn="base"/>
                      <a:r>
                        <a:rPr lang="en-US" sz="1200" b="1">
                          <a:solidFill>
                            <a:srgbClr val="000000"/>
                          </a:solidFill>
                          <a:effectLst/>
                        </a:rPr>
                        <a:t>89.875</a:t>
                      </a:r>
                      <a:endParaRPr lang="en-US" sz="1200" b="1" i="0">
                        <a:solidFill>
                          <a:srgbClr val="000000"/>
                        </a:solidFill>
                        <a:effectLst/>
                        <a:latin typeface="Aptos"/>
                      </a:endParaRPr>
                    </a:p>
                  </a:txBody>
                  <a:tcPr marL="62810" marR="62810" marT="31402" marB="31402"/>
                </a:tc>
                <a:extLst>
                  <a:ext uri="{0D108BD9-81ED-4DB2-BD59-A6C34878D82A}">
                    <a16:rowId xmlns:a16="http://schemas.microsoft.com/office/drawing/2014/main" val="1999811301"/>
                  </a:ext>
                </a:extLst>
              </a:tr>
            </a:tbl>
          </a:graphicData>
        </a:graphic>
      </p:graphicFrame>
    </p:spTree>
    <p:extLst>
      <p:ext uri="{BB962C8B-B14F-4D97-AF65-F5344CB8AC3E}">
        <p14:creationId xmlns:p14="http://schemas.microsoft.com/office/powerpoint/2010/main" val="644479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2" name="Freeform: Shape 31">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4" name="Freeform: Shape 33">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6" name="Freeform: Shape 35">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C2B6FCA3-7186-1685-5644-7C2700A38FD2}"/>
              </a:ext>
            </a:extLst>
          </p:cNvPr>
          <p:cNvSpPr>
            <a:spLocks noGrp="1"/>
          </p:cNvSpPr>
          <p:nvPr>
            <p:ph type="title"/>
          </p:nvPr>
        </p:nvSpPr>
        <p:spPr>
          <a:xfrm>
            <a:off x="2401047" y="71573"/>
            <a:ext cx="4834021" cy="940680"/>
          </a:xfrm>
        </p:spPr>
        <p:txBody>
          <a:bodyPr vert="horz" lIns="91440" tIns="45720" rIns="91440" bIns="45720" rtlCol="0" anchor="b">
            <a:normAutofit/>
          </a:bodyPr>
          <a:lstStyle/>
          <a:p>
            <a:r>
              <a:rPr lang="en-US" sz="4000" kern="1200">
                <a:solidFill>
                  <a:schemeClr val="bg1"/>
                </a:solidFill>
                <a:latin typeface="+mj-lt"/>
                <a:ea typeface="+mj-ea"/>
                <a:cs typeface="+mj-cs"/>
              </a:rPr>
              <a:t>Analysis and Findings</a:t>
            </a:r>
          </a:p>
        </p:txBody>
      </p:sp>
      <p:sp>
        <p:nvSpPr>
          <p:cNvPr id="5" name="TextBox 4">
            <a:extLst>
              <a:ext uri="{FF2B5EF4-FFF2-40B4-BE49-F238E27FC236}">
                <a16:creationId xmlns:a16="http://schemas.microsoft.com/office/drawing/2014/main" id="{FA14E2B9-A3DA-7B33-4B63-8256E0FF3D70}"/>
              </a:ext>
            </a:extLst>
          </p:cNvPr>
          <p:cNvSpPr txBox="1"/>
          <p:nvPr/>
        </p:nvSpPr>
        <p:spPr>
          <a:xfrm>
            <a:off x="284380" y="2517877"/>
            <a:ext cx="5450940" cy="422836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77500" lnSpcReduction="20000"/>
          </a:bodyPr>
          <a:lstStyle/>
          <a:p>
            <a:pPr marL="285750">
              <a:lnSpc>
                <a:spcPct val="90000"/>
              </a:lnSpc>
              <a:spcBef>
                <a:spcPts val="1000"/>
              </a:spcBef>
            </a:pPr>
            <a:r>
              <a:rPr lang="en-US" sz="2300">
                <a:solidFill>
                  <a:schemeClr val="bg1"/>
                </a:solidFill>
              </a:rPr>
              <a:t>Positive Relation: </a:t>
            </a:r>
          </a:p>
          <a:p>
            <a:pPr marL="571500" indent="-285750">
              <a:lnSpc>
                <a:spcPct val="90000"/>
              </a:lnSpc>
              <a:spcBef>
                <a:spcPts val="1000"/>
              </a:spcBef>
              <a:buFont typeface="Arial"/>
              <a:buChar char="•"/>
            </a:pPr>
            <a:r>
              <a:rPr lang="en-US" sz="2300">
                <a:solidFill>
                  <a:schemeClr val="bg1"/>
                </a:solidFill>
              </a:rPr>
              <a:t>'Effort Cost' &amp; 'Actuals'  (0.65)</a:t>
            </a:r>
          </a:p>
          <a:p>
            <a:pPr marL="571500" indent="-285750">
              <a:lnSpc>
                <a:spcPct val="90000"/>
              </a:lnSpc>
              <a:spcBef>
                <a:spcPts val="1000"/>
              </a:spcBef>
              <a:buFont typeface="Arial"/>
              <a:buChar char="•"/>
            </a:pPr>
            <a:r>
              <a:rPr lang="en-US" sz="2300">
                <a:solidFill>
                  <a:schemeClr val="bg1"/>
                </a:solidFill>
              </a:rPr>
              <a:t>'Priority' &amp; 'Effort Cost' , 'Actuals' , 'Work Classification'. This suggests that the priority of the work assigned combined with type of work can impact the budgets.</a:t>
            </a:r>
          </a:p>
          <a:p>
            <a:pPr marL="571500" indent="-285750">
              <a:lnSpc>
                <a:spcPct val="90000"/>
              </a:lnSpc>
              <a:spcBef>
                <a:spcPts val="1000"/>
              </a:spcBef>
              <a:buFont typeface="Arial"/>
              <a:buChar char="•"/>
            </a:pPr>
            <a:r>
              <a:rPr lang="en-US" sz="2300">
                <a:solidFill>
                  <a:schemeClr val="bg1"/>
                </a:solidFill>
              </a:rPr>
              <a:t>'Manager' &amp; 'Capacity to Deliver’. This suggests that Leadership and Team skillset may play a role in project's success and can be one of the factors for CV.</a:t>
            </a:r>
          </a:p>
          <a:p>
            <a:pPr marL="571500" indent="-285750">
              <a:lnSpc>
                <a:spcPct val="90000"/>
              </a:lnSpc>
              <a:spcBef>
                <a:spcPts val="1000"/>
              </a:spcBef>
              <a:buFont typeface="Arial"/>
              <a:buChar char="•"/>
            </a:pPr>
            <a:endParaRPr lang="en-US" sz="2300">
              <a:solidFill>
                <a:schemeClr val="bg1"/>
              </a:solidFill>
            </a:endParaRPr>
          </a:p>
          <a:p>
            <a:pPr marL="285750">
              <a:lnSpc>
                <a:spcPct val="90000"/>
              </a:lnSpc>
              <a:spcBef>
                <a:spcPts val="1000"/>
              </a:spcBef>
            </a:pPr>
            <a:r>
              <a:rPr lang="en-US" sz="2300">
                <a:solidFill>
                  <a:schemeClr val="bg1"/>
                </a:solidFill>
              </a:rPr>
              <a:t>Negative Relation: </a:t>
            </a:r>
          </a:p>
          <a:p>
            <a:pPr marL="571500" indent="-285750">
              <a:lnSpc>
                <a:spcPct val="90000"/>
              </a:lnSpc>
              <a:spcBef>
                <a:spcPts val="1000"/>
              </a:spcBef>
              <a:buFont typeface="Arial"/>
              <a:buChar char="•"/>
            </a:pPr>
            <a:r>
              <a:rPr lang="en-US" sz="2300">
                <a:solidFill>
                  <a:schemeClr val="bg1"/>
                </a:solidFill>
              </a:rPr>
              <a:t>'Actuals' &amp; 'Cost Variance' are inversely corelated, This suggests that if Actuals go up Cost Variance will go down (Negative CV is over budget).</a:t>
            </a:r>
          </a:p>
          <a:p>
            <a:pPr indent="-228600">
              <a:lnSpc>
                <a:spcPct val="90000"/>
              </a:lnSpc>
              <a:buFont typeface="Arial" panose="020B0604020202020204" pitchFamily="34" charset="0"/>
              <a:buChar char="•"/>
            </a:pPr>
            <a:endParaRPr lang="en-US">
              <a:solidFill>
                <a:schemeClr val="bg1"/>
              </a:solidFill>
            </a:endParaRPr>
          </a:p>
        </p:txBody>
      </p:sp>
      <p:grpSp>
        <p:nvGrpSpPr>
          <p:cNvPr id="38"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9" name="Freeform: Shape 38">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7" name="Content Placeholder 6" descr="A chart with different colored squares&#10;&#10;Description automatically generated">
            <a:extLst>
              <a:ext uri="{FF2B5EF4-FFF2-40B4-BE49-F238E27FC236}">
                <a16:creationId xmlns:a16="http://schemas.microsoft.com/office/drawing/2014/main" id="{6A6B275D-50BD-C60D-C137-32614F40FFE5}"/>
              </a:ext>
            </a:extLst>
          </p:cNvPr>
          <p:cNvPicPr>
            <a:picLocks noGrp="1" noChangeAspect="1"/>
          </p:cNvPicPr>
          <p:nvPr>
            <p:ph idx="1"/>
          </p:nvPr>
        </p:nvPicPr>
        <p:blipFill>
          <a:blip r:embed="rId2"/>
          <a:stretch>
            <a:fillRect/>
          </a:stretch>
        </p:blipFill>
        <p:spPr>
          <a:xfrm>
            <a:off x="6518281" y="1556385"/>
            <a:ext cx="4964819" cy="4351338"/>
          </a:xfrm>
          <a:prstGeom prst="rect">
            <a:avLst/>
          </a:prstGeom>
        </p:spPr>
      </p:pic>
    </p:spTree>
    <p:extLst>
      <p:ext uri="{BB962C8B-B14F-4D97-AF65-F5344CB8AC3E}">
        <p14:creationId xmlns:p14="http://schemas.microsoft.com/office/powerpoint/2010/main" val="1955963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2" name="Freeform: Shape 31">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4" name="Freeform: Shape 33">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6" name="Freeform: Shape 35">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C2B6FCA3-7186-1685-5644-7C2700A38FD2}"/>
              </a:ext>
            </a:extLst>
          </p:cNvPr>
          <p:cNvSpPr>
            <a:spLocks noGrp="1"/>
          </p:cNvSpPr>
          <p:nvPr>
            <p:ph type="title"/>
          </p:nvPr>
        </p:nvSpPr>
        <p:spPr>
          <a:xfrm>
            <a:off x="2401047" y="71573"/>
            <a:ext cx="4834021" cy="940680"/>
          </a:xfrm>
        </p:spPr>
        <p:txBody>
          <a:bodyPr vert="horz" lIns="91440" tIns="45720" rIns="91440" bIns="45720" rtlCol="0" anchor="b">
            <a:normAutofit/>
          </a:bodyPr>
          <a:lstStyle/>
          <a:p>
            <a:r>
              <a:rPr lang="en-US" sz="4000" kern="1200">
                <a:solidFill>
                  <a:schemeClr val="bg1"/>
                </a:solidFill>
                <a:latin typeface="+mj-lt"/>
                <a:ea typeface="+mj-ea"/>
                <a:cs typeface="+mj-cs"/>
              </a:rPr>
              <a:t>Analysis and Findings</a:t>
            </a:r>
          </a:p>
        </p:txBody>
      </p:sp>
      <p:sp>
        <p:nvSpPr>
          <p:cNvPr id="5" name="TextBox 4">
            <a:extLst>
              <a:ext uri="{FF2B5EF4-FFF2-40B4-BE49-F238E27FC236}">
                <a16:creationId xmlns:a16="http://schemas.microsoft.com/office/drawing/2014/main" id="{FA14E2B9-A3DA-7B33-4B63-8256E0FF3D70}"/>
              </a:ext>
            </a:extLst>
          </p:cNvPr>
          <p:cNvSpPr txBox="1"/>
          <p:nvPr/>
        </p:nvSpPr>
        <p:spPr>
          <a:xfrm>
            <a:off x="284380" y="2517877"/>
            <a:ext cx="3621951" cy="404446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a:lnSpc>
                <a:spcPct val="90000"/>
              </a:lnSpc>
              <a:spcBef>
                <a:spcPts val="1000"/>
              </a:spcBef>
            </a:pPr>
            <a:r>
              <a:rPr lang="en-US">
                <a:solidFill>
                  <a:schemeClr val="bg1"/>
                </a:solidFill>
              </a:rPr>
              <a:t>'Priority'</a:t>
            </a:r>
          </a:p>
          <a:p>
            <a:pPr marL="285750">
              <a:lnSpc>
                <a:spcPct val="90000"/>
              </a:lnSpc>
              <a:spcBef>
                <a:spcPts val="1000"/>
              </a:spcBef>
            </a:pPr>
            <a:endParaRPr lang="en-US">
              <a:solidFill>
                <a:schemeClr val="bg1"/>
              </a:solidFill>
            </a:endParaRPr>
          </a:p>
          <a:p>
            <a:pPr marL="571500" indent="-285750">
              <a:lnSpc>
                <a:spcPct val="90000"/>
              </a:lnSpc>
              <a:spcBef>
                <a:spcPts val="1000"/>
              </a:spcBef>
              <a:buFont typeface="Arial"/>
              <a:buChar char="•"/>
            </a:pPr>
            <a:r>
              <a:rPr lang="en-US">
                <a:solidFill>
                  <a:schemeClr val="bg1"/>
                </a:solidFill>
              </a:rPr>
              <a:t>Based on the analysis on the dataset, Priority affects CV the most.</a:t>
            </a:r>
          </a:p>
          <a:p>
            <a:pPr marL="571500" indent="-285750">
              <a:lnSpc>
                <a:spcPct val="90000"/>
              </a:lnSpc>
              <a:spcBef>
                <a:spcPts val="1000"/>
              </a:spcBef>
              <a:buFont typeface="Arial"/>
              <a:buChar char="•"/>
            </a:pPr>
            <a:r>
              <a:rPr lang="en-US">
                <a:solidFill>
                  <a:schemeClr val="bg1"/>
                </a:solidFill>
              </a:rPr>
              <a:t>'Low' &amp; 'Medium' Priority Projects tend to go over budget.</a:t>
            </a:r>
          </a:p>
          <a:p>
            <a:pPr marL="571500" indent="-285750">
              <a:lnSpc>
                <a:spcPct val="90000"/>
              </a:lnSpc>
              <a:spcBef>
                <a:spcPts val="1000"/>
              </a:spcBef>
              <a:buFont typeface="Arial"/>
              <a:buChar char="•"/>
            </a:pPr>
            <a:r>
              <a:rPr lang="en-US">
                <a:solidFill>
                  <a:schemeClr val="bg1"/>
                </a:solidFill>
              </a:rPr>
              <a:t>‘Critical' Priority projects tend to be under budget or just a little over budget.</a:t>
            </a:r>
          </a:p>
          <a:p>
            <a:pPr indent="-228600">
              <a:lnSpc>
                <a:spcPct val="90000"/>
              </a:lnSpc>
              <a:buFont typeface="Arial" panose="020B0604020202020204" pitchFamily="34" charset="0"/>
              <a:buChar char="•"/>
            </a:pPr>
            <a:endParaRPr lang="en-US">
              <a:solidFill>
                <a:schemeClr val="bg1"/>
              </a:solidFill>
            </a:endParaRPr>
          </a:p>
        </p:txBody>
      </p:sp>
      <p:pic>
        <p:nvPicPr>
          <p:cNvPr id="4" name="Content Placeholder 3" descr="A screenshot of a graph&#10;&#10;Description automatically generated">
            <a:extLst>
              <a:ext uri="{FF2B5EF4-FFF2-40B4-BE49-F238E27FC236}">
                <a16:creationId xmlns:a16="http://schemas.microsoft.com/office/drawing/2014/main" id="{1E740F69-85C8-F241-10D8-D40341C1BDC2}"/>
              </a:ext>
            </a:extLst>
          </p:cNvPr>
          <p:cNvPicPr>
            <a:picLocks noGrp="1" noChangeAspect="1"/>
          </p:cNvPicPr>
          <p:nvPr>
            <p:ph idx="1"/>
          </p:nvPr>
        </p:nvPicPr>
        <p:blipFill>
          <a:blip r:embed="rId2"/>
          <a:stretch>
            <a:fillRect/>
          </a:stretch>
        </p:blipFill>
        <p:spPr>
          <a:xfrm>
            <a:off x="5813964" y="1515052"/>
            <a:ext cx="5543341" cy="4399669"/>
          </a:xfrm>
          <a:prstGeom prst="rect">
            <a:avLst/>
          </a:prstGeom>
        </p:spPr>
      </p:pic>
      <p:grpSp>
        <p:nvGrpSpPr>
          <p:cNvPr id="38"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9" name="Freeform: Shape 38">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766532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3" name="Freeform: Shape 22">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5" name="Freeform: Shape 24">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7" name="Freeform: Shape 26">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C2B6FCA3-7186-1685-5644-7C2700A38FD2}"/>
              </a:ext>
            </a:extLst>
          </p:cNvPr>
          <p:cNvSpPr>
            <a:spLocks noGrp="1"/>
          </p:cNvSpPr>
          <p:nvPr>
            <p:ph type="title"/>
          </p:nvPr>
        </p:nvSpPr>
        <p:spPr>
          <a:xfrm>
            <a:off x="2383965" y="89767"/>
            <a:ext cx="4834021" cy="919885"/>
          </a:xfrm>
        </p:spPr>
        <p:txBody>
          <a:bodyPr vert="horz" lIns="91440" tIns="45720" rIns="91440" bIns="45720" rtlCol="0" anchor="b">
            <a:normAutofit/>
          </a:bodyPr>
          <a:lstStyle/>
          <a:p>
            <a:r>
              <a:rPr lang="en-US" sz="4000" kern="1200">
                <a:solidFill>
                  <a:schemeClr val="bg1"/>
                </a:solidFill>
                <a:latin typeface="+mj-lt"/>
                <a:ea typeface="+mj-ea"/>
                <a:cs typeface="+mj-cs"/>
              </a:rPr>
              <a:t>Analysis and Findings</a:t>
            </a:r>
          </a:p>
        </p:txBody>
      </p:sp>
      <p:sp>
        <p:nvSpPr>
          <p:cNvPr id="5" name="TextBox 4">
            <a:extLst>
              <a:ext uri="{FF2B5EF4-FFF2-40B4-BE49-F238E27FC236}">
                <a16:creationId xmlns:a16="http://schemas.microsoft.com/office/drawing/2014/main" id="{FA14E2B9-A3DA-7B33-4B63-8256E0FF3D70}"/>
              </a:ext>
            </a:extLst>
          </p:cNvPr>
          <p:cNvSpPr txBox="1"/>
          <p:nvPr/>
        </p:nvSpPr>
        <p:spPr>
          <a:xfrm>
            <a:off x="316687" y="2520848"/>
            <a:ext cx="3810966" cy="404446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57150">
              <a:lnSpc>
                <a:spcPct val="90000"/>
              </a:lnSpc>
              <a:spcBef>
                <a:spcPts val="1000"/>
              </a:spcBef>
            </a:pPr>
            <a:r>
              <a:rPr lang="en-US">
                <a:solidFill>
                  <a:schemeClr val="bg1"/>
                </a:solidFill>
              </a:rPr>
              <a:t>Organization' (IT Dir, IT Div, IT Sec)</a:t>
            </a:r>
          </a:p>
          <a:p>
            <a:pPr marL="57150">
              <a:lnSpc>
                <a:spcPct val="90000"/>
              </a:lnSpc>
              <a:spcBef>
                <a:spcPts val="1000"/>
              </a:spcBef>
            </a:pPr>
            <a:endParaRPr lang="en-US">
              <a:solidFill>
                <a:schemeClr val="bg1"/>
              </a:solidFill>
            </a:endParaRPr>
          </a:p>
          <a:p>
            <a:pPr marL="342900" indent="-285750">
              <a:lnSpc>
                <a:spcPct val="90000"/>
              </a:lnSpc>
              <a:spcBef>
                <a:spcPts val="1000"/>
              </a:spcBef>
              <a:buFont typeface="Arial"/>
              <a:buChar char="•"/>
            </a:pPr>
            <a:r>
              <a:rPr lang="en-US">
                <a:solidFill>
                  <a:schemeClr val="bg1"/>
                </a:solidFill>
              </a:rPr>
              <a:t>Based on the analysis, we can see that 'IT DIR-1' has a track record of going over budget in most of projects</a:t>
            </a:r>
          </a:p>
          <a:p>
            <a:pPr marL="57150">
              <a:lnSpc>
                <a:spcPct val="90000"/>
              </a:lnSpc>
              <a:spcBef>
                <a:spcPts val="1000"/>
              </a:spcBef>
            </a:pPr>
            <a:endParaRPr lang="en-US">
              <a:solidFill>
                <a:schemeClr val="bg1"/>
              </a:solidFill>
            </a:endParaRPr>
          </a:p>
          <a:p>
            <a:pPr marL="342900" indent="-285750">
              <a:lnSpc>
                <a:spcPct val="90000"/>
              </a:lnSpc>
              <a:spcBef>
                <a:spcPts val="1000"/>
              </a:spcBef>
              <a:buFont typeface="Arial"/>
              <a:buChar char="•"/>
            </a:pPr>
            <a:r>
              <a:rPr lang="en-US">
                <a:solidFill>
                  <a:schemeClr val="bg1"/>
                </a:solidFill>
              </a:rPr>
              <a:t>'IT DIR-3' &amp; 'IT DIR-6' has kept all their projects under budget.</a:t>
            </a:r>
          </a:p>
          <a:p>
            <a:pPr indent="-228600">
              <a:lnSpc>
                <a:spcPct val="90000"/>
              </a:lnSpc>
              <a:buFont typeface="Arial" panose="020B0604020202020204" pitchFamily="34" charset="0"/>
              <a:buChar char="•"/>
            </a:pPr>
            <a:endParaRPr lang="en-US">
              <a:solidFill>
                <a:schemeClr val="bg1"/>
              </a:solidFill>
            </a:endParaRPr>
          </a:p>
        </p:txBody>
      </p:sp>
      <p:pic>
        <p:nvPicPr>
          <p:cNvPr id="7" name="Content Placeholder 6" descr="A screenshot of a project management dashboard&#10;&#10;Description automatically generated">
            <a:extLst>
              <a:ext uri="{FF2B5EF4-FFF2-40B4-BE49-F238E27FC236}">
                <a16:creationId xmlns:a16="http://schemas.microsoft.com/office/drawing/2014/main" id="{430B038C-95D2-DA2A-9CAF-7289F36FEE81}"/>
              </a:ext>
            </a:extLst>
          </p:cNvPr>
          <p:cNvPicPr>
            <a:picLocks noGrp="1" noChangeAspect="1"/>
          </p:cNvPicPr>
          <p:nvPr>
            <p:ph idx="1"/>
          </p:nvPr>
        </p:nvPicPr>
        <p:blipFill>
          <a:blip r:embed="rId3"/>
          <a:stretch>
            <a:fillRect/>
          </a:stretch>
        </p:blipFill>
        <p:spPr>
          <a:xfrm>
            <a:off x="3919363" y="1606246"/>
            <a:ext cx="7657036" cy="4294735"/>
          </a:xfrm>
          <a:prstGeom prst="rect">
            <a:avLst/>
          </a:prstGeom>
        </p:spPr>
      </p:pic>
      <p:grpSp>
        <p:nvGrpSpPr>
          <p:cNvPr id="29"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0" name="Freeform: Shape 29">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810355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3" name="Freeform: Shape 22">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5" name="Freeform: Shape 24">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7" name="Freeform: Shape 26">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C2B6FCA3-7186-1685-5644-7C2700A38FD2}"/>
              </a:ext>
            </a:extLst>
          </p:cNvPr>
          <p:cNvSpPr>
            <a:spLocks noGrp="1"/>
          </p:cNvSpPr>
          <p:nvPr>
            <p:ph type="title"/>
          </p:nvPr>
        </p:nvSpPr>
        <p:spPr>
          <a:xfrm>
            <a:off x="2374310" y="211940"/>
            <a:ext cx="4834021" cy="796228"/>
          </a:xfrm>
        </p:spPr>
        <p:txBody>
          <a:bodyPr vert="horz" lIns="91440" tIns="45720" rIns="91440" bIns="45720" rtlCol="0" anchor="b">
            <a:normAutofit/>
          </a:bodyPr>
          <a:lstStyle/>
          <a:p>
            <a:r>
              <a:rPr lang="en-US" sz="4000" kern="1200">
                <a:solidFill>
                  <a:schemeClr val="bg1"/>
                </a:solidFill>
                <a:latin typeface="+mj-lt"/>
                <a:ea typeface="+mj-ea"/>
                <a:cs typeface="+mj-cs"/>
              </a:rPr>
              <a:t>Analysis and Findings</a:t>
            </a:r>
          </a:p>
        </p:txBody>
      </p:sp>
      <p:sp>
        <p:nvSpPr>
          <p:cNvPr id="5" name="TextBox 4">
            <a:extLst>
              <a:ext uri="{FF2B5EF4-FFF2-40B4-BE49-F238E27FC236}">
                <a16:creationId xmlns:a16="http://schemas.microsoft.com/office/drawing/2014/main" id="{FA14E2B9-A3DA-7B33-4B63-8256E0FF3D70}"/>
              </a:ext>
            </a:extLst>
          </p:cNvPr>
          <p:cNvSpPr txBox="1"/>
          <p:nvPr/>
        </p:nvSpPr>
        <p:spPr>
          <a:xfrm>
            <a:off x="401354" y="2513793"/>
            <a:ext cx="3691021" cy="404446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57150">
              <a:lnSpc>
                <a:spcPct val="90000"/>
              </a:lnSpc>
              <a:spcBef>
                <a:spcPts val="1000"/>
              </a:spcBef>
            </a:pPr>
            <a:r>
              <a:rPr lang="en-US">
                <a:solidFill>
                  <a:schemeClr val="bg1"/>
                </a:solidFill>
              </a:rPr>
              <a:t>'Work Classification'</a:t>
            </a:r>
          </a:p>
          <a:p>
            <a:pPr marL="57150">
              <a:lnSpc>
                <a:spcPct val="90000"/>
              </a:lnSpc>
              <a:spcBef>
                <a:spcPts val="1000"/>
              </a:spcBef>
            </a:pPr>
            <a:endParaRPr lang="en-US">
              <a:solidFill>
                <a:schemeClr val="bg1"/>
              </a:solidFill>
            </a:endParaRPr>
          </a:p>
          <a:p>
            <a:pPr marL="342900" indent="-285750">
              <a:lnSpc>
                <a:spcPct val="90000"/>
              </a:lnSpc>
              <a:spcBef>
                <a:spcPts val="1000"/>
              </a:spcBef>
              <a:buFont typeface="Arial"/>
              <a:buChar char="•"/>
            </a:pPr>
            <a:r>
              <a:rPr lang="en-US">
                <a:solidFill>
                  <a:schemeClr val="bg1"/>
                </a:solidFill>
              </a:rPr>
              <a:t>Based on the analysis, CV doesn’t highly relate to Work Classification but there are some projects of 'Enhancement' which has the highest CV across all projects.</a:t>
            </a:r>
          </a:p>
          <a:p>
            <a:pPr indent="-228600">
              <a:lnSpc>
                <a:spcPct val="90000"/>
              </a:lnSpc>
              <a:buFont typeface="Arial" panose="020B0604020202020204" pitchFamily="34" charset="0"/>
              <a:buChar char="•"/>
            </a:pPr>
            <a:endParaRPr lang="en-US">
              <a:solidFill>
                <a:schemeClr val="bg1"/>
              </a:solidFill>
            </a:endParaRPr>
          </a:p>
        </p:txBody>
      </p:sp>
      <p:pic>
        <p:nvPicPr>
          <p:cNvPr id="6" name="Content Placeholder 5" descr="A screenshot of a computer screen&#10;&#10;Description automatically generated">
            <a:extLst>
              <a:ext uri="{FF2B5EF4-FFF2-40B4-BE49-F238E27FC236}">
                <a16:creationId xmlns:a16="http://schemas.microsoft.com/office/drawing/2014/main" id="{E24EE809-2FF9-F61F-2CF6-C3CE3E172E7B}"/>
              </a:ext>
            </a:extLst>
          </p:cNvPr>
          <p:cNvPicPr>
            <a:picLocks noGrp="1" noChangeAspect="1"/>
          </p:cNvPicPr>
          <p:nvPr>
            <p:ph idx="1"/>
          </p:nvPr>
        </p:nvPicPr>
        <p:blipFill>
          <a:blip r:embed="rId2"/>
          <a:stretch>
            <a:fillRect/>
          </a:stretch>
        </p:blipFill>
        <p:spPr>
          <a:xfrm>
            <a:off x="5535084" y="1301373"/>
            <a:ext cx="5385148" cy="4260942"/>
          </a:xfrm>
          <a:prstGeom prst="rect">
            <a:avLst/>
          </a:prstGeom>
        </p:spPr>
      </p:pic>
      <p:grpSp>
        <p:nvGrpSpPr>
          <p:cNvPr id="29"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0" name="Freeform: Shape 29">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753867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7EE7BB-0211-4C5D-4FE7-3008EC6EA970}"/>
              </a:ext>
            </a:extLst>
          </p:cNvPr>
          <p:cNvSpPr>
            <a:spLocks noGrp="1"/>
          </p:cNvSpPr>
          <p:nvPr>
            <p:ph type="title"/>
          </p:nvPr>
        </p:nvSpPr>
        <p:spPr>
          <a:xfrm>
            <a:off x="838200" y="1195697"/>
            <a:ext cx="3200400" cy="4238118"/>
          </a:xfrm>
        </p:spPr>
        <p:txBody>
          <a:bodyPr>
            <a:normAutofit/>
          </a:bodyPr>
          <a:lstStyle/>
          <a:p>
            <a:r>
              <a:rPr lang="en-US">
                <a:solidFill>
                  <a:schemeClr val="bg1"/>
                </a:solidFill>
              </a:rPr>
              <a:t>Introduction</a:t>
            </a:r>
          </a:p>
        </p:txBody>
      </p:sp>
      <p:grpSp>
        <p:nvGrpSpPr>
          <p:cNvPr id="100"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01" name="Freeform: Shape 100">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04" name="Oval 103">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6" name="Oval 105">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8"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4"/>
            <a:ext cx="975169" cy="975171"/>
            <a:chOff x="5829300" y="3162300"/>
            <a:chExt cx="532256" cy="532257"/>
          </a:xfrm>
          <a:solidFill>
            <a:schemeClr val="bg1"/>
          </a:solidFill>
        </p:grpSpPr>
        <p:sp>
          <p:nvSpPr>
            <p:cNvPr id="109" name="Freeform: Shape 108">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aphicFrame>
        <p:nvGraphicFramePr>
          <p:cNvPr id="5" name="Content Placeholder 2">
            <a:extLst>
              <a:ext uri="{FF2B5EF4-FFF2-40B4-BE49-F238E27FC236}">
                <a16:creationId xmlns:a16="http://schemas.microsoft.com/office/drawing/2014/main" id="{081B5E10-259D-4B0A-E8C5-7EF5A82368E1}"/>
              </a:ext>
            </a:extLst>
          </p:cNvPr>
          <p:cNvGraphicFramePr>
            <a:graphicFrameLocks noGrp="1"/>
          </p:cNvGraphicFramePr>
          <p:nvPr>
            <p:ph idx="1"/>
            <p:extLst>
              <p:ext uri="{D42A27DB-BD31-4B8C-83A1-F6EECF244321}">
                <p14:modId xmlns:p14="http://schemas.microsoft.com/office/powerpoint/2010/main" val="1605291179"/>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3493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3" name="Freeform: Shape 22">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5" name="Freeform: Shape 24">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7" name="Freeform: Shape 26">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C2B6FCA3-7186-1685-5644-7C2700A38FD2}"/>
              </a:ext>
            </a:extLst>
          </p:cNvPr>
          <p:cNvSpPr>
            <a:spLocks noGrp="1"/>
          </p:cNvSpPr>
          <p:nvPr>
            <p:ph type="title"/>
          </p:nvPr>
        </p:nvSpPr>
        <p:spPr>
          <a:xfrm>
            <a:off x="2392135" y="325571"/>
            <a:ext cx="4834021" cy="686681"/>
          </a:xfrm>
        </p:spPr>
        <p:txBody>
          <a:bodyPr vert="horz" lIns="91440" tIns="45720" rIns="91440" bIns="45720" rtlCol="0" anchor="b">
            <a:normAutofit/>
          </a:bodyPr>
          <a:lstStyle/>
          <a:p>
            <a:r>
              <a:rPr lang="en-US" sz="4000" kern="1200">
                <a:solidFill>
                  <a:schemeClr val="bg1"/>
                </a:solidFill>
                <a:latin typeface="+mj-lt"/>
                <a:ea typeface="+mj-ea"/>
                <a:cs typeface="+mj-cs"/>
              </a:rPr>
              <a:t>Analysis and Findings</a:t>
            </a:r>
          </a:p>
        </p:txBody>
      </p:sp>
      <p:sp>
        <p:nvSpPr>
          <p:cNvPr id="5" name="TextBox 4">
            <a:extLst>
              <a:ext uri="{FF2B5EF4-FFF2-40B4-BE49-F238E27FC236}">
                <a16:creationId xmlns:a16="http://schemas.microsoft.com/office/drawing/2014/main" id="{FA14E2B9-A3DA-7B33-4B63-8256E0FF3D70}"/>
              </a:ext>
            </a:extLst>
          </p:cNvPr>
          <p:cNvSpPr txBox="1"/>
          <p:nvPr/>
        </p:nvSpPr>
        <p:spPr>
          <a:xfrm>
            <a:off x="262843" y="2522333"/>
            <a:ext cx="3929425" cy="369688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57150">
              <a:lnSpc>
                <a:spcPct val="90000"/>
              </a:lnSpc>
              <a:spcBef>
                <a:spcPts val="1000"/>
              </a:spcBef>
            </a:pPr>
            <a:r>
              <a:rPr lang="en-US">
                <a:solidFill>
                  <a:schemeClr val="bg1"/>
                </a:solidFill>
              </a:rPr>
              <a:t>Which Projects are 'Under Budget’ and are being successfully delivered.</a:t>
            </a:r>
          </a:p>
          <a:p>
            <a:pPr marL="57150">
              <a:lnSpc>
                <a:spcPct val="90000"/>
              </a:lnSpc>
              <a:spcBef>
                <a:spcPts val="1000"/>
              </a:spcBef>
            </a:pPr>
            <a:endParaRPr lang="en-US">
              <a:solidFill>
                <a:schemeClr val="bg1"/>
              </a:solidFill>
            </a:endParaRPr>
          </a:p>
          <a:p>
            <a:pPr marL="342900" indent="-285750">
              <a:lnSpc>
                <a:spcPct val="90000"/>
              </a:lnSpc>
              <a:spcBef>
                <a:spcPts val="1000"/>
              </a:spcBef>
              <a:buFont typeface="Arial"/>
              <a:buChar char="•"/>
            </a:pPr>
            <a:r>
              <a:rPr lang="en-US">
                <a:solidFill>
                  <a:schemeClr val="bg1"/>
                </a:solidFill>
              </a:rPr>
              <a:t>Based on the dataset analysis, factors like 'Priority', 'Work Classification' and 'IT DIR' (Team) affect mostly for a project to be under budget.</a:t>
            </a:r>
          </a:p>
          <a:p>
            <a:pPr marL="742950" lvl="1" indent="-228600">
              <a:lnSpc>
                <a:spcPct val="90000"/>
              </a:lnSpc>
              <a:spcBef>
                <a:spcPts val="500"/>
              </a:spcBef>
              <a:buFont typeface="Arial" panose="020B0604020202020204" pitchFamily="34" charset="0"/>
              <a:buChar char="•"/>
            </a:pPr>
            <a:endParaRPr lang="en-US">
              <a:solidFill>
                <a:schemeClr val="bg1"/>
              </a:solidFill>
            </a:endParaRPr>
          </a:p>
          <a:p>
            <a:pPr marL="285750" indent="-228600">
              <a:lnSpc>
                <a:spcPct val="90000"/>
              </a:lnSpc>
              <a:spcBef>
                <a:spcPts val="1000"/>
              </a:spcBef>
              <a:buFont typeface="Arial" panose="020B0604020202020204" pitchFamily="34" charset="0"/>
              <a:buChar char="•"/>
            </a:pPr>
            <a:endParaRPr lang="en-US">
              <a:solidFill>
                <a:schemeClr val="bg1"/>
              </a:solidFill>
            </a:endParaRPr>
          </a:p>
          <a:p>
            <a:pPr indent="-228600">
              <a:lnSpc>
                <a:spcPct val="90000"/>
              </a:lnSpc>
              <a:buFont typeface="Arial" panose="020B0604020202020204" pitchFamily="34" charset="0"/>
              <a:buChar char="•"/>
            </a:pPr>
            <a:endParaRPr lang="en-US">
              <a:solidFill>
                <a:schemeClr val="bg1"/>
              </a:solidFill>
            </a:endParaRPr>
          </a:p>
        </p:txBody>
      </p:sp>
      <p:pic>
        <p:nvPicPr>
          <p:cNvPr id="7" name="Content Placeholder 6" descr="A screenshot of a computer screen&#10;&#10;Description automatically generated">
            <a:extLst>
              <a:ext uri="{FF2B5EF4-FFF2-40B4-BE49-F238E27FC236}">
                <a16:creationId xmlns:a16="http://schemas.microsoft.com/office/drawing/2014/main" id="{D0A4C816-1FCE-3C4E-96DF-9AB96EF9024D}"/>
              </a:ext>
            </a:extLst>
          </p:cNvPr>
          <p:cNvPicPr>
            <a:picLocks noGrp="1" noChangeAspect="1"/>
          </p:cNvPicPr>
          <p:nvPr>
            <p:ph idx="1"/>
          </p:nvPr>
        </p:nvPicPr>
        <p:blipFill>
          <a:blip r:embed="rId2"/>
          <a:stretch>
            <a:fillRect/>
          </a:stretch>
        </p:blipFill>
        <p:spPr>
          <a:xfrm>
            <a:off x="4352351" y="2179233"/>
            <a:ext cx="7584253" cy="3699841"/>
          </a:xfrm>
          <a:prstGeom prst="rect">
            <a:avLst/>
          </a:prstGeom>
        </p:spPr>
      </p:pic>
      <p:grpSp>
        <p:nvGrpSpPr>
          <p:cNvPr id="29"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0" name="Freeform: Shape 29">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361144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A1403-F886-B18B-48A8-61BE75D3C20F}"/>
              </a:ext>
            </a:extLst>
          </p:cNvPr>
          <p:cNvSpPr>
            <a:spLocks noGrp="1"/>
          </p:cNvSpPr>
          <p:nvPr>
            <p:ph type="title"/>
          </p:nvPr>
        </p:nvSpPr>
        <p:spPr>
          <a:xfrm>
            <a:off x="419323" y="1200153"/>
            <a:ext cx="4047066" cy="4238118"/>
          </a:xfrm>
        </p:spPr>
        <p:txBody>
          <a:bodyPr>
            <a:normAutofit/>
          </a:bodyPr>
          <a:lstStyle/>
          <a:p>
            <a:r>
              <a:rPr lang="en-US" sz="3600">
                <a:solidFill>
                  <a:schemeClr val="bg1"/>
                </a:solidFill>
              </a:rPr>
              <a:t>Literature Review on Factors to be considered for Accurate Prediction of Project Success </a:t>
            </a:r>
            <a:br>
              <a:rPr lang="en-IN" sz="3600">
                <a:solidFill>
                  <a:schemeClr val="bg1"/>
                </a:solidFill>
              </a:rPr>
            </a:br>
            <a:endParaRPr lang="en-IN" sz="3600">
              <a:solidFill>
                <a:schemeClr val="bg1"/>
              </a:solidFill>
            </a:endParaRPr>
          </a:p>
        </p:txBody>
      </p:sp>
      <p:grpSp>
        <p:nvGrpSpPr>
          <p:cNvPr id="88"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57" name="Freeform: Shape 56">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89" name="Oval 8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0" name="Oval 89">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65" name="Freeform: Shape 64">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aphicFrame>
        <p:nvGraphicFramePr>
          <p:cNvPr id="14" name="Content Placeholder 2">
            <a:extLst>
              <a:ext uri="{FF2B5EF4-FFF2-40B4-BE49-F238E27FC236}">
                <a16:creationId xmlns:a16="http://schemas.microsoft.com/office/drawing/2014/main" id="{4D421F8F-40F6-C382-9679-865FA3040A5B}"/>
              </a:ext>
            </a:extLst>
          </p:cNvPr>
          <p:cNvGraphicFramePr>
            <a:graphicFrameLocks noGrp="1"/>
          </p:cNvGraphicFramePr>
          <p:nvPr>
            <p:ph idx="1"/>
            <p:extLst>
              <p:ext uri="{D42A27DB-BD31-4B8C-83A1-F6EECF244321}">
                <p14:modId xmlns:p14="http://schemas.microsoft.com/office/powerpoint/2010/main" val="71684697"/>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8827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A1403-F886-B18B-48A8-61BE75D3C20F}"/>
              </a:ext>
            </a:extLst>
          </p:cNvPr>
          <p:cNvSpPr>
            <a:spLocks noGrp="1"/>
          </p:cNvSpPr>
          <p:nvPr>
            <p:ph type="title"/>
          </p:nvPr>
        </p:nvSpPr>
        <p:spPr>
          <a:xfrm>
            <a:off x="419323" y="1200153"/>
            <a:ext cx="4047066" cy="4238118"/>
          </a:xfrm>
        </p:spPr>
        <p:txBody>
          <a:bodyPr>
            <a:normAutofit/>
          </a:bodyPr>
          <a:lstStyle/>
          <a:p>
            <a:r>
              <a:rPr lang="en-US" sz="3600">
                <a:solidFill>
                  <a:schemeClr val="bg1"/>
                </a:solidFill>
              </a:rPr>
              <a:t>Literature Review on Factors to be considered for Accurate Prediction of Project Success </a:t>
            </a:r>
            <a:br>
              <a:rPr lang="en-IN" sz="3600">
                <a:solidFill>
                  <a:schemeClr val="bg1"/>
                </a:solidFill>
              </a:rPr>
            </a:br>
            <a:endParaRPr lang="en-IN" sz="3600">
              <a:solidFill>
                <a:schemeClr val="bg1"/>
              </a:solidFill>
            </a:endParaRPr>
          </a:p>
        </p:txBody>
      </p:sp>
      <p:grpSp>
        <p:nvGrpSpPr>
          <p:cNvPr id="88"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57" name="Freeform: Shape 56">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89" name="Oval 8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0" name="Oval 89">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65" name="Freeform: Shape 64">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aphicFrame>
        <p:nvGraphicFramePr>
          <p:cNvPr id="14" name="Content Placeholder 2">
            <a:extLst>
              <a:ext uri="{FF2B5EF4-FFF2-40B4-BE49-F238E27FC236}">
                <a16:creationId xmlns:a16="http://schemas.microsoft.com/office/drawing/2014/main" id="{4D421F8F-40F6-C382-9679-865FA3040A5B}"/>
              </a:ext>
            </a:extLst>
          </p:cNvPr>
          <p:cNvGraphicFramePr>
            <a:graphicFrameLocks noGrp="1"/>
          </p:cNvGraphicFramePr>
          <p:nvPr>
            <p:ph idx="1"/>
            <p:extLst>
              <p:ext uri="{D42A27DB-BD31-4B8C-83A1-F6EECF244321}">
                <p14:modId xmlns:p14="http://schemas.microsoft.com/office/powerpoint/2010/main" val="1412723137"/>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7690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A1403-F886-B18B-48A8-61BE75D3C20F}"/>
              </a:ext>
            </a:extLst>
          </p:cNvPr>
          <p:cNvSpPr>
            <a:spLocks noGrp="1"/>
          </p:cNvSpPr>
          <p:nvPr>
            <p:ph type="title"/>
          </p:nvPr>
        </p:nvSpPr>
        <p:spPr>
          <a:xfrm>
            <a:off x="419323" y="1200153"/>
            <a:ext cx="4047066" cy="4238118"/>
          </a:xfrm>
        </p:spPr>
        <p:txBody>
          <a:bodyPr>
            <a:normAutofit/>
          </a:bodyPr>
          <a:lstStyle/>
          <a:p>
            <a:r>
              <a:rPr lang="en-US" sz="3600">
                <a:solidFill>
                  <a:schemeClr val="bg1"/>
                </a:solidFill>
              </a:rPr>
              <a:t>Literature Review on Factors to be considered for Accurate Prediction of Project Success </a:t>
            </a:r>
            <a:br>
              <a:rPr lang="en-IN" sz="3600">
                <a:solidFill>
                  <a:schemeClr val="bg1"/>
                </a:solidFill>
              </a:rPr>
            </a:br>
            <a:endParaRPr lang="en-IN" sz="3600">
              <a:solidFill>
                <a:schemeClr val="bg1"/>
              </a:solidFill>
            </a:endParaRPr>
          </a:p>
        </p:txBody>
      </p:sp>
      <p:grpSp>
        <p:nvGrpSpPr>
          <p:cNvPr id="88"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57" name="Freeform: Shape 56">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89" name="Oval 8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0" name="Oval 89">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65" name="Freeform: Shape 64">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aphicFrame>
        <p:nvGraphicFramePr>
          <p:cNvPr id="14" name="Content Placeholder 2">
            <a:extLst>
              <a:ext uri="{FF2B5EF4-FFF2-40B4-BE49-F238E27FC236}">
                <a16:creationId xmlns:a16="http://schemas.microsoft.com/office/drawing/2014/main" id="{4D421F8F-40F6-C382-9679-865FA3040A5B}"/>
              </a:ext>
            </a:extLst>
          </p:cNvPr>
          <p:cNvGraphicFramePr>
            <a:graphicFrameLocks noGrp="1"/>
          </p:cNvGraphicFramePr>
          <p:nvPr>
            <p:ph idx="1"/>
            <p:extLst>
              <p:ext uri="{D42A27DB-BD31-4B8C-83A1-F6EECF244321}">
                <p14:modId xmlns:p14="http://schemas.microsoft.com/office/powerpoint/2010/main" val="1292549628"/>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3640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21444F-6CD3-B0A5-3E60-6DBF39201B3E}"/>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Conclusion</a:t>
            </a:r>
            <a:endParaRPr lang="en-IN">
              <a:solidFill>
                <a:schemeClr val="bg1"/>
              </a:solidFill>
            </a:endParaRP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56AB8898-77AC-5003-1A85-088244A5A5B5}"/>
              </a:ext>
            </a:extLst>
          </p:cNvPr>
          <p:cNvSpPr>
            <a:spLocks noGrp="1"/>
          </p:cNvSpPr>
          <p:nvPr>
            <p:ph idx="1"/>
          </p:nvPr>
        </p:nvSpPr>
        <p:spPr>
          <a:xfrm>
            <a:off x="6234868" y="1130846"/>
            <a:ext cx="5217173" cy="4351338"/>
          </a:xfrm>
        </p:spPr>
        <p:txBody>
          <a:bodyPr>
            <a:normAutofit/>
          </a:bodyPr>
          <a:lstStyle/>
          <a:p>
            <a:r>
              <a:rPr lang="en-US" sz="2400">
                <a:solidFill>
                  <a:schemeClr val="bg1"/>
                </a:solidFill>
              </a:rPr>
              <a:t>Project success prediction based on cost alone has limited value. Better predictions can be made with addition of extra features.</a:t>
            </a:r>
          </a:p>
          <a:p>
            <a:r>
              <a:rPr lang="en-US" sz="2400">
                <a:solidFill>
                  <a:schemeClr val="bg1"/>
                </a:solidFill>
              </a:rPr>
              <a:t>Simple prediction models like Linear Regression perform better than complex prediction models like Neural Networks when cost factor is involved. </a:t>
            </a:r>
          </a:p>
          <a:p>
            <a:r>
              <a:rPr lang="en-US" sz="2400">
                <a:solidFill>
                  <a:schemeClr val="bg1"/>
                </a:solidFill>
              </a:rPr>
              <a:t>Priority and Organizational structure has some influence over the projects being over budget. </a:t>
            </a:r>
          </a:p>
          <a:p>
            <a:endParaRPr lang="en-US" sz="2400">
              <a:solidFill>
                <a:schemeClr val="bg1"/>
              </a:solidFill>
            </a:endParaRPr>
          </a:p>
          <a:p>
            <a:endParaRPr lang="en-IN" sz="2400">
              <a:solidFill>
                <a:schemeClr val="bg1"/>
              </a:solidFill>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387341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36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Rectangle 362">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809"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Rectangle 363">
            <a:extLst>
              <a:ext uri="{FF2B5EF4-FFF2-40B4-BE49-F238E27FC236}">
                <a16:creationId xmlns:a16="http://schemas.microsoft.com/office/drawing/2014/main" id="{F6814848-248A-47DD-88E0-95099D951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301" y="1178924"/>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18BDA89-0D2C-4C4E-99F6-D7A220F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1130846"/>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5"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40" y="1424181"/>
            <a:ext cx="1355538" cy="503582"/>
            <a:chOff x="2267504" y="2540250"/>
            <a:chExt cx="1990951" cy="739640"/>
          </a:xfrm>
          <a:solidFill>
            <a:schemeClr val="bg1"/>
          </a:solidFill>
        </p:grpSpPr>
        <p:sp>
          <p:nvSpPr>
            <p:cNvPr id="17" name="Freeform: Shape 16">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367" name="Graphic 212">
            <a:extLst>
              <a:ext uri="{FF2B5EF4-FFF2-40B4-BE49-F238E27FC236}">
                <a16:creationId xmlns:a16="http://schemas.microsoft.com/office/drawing/2014/main" id="{7CE98B01-ED41-482F-AFA1-19C7FA7C0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B9CABDD0-8DF6-4974-A224-9A2A8177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4"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2680" y="5188771"/>
            <a:ext cx="1076787" cy="1076789"/>
            <a:chOff x="5829300" y="3162300"/>
            <a:chExt cx="532256" cy="532257"/>
          </a:xfrm>
          <a:solidFill>
            <a:schemeClr val="bg1"/>
          </a:solidFill>
        </p:grpSpPr>
        <p:sp>
          <p:nvSpPr>
            <p:cNvPr id="25" name="Freeform: Shape 24">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3C9E778C-40D7-8DA9-3D23-4C62597567DA}"/>
              </a:ext>
            </a:extLst>
          </p:cNvPr>
          <p:cNvSpPr>
            <a:spLocks noGrp="1"/>
          </p:cNvSpPr>
          <p:nvPr>
            <p:ph type="title"/>
          </p:nvPr>
        </p:nvSpPr>
        <p:spPr>
          <a:xfrm>
            <a:off x="838200" y="1391619"/>
            <a:ext cx="4905401" cy="4042196"/>
          </a:xfrm>
        </p:spPr>
        <p:txBody>
          <a:bodyPr>
            <a:normAutofit/>
          </a:bodyPr>
          <a:lstStyle/>
          <a:p>
            <a:pPr algn="ctr"/>
            <a:r>
              <a:rPr lang="en-US">
                <a:solidFill>
                  <a:schemeClr val="bg1"/>
                </a:solidFill>
              </a:rPr>
              <a:t>Recommendations and Future Work</a:t>
            </a:r>
            <a:endParaRPr lang="en-IN">
              <a:solidFill>
                <a:schemeClr val="bg1"/>
              </a:solidFill>
            </a:endParaRPr>
          </a:p>
        </p:txBody>
      </p:sp>
      <p:sp>
        <p:nvSpPr>
          <p:cNvPr id="3" name="Content Placeholder 2">
            <a:extLst>
              <a:ext uri="{FF2B5EF4-FFF2-40B4-BE49-F238E27FC236}">
                <a16:creationId xmlns:a16="http://schemas.microsoft.com/office/drawing/2014/main" id="{291C01DB-F473-8158-3371-9F44EB55CD2D}"/>
              </a:ext>
            </a:extLst>
          </p:cNvPr>
          <p:cNvSpPr>
            <a:spLocks noGrp="1"/>
          </p:cNvSpPr>
          <p:nvPr>
            <p:ph idx="1"/>
          </p:nvPr>
        </p:nvSpPr>
        <p:spPr>
          <a:xfrm>
            <a:off x="6477270" y="1130846"/>
            <a:ext cx="4974771" cy="4351338"/>
          </a:xfrm>
        </p:spPr>
        <p:txBody>
          <a:bodyPr>
            <a:normAutofit/>
          </a:bodyPr>
          <a:lstStyle/>
          <a:p>
            <a:r>
              <a:rPr lang="en-US" sz="1800">
                <a:solidFill>
                  <a:schemeClr val="bg1"/>
                </a:solidFill>
              </a:rPr>
              <a:t>Root Cause Analysis for over-budget reasons should be performed for projects with Priority “Medium” and “Low”, followed by solution preparation of causes identified based on Pareto principle.</a:t>
            </a:r>
          </a:p>
          <a:p>
            <a:r>
              <a:rPr lang="en-US" sz="1800">
                <a:solidFill>
                  <a:schemeClr val="bg1"/>
                </a:solidFill>
              </a:rPr>
              <a:t>Processes for estimation of “effort cost” should be revisited for improvement purpose. </a:t>
            </a:r>
          </a:p>
          <a:p>
            <a:r>
              <a:rPr lang="en-US" sz="1800">
                <a:solidFill>
                  <a:schemeClr val="bg1"/>
                </a:solidFill>
              </a:rPr>
              <a:t>For accurate predictions of cost variance, additional factors related to risks, training, communication, team engagement should be included. </a:t>
            </a:r>
          </a:p>
          <a:p>
            <a:r>
              <a:rPr lang="en-US" sz="1800">
                <a:solidFill>
                  <a:schemeClr val="bg1"/>
                </a:solidFill>
              </a:rPr>
              <a:t>Additional Machine Learnings models like </a:t>
            </a:r>
            <a:r>
              <a:rPr lang="en-US" sz="1800" err="1">
                <a:solidFill>
                  <a:schemeClr val="bg1"/>
                </a:solidFill>
              </a:rPr>
              <a:t>XGBoost</a:t>
            </a:r>
            <a:r>
              <a:rPr lang="en-US" sz="1800">
                <a:solidFill>
                  <a:schemeClr val="bg1"/>
                </a:solidFill>
              </a:rPr>
              <a:t>, Support Vector Machines should be tried and compared with previous results.</a:t>
            </a:r>
          </a:p>
          <a:p>
            <a:endParaRPr lang="en-US" sz="1800">
              <a:solidFill>
                <a:schemeClr val="bg1"/>
              </a:solidFill>
            </a:endParaRPr>
          </a:p>
          <a:p>
            <a:endParaRPr lang="en-US" sz="1800">
              <a:solidFill>
                <a:schemeClr val="bg1"/>
              </a:solidFill>
            </a:endParaRPr>
          </a:p>
          <a:p>
            <a:endParaRPr lang="en-US" sz="1800">
              <a:solidFill>
                <a:schemeClr val="bg1"/>
              </a:solidFill>
            </a:endParaRPr>
          </a:p>
          <a:p>
            <a:endParaRPr lang="en-US" sz="1800">
              <a:solidFill>
                <a:schemeClr val="bg1"/>
              </a:solidFill>
            </a:endParaRPr>
          </a:p>
          <a:p>
            <a:endParaRPr lang="en-IN" sz="1800">
              <a:solidFill>
                <a:schemeClr val="bg1"/>
              </a:solidFill>
            </a:endParaRPr>
          </a:p>
        </p:txBody>
      </p:sp>
    </p:spTree>
    <p:extLst>
      <p:ext uri="{BB962C8B-B14F-4D97-AF65-F5344CB8AC3E}">
        <p14:creationId xmlns:p14="http://schemas.microsoft.com/office/powerpoint/2010/main" val="1031282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Rectangle 153">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8" name="Group 157">
            <a:extLst>
              <a:ext uri="{FF2B5EF4-FFF2-40B4-BE49-F238E27FC236}">
                <a16:creationId xmlns:a16="http://schemas.microsoft.com/office/drawing/2014/main" id="{6A57EACD-61CA-4775-9551-2078FC0BC7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31107" y="5203828"/>
            <a:ext cx="1861478" cy="1557272"/>
            <a:chOff x="9731107" y="5203828"/>
            <a:chExt cx="1861478" cy="1557272"/>
          </a:xfrm>
          <a:solidFill>
            <a:schemeClr val="bg1"/>
          </a:solidFill>
        </p:grpSpPr>
        <p:sp>
          <p:nvSpPr>
            <p:cNvPr id="160" name="Freeform: Shape 159">
              <a:extLst>
                <a:ext uri="{FF2B5EF4-FFF2-40B4-BE49-F238E27FC236}">
                  <a16:creationId xmlns:a16="http://schemas.microsoft.com/office/drawing/2014/main" id="{5EA9CEFA-65DF-4773-AB16-4E0811348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203828"/>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A5B46568-197D-4462-A2AB-B32016E07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3A310550-C5D3-4B44-A74F-CA522D3EA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F4320944-CB85-404B-ACEB-4C621A2DE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F09ADAE-8ED7-4349-9F53-C9846B34A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4A30888-D632-4303-AD63-F9F6425F6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494E026-3245-4E27-8FA4-B5E50398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70980A2D-E8F8-4D53-96BD-549B6E43C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9B2DDE9-70F9-46DE-A98D-A9E6A15B0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CD6359C0-FED2-4F38-AF2C-D2CCB137C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203828"/>
              <a:ext cx="36218" cy="36221"/>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731DFD6-7643-4367-B357-419597215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BD5AD929-BDD1-4C17-B069-7F26DA239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A89B223-AC6D-428A-ADA0-A8107F132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D55AE910-CDA0-467B-91F1-30022FC70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356051"/>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280BBB4-49D0-40C7-949B-CE40E918B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3560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25A691FB-DA8E-4CB6-B2CB-43996A8A6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6ABC7EF-0297-4356-A5FE-85B70C226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E2A4C124-2BE2-47A7-88BD-0D0E70225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77B5782-F97B-49E6-B4CF-05080D43F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356051"/>
              <a:ext cx="36221" cy="36221"/>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B45F28A-82A7-4E2A-AC1D-A9080F5F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04D3904-C2B3-4481-9AD0-4F4B97BF7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356044"/>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7E99BD2-8425-452F-BBC9-DA271A4D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6826B2E-CE5F-4751-AB16-2F5D38E0D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356044"/>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3D69C59-2023-4CEC-BA7C-5EE1834EC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B90D7BC-1D4E-4E24-B1E4-700CFE90C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35604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9425F03-8DA8-4B30-8D52-0F823F557C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356046"/>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5042418-2AFD-437C-BDFE-95057749D1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50803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F7247EC-FBD7-42B0-89E1-981401897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642B17A-8F41-4932-B0D0-CAA198A36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BC09251-BDF7-47DB-8213-2FD24431C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F3F5D47-FD51-41B4-B385-72FB1B83F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FEDA36F-4DFB-4CF9-AFCB-DF2830797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4B82A4E-24F2-4AF9-ACD9-032004D5C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48A1B0D-4A06-45BC-B4BC-CFC5300FB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50802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5FAD49E-FD72-4576-A940-2428587BC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0C5050F-FCF4-41AE-A014-DA0E79C9D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50802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05C37E2-39BD-41F3-A48B-0D6656AFD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ADE8E63-21C2-4361-9759-81558A67F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BB2F91E-6261-407E-AB8B-BC2971C5E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508025"/>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1B8D98F-3287-4463-9C66-4D5562880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660254"/>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4B4DF75-5954-4360-BD08-C0F14F07B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660248"/>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9646D91-7334-4EF7-854E-31229C0EB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B52D0D3-BAB6-4E87-A7E3-042FE194E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C99FAD0-CAF0-416B-A5C2-BF67795C5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E22E26C-C150-4D82-9949-7CBE6C6E3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660254"/>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072F62D-B9FA-4CBD-8427-DCDAE9724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4A5E7E19-8DF1-4E35-B975-14DB353C5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6602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29CC129-69D0-48B1-969C-406A8EC16C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863A762-C2BE-4B7F-8F77-FB38598F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660246"/>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75ED5B7-A269-4716-8A91-60C4640BC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B53D700F-89B5-47C3-88CF-F491CCA23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60B6165-C5E0-4495-B9AC-5D3FAA17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66025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2C06BE7-B255-49E8-AFD7-16EA0DEE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812233"/>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62BAA60-4FD3-4ED5-85B8-FA1AEBB54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7D285C5F-B15D-4C99-876E-11EA0EDDB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1D3315B-6CF6-4B8A-9AD6-15E8ED774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2316A1B-DF30-4B08-A25E-634088C3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3B9824C-F3A0-4BB5-BA2D-E7B2C8739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812233"/>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E74AA607-331A-4D12-9628-01D4184C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C5FC238-AD32-4501-B2D5-55A3F1409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2651C95-EE88-4D97-A4BD-842E093F0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D800BB2-C68A-40A6-8CD4-A733BD0DB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812233"/>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697780E-7DCF-4651-9953-FE1A7062C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6B417FEE-0006-405F-A3EF-741EC0C6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D2CA75D-333A-4FC0-A35C-150218932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8122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1FE7FEB-856E-4B91-9524-7CB608A04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964459"/>
              <a:ext cx="36465" cy="36221"/>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815A820-71A2-4F06-909A-802956FC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964453"/>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135222E-6463-4F37-A52D-8E5F48B17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4C684AC-F7CB-4096-BD97-E024A2203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AEB483C-20AB-4095-912D-AB52A7C32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D1625C5-4D6F-4AF0-8F52-3E430AD86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964459"/>
              <a:ext cx="36221" cy="36221"/>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BE6AC22C-25A4-400A-8E40-0DA9119C5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4586291-7B87-4844-A3C7-1B10E7070A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964451"/>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E6C849B-AC63-4611-9425-967763280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3DD2AB7-F94D-4A1E-8D17-3A8418C7D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964451"/>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99CE3DE-A5D3-4CBC-9771-BA0D4A71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F51F4BCD-DCFB-49C5-AA53-912A2644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9644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17BD47A-2F24-467E-A016-650656A3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964453"/>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60F5B69-D34A-4A38-AC4F-E04BB730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11644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6D5DFC6-ED6D-4E93-BBFD-32876861C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116440"/>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46009FB-3E9E-46F5-9DC9-B225C7B7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10C4A9D-1BAD-4C1A-B643-39CEA7C5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B3786231-B3C8-45C0-AB76-F0F35D7E1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8E05DBD8-3FC9-47DE-88E7-849A2BE28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116440"/>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8B45623-D400-48AE-99CB-C50EF8208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50817F4-286D-4A64-A707-319964118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611643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E2CBB23-BC03-4233-B66D-F3E1BC361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611643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5B057C8-A242-41ED-B0DB-78B245C07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611643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CB4C1C0-5F41-4E24-A7CD-AFB1DE7B3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61164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153209C-5637-4CEC-AB94-73A0EA2C7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611643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F7A55A31-FEC9-482A-B837-965828913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93BA94A3-F00C-4D17-9254-A955E4414F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268419"/>
              <a:ext cx="36465" cy="36219"/>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A2902DE-23EF-49CE-A669-B9096A9D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35780746-7CB1-459B-ACF8-EE4C8FA2D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EC72100-CCC7-485B-AB73-AFE6263C2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0330226-7157-4C26-8B12-849E7E40B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6FC5CE2-A4E9-48A9-A687-9D3CBDF2C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71F8A61-039C-4875-ABD2-DDAD0AF61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5E9C48D7-E617-453A-95A7-4CBADCB70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268419"/>
              <a:ext cx="36221" cy="36219"/>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028847A-3236-456C-ABCA-F17FACC74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68F10DA-E024-4DFF-B71A-284CE3783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268419"/>
              <a:ext cx="36218" cy="36219"/>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5D1258F2-08D2-4674-BB2B-00DA3F054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1CA4E673-ADD3-4C6A-B67D-077CD7F76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8412C5A-7E5C-437B-A36E-FD4ADC57E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268417"/>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B56AC8FA-ED34-4749-9A15-E878B408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420645"/>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EE8845F-6312-4CB4-8345-10FAA6E91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B6649974-BABE-465B-934C-798CD398A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A2E8120-B8AC-4058-AB81-44A99CF53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EB3ACBEF-904A-4B73-A8B1-3A62AC125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80CD75B-0C3D-4186-B1D8-E58A7580E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C17D40FB-488F-4EFD-9019-8E5802A73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089A9FA-C815-459B-8D43-862AC2805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42065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A360E5B-3ABC-46DD-9DFE-5D8D1D4D2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42066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DBCC9121-E8F5-49AE-869E-1245398D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42066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190A7C8-B00C-4DCB-929A-328811039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42066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BC02C4-69CC-4293-9249-E28D9F2C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42067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4748328-B03B-4EDD-96F0-DAF652720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420679"/>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17E29EF6-5C38-4836-AE46-64215DD78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572627"/>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333BC27D-A755-4489-B73A-5B0EA4BD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572627"/>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E018ADBF-7412-4D0F-BC0F-8710DB9A4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370D54CD-D372-4C7F-B2AC-AB600FE52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9BB9398E-F21C-4918-8C5A-90735B80B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4A7E3180-5F52-4B48-B3BD-F02177C4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572627"/>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B657DEC7-1A91-41CA-B3FD-593EFF942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1F66DBED-0EF0-4BC7-A733-8CEB9301F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57265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27BC7E2-BB50-457E-8D53-CBADC3D0A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2E5B2F2A-FBC8-42A5-9305-B5C98A24D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57265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7BC862E-B59F-4BFB-A777-05409E727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3FB1571-92E7-4829-BCCD-7DCB0FE981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57265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4F917C1-A8BC-4A0E-AE36-F9D0BE981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6F8931C-3AC8-4029-B30C-5361BFBCA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07" y="6724848"/>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076E87F7-1BC0-472D-B19E-FFB49424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3" y="672484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65149F4-5FFD-4DA3-B387-25DDFF149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2"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CC143A2-5B71-45E0-A5DC-1AE44CF2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29C66E6-99F1-4166-B11B-8C47DD310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7"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D782C24-70D1-4DF0-A631-9FA264292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0" y="6724848"/>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204EA4D6-FB90-4EE9-9C94-FACE6D79A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F71E17C7-CF11-4295-85DA-5237670B3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724881"/>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73AF0AFB-AF22-44B2-B981-AF6098F19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C7A3631-6B95-4E40-89A4-0DC231A1A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724881"/>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E320EDD3-FA1E-4F06-B5E6-86BA66BFF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5CB6263-11E9-4CF8-B171-7C627720C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19FB7707-C4F1-4107-A1AA-C702870A5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67" y="6724876"/>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C8CEB7AE-534D-C54D-C825-002EF9593ADC}"/>
              </a:ext>
            </a:extLst>
          </p:cNvPr>
          <p:cNvSpPr>
            <a:spLocks noGrp="1"/>
          </p:cNvSpPr>
          <p:nvPr>
            <p:ph type="title"/>
          </p:nvPr>
        </p:nvSpPr>
        <p:spPr>
          <a:xfrm>
            <a:off x="7026992" y="1202026"/>
            <a:ext cx="4030132" cy="4406508"/>
          </a:xfrm>
        </p:spPr>
        <p:txBody>
          <a:bodyPr>
            <a:normAutofit/>
          </a:bodyPr>
          <a:lstStyle/>
          <a:p>
            <a:pPr algn="ctr"/>
            <a:r>
              <a:rPr lang="en-US">
                <a:solidFill>
                  <a:schemeClr val="bg1"/>
                </a:solidFill>
              </a:rPr>
              <a:t>References</a:t>
            </a:r>
            <a:endParaRPr lang="en-IN">
              <a:solidFill>
                <a:schemeClr val="bg1"/>
              </a:solidFill>
            </a:endParaRPr>
          </a:p>
        </p:txBody>
      </p:sp>
      <p:sp>
        <p:nvSpPr>
          <p:cNvPr id="3" name="Content Placeholder 2">
            <a:extLst>
              <a:ext uri="{FF2B5EF4-FFF2-40B4-BE49-F238E27FC236}">
                <a16:creationId xmlns:a16="http://schemas.microsoft.com/office/drawing/2014/main" id="{6716F04F-DECE-F525-2B6E-F2464E8A665D}"/>
              </a:ext>
            </a:extLst>
          </p:cNvPr>
          <p:cNvSpPr>
            <a:spLocks noGrp="1"/>
          </p:cNvSpPr>
          <p:nvPr>
            <p:ph idx="1"/>
          </p:nvPr>
        </p:nvSpPr>
        <p:spPr>
          <a:xfrm>
            <a:off x="892228" y="1257565"/>
            <a:ext cx="5217173" cy="4351338"/>
          </a:xfrm>
        </p:spPr>
        <p:txBody>
          <a:bodyPr>
            <a:normAutofit/>
          </a:bodyPr>
          <a:lstStyle/>
          <a:p>
            <a:pPr marL="457200" indent="-457200">
              <a:buAutoNum type="arabicPeriod"/>
            </a:pPr>
            <a:r>
              <a:rPr lang="en-US" sz="1500" b="0" i="0">
                <a:solidFill>
                  <a:schemeClr val="bg1"/>
                </a:solidFill>
                <a:effectLst/>
                <a:latin typeface="Open Sans"/>
              </a:rPr>
              <a:t>Timur </a:t>
            </a:r>
            <a:r>
              <a:rPr lang="en-US" sz="1500" b="0" i="0" err="1">
                <a:solidFill>
                  <a:schemeClr val="bg1"/>
                </a:solidFill>
                <a:effectLst/>
                <a:latin typeface="Open Sans"/>
              </a:rPr>
              <a:t>Narbaev</a:t>
            </a:r>
            <a:r>
              <a:rPr lang="en-US" sz="1500" b="0" i="0">
                <a:solidFill>
                  <a:schemeClr val="bg1"/>
                </a:solidFill>
                <a:effectLst/>
                <a:latin typeface="Open Sans"/>
              </a:rPr>
              <a:t>, </a:t>
            </a:r>
            <a:r>
              <a:rPr lang="en-US" sz="1500" b="0" i="0" err="1">
                <a:solidFill>
                  <a:schemeClr val="bg1"/>
                </a:solidFill>
                <a:effectLst/>
                <a:latin typeface="Open Sans"/>
              </a:rPr>
              <a:t>Öncü</a:t>
            </a:r>
            <a:r>
              <a:rPr lang="en-US" sz="1500" b="0" i="0">
                <a:solidFill>
                  <a:schemeClr val="bg1"/>
                </a:solidFill>
                <a:effectLst/>
                <a:latin typeface="Open Sans"/>
              </a:rPr>
              <a:t> </a:t>
            </a:r>
            <a:r>
              <a:rPr lang="en-US" sz="1500" b="0" i="0" err="1">
                <a:solidFill>
                  <a:schemeClr val="bg1"/>
                </a:solidFill>
                <a:effectLst/>
                <a:latin typeface="Open Sans"/>
              </a:rPr>
              <a:t>Hazir</a:t>
            </a:r>
            <a:r>
              <a:rPr lang="en-US" sz="1500" b="0" i="0">
                <a:solidFill>
                  <a:schemeClr val="bg1"/>
                </a:solidFill>
                <a:effectLst/>
                <a:latin typeface="Open Sans"/>
              </a:rPr>
              <a:t>, </a:t>
            </a:r>
            <a:r>
              <a:rPr lang="en-US" sz="1500" b="0" i="0" err="1">
                <a:solidFill>
                  <a:schemeClr val="bg1"/>
                </a:solidFill>
                <a:effectLst/>
                <a:latin typeface="Open Sans"/>
              </a:rPr>
              <a:t>Balzhan</a:t>
            </a:r>
            <a:r>
              <a:rPr lang="en-US" sz="1500" b="0" i="0">
                <a:solidFill>
                  <a:schemeClr val="bg1"/>
                </a:solidFill>
                <a:effectLst/>
                <a:latin typeface="Open Sans"/>
              </a:rPr>
              <a:t> </a:t>
            </a:r>
            <a:r>
              <a:rPr lang="en-US" sz="1500" b="0" i="0" err="1">
                <a:solidFill>
                  <a:schemeClr val="bg1"/>
                </a:solidFill>
                <a:effectLst/>
                <a:latin typeface="Open Sans"/>
              </a:rPr>
              <a:t>Khamitova</a:t>
            </a:r>
            <a:r>
              <a:rPr lang="en-US" sz="1500" b="0" i="0">
                <a:solidFill>
                  <a:schemeClr val="bg1"/>
                </a:solidFill>
                <a:effectLst/>
                <a:latin typeface="Open Sans"/>
              </a:rPr>
              <a:t> &amp; </a:t>
            </a:r>
            <a:r>
              <a:rPr lang="en-US" sz="1500" b="0" i="0" err="1">
                <a:solidFill>
                  <a:schemeClr val="bg1"/>
                </a:solidFill>
                <a:effectLst/>
                <a:latin typeface="Open Sans"/>
              </a:rPr>
              <a:t>Sayazhan</a:t>
            </a:r>
            <a:r>
              <a:rPr lang="en-US" sz="1500" b="0" i="0">
                <a:solidFill>
                  <a:schemeClr val="bg1"/>
                </a:solidFill>
                <a:effectLst/>
                <a:latin typeface="Open Sans"/>
              </a:rPr>
              <a:t> Talgat (2023) A machine learning study to improve the reliability of project cost estimates, International Journal of Production Research, DOI: </a:t>
            </a:r>
            <a:r>
              <a:rPr lang="en-US" sz="1500" b="0" i="0" u="sng">
                <a:solidFill>
                  <a:schemeClr val="bg1"/>
                </a:solidFill>
                <a:effectLst/>
                <a:latin typeface="Open Sans"/>
                <a:hlinkClick r:id="rId2"/>
              </a:rPr>
              <a:t>10.1080/00207543.2023.2262051</a:t>
            </a:r>
            <a:r>
              <a:rPr lang="en-US" sz="1500" b="0" i="0" u="sng">
                <a:solidFill>
                  <a:schemeClr val="bg1"/>
                </a:solidFill>
                <a:effectLst/>
                <a:latin typeface="Open Sans"/>
              </a:rPr>
              <a:t>  </a:t>
            </a:r>
          </a:p>
          <a:p>
            <a:pPr marL="457200" indent="-457200">
              <a:buAutoNum type="arabicPeriod"/>
            </a:pPr>
            <a:r>
              <a:rPr lang="en-US" sz="1500">
                <a:solidFill>
                  <a:schemeClr val="bg1"/>
                </a:solidFill>
                <a:latin typeface="Open Sans"/>
              </a:rPr>
              <a:t>Salman </a:t>
            </a:r>
            <a:r>
              <a:rPr lang="en-US" sz="1500" err="1">
                <a:solidFill>
                  <a:schemeClr val="bg1"/>
                </a:solidFill>
                <a:latin typeface="Open Sans"/>
              </a:rPr>
              <a:t>Saeidlou</a:t>
            </a:r>
            <a:r>
              <a:rPr lang="en-US" sz="1500">
                <a:solidFill>
                  <a:schemeClr val="bg1"/>
                </a:solidFill>
                <a:latin typeface="Open Sans"/>
              </a:rPr>
              <a:t> &amp; </a:t>
            </a:r>
            <a:r>
              <a:rPr lang="en-US" sz="1500" err="1">
                <a:solidFill>
                  <a:schemeClr val="bg1"/>
                </a:solidFill>
                <a:latin typeface="Open Sans"/>
              </a:rPr>
              <a:t>Nikdokht</a:t>
            </a:r>
            <a:r>
              <a:rPr lang="en-US" sz="1500">
                <a:solidFill>
                  <a:schemeClr val="bg1"/>
                </a:solidFill>
                <a:latin typeface="Open Sans"/>
              </a:rPr>
              <a:t> </a:t>
            </a:r>
            <a:r>
              <a:rPr lang="en-US" sz="1500" err="1">
                <a:solidFill>
                  <a:schemeClr val="bg1"/>
                </a:solidFill>
                <a:latin typeface="Open Sans"/>
              </a:rPr>
              <a:t>Ghadiminia</a:t>
            </a:r>
            <a:r>
              <a:rPr lang="en-US" sz="1500">
                <a:solidFill>
                  <a:schemeClr val="bg1"/>
                </a:solidFill>
                <a:latin typeface="Open Sans"/>
              </a:rPr>
              <a:t> (2024) A construction cost estimation framework using DNN and validation unit, Building Research &amp; Information, 52:1-2, 38-48, DOI: 10.1080/09613218.2023.2196388</a:t>
            </a:r>
          </a:p>
          <a:p>
            <a:pPr marL="457200" indent="-457200">
              <a:buAutoNum type="arabicPeriod"/>
            </a:pPr>
            <a:r>
              <a:rPr lang="en-US" sz="1500">
                <a:solidFill>
                  <a:schemeClr val="bg1"/>
                </a:solidFill>
                <a:latin typeface="Open Sans"/>
              </a:rPr>
              <a:t>Bang S, </a:t>
            </a:r>
            <a:r>
              <a:rPr lang="en-US" sz="1500" err="1">
                <a:solidFill>
                  <a:schemeClr val="bg1"/>
                </a:solidFill>
                <a:latin typeface="Open Sans"/>
              </a:rPr>
              <a:t>Aarvold</a:t>
            </a:r>
            <a:r>
              <a:rPr lang="en-US" sz="1500">
                <a:solidFill>
                  <a:schemeClr val="bg1"/>
                </a:solidFill>
                <a:latin typeface="Open Sans"/>
              </a:rPr>
              <a:t> M O, </a:t>
            </a:r>
            <a:r>
              <a:rPr lang="en-US" sz="1500" err="1">
                <a:solidFill>
                  <a:schemeClr val="bg1"/>
                </a:solidFill>
                <a:latin typeface="Open Sans"/>
              </a:rPr>
              <a:t>Hartvig</a:t>
            </a:r>
            <a:r>
              <a:rPr lang="en-US" sz="1500">
                <a:solidFill>
                  <a:schemeClr val="bg1"/>
                </a:solidFill>
                <a:latin typeface="Open Sans"/>
              </a:rPr>
              <a:t> W J, Olsson N O E, </a:t>
            </a:r>
            <a:r>
              <a:rPr lang="en-US" sz="1500" err="1">
                <a:solidFill>
                  <a:schemeClr val="bg1"/>
                </a:solidFill>
                <a:latin typeface="Open Sans"/>
              </a:rPr>
              <a:t>Rauzy</a:t>
            </a:r>
            <a:r>
              <a:rPr lang="en-US" sz="1500">
                <a:solidFill>
                  <a:schemeClr val="bg1"/>
                </a:solidFill>
                <a:latin typeface="Open Sans"/>
              </a:rPr>
              <a:t> A (2022). Application of machine learning to limited datasets: prediction of project success, </a:t>
            </a:r>
            <a:r>
              <a:rPr lang="en-US" sz="1500" err="1">
                <a:solidFill>
                  <a:schemeClr val="bg1"/>
                </a:solidFill>
                <a:latin typeface="Open Sans"/>
              </a:rPr>
              <a:t>ITcon</a:t>
            </a:r>
            <a:r>
              <a:rPr lang="en-US" sz="1500">
                <a:solidFill>
                  <a:schemeClr val="bg1"/>
                </a:solidFill>
                <a:latin typeface="Open Sans"/>
              </a:rPr>
              <a:t> Vol. 27, pg. 732-755, https://doi.org/10.36680/j.itcon.2022.036</a:t>
            </a:r>
          </a:p>
        </p:txBody>
      </p:sp>
      <p:grpSp>
        <p:nvGrpSpPr>
          <p:cNvPr id="155" name="Graphic 190">
            <a:extLst>
              <a:ext uri="{FF2B5EF4-FFF2-40B4-BE49-F238E27FC236}">
                <a16:creationId xmlns:a16="http://schemas.microsoft.com/office/drawing/2014/main" id="{55A100E1-E66E-4ED2-A56A-F7A819228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725954"/>
            <a:ext cx="1598829" cy="531293"/>
            <a:chOff x="2504802" y="1755501"/>
            <a:chExt cx="1598829" cy="531293"/>
          </a:xfrm>
          <a:solidFill>
            <a:schemeClr val="bg1"/>
          </a:solidFill>
        </p:grpSpPr>
        <p:sp>
          <p:nvSpPr>
            <p:cNvPr id="156" name="Freeform: Shape 155">
              <a:extLst>
                <a:ext uri="{FF2B5EF4-FFF2-40B4-BE49-F238E27FC236}">
                  <a16:creationId xmlns:a16="http://schemas.microsoft.com/office/drawing/2014/main" id="{4AB9672F-EB60-4C69-965D-C7AD5217C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47B9190C-E3A6-476A-9BBD-79CC3E7A0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59" name="Graphic 212">
            <a:extLst>
              <a:ext uri="{FF2B5EF4-FFF2-40B4-BE49-F238E27FC236}">
                <a16:creationId xmlns:a16="http://schemas.microsoft.com/office/drawing/2014/main" id="{CAB9AD4F-A248-4D49-8779-CE40E64C0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1" name="Graphic 212">
            <a:extLst>
              <a:ext uri="{FF2B5EF4-FFF2-40B4-BE49-F238E27FC236}">
                <a16:creationId xmlns:a16="http://schemas.microsoft.com/office/drawing/2014/main" id="{3D4C1981-3D8B-446C-BFAE-E7EE5CF2D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Tree>
    <p:extLst>
      <p:ext uri="{BB962C8B-B14F-4D97-AF65-F5344CB8AC3E}">
        <p14:creationId xmlns:p14="http://schemas.microsoft.com/office/powerpoint/2010/main" val="4134766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aphic 38">
            <a:extLst>
              <a:ext uri="{FF2B5EF4-FFF2-40B4-BE49-F238E27FC236}">
                <a16:creationId xmlns:a16="http://schemas.microsoft.com/office/drawing/2014/main" id="{F0E417D8-88AA-4184-A08D-DEF97C6C9E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85795" y="1690979"/>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FCB4E045-9FB0-41C4-AC74-479EA20D85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21C7A48-09EB-4AF0-84CB-7EE408C2C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4" name="Rectangle 13">
            <a:extLst>
              <a:ext uri="{FF2B5EF4-FFF2-40B4-BE49-F238E27FC236}">
                <a16:creationId xmlns:a16="http://schemas.microsoft.com/office/drawing/2014/main" id="{FDDE3270-A872-4E10-80BC-B93D6F0E3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42953"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6E5F32-B5B2-45E3-9C18-BBC9005C4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42953" y="1187311"/>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545E68B-E61B-4EAE-9672-3A52AEC2B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6263" y="1119679"/>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71D0DE-C735-CB30-F9AD-A7AE670416C3}"/>
              </a:ext>
            </a:extLst>
          </p:cNvPr>
          <p:cNvSpPr>
            <a:spLocks noGrp="1"/>
          </p:cNvSpPr>
          <p:nvPr>
            <p:ph type="title"/>
          </p:nvPr>
        </p:nvSpPr>
        <p:spPr>
          <a:xfrm>
            <a:off x="3882788" y="1397000"/>
            <a:ext cx="4502041" cy="3008397"/>
          </a:xfrm>
        </p:spPr>
        <p:txBody>
          <a:bodyPr vert="horz" lIns="91440" tIns="45720" rIns="91440" bIns="45720" rtlCol="0" anchor="b">
            <a:normAutofit/>
          </a:bodyPr>
          <a:lstStyle/>
          <a:p>
            <a:pPr algn="ctr"/>
            <a:r>
              <a:rPr lang="en-US" sz="5400" kern="1200">
                <a:solidFill>
                  <a:schemeClr val="bg1"/>
                </a:solidFill>
                <a:latin typeface="+mj-lt"/>
                <a:ea typeface="+mj-ea"/>
                <a:cs typeface="+mj-cs"/>
              </a:rPr>
              <a:t>THANK YOU</a:t>
            </a:r>
          </a:p>
        </p:txBody>
      </p:sp>
      <p:sp>
        <p:nvSpPr>
          <p:cNvPr id="3" name="Content Placeholder 2">
            <a:extLst>
              <a:ext uri="{FF2B5EF4-FFF2-40B4-BE49-F238E27FC236}">
                <a16:creationId xmlns:a16="http://schemas.microsoft.com/office/drawing/2014/main" id="{D083007E-FF5B-C544-B261-D714C8C94FD5}"/>
              </a:ext>
            </a:extLst>
          </p:cNvPr>
          <p:cNvSpPr>
            <a:spLocks noGrp="1"/>
          </p:cNvSpPr>
          <p:nvPr>
            <p:ph idx="1"/>
          </p:nvPr>
        </p:nvSpPr>
        <p:spPr>
          <a:xfrm>
            <a:off x="4286492" y="5816491"/>
            <a:ext cx="3624471" cy="811604"/>
          </a:xfrm>
        </p:spPr>
        <p:txBody>
          <a:bodyPr vert="horz" lIns="91440" tIns="45720" rIns="91440" bIns="45720" rtlCol="0">
            <a:normAutofit/>
          </a:bodyPr>
          <a:lstStyle/>
          <a:p>
            <a:pPr marL="0" indent="0" algn="ctr">
              <a:buNone/>
            </a:pPr>
            <a:r>
              <a:rPr lang="en-US" sz="2000" kern="1200">
                <a:solidFill>
                  <a:schemeClr val="bg1"/>
                </a:solidFill>
                <a:latin typeface="+mn-lt"/>
                <a:ea typeface="+mn-ea"/>
                <a:cs typeface="+mn-cs"/>
              </a:rPr>
              <a:t>Questions?</a:t>
            </a:r>
          </a:p>
        </p:txBody>
      </p:sp>
      <p:sp>
        <p:nvSpPr>
          <p:cNvPr id="20" name="Graphic 212">
            <a:extLst>
              <a:ext uri="{FF2B5EF4-FFF2-40B4-BE49-F238E27FC236}">
                <a16:creationId xmlns:a16="http://schemas.microsoft.com/office/drawing/2014/main" id="{63DD1BD1-81FE-4F15-A934-E9AE94AE94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11689" y="823301"/>
            <a:ext cx="760800" cy="7608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120AB9A0-C0C4-43DA-9A34-FA3A4079D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11689" y="823301"/>
            <a:ext cx="760800" cy="7608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98815DD1-EC9D-4BE1-846B-8BEF57D39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6352" y="3643495"/>
            <a:ext cx="584612" cy="584612"/>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CB78D2B9-C9C4-4A37-A12C-A09FC1158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6352" y="3643495"/>
            <a:ext cx="584612" cy="584612"/>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8" name="Graphic 4">
            <a:extLst>
              <a:ext uri="{FF2B5EF4-FFF2-40B4-BE49-F238E27FC236}">
                <a16:creationId xmlns:a16="http://schemas.microsoft.com/office/drawing/2014/main" id="{DFC7EBB5-848C-4B1C-BE84-4CF07E905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59707" y="3876466"/>
            <a:ext cx="1056155" cy="1056156"/>
            <a:chOff x="5829300" y="3162300"/>
            <a:chExt cx="532256" cy="532257"/>
          </a:xfrm>
          <a:solidFill>
            <a:schemeClr val="bg1"/>
          </a:solidFill>
        </p:grpSpPr>
        <p:sp>
          <p:nvSpPr>
            <p:cNvPr id="29" name="Freeform: Shape 28">
              <a:extLst>
                <a:ext uri="{FF2B5EF4-FFF2-40B4-BE49-F238E27FC236}">
                  <a16:creationId xmlns:a16="http://schemas.microsoft.com/office/drawing/2014/main" id="{0F8315F3-A078-427A-92BE-34EC9E574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3DFAF5C-63B0-43FB-80BE-CC45D99F51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AD937F2-A44A-479C-A7EB-4EE7686A9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7834CC3-9461-418F-A593-FC09CD79B9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D68AA1C-0667-46EE-A8BE-CAAA3EAF9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0F403B5-430A-450F-97C1-73160966C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B38EBB0-5161-46F3-83D7-D9F478B1A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347EDFA5-AD01-40BE-91A2-A0C178622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76E0C47E-FE2F-4A8C-942E-1026D02D3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4A309DA7-4C25-40F5-AC21-DA06D9C98F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A290F5FA-D4BF-4264-A8E9-365566EC7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A47FD6B5-9B47-4500-9D65-7BD2173015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CA06612-80DE-4467-A50C-0CB390D67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846050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0" name="Rectangle 119">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465845-B089-7BED-36C5-F795EAC2A286}"/>
              </a:ext>
            </a:extLst>
          </p:cNvPr>
          <p:cNvSpPr>
            <a:spLocks noGrp="1"/>
          </p:cNvSpPr>
          <p:nvPr>
            <p:ph type="title"/>
          </p:nvPr>
        </p:nvSpPr>
        <p:spPr>
          <a:xfrm>
            <a:off x="704144" y="1202753"/>
            <a:ext cx="3482622" cy="4238118"/>
          </a:xfrm>
        </p:spPr>
        <p:txBody>
          <a:bodyPr>
            <a:normAutofit/>
          </a:bodyPr>
          <a:lstStyle/>
          <a:p>
            <a:r>
              <a:rPr lang="en-US" sz="4000">
                <a:solidFill>
                  <a:schemeClr val="bg1"/>
                </a:solidFill>
              </a:rPr>
              <a:t>Roles </a:t>
            </a:r>
            <a:br>
              <a:rPr lang="en-US" sz="4000"/>
            </a:br>
            <a:r>
              <a:rPr lang="en-US" sz="4000">
                <a:solidFill>
                  <a:schemeClr val="bg1"/>
                </a:solidFill>
              </a:rPr>
              <a:t>and Responsibilitie</a:t>
            </a:r>
            <a:r>
              <a:rPr lang="en-US" sz="3700">
                <a:solidFill>
                  <a:schemeClr val="bg1"/>
                </a:solidFill>
              </a:rPr>
              <a:t>s</a:t>
            </a:r>
            <a:br>
              <a:rPr lang="en-US" sz="3700"/>
            </a:br>
            <a:endParaRPr lang="en-US" sz="3700">
              <a:solidFill>
                <a:schemeClr val="bg1"/>
              </a:solidFill>
            </a:endParaRPr>
          </a:p>
        </p:txBody>
      </p:sp>
      <p:grpSp>
        <p:nvGrpSpPr>
          <p:cNvPr id="124"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25" name="Freeform: Shape 124">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28" name="Oval 127">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0" name="Oval 129">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2"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133" name="Freeform: Shape 132">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aphicFrame>
        <p:nvGraphicFramePr>
          <p:cNvPr id="62" name="Content Placeholder 2">
            <a:extLst>
              <a:ext uri="{FF2B5EF4-FFF2-40B4-BE49-F238E27FC236}">
                <a16:creationId xmlns:a16="http://schemas.microsoft.com/office/drawing/2014/main" id="{4CBFBE5D-2BD4-34E3-640D-83EAC72F33C9}"/>
              </a:ext>
            </a:extLst>
          </p:cNvPr>
          <p:cNvGraphicFramePr>
            <a:graphicFrameLocks noGrp="1"/>
          </p:cNvGraphicFramePr>
          <p:nvPr>
            <p:ph idx="1"/>
            <p:extLst>
              <p:ext uri="{D42A27DB-BD31-4B8C-83A1-F6EECF244321}">
                <p14:modId xmlns:p14="http://schemas.microsoft.com/office/powerpoint/2010/main" val="1234515065"/>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4448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A460C9-2F69-4D0C-2224-4C2856BA4D79}"/>
              </a:ext>
            </a:extLst>
          </p:cNvPr>
          <p:cNvSpPr>
            <a:spLocks noGrp="1"/>
          </p:cNvSpPr>
          <p:nvPr>
            <p:ph type="title"/>
          </p:nvPr>
        </p:nvSpPr>
        <p:spPr>
          <a:xfrm>
            <a:off x="1331088" y="565739"/>
            <a:ext cx="9745883" cy="1124949"/>
          </a:xfrm>
        </p:spPr>
        <p:txBody>
          <a:bodyPr>
            <a:normAutofit/>
          </a:bodyPr>
          <a:lstStyle/>
          <a:p>
            <a:r>
              <a:rPr lang="en-US">
                <a:solidFill>
                  <a:schemeClr val="bg1"/>
                </a:solidFill>
              </a:rPr>
              <a:t>Objectives</a:t>
            </a:r>
          </a:p>
        </p:txBody>
      </p:sp>
      <p:sp>
        <p:nvSpPr>
          <p:cNvPr id="79" name="Freeform: Shape 78">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1" name="Freeform: Shape 80">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7E7E7FA8-3676-1A66-06E7-CCA91BB6BC20}"/>
              </a:ext>
            </a:extLst>
          </p:cNvPr>
          <p:cNvGraphicFramePr>
            <a:graphicFrameLocks noGrp="1"/>
          </p:cNvGraphicFramePr>
          <p:nvPr>
            <p:ph idx="1"/>
            <p:extLst>
              <p:ext uri="{D42A27DB-BD31-4B8C-83A1-F6EECF244321}">
                <p14:modId xmlns:p14="http://schemas.microsoft.com/office/powerpoint/2010/main" val="582047254"/>
              </p:ext>
            </p:extLst>
          </p:nvPr>
        </p:nvGraphicFramePr>
        <p:xfrm>
          <a:off x="1093694" y="2425605"/>
          <a:ext cx="10260106" cy="33715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8243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164B6-62B1-66A5-558C-6BF69765D069}"/>
              </a:ext>
            </a:extLst>
          </p:cNvPr>
          <p:cNvSpPr>
            <a:spLocks noGrp="1"/>
          </p:cNvSpPr>
          <p:nvPr>
            <p:ph type="title"/>
          </p:nvPr>
        </p:nvSpPr>
        <p:spPr>
          <a:xfrm>
            <a:off x="1331088" y="565739"/>
            <a:ext cx="9745883" cy="1124949"/>
          </a:xfrm>
        </p:spPr>
        <p:txBody>
          <a:bodyPr>
            <a:normAutofit/>
          </a:bodyPr>
          <a:lstStyle/>
          <a:p>
            <a:pPr>
              <a:spcBef>
                <a:spcPts val="1000"/>
              </a:spcBef>
            </a:pPr>
            <a:r>
              <a:rPr lang="en-IN" sz="4000">
                <a:solidFill>
                  <a:schemeClr val="bg1"/>
                </a:solidFill>
                <a:latin typeface="Aptos Display"/>
                <a:cs typeface="Arial"/>
              </a:rPr>
              <a:t>Why this Project is helpful to the Client</a:t>
            </a:r>
          </a:p>
        </p:txBody>
      </p:sp>
      <p:sp>
        <p:nvSpPr>
          <p:cNvPr id="58" name="Freeform: Shape 57">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60" name="Freeform: Shape 59">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2">
            <a:extLst>
              <a:ext uri="{FF2B5EF4-FFF2-40B4-BE49-F238E27FC236}">
                <a16:creationId xmlns:a16="http://schemas.microsoft.com/office/drawing/2014/main" id="{DC0C2655-5D6D-19D0-A48B-74A662710D26}"/>
              </a:ext>
            </a:extLst>
          </p:cNvPr>
          <p:cNvGraphicFramePr>
            <a:graphicFrameLocks noGrp="1"/>
          </p:cNvGraphicFramePr>
          <p:nvPr>
            <p:ph idx="1"/>
            <p:extLst>
              <p:ext uri="{D42A27DB-BD31-4B8C-83A1-F6EECF244321}">
                <p14:modId xmlns:p14="http://schemas.microsoft.com/office/powerpoint/2010/main" val="3524582158"/>
              </p:ext>
            </p:extLst>
          </p:nvPr>
        </p:nvGraphicFramePr>
        <p:xfrm>
          <a:off x="1093694" y="2425605"/>
          <a:ext cx="10260106" cy="33715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472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 name="Rectangle 102">
            <a:extLst>
              <a:ext uri="{FF2B5EF4-FFF2-40B4-BE49-F238E27FC236}">
                <a16:creationId xmlns:a16="http://schemas.microsoft.com/office/drawing/2014/main" id="{31293F9B-599E-4871-A414-757225FA3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175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758E4-1892-4B24-7489-39715115320C}"/>
              </a:ext>
            </a:extLst>
          </p:cNvPr>
          <p:cNvSpPr>
            <a:spLocks noGrp="1"/>
          </p:cNvSpPr>
          <p:nvPr>
            <p:ph type="title"/>
          </p:nvPr>
        </p:nvSpPr>
        <p:spPr>
          <a:xfrm>
            <a:off x="838200" y="565739"/>
            <a:ext cx="10515600" cy="1124949"/>
          </a:xfrm>
        </p:spPr>
        <p:txBody>
          <a:bodyPr>
            <a:normAutofit/>
          </a:bodyPr>
          <a:lstStyle/>
          <a:p>
            <a:r>
              <a:rPr lang="en-US" sz="4000">
                <a:solidFill>
                  <a:schemeClr val="bg1"/>
                </a:solidFill>
              </a:rPr>
              <a:t>Project Management Success Factors</a:t>
            </a:r>
          </a:p>
        </p:txBody>
      </p:sp>
      <p:grpSp>
        <p:nvGrpSpPr>
          <p:cNvPr id="107" name="Graphic 190">
            <a:extLst>
              <a:ext uri="{FF2B5EF4-FFF2-40B4-BE49-F238E27FC236}">
                <a16:creationId xmlns:a16="http://schemas.microsoft.com/office/drawing/2014/main" id="{53883AA7-7F86-41F8-A1D8-06E9886E7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36528"/>
            <a:ext cx="1291642" cy="429215"/>
            <a:chOff x="2504802" y="1755501"/>
            <a:chExt cx="1598829" cy="531293"/>
          </a:xfrm>
          <a:solidFill>
            <a:schemeClr val="bg1"/>
          </a:solidFill>
        </p:grpSpPr>
        <p:sp>
          <p:nvSpPr>
            <p:cNvPr id="108" name="Freeform: Shape 107">
              <a:extLst>
                <a:ext uri="{FF2B5EF4-FFF2-40B4-BE49-F238E27FC236}">
                  <a16:creationId xmlns:a16="http://schemas.microsoft.com/office/drawing/2014/main" id="{FC80ACB6-0FE0-4F10-998D-2E8D46375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C2903D5-FF18-4A00-8E9F-9335FCF1E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111" name="Group 110">
            <a:extLst>
              <a:ext uri="{FF2B5EF4-FFF2-40B4-BE49-F238E27FC236}">
                <a16:creationId xmlns:a16="http://schemas.microsoft.com/office/drawing/2014/main" id="{71A8B53C-ED2D-4081-AC0C-F87A9D4B3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10480" y="681042"/>
            <a:ext cx="1562428" cy="1493465"/>
            <a:chOff x="3121343" y="4864099"/>
            <a:chExt cx="2085971" cy="1993901"/>
          </a:xfrm>
          <a:solidFill>
            <a:schemeClr val="bg1"/>
          </a:solidFill>
        </p:grpSpPr>
        <p:sp>
          <p:nvSpPr>
            <p:cNvPr id="112" name="Freeform: Shape 111">
              <a:extLst>
                <a:ext uri="{FF2B5EF4-FFF2-40B4-BE49-F238E27FC236}">
                  <a16:creationId xmlns:a16="http://schemas.microsoft.com/office/drawing/2014/main" id="{E2C7D52B-9C2A-4BDB-89DC-A89BDB9F8C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13" name="Freeform: Shape 112">
              <a:extLst>
                <a:ext uri="{FF2B5EF4-FFF2-40B4-BE49-F238E27FC236}">
                  <a16:creationId xmlns:a16="http://schemas.microsoft.com/office/drawing/2014/main" id="{C4B951A6-4FAF-4CBA-B55F-3AAD55758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14" name="Freeform: Shape 113">
              <a:extLst>
                <a:ext uri="{FF2B5EF4-FFF2-40B4-BE49-F238E27FC236}">
                  <a16:creationId xmlns:a16="http://schemas.microsoft.com/office/drawing/2014/main" id="{FC4DABFE-3395-46F4-95C0-CA58332AA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15" name="Freeform: Shape 114">
              <a:extLst>
                <a:ext uri="{FF2B5EF4-FFF2-40B4-BE49-F238E27FC236}">
                  <a16:creationId xmlns:a16="http://schemas.microsoft.com/office/drawing/2014/main" id="{782225D9-CC2C-4D45-B90F-5EC7DD2652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16" name="Freeform: Shape 115">
              <a:extLst>
                <a:ext uri="{FF2B5EF4-FFF2-40B4-BE49-F238E27FC236}">
                  <a16:creationId xmlns:a16="http://schemas.microsoft.com/office/drawing/2014/main" id="{DDC31B28-21ED-494B-BA30-31CD8F9CD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17" name="Freeform: Shape 116">
              <a:extLst>
                <a:ext uri="{FF2B5EF4-FFF2-40B4-BE49-F238E27FC236}">
                  <a16:creationId xmlns:a16="http://schemas.microsoft.com/office/drawing/2014/main" id="{9BD8A01F-C2B9-47B6-977F-15E31A8C1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18" name="Freeform: Shape 117">
              <a:extLst>
                <a:ext uri="{FF2B5EF4-FFF2-40B4-BE49-F238E27FC236}">
                  <a16:creationId xmlns:a16="http://schemas.microsoft.com/office/drawing/2014/main" id="{5D562CCF-082E-4E33-BC25-3C2F3CB26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19" name="Freeform: Shape 118">
              <a:extLst>
                <a:ext uri="{FF2B5EF4-FFF2-40B4-BE49-F238E27FC236}">
                  <a16:creationId xmlns:a16="http://schemas.microsoft.com/office/drawing/2014/main" id="{A91A36DF-6DC9-4C5F-A16E-BC6DC8429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20" name="Freeform: Shape 119">
              <a:extLst>
                <a:ext uri="{FF2B5EF4-FFF2-40B4-BE49-F238E27FC236}">
                  <a16:creationId xmlns:a16="http://schemas.microsoft.com/office/drawing/2014/main" id="{0DEF31D0-A584-489A-B972-966367742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21" name="Freeform: Shape 120">
              <a:extLst>
                <a:ext uri="{FF2B5EF4-FFF2-40B4-BE49-F238E27FC236}">
                  <a16:creationId xmlns:a16="http://schemas.microsoft.com/office/drawing/2014/main" id="{2706B7B1-0776-4349-9782-39E4AD4E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22" name="Freeform: Shape 121">
              <a:extLst>
                <a:ext uri="{FF2B5EF4-FFF2-40B4-BE49-F238E27FC236}">
                  <a16:creationId xmlns:a16="http://schemas.microsoft.com/office/drawing/2014/main" id="{7ECC02B0-321C-499C-AB67-2DE74D4DED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23" name="Freeform: Shape 122">
              <a:extLst>
                <a:ext uri="{FF2B5EF4-FFF2-40B4-BE49-F238E27FC236}">
                  <a16:creationId xmlns:a16="http://schemas.microsoft.com/office/drawing/2014/main" id="{F5B3F392-AC23-49B8-A36A-D93B0BD76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24" name="Freeform: Shape 123">
              <a:extLst>
                <a:ext uri="{FF2B5EF4-FFF2-40B4-BE49-F238E27FC236}">
                  <a16:creationId xmlns:a16="http://schemas.microsoft.com/office/drawing/2014/main" id="{1A72EA58-66EE-4BA2-923C-2B66CFC42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graphicFrame>
        <p:nvGraphicFramePr>
          <p:cNvPr id="54" name="Content Placeholder 2">
            <a:extLst>
              <a:ext uri="{FF2B5EF4-FFF2-40B4-BE49-F238E27FC236}">
                <a16:creationId xmlns:a16="http://schemas.microsoft.com/office/drawing/2014/main" id="{F84CC73D-A34B-9123-8599-67D4ABF3EAD3}"/>
              </a:ext>
            </a:extLst>
          </p:cNvPr>
          <p:cNvGraphicFramePr>
            <a:graphicFrameLocks noGrp="1"/>
          </p:cNvGraphicFramePr>
          <p:nvPr>
            <p:ph idx="1"/>
            <p:extLst>
              <p:ext uri="{D42A27DB-BD31-4B8C-83A1-F6EECF244321}">
                <p14:modId xmlns:p14="http://schemas.microsoft.com/office/powerpoint/2010/main" val="3229135036"/>
              </p:ext>
            </p:extLst>
          </p:nvPr>
        </p:nvGraphicFramePr>
        <p:xfrm>
          <a:off x="567950" y="2639965"/>
          <a:ext cx="10995518" cy="35369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733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106">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E1F599-3368-904A-8964-B223682AE43F}"/>
              </a:ext>
            </a:extLst>
          </p:cNvPr>
          <p:cNvSpPr>
            <a:spLocks noGrp="1"/>
          </p:cNvSpPr>
          <p:nvPr>
            <p:ph type="title"/>
          </p:nvPr>
        </p:nvSpPr>
        <p:spPr>
          <a:xfrm>
            <a:off x="682978" y="1315641"/>
            <a:ext cx="3532011" cy="3433785"/>
          </a:xfrm>
        </p:spPr>
        <p:txBody>
          <a:bodyPr>
            <a:normAutofit/>
          </a:bodyPr>
          <a:lstStyle/>
          <a:p>
            <a:r>
              <a:rPr lang="en-US" sz="4000">
                <a:solidFill>
                  <a:schemeClr val="bg1"/>
                </a:solidFill>
                <a:latin typeface="Aptos Display"/>
                <a:cs typeface="Arial"/>
              </a:rPr>
              <a:t>Methodology &amp; Overview of Approach</a:t>
            </a:r>
            <a:endParaRPr lang="en-IN" sz="4000">
              <a:solidFill>
                <a:schemeClr val="bg1"/>
              </a:solidFill>
              <a:latin typeface="Aptos Display"/>
              <a:cs typeface="Arial"/>
            </a:endParaRPr>
          </a:p>
        </p:txBody>
      </p:sp>
      <p:grpSp>
        <p:nvGrpSpPr>
          <p:cNvPr id="111"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12" name="Freeform: Shape 111">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15" name="Oval 114">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Oval 116">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19"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120" name="Freeform: Shape 119">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aphicFrame>
        <p:nvGraphicFramePr>
          <p:cNvPr id="62" name="Content Placeholder 2">
            <a:extLst>
              <a:ext uri="{FF2B5EF4-FFF2-40B4-BE49-F238E27FC236}">
                <a16:creationId xmlns:a16="http://schemas.microsoft.com/office/drawing/2014/main" id="{AB2E831D-4465-DA5E-C608-E5D175E5B398}"/>
              </a:ext>
            </a:extLst>
          </p:cNvPr>
          <p:cNvGraphicFramePr>
            <a:graphicFrameLocks noGrp="1"/>
          </p:cNvGraphicFramePr>
          <p:nvPr>
            <p:ph idx="1"/>
            <p:extLst>
              <p:ext uri="{D42A27DB-BD31-4B8C-83A1-F6EECF244321}">
                <p14:modId xmlns:p14="http://schemas.microsoft.com/office/powerpoint/2010/main" val="254983542"/>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670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7" name="Rectangle 226">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B61666-47F7-62EA-8A15-7A245517F617}"/>
              </a:ext>
            </a:extLst>
          </p:cNvPr>
          <p:cNvSpPr>
            <a:spLocks noGrp="1"/>
          </p:cNvSpPr>
          <p:nvPr>
            <p:ph type="title"/>
          </p:nvPr>
        </p:nvSpPr>
        <p:spPr>
          <a:xfrm>
            <a:off x="838200" y="1195697"/>
            <a:ext cx="3200400" cy="4238118"/>
          </a:xfrm>
        </p:spPr>
        <p:txBody>
          <a:bodyPr>
            <a:normAutofit/>
          </a:bodyPr>
          <a:lstStyle/>
          <a:p>
            <a:r>
              <a:rPr lang="en-US" sz="4000">
                <a:solidFill>
                  <a:schemeClr val="bg1"/>
                </a:solidFill>
              </a:rPr>
              <a:t>Technologies</a:t>
            </a:r>
            <a:r>
              <a:rPr lang="en-US" sz="4100" b="1">
                <a:solidFill>
                  <a:schemeClr val="bg1"/>
                </a:solidFill>
              </a:rPr>
              <a:t>  </a:t>
            </a:r>
            <a:endParaRPr lang="en-IN" sz="4100">
              <a:solidFill>
                <a:schemeClr val="bg1"/>
              </a:solidFill>
            </a:endParaRPr>
          </a:p>
        </p:txBody>
      </p:sp>
      <p:grpSp>
        <p:nvGrpSpPr>
          <p:cNvPr id="231"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232" name="Freeform: Shape 231">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35" name="Oval 234">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7" name="Oval 236">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9"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40" name="Freeform: Shape 239">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aphicFrame>
        <p:nvGraphicFramePr>
          <p:cNvPr id="23" name="Content Placeholder 2">
            <a:extLst>
              <a:ext uri="{FF2B5EF4-FFF2-40B4-BE49-F238E27FC236}">
                <a16:creationId xmlns:a16="http://schemas.microsoft.com/office/drawing/2014/main" id="{3602DA19-DB79-E50F-2298-63DF5AA8FEA4}"/>
              </a:ext>
            </a:extLst>
          </p:cNvPr>
          <p:cNvGraphicFramePr>
            <a:graphicFrameLocks noGrp="1"/>
          </p:cNvGraphicFramePr>
          <p:nvPr>
            <p:ph idx="1"/>
            <p:extLst>
              <p:ext uri="{D42A27DB-BD31-4B8C-83A1-F6EECF244321}">
                <p14:modId xmlns:p14="http://schemas.microsoft.com/office/powerpoint/2010/main" val="1314383372"/>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7529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9" name="Rectangle 12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84BD4A-F4A5-BCFF-6275-3AF2D5A7EA02}"/>
              </a:ext>
            </a:extLst>
          </p:cNvPr>
          <p:cNvSpPr>
            <a:spLocks noGrp="1"/>
          </p:cNvSpPr>
          <p:nvPr>
            <p:ph type="title"/>
          </p:nvPr>
        </p:nvSpPr>
        <p:spPr>
          <a:xfrm>
            <a:off x="450145" y="1400308"/>
            <a:ext cx="4251677" cy="3405562"/>
          </a:xfrm>
        </p:spPr>
        <p:txBody>
          <a:bodyPr>
            <a:normAutofit/>
          </a:bodyPr>
          <a:lstStyle/>
          <a:p>
            <a:r>
              <a:rPr lang="en-US" sz="4000">
                <a:solidFill>
                  <a:schemeClr val="bg1"/>
                </a:solidFill>
                <a:latin typeface="Aptos Display" panose="02110004020202020204"/>
                <a:cs typeface="Arial"/>
              </a:rPr>
              <a:t>Tools, Techniques and Methodologies</a:t>
            </a:r>
          </a:p>
          <a:p>
            <a:endParaRPr lang="en-US" sz="2400">
              <a:solidFill>
                <a:schemeClr val="bg1"/>
              </a:solidFill>
              <a:latin typeface="Arial"/>
              <a:cs typeface="Arial"/>
            </a:endParaRPr>
          </a:p>
        </p:txBody>
      </p:sp>
      <p:grpSp>
        <p:nvGrpSpPr>
          <p:cNvPr id="131"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07" name="Freeform: Shape 106">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32" name="Oval 131">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3" name="Oval 132">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4"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115" name="Freeform: Shape 114">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aphicFrame>
        <p:nvGraphicFramePr>
          <p:cNvPr id="8" name="Content Placeholder 2">
            <a:extLst>
              <a:ext uri="{FF2B5EF4-FFF2-40B4-BE49-F238E27FC236}">
                <a16:creationId xmlns:a16="http://schemas.microsoft.com/office/drawing/2014/main" id="{ACB43C03-C445-1C7B-2723-C2954DF3682F}"/>
              </a:ext>
            </a:extLst>
          </p:cNvPr>
          <p:cNvGraphicFramePr>
            <a:graphicFrameLocks noGrp="1"/>
          </p:cNvGraphicFramePr>
          <p:nvPr>
            <p:ph idx="1"/>
            <p:extLst>
              <p:ext uri="{D42A27DB-BD31-4B8C-83A1-F6EECF244321}">
                <p14:modId xmlns:p14="http://schemas.microsoft.com/office/powerpoint/2010/main" val="2706131852"/>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07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5c29d47f-2a2b-484b-84a1-fec2e6cb6bc8">
      <Terms xmlns="http://schemas.microsoft.com/office/infopath/2007/PartnerControls"/>
    </lcf76f155ced4ddcb4097134ff3c332f>
    <TaxCatchAll xmlns="b55afcba-0cd7-43ce-8e26-d5fb3a41d3d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3D62B91B9614E4F885214A6804AAE1E" ma:contentTypeVersion="11" ma:contentTypeDescription="Create a new document." ma:contentTypeScope="" ma:versionID="681101185a6491a76dc16e89618bbac4">
  <xsd:schema xmlns:xsd="http://www.w3.org/2001/XMLSchema" xmlns:xs="http://www.w3.org/2001/XMLSchema" xmlns:p="http://schemas.microsoft.com/office/2006/metadata/properties" xmlns:ns2="5c29d47f-2a2b-484b-84a1-fec2e6cb6bc8" xmlns:ns3="b55afcba-0cd7-43ce-8e26-d5fb3a41d3dc" targetNamespace="http://schemas.microsoft.com/office/2006/metadata/properties" ma:root="true" ma:fieldsID="b83a4ff1bc77c7911e7e1c52184f5d28" ns2:_="" ns3:_="">
    <xsd:import namespace="5c29d47f-2a2b-484b-84a1-fec2e6cb6bc8"/>
    <xsd:import namespace="b55afcba-0cd7-43ce-8e26-d5fb3a41d3d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29d47f-2a2b-484b-84a1-fec2e6cb6b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2b5a200e-6db3-4776-8e88-7d4fd5d3dcbe"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55afcba-0cd7-43ce-8e26-d5fb3a41d3d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557b02ba-e765-4ff3-be77-8874a79e59f3}" ma:internalName="TaxCatchAll" ma:showField="CatchAllData" ma:web="b55afcba-0cd7-43ce-8e26-d5fb3a41d3d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3D51C9-0EBA-41E0-B1AF-82E36849E04A}">
  <ds:schemaRefs>
    <ds:schemaRef ds:uri="http://schemas.microsoft.com/sharepoint/v3/contenttype/forms"/>
  </ds:schemaRefs>
</ds:datastoreItem>
</file>

<file path=customXml/itemProps2.xml><?xml version="1.0" encoding="utf-8"?>
<ds:datastoreItem xmlns:ds="http://schemas.openxmlformats.org/officeDocument/2006/customXml" ds:itemID="{89E89D7D-53A7-4DBA-AA10-B9026B807AEB}">
  <ds:schemaRefs>
    <ds:schemaRef ds:uri="5c29d47f-2a2b-484b-84a1-fec2e6cb6bc8"/>
    <ds:schemaRef ds:uri="b55afcba-0cd7-43ce-8e26-d5fb3a41d3d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7C9877E-0D75-4149-AC7F-FC928C06AAE7}">
  <ds:schemaRefs>
    <ds:schemaRef ds:uri="5c29d47f-2a2b-484b-84a1-fec2e6cb6bc8"/>
    <ds:schemaRef ds:uri="b55afcba-0cd7-43ce-8e26-d5fb3a41d3d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27</Slides>
  <Notes>14</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Forecasting Project Cost Variance and Identifying Project Success Factors</vt:lpstr>
      <vt:lpstr>Introduction</vt:lpstr>
      <vt:lpstr>Roles  and Responsibilities </vt:lpstr>
      <vt:lpstr>Objectives</vt:lpstr>
      <vt:lpstr>Why this Project is helpful to the Client</vt:lpstr>
      <vt:lpstr>Project Management Success Factors</vt:lpstr>
      <vt:lpstr>Methodology &amp; Overview of Approach</vt:lpstr>
      <vt:lpstr>Technologies  </vt:lpstr>
      <vt:lpstr>Tools, Techniques and Methodologies </vt:lpstr>
      <vt:lpstr>Project Timeline  &amp;  Milestones </vt:lpstr>
      <vt:lpstr>Flow of Modelling process</vt:lpstr>
      <vt:lpstr>Evaluation Matrix</vt:lpstr>
      <vt:lpstr>Preprocessing Techniques</vt:lpstr>
      <vt:lpstr>Models Considered</vt:lpstr>
      <vt:lpstr>Modeling Results Comparison</vt:lpstr>
      <vt:lpstr>Analysis and Findings</vt:lpstr>
      <vt:lpstr>Analysis and Findings</vt:lpstr>
      <vt:lpstr>Analysis and Findings</vt:lpstr>
      <vt:lpstr>Analysis and Findings</vt:lpstr>
      <vt:lpstr>Analysis and Findings</vt:lpstr>
      <vt:lpstr>Literature Review on Factors to be considered for Accurate Prediction of Project Success  </vt:lpstr>
      <vt:lpstr>Literature Review on Factors to be considered for Accurate Prediction of Project Success  </vt:lpstr>
      <vt:lpstr>Literature Review on Factors to be considered for Accurate Prediction of Project Success  </vt:lpstr>
      <vt:lpstr>Conclusion</vt:lpstr>
      <vt:lpstr>Recommendations and Future Work</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Rohanshantil Mistry</dc:creator>
  <cp:revision>3</cp:revision>
  <dcterms:created xsi:type="dcterms:W3CDTF">2024-04-03T20:16:14Z</dcterms:created>
  <dcterms:modified xsi:type="dcterms:W3CDTF">2024-04-19T16:05:47Z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0x010100F3D62B91B9614E4F885214A6804AAE1E</vt:lpwstr>
  </property>
  <property fmtid="{D5CDD505-2E9C-101B-9397-08002B2CF9AE}" pid="3" name="MediaServiceImageTags">
    <vt:lpwstr/>
  </property>
</Properties>
</file>