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61" r:id="rId5"/>
    <p:sldId id="260" r:id="rId6"/>
    <p:sldId id="289" r:id="rId7"/>
    <p:sldId id="287" r:id="rId8"/>
    <p:sldId id="263" r:id="rId9"/>
    <p:sldId id="264" r:id="rId10"/>
    <p:sldId id="283" r:id="rId11"/>
    <p:sldId id="282" r:id="rId12"/>
    <p:sldId id="265" r:id="rId13"/>
    <p:sldId id="278" r:id="rId14"/>
    <p:sldId id="290" r:id="rId15"/>
    <p:sldId id="292" r:id="rId16"/>
    <p:sldId id="276" r:id="rId17"/>
    <p:sldId id="269" r:id="rId18"/>
    <p:sldId id="268" r:id="rId19"/>
    <p:sldId id="280" r:id="rId20"/>
    <p:sldId id="271" r:id="rId21"/>
    <p:sldId id="257" r:id="rId22"/>
    <p:sldId id="281" r:id="rId23"/>
    <p:sldId id="258" r:id="rId24"/>
    <p:sldId id="259" r:id="rId25"/>
    <p:sldId id="288" r:id="rId26"/>
    <p:sldId id="273" r:id="rId27"/>
    <p:sldId id="293" r:id="rId28"/>
    <p:sldId id="272" r:id="rId29"/>
    <p:sldId id="294" r:id="rId30"/>
    <p:sldId id="295" r:id="rId31"/>
    <p:sldId id="279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348CE-8ED5-3800-9088-81EBA5E9647B}" v="128" dt="2024-04-01T21:23:34.600"/>
    <p1510:client id="{29249F7C-C96B-4F82-9FAB-E773831892D0}" v="271" dt="2024-04-01T18:46:44.160"/>
    <p1510:client id="{447B25A2-0A66-DA26-7EDF-6200DC248829}" v="34" dt="2024-04-01T16:53:48.029"/>
    <p1510:client id="{74C3B935-E28F-4DCE-FC07-669E7E09DEC2}" v="3" dt="2024-04-01T20:26:16.929"/>
    <p1510:client id="{7DDEA7B0-C166-D918-C366-E34C80816001}" v="172" dt="2024-04-01T18:11:06.946"/>
    <p1510:client id="{8FBAFC44-FC50-4D79-A8A7-2D1C73FB3470}" v="6" dt="2024-04-01T21:12:07.909"/>
    <p1510:client id="{9A8C5EC1-9966-42C3-91E9-6804EC957EF7}" v="118" dt="2024-04-01T03:11:11.256"/>
    <p1510:client id="{9FE8EF39-FF9A-434E-158A-88022265840A}" v="517" dt="2024-04-01T18:05:05.093"/>
    <p1510:client id="{A07D1880-8599-4A9A-A8C4-F6FF7A52D80A}" v="1739" dt="2024-04-01T05:05:23.131"/>
    <p1510:client id="{A28617B8-64DA-4CF1-B3D5-BDCE240B7283}" v="1774" dt="2024-04-01T20:55:10.039"/>
    <p1510:client id="{B6297D26-DD85-F690-5AF0-676862BD9465}" v="517" dt="2024-04-01T18:44:51.759"/>
    <p1510:client id="{BD231086-C718-4666-A6B1-085CBDF86BC9}" v="28" dt="2024-04-01T03:49:19.402"/>
    <p1510:client id="{C7A9D085-31F9-B935-753D-CFF83AD85CC2}" v="62" dt="2024-04-01T18:00:05.413"/>
    <p1510:client id="{C83212C5-2FD1-1DD6-4FBC-E34243018AC5}" v="130" dt="2024-04-01T02:48:07.229"/>
    <p1510:client id="{C9277252-73A9-38CA-8167-962413C5E310}" v="58" dt="2024-04-01T20:55:42"/>
    <p1510:client id="{E127BC11-A94C-54F1-C1FF-514384EC161D}" v="8" dt="2024-04-01T21:27:42.638"/>
    <p1510:client id="{E2ABDB4A-13E6-475E-4B2E-D9917A684D0D}" v="1152" dt="2024-04-01T08:38:43.085"/>
    <p1510:client id="{EA0D7301-54EF-2EF2-12E7-E32BD8723BAE}" v="321" dt="2024-04-01T18:44:24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an Patel" userId="S::pate1097@algonquinlive.com::15bf512f-a87f-4a29-b1a2-99b9a917274f" providerId="AD" clId="Web-{447B25A2-0A66-DA26-7EDF-6200DC248829}"/>
    <pc:docChg chg="modSld">
      <pc:chgData name="Kathan Patel" userId="S::pate1097@algonquinlive.com::15bf512f-a87f-4a29-b1a2-99b9a917274f" providerId="AD" clId="Web-{447B25A2-0A66-DA26-7EDF-6200DC248829}" dt="2024-04-01T16:53:48.029" v="33" actId="20577"/>
      <pc:docMkLst>
        <pc:docMk/>
      </pc:docMkLst>
      <pc:sldChg chg="modSp">
        <pc:chgData name="Kathan Patel" userId="S::pate1097@algonquinlive.com::15bf512f-a87f-4a29-b1a2-99b9a917274f" providerId="AD" clId="Web-{447B25A2-0A66-DA26-7EDF-6200DC248829}" dt="2024-04-01T16:53:48.029" v="33" actId="20577"/>
        <pc:sldMkLst>
          <pc:docMk/>
          <pc:sldMk cId="74667629" sldId="262"/>
        </pc:sldMkLst>
        <pc:spChg chg="mod">
          <ac:chgData name="Kathan Patel" userId="S::pate1097@algonquinlive.com::15bf512f-a87f-4a29-b1a2-99b9a917274f" providerId="AD" clId="Web-{447B25A2-0A66-DA26-7EDF-6200DC248829}" dt="2024-04-01T16:53:48.029" v="33" actId="20577"/>
          <ac:spMkLst>
            <pc:docMk/>
            <pc:sldMk cId="74667629" sldId="262"/>
            <ac:spMk id="3" creationId="{81CA7022-FF12-1EC4-85DC-AD137A01B15E}"/>
          </ac:spMkLst>
        </pc:spChg>
      </pc:sldChg>
    </pc:docChg>
  </pc:docChgLst>
  <pc:docChgLst>
    <pc:chgData name="Rishabhbhara Panchal" userId="S::panc0036@algonquinlive.com::fc00b0b7-c6aa-4fd4-a143-36fb3c3ca48d" providerId="AD" clId="Web-{C7A9D085-31F9-B935-753D-CFF83AD85CC2}"/>
    <pc:docChg chg="modSld">
      <pc:chgData name="Rishabhbhara Panchal" userId="S::panc0036@algonquinlive.com::fc00b0b7-c6aa-4fd4-a143-36fb3c3ca48d" providerId="AD" clId="Web-{C7A9D085-31F9-B935-753D-CFF83AD85CC2}" dt="2024-04-01T18:00:05.413" v="59" actId="1076"/>
      <pc:docMkLst>
        <pc:docMk/>
      </pc:docMkLst>
      <pc:sldChg chg="addSp delSp modSp">
        <pc:chgData name="Rishabhbhara Panchal" userId="S::panc0036@algonquinlive.com::fc00b0b7-c6aa-4fd4-a143-36fb3c3ca48d" providerId="AD" clId="Web-{C7A9D085-31F9-B935-753D-CFF83AD85CC2}" dt="2024-04-01T17:59:25.272" v="50" actId="20577"/>
        <pc:sldMkLst>
          <pc:docMk/>
          <pc:sldMk cId="2276111778" sldId="263"/>
        </pc:sldMkLst>
        <pc:spChg chg="mod">
          <ac:chgData name="Rishabhbhara Panchal" userId="S::panc0036@algonquinlive.com::fc00b0b7-c6aa-4fd4-a143-36fb3c3ca48d" providerId="AD" clId="Web-{C7A9D085-31F9-B935-753D-CFF83AD85CC2}" dt="2024-04-01T17:20:18.200" v="0"/>
          <ac:spMkLst>
            <pc:docMk/>
            <pc:sldMk cId="2276111778" sldId="263"/>
            <ac:spMk id="2" creationId="{1902DB95-5FF8-05B2-A973-E969C550C0D2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7:59:25.272" v="50" actId="20577"/>
          <ac:spMkLst>
            <pc:docMk/>
            <pc:sldMk cId="2276111778" sldId="263"/>
            <ac:spMk id="8" creationId="{56081B64-BD68-F9DB-A012-E557B3FB5A6C}"/>
          </ac:spMkLst>
        </pc:spChg>
        <pc:spChg chg="del">
          <ac:chgData name="Rishabhbhara Panchal" userId="S::panc0036@algonquinlive.com::fc00b0b7-c6aa-4fd4-a143-36fb3c3ca48d" providerId="AD" clId="Web-{C7A9D085-31F9-B935-753D-CFF83AD85CC2}" dt="2024-04-01T17:20:18.200" v="0"/>
          <ac:spMkLst>
            <pc:docMk/>
            <pc:sldMk cId="2276111778" sldId="263"/>
            <ac:spMk id="11" creationId="{A8908DB7-C3A6-4FCB-9820-CEE02B398C4A}"/>
          </ac:spMkLst>
        </pc:spChg>
        <pc:spChg chg="del">
          <ac:chgData name="Rishabhbhara Panchal" userId="S::panc0036@algonquinlive.com::fc00b0b7-c6aa-4fd4-a143-36fb3c3ca48d" providerId="AD" clId="Web-{C7A9D085-31F9-B935-753D-CFF83AD85CC2}" dt="2024-04-01T17:20:18.200" v="0"/>
          <ac:spMkLst>
            <pc:docMk/>
            <pc:sldMk cId="2276111778" sldId="263"/>
            <ac:spMk id="13" creationId="{535742DD-1B16-4E9D-B715-0D74B4574A68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20:18.200" v="0"/>
          <ac:spMkLst>
            <pc:docMk/>
            <pc:sldMk cId="2276111778" sldId="263"/>
            <ac:spMk id="18" creationId="{0288C6B4-AFC3-407F-A595-EFFD38D4CCAF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20:18.200" v="0"/>
          <ac:spMkLst>
            <pc:docMk/>
            <pc:sldMk cId="2276111778" sldId="263"/>
            <ac:spMk id="20" creationId="{CF236821-17FE-429B-8D2C-08E13A64EA40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20:18.200" v="0"/>
          <ac:spMkLst>
            <pc:docMk/>
            <pc:sldMk cId="2276111778" sldId="263"/>
            <ac:spMk id="22" creationId="{C0BDBCD2-E081-43AB-9119-C55465E59757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20:18.200" v="0"/>
          <ac:spMkLst>
            <pc:docMk/>
            <pc:sldMk cId="2276111778" sldId="263"/>
            <ac:spMk id="24" creationId="{98E79BE4-34FE-485A-98A5-92CE8F7C4743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20:18.200" v="0"/>
          <ac:spMkLst>
            <pc:docMk/>
            <pc:sldMk cId="2276111778" sldId="263"/>
            <ac:spMk id="26" creationId="{7A5F0580-5EE9-419F-96EE-B6529EF6E7D0}"/>
          </ac:spMkLst>
        </pc:spChg>
        <pc:picChg chg="mod ord">
          <ac:chgData name="Rishabhbhara Panchal" userId="S::panc0036@algonquinlive.com::fc00b0b7-c6aa-4fd4-a143-36fb3c3ca48d" providerId="AD" clId="Web-{C7A9D085-31F9-B935-753D-CFF83AD85CC2}" dt="2024-04-01T17:20:18.200" v="0"/>
          <ac:picMkLst>
            <pc:docMk/>
            <pc:sldMk cId="2276111778" sldId="263"/>
            <ac:picMk id="4" creationId="{8C58683A-2F0D-F3B1-BCAE-D10C9395FF7D}"/>
          </ac:picMkLst>
        </pc:picChg>
      </pc:sldChg>
      <pc:sldChg chg="addSp modSp mod setBg">
        <pc:chgData name="Rishabhbhara Panchal" userId="S::panc0036@algonquinlive.com::fc00b0b7-c6aa-4fd4-a143-36fb3c3ca48d" providerId="AD" clId="Web-{C7A9D085-31F9-B935-753D-CFF83AD85CC2}" dt="2024-04-01T18:00:05.413" v="59" actId="1076"/>
        <pc:sldMkLst>
          <pc:docMk/>
          <pc:sldMk cId="2598602318" sldId="264"/>
        </pc:sldMkLst>
        <pc:spChg chg="mo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2" creationId="{98005D2B-0679-112E-553A-7367E9E2ECE8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7:59:47.303" v="53" actId="20577"/>
          <ac:spMkLst>
            <pc:docMk/>
            <pc:sldMk cId="2598602318" sldId="264"/>
            <ac:spMk id="5" creationId="{31C44046-2653-F08F-3A33-7B635BA1B4C6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7:59:50.225" v="54" actId="20577"/>
          <ac:spMkLst>
            <pc:docMk/>
            <pc:sldMk cId="2598602318" sldId="264"/>
            <ac:spMk id="6" creationId="{8DC340ED-A155-6CA3-514D-742CB331E934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18" creationId="{04B430CB-0ACB-9666-5A45-C9D3EF4A3D2A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19" creationId="{53C5FD6F-A336-C67C-E11A-BC5E49D00F64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8:00:03.163" v="58" actId="1076"/>
          <ac:spMkLst>
            <pc:docMk/>
            <pc:sldMk cId="2598602318" sldId="264"/>
            <ac:spMk id="20" creationId="{5FF01D51-0242-7DA8-AE03-A70ABD7E5A71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8:00:05.413" v="59" actId="1076"/>
          <ac:spMkLst>
            <pc:docMk/>
            <pc:sldMk cId="2598602318" sldId="264"/>
            <ac:spMk id="21" creationId="{8AF3A330-BDCA-EEBA-8ECD-DC2D6F1D4427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7:59:57.210" v="57" actId="1076"/>
          <ac:spMkLst>
            <pc:docMk/>
            <pc:sldMk cId="2598602318" sldId="264"/>
            <ac:spMk id="22" creationId="{EBE54FC4-61C9-BE0D-8B99-3BCF296F9C26}"/>
          </ac:spMkLst>
        </pc:spChg>
        <pc:spChg chg="or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23" creationId="{FA22B789-F127-1D77-156F-A7A5E2B67D53}"/>
          </ac:spMkLst>
        </pc:spChg>
        <pc:spChg chg="mo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25" creationId="{E1A31250-9B36-20EB-9DFA-2E10AF6898AB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30" creationId="{5C9B446A-6343-4E56-90BA-061E4DDF0FFB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32" creationId="{3EC72A1B-03D3-499C-B4BF-AC68EEC22B10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34" creationId="{216322C2-3CF0-4D33-BF90-3F384CF6D232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36" creationId="{55D4142C-5077-457F-A6AD-3FECFDB39685}"/>
          </ac:spMkLst>
        </pc:spChg>
        <pc:spChg chg="add">
          <ac:chgData name="Rishabhbhara Panchal" userId="S::panc0036@algonquinlive.com::fc00b0b7-c6aa-4fd4-a143-36fb3c3ca48d" providerId="AD" clId="Web-{C7A9D085-31F9-B935-753D-CFF83AD85CC2}" dt="2024-04-01T17:49:28.840" v="47"/>
          <ac:spMkLst>
            <pc:docMk/>
            <pc:sldMk cId="2598602318" sldId="264"/>
            <ac:spMk id="38" creationId="{7A5F0580-5EE9-419F-96EE-B6529EF6E7D0}"/>
          </ac:spMkLst>
        </pc:spChg>
        <pc:picChg chg="mod">
          <ac:chgData name="Rishabhbhara Panchal" userId="S::panc0036@algonquinlive.com::fc00b0b7-c6aa-4fd4-a143-36fb3c3ca48d" providerId="AD" clId="Web-{C7A9D085-31F9-B935-753D-CFF83AD85CC2}" dt="2024-04-01T17:49:28.840" v="47"/>
          <ac:picMkLst>
            <pc:docMk/>
            <pc:sldMk cId="2598602318" sldId="264"/>
            <ac:picMk id="4" creationId="{E6A9795B-9FD8-441D-F31F-40E15B916A97}"/>
          </ac:picMkLst>
        </pc:picChg>
        <pc:picChg chg="mod">
          <ac:chgData name="Rishabhbhara Panchal" userId="S::panc0036@algonquinlive.com::fc00b0b7-c6aa-4fd4-a143-36fb3c3ca48d" providerId="AD" clId="Web-{C7A9D085-31F9-B935-753D-CFF83AD85CC2}" dt="2024-04-01T17:49:28.840" v="47"/>
          <ac:picMkLst>
            <pc:docMk/>
            <pc:sldMk cId="2598602318" sldId="264"/>
            <ac:picMk id="10" creationId="{ED30388B-E58D-8E66-0B1C-30C0346FE8CF}"/>
          </ac:picMkLst>
        </pc:picChg>
        <pc:picChg chg="mod">
          <ac:chgData name="Rishabhbhara Panchal" userId="S::panc0036@algonquinlive.com::fc00b0b7-c6aa-4fd4-a143-36fb3c3ca48d" providerId="AD" clId="Web-{C7A9D085-31F9-B935-753D-CFF83AD85CC2}" dt="2024-04-01T17:49:28.840" v="47"/>
          <ac:picMkLst>
            <pc:docMk/>
            <pc:sldMk cId="2598602318" sldId="264"/>
            <ac:picMk id="12" creationId="{56B1BE5C-0470-970F-E8E0-260AD627AFB7}"/>
          </ac:picMkLst>
        </pc:picChg>
        <pc:picChg chg="mod">
          <ac:chgData name="Rishabhbhara Panchal" userId="S::panc0036@algonquinlive.com::fc00b0b7-c6aa-4fd4-a143-36fb3c3ca48d" providerId="AD" clId="Web-{C7A9D085-31F9-B935-753D-CFF83AD85CC2}" dt="2024-04-01T17:49:28.840" v="47"/>
          <ac:picMkLst>
            <pc:docMk/>
            <pc:sldMk cId="2598602318" sldId="264"/>
            <ac:picMk id="13" creationId="{CA7C4B86-B442-6C93-C646-05F6E5A94561}"/>
          </ac:picMkLst>
        </pc:picChg>
        <pc:picChg chg="mod">
          <ac:chgData name="Rishabhbhara Panchal" userId="S::panc0036@algonquinlive.com::fc00b0b7-c6aa-4fd4-a143-36fb3c3ca48d" providerId="AD" clId="Web-{C7A9D085-31F9-B935-753D-CFF83AD85CC2}" dt="2024-04-01T17:49:28.840" v="47"/>
          <ac:picMkLst>
            <pc:docMk/>
            <pc:sldMk cId="2598602318" sldId="264"/>
            <ac:picMk id="15" creationId="{EDD563B4-5F3B-6562-441A-92CDD4EF6024}"/>
          </ac:picMkLst>
        </pc:picChg>
        <pc:picChg chg="mod">
          <ac:chgData name="Rishabhbhara Panchal" userId="S::panc0036@algonquinlive.com::fc00b0b7-c6aa-4fd4-a143-36fb3c3ca48d" providerId="AD" clId="Web-{C7A9D085-31F9-B935-753D-CFF83AD85CC2}" dt="2024-04-01T17:49:28.840" v="47"/>
          <ac:picMkLst>
            <pc:docMk/>
            <pc:sldMk cId="2598602318" sldId="264"/>
            <ac:picMk id="16" creationId="{DAB21E8B-BF3F-BAD1-3DCE-CC5051B47A23}"/>
          </ac:picMkLst>
        </pc:picChg>
        <pc:picChg chg="mod">
          <ac:chgData name="Rishabhbhara Panchal" userId="S::panc0036@algonquinlive.com::fc00b0b7-c6aa-4fd4-a143-36fb3c3ca48d" providerId="AD" clId="Web-{C7A9D085-31F9-B935-753D-CFF83AD85CC2}" dt="2024-04-01T17:49:28.840" v="47"/>
          <ac:picMkLst>
            <pc:docMk/>
            <pc:sldMk cId="2598602318" sldId="264"/>
            <ac:picMk id="17" creationId="{C2C2D1FC-602F-641A-201B-1EDD6EF72CDF}"/>
          </ac:picMkLst>
        </pc:picChg>
        <pc:picChg chg="mod">
          <ac:chgData name="Rishabhbhara Panchal" userId="S::panc0036@algonquinlive.com::fc00b0b7-c6aa-4fd4-a143-36fb3c3ca48d" providerId="AD" clId="Web-{C7A9D085-31F9-B935-753D-CFF83AD85CC2}" dt="2024-04-01T17:49:35.137" v="48" actId="1076"/>
          <ac:picMkLst>
            <pc:docMk/>
            <pc:sldMk cId="2598602318" sldId="264"/>
            <ac:picMk id="24" creationId="{C8B93B70-E8A2-A2B2-320E-02ED623B9CA8}"/>
          </ac:picMkLst>
        </pc:picChg>
      </pc:sldChg>
      <pc:sldChg chg="modSp">
        <pc:chgData name="Rishabhbhara Panchal" userId="S::panc0036@algonquinlive.com::fc00b0b7-c6aa-4fd4-a143-36fb3c3ca48d" providerId="AD" clId="Web-{C7A9D085-31F9-B935-753D-CFF83AD85CC2}" dt="2024-04-01T17:31:57.853" v="46" actId="14100"/>
        <pc:sldMkLst>
          <pc:docMk/>
          <pc:sldMk cId="2118167253" sldId="269"/>
        </pc:sldMkLst>
        <pc:spChg chg="mod">
          <ac:chgData name="Rishabhbhara Panchal" userId="S::panc0036@algonquinlive.com::fc00b0b7-c6aa-4fd4-a143-36fb3c3ca48d" providerId="AD" clId="Web-{C7A9D085-31F9-B935-753D-CFF83AD85CC2}" dt="2024-04-01T17:31:57.853" v="46" actId="14100"/>
          <ac:spMkLst>
            <pc:docMk/>
            <pc:sldMk cId="2118167253" sldId="269"/>
            <ac:spMk id="20" creationId="{37681A80-0B9B-30EF-9D4B-811CB701938F}"/>
          </ac:spMkLst>
        </pc:spChg>
      </pc:sldChg>
      <pc:sldChg chg="modSp">
        <pc:chgData name="Rishabhbhara Panchal" userId="S::panc0036@algonquinlive.com::fc00b0b7-c6aa-4fd4-a143-36fb3c3ca48d" providerId="AD" clId="Web-{C7A9D085-31F9-B935-753D-CFF83AD85CC2}" dt="2024-04-01T17:31:36.446" v="44" actId="1076"/>
        <pc:sldMkLst>
          <pc:docMk/>
          <pc:sldMk cId="624567867" sldId="271"/>
        </pc:sldMkLst>
        <pc:spChg chg="mod">
          <ac:chgData name="Rishabhbhara Panchal" userId="S::panc0036@algonquinlive.com::fc00b0b7-c6aa-4fd4-a143-36fb3c3ca48d" providerId="AD" clId="Web-{C7A9D085-31F9-B935-753D-CFF83AD85CC2}" dt="2024-04-01T17:31:36.446" v="44" actId="1076"/>
          <ac:spMkLst>
            <pc:docMk/>
            <pc:sldMk cId="624567867" sldId="271"/>
            <ac:spMk id="4" creationId="{71C636F0-D4EC-4D0F-00AD-6F89CAC4EE47}"/>
          </ac:spMkLst>
        </pc:spChg>
      </pc:sldChg>
    </pc:docChg>
  </pc:docChgLst>
  <pc:docChgLst>
    <pc:chgData name="Kathan Patel" userId="S::pate1097@algonquinlive.com::15bf512f-a87f-4a29-b1a2-99b9a917274f" providerId="AD" clId="Web-{9FE8EF39-FF9A-434E-158A-88022265840A}"/>
    <pc:docChg chg="modSld">
      <pc:chgData name="Kathan Patel" userId="S::pate1097@algonquinlive.com::15bf512f-a87f-4a29-b1a2-99b9a917274f" providerId="AD" clId="Web-{9FE8EF39-FF9A-434E-158A-88022265840A}" dt="2024-04-01T18:05:20.593" v="501"/>
      <pc:docMkLst>
        <pc:docMk/>
      </pc:docMkLst>
      <pc:sldChg chg="addSp delSp modSp mod setBg">
        <pc:chgData name="Kathan Patel" userId="S::pate1097@algonquinlive.com::15bf512f-a87f-4a29-b1a2-99b9a917274f" providerId="AD" clId="Web-{9FE8EF39-FF9A-434E-158A-88022265840A}" dt="2024-04-01T18:05:20.593" v="501"/>
        <pc:sldMkLst>
          <pc:docMk/>
          <pc:sldMk cId="74667629" sldId="262"/>
        </pc:sldMkLst>
        <pc:spChg chg="mod">
          <ac:chgData name="Kathan Patel" userId="S::pate1097@algonquinlive.com::15bf512f-a87f-4a29-b1a2-99b9a917274f" providerId="AD" clId="Web-{9FE8EF39-FF9A-434E-158A-88022265840A}" dt="2024-04-01T18:05:20.593" v="501"/>
          <ac:spMkLst>
            <pc:docMk/>
            <pc:sldMk cId="74667629" sldId="262"/>
            <ac:spMk id="2" creationId="{218BA716-C704-FEB7-E4C0-76F9A50FA517}"/>
          </ac:spMkLst>
        </pc:spChg>
        <pc:spChg chg="mod">
          <ac:chgData name="Kathan Patel" userId="S::pate1097@algonquinlive.com::15bf512f-a87f-4a29-b1a2-99b9a917274f" providerId="AD" clId="Web-{9FE8EF39-FF9A-434E-158A-88022265840A}" dt="2024-04-01T18:05:20.593" v="501"/>
          <ac:spMkLst>
            <pc:docMk/>
            <pc:sldMk cId="74667629" sldId="262"/>
            <ac:spMk id="3" creationId="{81CA7022-FF12-1EC4-85DC-AD137A01B15E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04.154" v="495"/>
          <ac:spMkLst>
            <pc:docMk/>
            <pc:sldMk cId="74667629" sldId="262"/>
            <ac:spMk id="8" creationId="{09588DA8-065E-4F6F-8EFD-43104AB2E0CF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04.154" v="495"/>
          <ac:spMkLst>
            <pc:docMk/>
            <pc:sldMk cId="74667629" sldId="262"/>
            <ac:spMk id="10" creationId="{C4285719-470E-454C-AF62-8323075F1F5B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04.154" v="495"/>
          <ac:spMkLst>
            <pc:docMk/>
            <pc:sldMk cId="74667629" sldId="262"/>
            <ac:spMk id="12" creationId="{CD9FE4EF-C4D8-49A0-B2FF-81D8DB7D8A24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04.154" v="495"/>
          <ac:spMkLst>
            <pc:docMk/>
            <pc:sldMk cId="74667629" sldId="262"/>
            <ac:spMk id="14" creationId="{4300840D-0A0B-4512-BACA-B439D5B9C57C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04.154" v="495"/>
          <ac:spMkLst>
            <pc:docMk/>
            <pc:sldMk cId="74667629" sldId="262"/>
            <ac:spMk id="16" creationId="{D2B78728-A580-49A7-84F9-6EF6F583ADE0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04.154" v="495"/>
          <ac:spMkLst>
            <pc:docMk/>
            <pc:sldMk cId="74667629" sldId="262"/>
            <ac:spMk id="18" creationId="{38FAA1A1-D861-433F-88FA-1E9D6FD31D11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04.154" v="495"/>
          <ac:spMkLst>
            <pc:docMk/>
            <pc:sldMk cId="74667629" sldId="262"/>
            <ac:spMk id="20" creationId="{8D71EDA1-87BF-4D5D-AB79-F346FD19278A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33.514" v="496"/>
          <ac:spMkLst>
            <pc:docMk/>
            <pc:sldMk cId="74667629" sldId="262"/>
            <ac:spMk id="25" creationId="{3AD318CC-E2A8-4E27-9548-A047A78999B1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33.514" v="496"/>
          <ac:spMkLst>
            <pc:docMk/>
            <pc:sldMk cId="74667629" sldId="262"/>
            <ac:spMk id="31" creationId="{2C1BBA94-3F40-40AA-8BB9-E69E25E537C1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44.514" v="497"/>
          <ac:spMkLst>
            <pc:docMk/>
            <pc:sldMk cId="74667629" sldId="262"/>
            <ac:spMk id="36" creationId="{8B9AA7C6-5E5A-498E-A6DF-A943376E09BC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44.514" v="497"/>
          <ac:spMkLst>
            <pc:docMk/>
            <pc:sldMk cId="74667629" sldId="262"/>
            <ac:spMk id="42" creationId="{81E140AE-0ABF-47C8-BF32-7D2F0CF2BA44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44.514" v="497"/>
          <ac:spMkLst>
            <pc:docMk/>
            <pc:sldMk cId="74667629" sldId="262"/>
            <ac:spMk id="44" creationId="{CBC4F608-B4B8-48C3-9572-C0F061B1CD99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52.796" v="498"/>
          <ac:spMkLst>
            <pc:docMk/>
            <pc:sldMk cId="74667629" sldId="262"/>
            <ac:spMk id="49" creationId="{3AD318CC-E2A8-4E27-9548-A047A78999B1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4:52.796" v="498"/>
          <ac:spMkLst>
            <pc:docMk/>
            <pc:sldMk cId="74667629" sldId="262"/>
            <ac:spMk id="55" creationId="{2C1BBA94-3F40-40AA-8BB9-E69E25E537C1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05.093" v="499"/>
          <ac:spMkLst>
            <pc:docMk/>
            <pc:sldMk cId="74667629" sldId="262"/>
            <ac:spMk id="60" creationId="{081EA652-8C6A-4E69-BEB9-170809474553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05.093" v="499"/>
          <ac:spMkLst>
            <pc:docMk/>
            <pc:sldMk cId="74667629" sldId="262"/>
            <ac:spMk id="62" creationId="{A4026A73-1F7F-49F2-B319-8CA3B3D53269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05.093" v="499"/>
          <ac:spMkLst>
            <pc:docMk/>
            <pc:sldMk cId="74667629" sldId="262"/>
            <ac:spMk id="64" creationId="{5298780A-33B9-4EA2-8F67-DE68AD62841B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05.093" v="499"/>
          <ac:spMkLst>
            <pc:docMk/>
            <pc:sldMk cId="74667629" sldId="262"/>
            <ac:spMk id="66" creationId="{7F488E8B-4E1E-4402-8935-D4E6C02615C7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12.749" v="500"/>
          <ac:spMkLst>
            <pc:docMk/>
            <pc:sldMk cId="74667629" sldId="262"/>
            <ac:spMk id="73" creationId="{081EA652-8C6A-4E69-BEB9-170809474553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12.749" v="500"/>
          <ac:spMkLst>
            <pc:docMk/>
            <pc:sldMk cId="74667629" sldId="262"/>
            <ac:spMk id="75" creationId="{A4026A73-1F7F-49F2-B319-8CA3B3D53269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12.749" v="500"/>
          <ac:spMkLst>
            <pc:docMk/>
            <pc:sldMk cId="74667629" sldId="262"/>
            <ac:spMk id="77" creationId="{5298780A-33B9-4EA2-8F67-DE68AD62841B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12.749" v="500"/>
          <ac:spMkLst>
            <pc:docMk/>
            <pc:sldMk cId="74667629" sldId="262"/>
            <ac:spMk id="79" creationId="{7F488E8B-4E1E-4402-8935-D4E6C02615C7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20.593" v="501"/>
          <ac:spMkLst>
            <pc:docMk/>
            <pc:sldMk cId="74667629" sldId="262"/>
            <ac:spMk id="87" creationId="{F944E337-3E5D-4A1F-A5A1-2057F25B8A7B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8:05:20.593" v="501"/>
          <ac:spMkLst>
            <pc:docMk/>
            <pc:sldMk cId="74667629" sldId="262"/>
            <ac:spMk id="89" creationId="{4DA50D69-7CF7-4844-B844-A2B821C77F24}"/>
          </ac:spMkLst>
        </pc:spChg>
        <pc:spChg chg="add">
          <ac:chgData name="Kathan Patel" userId="S::pate1097@algonquinlive.com::15bf512f-a87f-4a29-b1a2-99b9a917274f" providerId="AD" clId="Web-{9FE8EF39-FF9A-434E-158A-88022265840A}" dt="2024-04-01T18:05:20.593" v="501"/>
          <ac:spMkLst>
            <pc:docMk/>
            <pc:sldMk cId="74667629" sldId="262"/>
            <ac:spMk id="94" creationId="{0D7B6173-1D58-48E2-83CF-37350F315F75}"/>
          </ac:spMkLst>
        </pc:spChg>
        <pc:spChg chg="add">
          <ac:chgData name="Kathan Patel" userId="S::pate1097@algonquinlive.com::15bf512f-a87f-4a29-b1a2-99b9a917274f" providerId="AD" clId="Web-{9FE8EF39-FF9A-434E-158A-88022265840A}" dt="2024-04-01T18:05:20.593" v="501"/>
          <ac:spMkLst>
            <pc:docMk/>
            <pc:sldMk cId="74667629" sldId="262"/>
            <ac:spMk id="96" creationId="{02EBFA83-D4DB-4CA0-B229-9E44634D7FE9}"/>
          </ac:spMkLst>
        </pc:spChg>
        <pc:spChg chg="add">
          <ac:chgData name="Kathan Patel" userId="S::pate1097@algonquinlive.com::15bf512f-a87f-4a29-b1a2-99b9a917274f" providerId="AD" clId="Web-{9FE8EF39-FF9A-434E-158A-88022265840A}" dt="2024-04-01T18:05:20.593" v="501"/>
          <ac:spMkLst>
            <pc:docMk/>
            <pc:sldMk cId="74667629" sldId="262"/>
            <ac:spMk id="100" creationId="{21BDEC81-16A7-4451-B893-C15000083B77}"/>
          </ac:spMkLst>
        </pc:spChg>
        <pc:spChg chg="add">
          <ac:chgData name="Kathan Patel" userId="S::pate1097@algonquinlive.com::15bf512f-a87f-4a29-b1a2-99b9a917274f" providerId="AD" clId="Web-{9FE8EF39-FF9A-434E-158A-88022265840A}" dt="2024-04-01T18:05:20.593" v="501"/>
          <ac:spMkLst>
            <pc:docMk/>
            <pc:sldMk cId="74667629" sldId="262"/>
            <ac:spMk id="102" creationId="{26A515A1-4D80-430E-BE0A-71A290516A82}"/>
          </ac:spMkLst>
        </pc:spChg>
        <pc:grpChg chg="add del">
          <ac:chgData name="Kathan Patel" userId="S::pate1097@algonquinlive.com::15bf512f-a87f-4a29-b1a2-99b9a917274f" providerId="AD" clId="Web-{9FE8EF39-FF9A-434E-158A-88022265840A}" dt="2024-04-01T18:04:33.514" v="496"/>
          <ac:grpSpMkLst>
            <pc:docMk/>
            <pc:sldMk cId="74667629" sldId="262"/>
            <ac:grpSpMk id="27" creationId="{B14B560F-9DD7-4302-A60B-EBD3EF59B073}"/>
          </ac:grpSpMkLst>
        </pc:grpChg>
        <pc:grpChg chg="add del">
          <ac:chgData name="Kathan Patel" userId="S::pate1097@algonquinlive.com::15bf512f-a87f-4a29-b1a2-99b9a917274f" providerId="AD" clId="Web-{9FE8EF39-FF9A-434E-158A-88022265840A}" dt="2024-04-01T18:04:44.514" v="497"/>
          <ac:grpSpMkLst>
            <pc:docMk/>
            <pc:sldMk cId="74667629" sldId="262"/>
            <ac:grpSpMk id="38" creationId="{83EAB11A-76F7-48F4-9B4F-5BFDF4BF9670}"/>
          </ac:grpSpMkLst>
        </pc:grpChg>
        <pc:grpChg chg="add del">
          <ac:chgData name="Kathan Patel" userId="S::pate1097@algonquinlive.com::15bf512f-a87f-4a29-b1a2-99b9a917274f" providerId="AD" clId="Web-{9FE8EF39-FF9A-434E-158A-88022265840A}" dt="2024-04-01T18:04:52.796" v="498"/>
          <ac:grpSpMkLst>
            <pc:docMk/>
            <pc:sldMk cId="74667629" sldId="262"/>
            <ac:grpSpMk id="51" creationId="{B14B560F-9DD7-4302-A60B-EBD3EF59B073}"/>
          </ac:grpSpMkLst>
        </pc:grpChg>
        <pc:picChg chg="add mod">
          <ac:chgData name="Kathan Patel" userId="S::pate1097@algonquinlive.com::15bf512f-a87f-4a29-b1a2-99b9a917274f" providerId="AD" clId="Web-{9FE8EF39-FF9A-434E-158A-88022265840A}" dt="2024-04-01T18:05:20.593" v="501"/>
          <ac:picMkLst>
            <pc:docMk/>
            <pc:sldMk cId="74667629" sldId="262"/>
            <ac:picMk id="83" creationId="{E1186853-0541-CEC9-78E8-4B45166029F3}"/>
          </ac:picMkLst>
        </pc:picChg>
        <pc:picChg chg="add">
          <ac:chgData name="Kathan Patel" userId="S::pate1097@algonquinlive.com::15bf512f-a87f-4a29-b1a2-99b9a917274f" providerId="AD" clId="Web-{9FE8EF39-FF9A-434E-158A-88022265840A}" dt="2024-04-01T18:05:20.593" v="501"/>
          <ac:picMkLst>
            <pc:docMk/>
            <pc:sldMk cId="74667629" sldId="262"/>
            <ac:picMk id="98" creationId="{B0DAC8FB-A162-44E3-A606-C855A03A5B09}"/>
          </ac:picMkLst>
        </pc:picChg>
        <pc:cxnChg chg="add del">
          <ac:chgData name="Kathan Patel" userId="S::pate1097@algonquinlive.com::15bf512f-a87f-4a29-b1a2-99b9a917274f" providerId="AD" clId="Web-{9FE8EF39-FF9A-434E-158A-88022265840A}" dt="2024-04-01T18:05:05.093" v="499"/>
          <ac:cxnSpMkLst>
            <pc:docMk/>
            <pc:sldMk cId="74667629" sldId="262"/>
            <ac:cxnSpMk id="68" creationId="{23AAC9B5-8015-485C-ACF9-A750390E9A56}"/>
          </ac:cxnSpMkLst>
        </pc:cxnChg>
        <pc:cxnChg chg="add del">
          <ac:chgData name="Kathan Patel" userId="S::pate1097@algonquinlive.com::15bf512f-a87f-4a29-b1a2-99b9a917274f" providerId="AD" clId="Web-{9FE8EF39-FF9A-434E-158A-88022265840A}" dt="2024-04-01T18:05:12.749" v="500"/>
          <ac:cxnSpMkLst>
            <pc:docMk/>
            <pc:sldMk cId="74667629" sldId="262"/>
            <ac:cxnSpMk id="81" creationId="{23AAC9B5-8015-485C-ACF9-A750390E9A56}"/>
          </ac:cxnSpMkLst>
        </pc:cxnChg>
      </pc:sldChg>
      <pc:sldChg chg="addSp delSp modSp mod setBg">
        <pc:chgData name="Kathan Patel" userId="S::pate1097@algonquinlive.com::15bf512f-a87f-4a29-b1a2-99b9a917274f" providerId="AD" clId="Web-{9FE8EF39-FF9A-434E-158A-88022265840A}" dt="2024-04-01T18:02:28.716" v="493" actId="14100"/>
        <pc:sldMkLst>
          <pc:docMk/>
          <pc:sldMk cId="2276111778" sldId="263"/>
        </pc:sldMkLst>
        <pc:spChg chg="mod">
          <ac:chgData name="Kathan Patel" userId="S::pate1097@algonquinlive.com::15bf512f-a87f-4a29-b1a2-99b9a917274f" providerId="AD" clId="Web-{9FE8EF39-FF9A-434E-158A-88022265840A}" dt="2024-04-01T17:18:10.073" v="1"/>
          <ac:spMkLst>
            <pc:docMk/>
            <pc:sldMk cId="2276111778" sldId="263"/>
            <ac:spMk id="2" creationId="{1902DB95-5FF8-05B2-A973-E969C550C0D2}"/>
          </ac:spMkLst>
        </pc:spChg>
        <pc:spChg chg="del">
          <ac:chgData name="Kathan Patel" userId="S::pate1097@algonquinlive.com::15bf512f-a87f-4a29-b1a2-99b9a917274f" providerId="AD" clId="Web-{9FE8EF39-FF9A-434E-158A-88022265840A}" dt="2024-04-01T17:17:54.088" v="0"/>
          <ac:spMkLst>
            <pc:docMk/>
            <pc:sldMk cId="2276111778" sldId="263"/>
            <ac:spMk id="3" creationId="{BA01E1AA-1F16-28D3-87D5-DFDF7386F6E1}"/>
          </ac:spMkLst>
        </pc:spChg>
        <pc:spChg chg="add mod">
          <ac:chgData name="Kathan Patel" userId="S::pate1097@algonquinlive.com::15bf512f-a87f-4a29-b1a2-99b9a917274f" providerId="AD" clId="Web-{9FE8EF39-FF9A-434E-158A-88022265840A}" dt="2024-04-01T17:25:32.359" v="61" actId="20577"/>
          <ac:spMkLst>
            <pc:docMk/>
            <pc:sldMk cId="2276111778" sldId="263"/>
            <ac:spMk id="8" creationId="{56081B64-BD68-F9DB-A012-E557B3FB5A6C}"/>
          </ac:spMkLst>
        </pc:spChg>
        <pc:spChg chg="add">
          <ac:chgData name="Kathan Patel" userId="S::pate1097@algonquinlive.com::15bf512f-a87f-4a29-b1a2-99b9a917274f" providerId="AD" clId="Web-{9FE8EF39-FF9A-434E-158A-88022265840A}" dt="2024-04-01T17:18:10.073" v="1"/>
          <ac:spMkLst>
            <pc:docMk/>
            <pc:sldMk cId="2276111778" sldId="263"/>
            <ac:spMk id="11" creationId="{A8908DB7-C3A6-4FCB-9820-CEE02B398C4A}"/>
          </ac:spMkLst>
        </pc:spChg>
        <pc:spChg chg="add">
          <ac:chgData name="Kathan Patel" userId="S::pate1097@algonquinlive.com::15bf512f-a87f-4a29-b1a2-99b9a917274f" providerId="AD" clId="Web-{9FE8EF39-FF9A-434E-158A-88022265840A}" dt="2024-04-01T17:18:10.073" v="1"/>
          <ac:spMkLst>
            <pc:docMk/>
            <pc:sldMk cId="2276111778" sldId="263"/>
            <ac:spMk id="13" creationId="{535742DD-1B16-4E9D-B715-0D74B4574A68}"/>
          </ac:spMkLst>
        </pc:spChg>
        <pc:picChg chg="add del mod ord">
          <ac:chgData name="Kathan Patel" userId="S::pate1097@algonquinlive.com::15bf512f-a87f-4a29-b1a2-99b9a917274f" providerId="AD" clId="Web-{9FE8EF39-FF9A-434E-158A-88022265840A}" dt="2024-04-01T18:02:22.981" v="491"/>
          <ac:picMkLst>
            <pc:docMk/>
            <pc:sldMk cId="2276111778" sldId="263"/>
            <ac:picMk id="4" creationId="{8C58683A-2F0D-F3B1-BCAE-D10C9395FF7D}"/>
          </ac:picMkLst>
        </pc:picChg>
        <pc:picChg chg="add mod">
          <ac:chgData name="Kathan Patel" userId="S::pate1097@algonquinlive.com::15bf512f-a87f-4a29-b1a2-99b9a917274f" providerId="AD" clId="Web-{9FE8EF39-FF9A-434E-158A-88022265840A}" dt="2024-04-01T18:02:28.716" v="493" actId="14100"/>
          <ac:picMkLst>
            <pc:docMk/>
            <pc:sldMk cId="2276111778" sldId="263"/>
            <ac:picMk id="5" creationId="{27303FAE-04BD-E4D9-C138-488EEDBF4EEF}"/>
          </ac:picMkLst>
        </pc:picChg>
      </pc:sldChg>
      <pc:sldChg chg="addSp delSp modSp mod modClrScheme chgLayout">
        <pc:chgData name="Kathan Patel" userId="S::pate1097@algonquinlive.com::15bf512f-a87f-4a29-b1a2-99b9a917274f" providerId="AD" clId="Web-{9FE8EF39-FF9A-434E-158A-88022265840A}" dt="2024-04-01T17:47:39.564" v="205" actId="1076"/>
        <pc:sldMkLst>
          <pc:docMk/>
          <pc:sldMk cId="2598602318" sldId="264"/>
        </pc:sldMkLst>
        <pc:spChg chg="mod ord">
          <ac:chgData name="Kathan Patel" userId="S::pate1097@algonquinlive.com::15bf512f-a87f-4a29-b1a2-99b9a917274f" providerId="AD" clId="Web-{9FE8EF39-FF9A-434E-158A-88022265840A}" dt="2024-04-01T17:27:35.236" v="67"/>
          <ac:spMkLst>
            <pc:docMk/>
            <pc:sldMk cId="2598602318" sldId="264"/>
            <ac:spMk id="2" creationId="{98005D2B-0679-112E-553A-7367E9E2ECE8}"/>
          </ac:spMkLst>
        </pc:spChg>
        <pc:spChg chg="del">
          <ac:chgData name="Kathan Patel" userId="S::pate1097@algonquinlive.com::15bf512f-a87f-4a29-b1a2-99b9a917274f" providerId="AD" clId="Web-{9FE8EF39-FF9A-434E-158A-88022265840A}" dt="2024-04-01T17:26:26.844" v="62"/>
          <ac:spMkLst>
            <pc:docMk/>
            <pc:sldMk cId="2598602318" sldId="264"/>
            <ac:spMk id="3" creationId="{5CD28B8D-7B6F-6B9F-2C1A-BDDA1BE0D1B7}"/>
          </ac:spMkLst>
        </pc:spChg>
        <pc:spChg chg="add mod ord">
          <ac:chgData name="Kathan Patel" userId="S::pate1097@algonquinlive.com::15bf512f-a87f-4a29-b1a2-99b9a917274f" providerId="AD" clId="Web-{9FE8EF39-FF9A-434E-158A-88022265840A}" dt="2024-04-01T17:43:31.436" v="176" actId="1076"/>
          <ac:spMkLst>
            <pc:docMk/>
            <pc:sldMk cId="2598602318" sldId="264"/>
            <ac:spMk id="5" creationId="{31C44046-2653-F08F-3A33-7B635BA1B4C6}"/>
          </ac:spMkLst>
        </pc:spChg>
        <pc:spChg chg="add mod ord">
          <ac:chgData name="Kathan Patel" userId="S::pate1097@algonquinlive.com::15bf512f-a87f-4a29-b1a2-99b9a917274f" providerId="AD" clId="Web-{9FE8EF39-FF9A-434E-158A-88022265840A}" dt="2024-04-01T17:39:57.120" v="146" actId="1076"/>
          <ac:spMkLst>
            <pc:docMk/>
            <pc:sldMk cId="2598602318" sldId="264"/>
            <ac:spMk id="6" creationId="{8DC340ED-A155-6CA3-514D-742CB331E934}"/>
          </ac:spMkLst>
        </pc:spChg>
        <pc:spChg chg="add del mod ord">
          <ac:chgData name="Kathan Patel" userId="S::pate1097@algonquinlive.com::15bf512f-a87f-4a29-b1a2-99b9a917274f" providerId="AD" clId="Web-{9FE8EF39-FF9A-434E-158A-88022265840A}" dt="2024-04-01T17:28:05.518" v="75"/>
          <ac:spMkLst>
            <pc:docMk/>
            <pc:sldMk cId="2598602318" sldId="264"/>
            <ac:spMk id="7" creationId="{47A8C89B-A81C-7511-8A87-AB00963F4379}"/>
          </ac:spMkLst>
        </pc:spChg>
        <pc:spChg chg="add del">
          <ac:chgData name="Kathan Patel" userId="S::pate1097@algonquinlive.com::15bf512f-a87f-4a29-b1a2-99b9a917274f" providerId="AD" clId="Web-{9FE8EF39-FF9A-434E-158A-88022265840A}" dt="2024-04-01T17:29:14.815" v="79"/>
          <ac:spMkLst>
            <pc:docMk/>
            <pc:sldMk cId="2598602318" sldId="264"/>
            <ac:spMk id="11" creationId="{FE1A938B-7EFB-9C4E-C1DB-EEFADB15D7E9}"/>
          </ac:spMkLst>
        </pc:spChg>
        <pc:spChg chg="add mod ord">
          <ac:chgData name="Kathan Patel" userId="S::pate1097@algonquinlive.com::15bf512f-a87f-4a29-b1a2-99b9a917274f" providerId="AD" clId="Web-{9FE8EF39-FF9A-434E-158A-88022265840A}" dt="2024-04-01T17:43:13.670" v="174" actId="1076"/>
          <ac:spMkLst>
            <pc:docMk/>
            <pc:sldMk cId="2598602318" sldId="264"/>
            <ac:spMk id="18" creationId="{04B430CB-0ACB-9666-5A45-C9D3EF4A3D2A}"/>
          </ac:spMkLst>
        </pc:spChg>
        <pc:spChg chg="add mod">
          <ac:chgData name="Kathan Patel" userId="S::pate1097@algonquinlive.com::15bf512f-a87f-4a29-b1a2-99b9a917274f" providerId="AD" clId="Web-{9FE8EF39-FF9A-434E-158A-88022265840A}" dt="2024-04-01T17:44:13.436" v="184" actId="14100"/>
          <ac:spMkLst>
            <pc:docMk/>
            <pc:sldMk cId="2598602318" sldId="264"/>
            <ac:spMk id="19" creationId="{53C5FD6F-A336-C67C-E11A-BC5E49D00F64}"/>
          </ac:spMkLst>
        </pc:spChg>
        <pc:spChg chg="add">
          <ac:chgData name="Kathan Patel" userId="S::pate1097@algonquinlive.com::15bf512f-a87f-4a29-b1a2-99b9a917274f" providerId="AD" clId="Web-{9FE8EF39-FF9A-434E-158A-88022265840A}" dt="2024-04-01T17:42:13.075" v="162"/>
          <ac:spMkLst>
            <pc:docMk/>
            <pc:sldMk cId="2598602318" sldId="264"/>
            <ac:spMk id="20" creationId="{5FF01D51-0242-7DA8-AE03-A70ABD7E5A71}"/>
          </ac:spMkLst>
        </pc:spChg>
        <pc:spChg chg="add">
          <ac:chgData name="Kathan Patel" userId="S::pate1097@algonquinlive.com::15bf512f-a87f-4a29-b1a2-99b9a917274f" providerId="AD" clId="Web-{9FE8EF39-FF9A-434E-158A-88022265840A}" dt="2024-04-01T17:42:34.169" v="163"/>
          <ac:spMkLst>
            <pc:docMk/>
            <pc:sldMk cId="2598602318" sldId="264"/>
            <ac:spMk id="21" creationId="{8AF3A330-BDCA-EEBA-8ECD-DC2D6F1D4427}"/>
          </ac:spMkLst>
        </pc:spChg>
        <pc:spChg chg="add mod">
          <ac:chgData name="Kathan Patel" userId="S::pate1097@algonquinlive.com::15bf512f-a87f-4a29-b1a2-99b9a917274f" providerId="AD" clId="Web-{9FE8EF39-FF9A-434E-158A-88022265840A}" dt="2024-04-01T17:44:00.545" v="183" actId="1076"/>
          <ac:spMkLst>
            <pc:docMk/>
            <pc:sldMk cId="2598602318" sldId="264"/>
            <ac:spMk id="22" creationId="{EBE54FC4-61C9-BE0D-8B99-3BCF296F9C26}"/>
          </ac:spMkLst>
        </pc:spChg>
        <pc:spChg chg="add">
          <ac:chgData name="Kathan Patel" userId="S::pate1097@algonquinlive.com::15bf512f-a87f-4a29-b1a2-99b9a917274f" providerId="AD" clId="Web-{9FE8EF39-FF9A-434E-158A-88022265840A}" dt="2024-04-01T17:44:58.390" v="185"/>
          <ac:spMkLst>
            <pc:docMk/>
            <pc:sldMk cId="2598602318" sldId="264"/>
            <ac:spMk id="23" creationId="{FA22B789-F127-1D77-156F-A7A5E2B67D53}"/>
          </ac:spMkLst>
        </pc:spChg>
        <pc:spChg chg="add mod">
          <ac:chgData name="Kathan Patel" userId="S::pate1097@algonquinlive.com::15bf512f-a87f-4a29-b1a2-99b9a917274f" providerId="AD" clId="Web-{9FE8EF39-FF9A-434E-158A-88022265840A}" dt="2024-04-01T17:47:39.564" v="205" actId="1076"/>
          <ac:spMkLst>
            <pc:docMk/>
            <pc:sldMk cId="2598602318" sldId="264"/>
            <ac:spMk id="25" creationId="{E1A31250-9B36-20EB-9DFA-2E10AF6898AB}"/>
          </ac:spMkLst>
        </pc:spChg>
        <pc:picChg chg="add mod ord">
          <ac:chgData name="Kathan Patel" userId="S::pate1097@algonquinlive.com::15bf512f-a87f-4a29-b1a2-99b9a917274f" providerId="AD" clId="Web-{9FE8EF39-FF9A-434E-158A-88022265840A}" dt="2024-04-01T17:32:47.927" v="103" actId="1076"/>
          <ac:picMkLst>
            <pc:docMk/>
            <pc:sldMk cId="2598602318" sldId="264"/>
            <ac:picMk id="4" creationId="{E6A9795B-9FD8-441D-F31F-40E15B916A97}"/>
          </ac:picMkLst>
        </pc:picChg>
        <pc:picChg chg="add del mod">
          <ac:chgData name="Kathan Patel" userId="S::pate1097@algonquinlive.com::15bf512f-a87f-4a29-b1a2-99b9a917274f" providerId="AD" clId="Web-{9FE8EF39-FF9A-434E-158A-88022265840A}" dt="2024-04-01T17:27:50.330" v="74"/>
          <ac:picMkLst>
            <pc:docMk/>
            <pc:sldMk cId="2598602318" sldId="264"/>
            <ac:picMk id="9" creationId="{71DA397C-41E3-CEFD-3A74-A64FC1F27E20}"/>
          </ac:picMkLst>
        </pc:picChg>
        <pc:picChg chg="add mod ord">
          <ac:chgData name="Kathan Patel" userId="S::pate1097@algonquinlive.com::15bf512f-a87f-4a29-b1a2-99b9a917274f" providerId="AD" clId="Web-{9FE8EF39-FF9A-434E-158A-88022265840A}" dt="2024-04-01T17:32:42.240" v="101" actId="1076"/>
          <ac:picMkLst>
            <pc:docMk/>
            <pc:sldMk cId="2598602318" sldId="264"/>
            <ac:picMk id="10" creationId="{ED30388B-E58D-8E66-0B1C-30C0346FE8CF}"/>
          </ac:picMkLst>
        </pc:picChg>
        <pc:picChg chg="add mod">
          <ac:chgData name="Kathan Patel" userId="S::pate1097@algonquinlive.com::15bf512f-a87f-4a29-b1a2-99b9a917274f" providerId="AD" clId="Web-{9FE8EF39-FF9A-434E-158A-88022265840A}" dt="2024-04-01T17:32:44.881" v="102" actId="1076"/>
          <ac:picMkLst>
            <pc:docMk/>
            <pc:sldMk cId="2598602318" sldId="264"/>
            <ac:picMk id="12" creationId="{56B1BE5C-0470-970F-E8E0-260AD627AFB7}"/>
          </ac:picMkLst>
        </pc:picChg>
        <pc:picChg chg="add mod">
          <ac:chgData name="Kathan Patel" userId="S::pate1097@algonquinlive.com::15bf512f-a87f-4a29-b1a2-99b9a917274f" providerId="AD" clId="Web-{9FE8EF39-FF9A-434E-158A-88022265840A}" dt="2024-04-01T17:32:51.412" v="104" actId="1076"/>
          <ac:picMkLst>
            <pc:docMk/>
            <pc:sldMk cId="2598602318" sldId="264"/>
            <ac:picMk id="13" creationId="{CA7C4B86-B442-6C93-C646-05F6E5A94561}"/>
          </ac:picMkLst>
        </pc:picChg>
        <pc:picChg chg="add del mod">
          <ac:chgData name="Kathan Patel" userId="S::pate1097@algonquinlive.com::15bf512f-a87f-4a29-b1a2-99b9a917274f" providerId="AD" clId="Web-{9FE8EF39-FF9A-434E-158A-88022265840A}" dt="2024-04-01T17:34:32.210" v="114"/>
          <ac:picMkLst>
            <pc:docMk/>
            <pc:sldMk cId="2598602318" sldId="264"/>
            <ac:picMk id="14" creationId="{38E3080F-151F-5E07-0547-DF99147FF755}"/>
          </ac:picMkLst>
        </pc:picChg>
        <pc:picChg chg="add mod">
          <ac:chgData name="Kathan Patel" userId="S::pate1097@algonquinlive.com::15bf512f-a87f-4a29-b1a2-99b9a917274f" providerId="AD" clId="Web-{9FE8EF39-FF9A-434E-158A-88022265840A}" dt="2024-04-01T17:36:58.227" v="127" actId="14100"/>
          <ac:picMkLst>
            <pc:docMk/>
            <pc:sldMk cId="2598602318" sldId="264"/>
            <ac:picMk id="15" creationId="{EDD563B4-5F3B-6562-441A-92CDD4EF6024}"/>
          </ac:picMkLst>
        </pc:picChg>
        <pc:picChg chg="add mod">
          <ac:chgData name="Kathan Patel" userId="S::pate1097@algonquinlive.com::15bf512f-a87f-4a29-b1a2-99b9a917274f" providerId="AD" clId="Web-{9FE8EF39-FF9A-434E-158A-88022265840A}" dt="2024-04-01T17:37:20.368" v="129" actId="14100"/>
          <ac:picMkLst>
            <pc:docMk/>
            <pc:sldMk cId="2598602318" sldId="264"/>
            <ac:picMk id="16" creationId="{DAB21E8B-BF3F-BAD1-3DCE-CC5051B47A23}"/>
          </ac:picMkLst>
        </pc:picChg>
        <pc:picChg chg="add mod">
          <ac:chgData name="Kathan Patel" userId="S::pate1097@algonquinlive.com::15bf512f-a87f-4a29-b1a2-99b9a917274f" providerId="AD" clId="Web-{9FE8EF39-FF9A-434E-158A-88022265840A}" dt="2024-04-01T17:36:25.665" v="126" actId="14100"/>
          <ac:picMkLst>
            <pc:docMk/>
            <pc:sldMk cId="2598602318" sldId="264"/>
            <ac:picMk id="17" creationId="{C2C2D1FC-602F-641A-201B-1EDD6EF72CDF}"/>
          </ac:picMkLst>
        </pc:picChg>
        <pc:picChg chg="add mod">
          <ac:chgData name="Kathan Patel" userId="S::pate1097@algonquinlive.com::15bf512f-a87f-4a29-b1a2-99b9a917274f" providerId="AD" clId="Web-{9FE8EF39-FF9A-434E-158A-88022265840A}" dt="2024-04-01T17:46:27.422" v="194" actId="1076"/>
          <ac:picMkLst>
            <pc:docMk/>
            <pc:sldMk cId="2598602318" sldId="264"/>
            <ac:picMk id="24" creationId="{C8B93B70-E8A2-A2B2-320E-02ED623B9CA8}"/>
          </ac:picMkLst>
        </pc:picChg>
      </pc:sldChg>
    </pc:docChg>
  </pc:docChgLst>
  <pc:docChgLst>
    <pc:chgData name="Tanayjatinbh Shah" userId="S::shah0323@algonquinlive.com::8663951c-838b-4b70-b8e3-b0624b5f92a2" providerId="AD" clId="Web-{08E348CE-8ED5-3800-9088-81EBA5E9647B}"/>
    <pc:docChg chg="addSld modSld">
      <pc:chgData name="Tanayjatinbh Shah" userId="S::shah0323@algonquinlive.com::8663951c-838b-4b70-b8e3-b0624b5f92a2" providerId="AD" clId="Web-{08E348CE-8ED5-3800-9088-81EBA5E9647B}" dt="2024-04-01T21:23:34.600" v="130" actId="20577"/>
      <pc:docMkLst>
        <pc:docMk/>
      </pc:docMkLst>
      <pc:sldChg chg="modSp">
        <pc:chgData name="Tanayjatinbh Shah" userId="S::shah0323@algonquinlive.com::8663951c-838b-4b70-b8e3-b0624b5f92a2" providerId="AD" clId="Web-{08E348CE-8ED5-3800-9088-81EBA5E9647B}" dt="2024-04-01T20:05:28.149" v="13" actId="14100"/>
        <pc:sldMkLst>
          <pc:docMk/>
          <pc:sldMk cId="2474062331" sldId="272"/>
        </pc:sldMkLst>
        <pc:picChg chg="mod">
          <ac:chgData name="Tanayjatinbh Shah" userId="S::shah0323@algonquinlive.com::8663951c-838b-4b70-b8e3-b0624b5f92a2" providerId="AD" clId="Web-{08E348CE-8ED5-3800-9088-81EBA5E9647B}" dt="2024-04-01T20:05:05.102" v="5" actId="14100"/>
          <ac:picMkLst>
            <pc:docMk/>
            <pc:sldMk cId="2474062331" sldId="272"/>
            <ac:picMk id="5" creationId="{7425DF8C-C40E-D062-E8EC-3C9D0A40D498}"/>
          </ac:picMkLst>
        </pc:picChg>
        <pc:picChg chg="mod">
          <ac:chgData name="Tanayjatinbh Shah" userId="S::shah0323@algonquinlive.com::8663951c-838b-4b70-b8e3-b0624b5f92a2" providerId="AD" clId="Web-{08E348CE-8ED5-3800-9088-81EBA5E9647B}" dt="2024-04-01T20:05:28.149" v="13" actId="14100"/>
          <ac:picMkLst>
            <pc:docMk/>
            <pc:sldMk cId="2474062331" sldId="272"/>
            <ac:picMk id="7" creationId="{C3223AA8-89C5-DBFA-3550-38CAFE23CCFA}"/>
          </ac:picMkLst>
        </pc:picChg>
        <pc:picChg chg="mod">
          <ac:chgData name="Tanayjatinbh Shah" userId="S::shah0323@algonquinlive.com::8663951c-838b-4b70-b8e3-b0624b5f92a2" providerId="AD" clId="Web-{08E348CE-8ED5-3800-9088-81EBA5E9647B}" dt="2024-04-01T20:05:25.477" v="12" actId="14100"/>
          <ac:picMkLst>
            <pc:docMk/>
            <pc:sldMk cId="2474062331" sldId="272"/>
            <ac:picMk id="9" creationId="{92571AC8-BFC8-8634-F251-B919229DCDA6}"/>
          </ac:picMkLst>
        </pc:picChg>
      </pc:sldChg>
      <pc:sldChg chg="modSp">
        <pc:chgData name="Tanayjatinbh Shah" userId="S::shah0323@algonquinlive.com::8663951c-838b-4b70-b8e3-b0624b5f92a2" providerId="AD" clId="Web-{08E348CE-8ED5-3800-9088-81EBA5E9647B}" dt="2024-04-01T21:23:34.600" v="130" actId="20577"/>
        <pc:sldMkLst>
          <pc:docMk/>
          <pc:sldMk cId="3745780550" sldId="273"/>
        </pc:sldMkLst>
        <pc:spChg chg="mod">
          <ac:chgData name="Tanayjatinbh Shah" userId="S::shah0323@algonquinlive.com::8663951c-838b-4b70-b8e3-b0624b5f92a2" providerId="AD" clId="Web-{08E348CE-8ED5-3800-9088-81EBA5E9647B}" dt="2024-04-01T21:23:34.600" v="130" actId="20577"/>
          <ac:spMkLst>
            <pc:docMk/>
            <pc:sldMk cId="3745780550" sldId="273"/>
            <ac:spMk id="6" creationId="{338E2945-C5D7-F702-6336-B81664003524}"/>
          </ac:spMkLst>
        </pc:spChg>
      </pc:sldChg>
      <pc:sldChg chg="delSp">
        <pc:chgData name="Tanayjatinbh Shah" userId="S::shah0323@algonquinlive.com::8663951c-838b-4b70-b8e3-b0624b5f92a2" providerId="AD" clId="Web-{08E348CE-8ED5-3800-9088-81EBA5E9647B}" dt="2024-04-01T20:33:38.317" v="62"/>
        <pc:sldMkLst>
          <pc:docMk/>
          <pc:sldMk cId="3628515878" sldId="285"/>
        </pc:sldMkLst>
        <pc:spChg chg="del">
          <ac:chgData name="Tanayjatinbh Shah" userId="S::shah0323@algonquinlive.com::8663951c-838b-4b70-b8e3-b0624b5f92a2" providerId="AD" clId="Web-{08E348CE-8ED5-3800-9088-81EBA5E9647B}" dt="2024-04-01T20:33:38.317" v="62"/>
          <ac:spMkLst>
            <pc:docMk/>
            <pc:sldMk cId="3628515878" sldId="285"/>
            <ac:spMk id="3" creationId="{4122D9C4-4130-342D-2774-1BF8DEC4B089}"/>
          </ac:spMkLst>
        </pc:spChg>
      </pc:sldChg>
      <pc:sldChg chg="addSp delSp modSp new mod setBg">
        <pc:chgData name="Tanayjatinbh Shah" userId="S::shah0323@algonquinlive.com::8663951c-838b-4b70-b8e3-b0624b5f92a2" providerId="AD" clId="Web-{08E348CE-8ED5-3800-9088-81EBA5E9647B}" dt="2024-04-01T20:10:40.045" v="44" actId="14100"/>
        <pc:sldMkLst>
          <pc:docMk/>
          <pc:sldMk cId="935965015" sldId="293"/>
        </pc:sldMkLst>
        <pc:spChg chg="mod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2" creationId="{09DE28F4-AA49-1AF8-D9E8-09D2C64F49BA}"/>
          </ac:spMkLst>
        </pc:spChg>
        <pc:spChg chg="add del mod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3" creationId="{A4815D6E-F2BB-244D-EA28-F773CCB404BC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08:58.356" v="33"/>
          <ac:spMkLst>
            <pc:docMk/>
            <pc:sldMk cId="935965015" sldId="293"/>
            <ac:spMk id="16" creationId="{058A14AF-9FB5-4CC7-BA35-E8E85D3EDF0E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08:58.356" v="33"/>
          <ac:spMkLst>
            <pc:docMk/>
            <pc:sldMk cId="935965015" sldId="293"/>
            <ac:spMk id="18" creationId="{3A9A4357-BD1D-4622-A4FE-766E6AB8DE84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08:58.356" v="33"/>
          <ac:spMkLst>
            <pc:docMk/>
            <pc:sldMk cId="935965015" sldId="293"/>
            <ac:spMk id="20" creationId="{E659831F-0D9A-4C63-9EBB-8435B85A440F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08:58.356" v="33"/>
          <ac:spMkLst>
            <pc:docMk/>
            <pc:sldMk cId="935965015" sldId="293"/>
            <ac:spMk id="22" creationId="{E6995CE5-F890-4ABA-82A2-26507CE8D2A3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08:58.340" v="32"/>
          <ac:spMkLst>
            <pc:docMk/>
            <pc:sldMk cId="935965015" sldId="293"/>
            <ac:spMk id="27" creationId="{058A14AF-9FB5-4CC7-BA35-E8E85D3EDF0E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08:58.340" v="32"/>
          <ac:spMkLst>
            <pc:docMk/>
            <pc:sldMk cId="935965015" sldId="293"/>
            <ac:spMk id="29" creationId="{3A9A4357-BD1D-4622-A4FE-766E6AB8DE84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08:58.340" v="32"/>
          <ac:spMkLst>
            <pc:docMk/>
            <pc:sldMk cId="935965015" sldId="293"/>
            <ac:spMk id="31" creationId="{E659831F-0D9A-4C63-9EBB-8435B85A440F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08:58.340" v="32"/>
          <ac:spMkLst>
            <pc:docMk/>
            <pc:sldMk cId="935965015" sldId="293"/>
            <ac:spMk id="33" creationId="{E6995CE5-F890-4ABA-82A2-26507CE8D2A3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35" creationId="{743AA782-23D1-4521-8CAD-47662984AA08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36" creationId="{650D18FE-0824-4A46-B22C-A86B52E5780A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10:01.575" v="35"/>
          <ac:spMkLst>
            <pc:docMk/>
            <pc:sldMk cId="935965015" sldId="293"/>
            <ac:spMk id="41" creationId="{68AF5748-FED8-45BA-8631-26D1D10F3246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10:01.575" v="35"/>
          <ac:spMkLst>
            <pc:docMk/>
            <pc:sldMk cId="935965015" sldId="293"/>
            <ac:spMk id="43" creationId="{AF2F604E-43BE-4DC3-B983-E071523364F8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10:01.575" v="35"/>
          <ac:spMkLst>
            <pc:docMk/>
            <pc:sldMk cId="935965015" sldId="293"/>
            <ac:spMk id="45" creationId="{08C9B587-E65E-4B52-B37C-ABEBB6E87928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47" creationId="{98E79BE4-34FE-485A-98A5-92CE8F7C4743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48" creationId="{0288C6B4-AFC3-407F-A595-EFFD38D4CCAF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49" creationId="{7A5F0580-5EE9-419F-96EE-B6529EF6E7D0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50" creationId="{CF236821-17FE-429B-8D2C-08E13A64EA40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10:01.591" v="36"/>
          <ac:spMkLst>
            <pc:docMk/>
            <pc:sldMk cId="935965015" sldId="293"/>
            <ac:spMk id="51" creationId="{C0BDBCD2-E081-43AB-9119-C55465E59757}"/>
          </ac:spMkLst>
        </pc:spChg>
        <pc:graphicFrameChg chg="add del mod ord modGraphic">
          <ac:chgData name="Tanayjatinbh Shah" userId="S::shah0323@algonquinlive.com::8663951c-838b-4b70-b8e3-b0624b5f92a2" providerId="AD" clId="Web-{08E348CE-8ED5-3800-9088-81EBA5E9647B}" dt="2024-04-01T20:07:03.463" v="20"/>
          <ac:graphicFrameMkLst>
            <pc:docMk/>
            <pc:sldMk cId="935965015" sldId="293"/>
            <ac:graphicFrameMk id="4" creationId="{4C90FBB5-84D6-7D99-6E1B-34C496CFE040}"/>
          </ac:graphicFrameMkLst>
        </pc:graphicFrameChg>
        <pc:picChg chg="add mod">
          <ac:chgData name="Tanayjatinbh Shah" userId="S::shah0323@algonquinlive.com::8663951c-838b-4b70-b8e3-b0624b5f92a2" providerId="AD" clId="Web-{08E348CE-8ED5-3800-9088-81EBA5E9647B}" dt="2024-04-01T20:10:40.045" v="44" actId="14100"/>
          <ac:picMkLst>
            <pc:docMk/>
            <pc:sldMk cId="935965015" sldId="293"/>
            <ac:picMk id="11" creationId="{EC009380-50D4-AE3F-9098-CD6DB3D6AC9B}"/>
          </ac:picMkLst>
        </pc:picChg>
      </pc:sldChg>
      <pc:sldChg chg="addSp delSp modSp new mod setBg">
        <pc:chgData name="Tanayjatinbh Shah" userId="S::shah0323@algonquinlive.com::8663951c-838b-4b70-b8e3-b0624b5f92a2" providerId="AD" clId="Web-{08E348CE-8ED5-3800-9088-81EBA5E9647B}" dt="2024-04-01T20:24:29.730" v="61"/>
        <pc:sldMkLst>
          <pc:docMk/>
          <pc:sldMk cId="1857040480" sldId="294"/>
        </pc:sldMkLst>
        <pc:spChg chg="mod">
          <ac:chgData name="Tanayjatinbh Shah" userId="S::shah0323@algonquinlive.com::8663951c-838b-4b70-b8e3-b0624b5f92a2" providerId="AD" clId="Web-{08E348CE-8ED5-3800-9088-81EBA5E9647B}" dt="2024-04-01T20:24:29.714" v="60"/>
          <ac:spMkLst>
            <pc:docMk/>
            <pc:sldMk cId="1857040480" sldId="294"/>
            <ac:spMk id="2" creationId="{5FB5D5D9-0E45-DF0C-C280-4DF6D61CDE8A}"/>
          </ac:spMkLst>
        </pc:spChg>
        <pc:spChg chg="del">
          <ac:chgData name="Tanayjatinbh Shah" userId="S::shah0323@algonquinlive.com::8663951c-838b-4b70-b8e3-b0624b5f92a2" providerId="AD" clId="Web-{08E348CE-8ED5-3800-9088-81EBA5E9647B}" dt="2024-04-01T20:17:18.958" v="47"/>
          <ac:spMkLst>
            <pc:docMk/>
            <pc:sldMk cId="1857040480" sldId="294"/>
            <ac:spMk id="3" creationId="{D6D19CF6-5A89-91A2-5DAA-2745CDBD59DF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17:40.630" v="50"/>
          <ac:spMkLst>
            <pc:docMk/>
            <pc:sldMk cId="1857040480" sldId="294"/>
            <ac:spMk id="5" creationId="{0054437B-9E2A-2CD4-3748-EBC3CCCE6B30}"/>
          </ac:spMkLst>
        </pc:spChg>
        <pc:spChg chg="add mod">
          <ac:chgData name="Tanayjatinbh Shah" userId="S::shah0323@algonquinlive.com::8663951c-838b-4b70-b8e3-b0624b5f92a2" providerId="AD" clId="Web-{08E348CE-8ED5-3800-9088-81EBA5E9647B}" dt="2024-04-01T20:24:29.714" v="60"/>
          <ac:spMkLst>
            <pc:docMk/>
            <pc:sldMk cId="1857040480" sldId="294"/>
            <ac:spMk id="6" creationId="{61F3A1DF-71D3-263C-8455-4D631B7FF219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11" creationId="{0288C6B4-AFC3-407F-A595-EFFD38D4CCAF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13" creationId="{CF236821-17FE-429B-8D2C-08E13A64EA40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15" creationId="{C0BDBCD2-E081-43AB-9119-C55465E59757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17" creationId="{98E79BE4-34FE-485A-98A5-92CE8F7C4743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19" creationId="{7A5F0580-5EE9-419F-96EE-B6529EF6E7D0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4.964" v="58"/>
          <ac:spMkLst>
            <pc:docMk/>
            <pc:sldMk cId="1857040480" sldId="294"/>
            <ac:spMk id="24" creationId="{2B97F24A-32CE-4C1C-A50D-3016B394DCFB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4.964" v="58"/>
          <ac:spMkLst>
            <pc:docMk/>
            <pc:sldMk cId="1857040480" sldId="294"/>
            <ac:spMk id="26" creationId="{CD8B4F24-440B-49E9-B85D-733523DC064B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14" v="60"/>
          <ac:spMkLst>
            <pc:docMk/>
            <pc:sldMk cId="1857040480" sldId="294"/>
            <ac:spMk id="28" creationId="{2711A8FB-68FC-45FC-B01E-38F809E2D439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14" v="60"/>
          <ac:spMkLst>
            <pc:docMk/>
            <pc:sldMk cId="1857040480" sldId="294"/>
            <ac:spMk id="29" creationId="{2C9A9DA9-7DC8-488B-A882-123947B0F3D9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14" v="60"/>
          <ac:spMkLst>
            <pc:docMk/>
            <pc:sldMk cId="1857040480" sldId="294"/>
            <ac:spMk id="30" creationId="{2A865FE3-5FC9-4049-87CF-30019C46C0F5}"/>
          </ac:spMkLst>
        </pc:spChg>
        <pc:spChg chg="add del">
          <ac:chgData name="Tanayjatinbh Shah" userId="S::shah0323@algonquinlive.com::8663951c-838b-4b70-b8e3-b0624b5f92a2" providerId="AD" clId="Web-{08E348CE-8ED5-3800-9088-81EBA5E9647B}" dt="2024-04-01T20:24:29.714" v="60"/>
          <ac:spMkLst>
            <pc:docMk/>
            <pc:sldMk cId="1857040480" sldId="294"/>
            <ac:spMk id="31" creationId="{57F6BDD4-E066-4008-8011-6CC31AEB4556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32" creationId="{7A5F0580-5EE9-419F-96EE-B6529EF6E7D0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33" creationId="{0288C6B4-AFC3-407F-A595-EFFD38D4CCAF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34" creationId="{CF236821-17FE-429B-8D2C-08E13A64EA40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35" creationId="{C0BDBCD2-E081-43AB-9119-C55465E59757}"/>
          </ac:spMkLst>
        </pc:spChg>
        <pc:spChg chg="add">
          <ac:chgData name="Tanayjatinbh Shah" userId="S::shah0323@algonquinlive.com::8663951c-838b-4b70-b8e3-b0624b5f92a2" providerId="AD" clId="Web-{08E348CE-8ED5-3800-9088-81EBA5E9647B}" dt="2024-04-01T20:24:29.730" v="61"/>
          <ac:spMkLst>
            <pc:docMk/>
            <pc:sldMk cId="1857040480" sldId="294"/>
            <ac:spMk id="36" creationId="{98E79BE4-34FE-485A-98A5-92CE8F7C4743}"/>
          </ac:spMkLst>
        </pc:spChg>
        <pc:picChg chg="add mod ord">
          <ac:chgData name="Tanayjatinbh Shah" userId="S::shah0323@algonquinlive.com::8663951c-838b-4b70-b8e3-b0624b5f92a2" providerId="AD" clId="Web-{08E348CE-8ED5-3800-9088-81EBA5E9647B}" dt="2024-04-01T20:24:29.714" v="60"/>
          <ac:picMkLst>
            <pc:docMk/>
            <pc:sldMk cId="1857040480" sldId="294"/>
            <ac:picMk id="4" creationId="{5835B3B8-2F43-C523-07D4-27F48A61F7BD}"/>
          </ac:picMkLst>
        </pc:picChg>
      </pc:sldChg>
      <pc:sldChg chg="modSp">
        <pc:chgData name="Tanayjatinbh Shah" userId="S::shah0323@algonquinlive.com::8663951c-838b-4b70-b8e3-b0624b5f92a2" providerId="AD" clId="Web-{08E348CE-8ED5-3800-9088-81EBA5E9647B}" dt="2024-04-01T20:54:35.728" v="66" actId="14100"/>
        <pc:sldMkLst>
          <pc:docMk/>
          <pc:sldMk cId="991354773" sldId="295"/>
        </pc:sldMkLst>
        <pc:picChg chg="mod">
          <ac:chgData name="Tanayjatinbh Shah" userId="S::shah0323@algonquinlive.com::8663951c-838b-4b70-b8e3-b0624b5f92a2" providerId="AD" clId="Web-{08E348CE-8ED5-3800-9088-81EBA5E9647B}" dt="2024-04-01T20:54:35.728" v="66" actId="14100"/>
          <ac:picMkLst>
            <pc:docMk/>
            <pc:sldMk cId="991354773" sldId="295"/>
            <ac:picMk id="3" creationId="{B73FDEC8-569C-C139-A71E-E73ED5C00A57}"/>
          </ac:picMkLst>
        </pc:picChg>
      </pc:sldChg>
    </pc:docChg>
  </pc:docChgLst>
  <pc:docChgLst>
    <pc:chgData name="Rohanshantil Mistry" userId="13d822b8-9d39-424e-bfc3-291d1baa8658" providerId="ADAL" clId="{A07D1880-8599-4A9A-A8C4-F6FF7A52D80A}"/>
    <pc:docChg chg="undo custSel addSld delSld modSld">
      <pc:chgData name="Rohanshantil Mistry" userId="13d822b8-9d39-424e-bfc3-291d1baa8658" providerId="ADAL" clId="{A07D1880-8599-4A9A-A8C4-F6FF7A52D80A}" dt="2024-04-01T05:05:23.131" v="1739" actId="1076"/>
      <pc:docMkLst>
        <pc:docMk/>
      </pc:docMkLst>
      <pc:sldChg chg="addSp delSp modSp mod setBg">
        <pc:chgData name="Rohanshantil Mistry" userId="13d822b8-9d39-424e-bfc3-291d1baa8658" providerId="ADAL" clId="{A07D1880-8599-4A9A-A8C4-F6FF7A52D80A}" dt="2024-04-01T04:29:29.069" v="870" actId="1076"/>
        <pc:sldMkLst>
          <pc:docMk/>
          <pc:sldMk cId="984638855" sldId="265"/>
        </pc:sldMkLst>
        <pc:spChg chg="mod">
          <ac:chgData name="Rohanshantil Mistry" userId="13d822b8-9d39-424e-bfc3-291d1baa8658" providerId="ADAL" clId="{A07D1880-8599-4A9A-A8C4-F6FF7A52D80A}" dt="2024-04-01T04:29:08.477" v="866" actId="26606"/>
          <ac:spMkLst>
            <pc:docMk/>
            <pc:sldMk cId="984638855" sldId="265"/>
            <ac:spMk id="2" creationId="{98005D2B-0679-112E-553A-7367E9E2ECE8}"/>
          </ac:spMkLst>
        </pc:spChg>
        <pc:spChg chg="mod">
          <ac:chgData name="Rohanshantil Mistry" userId="13d822b8-9d39-424e-bfc3-291d1baa8658" providerId="ADAL" clId="{A07D1880-8599-4A9A-A8C4-F6FF7A52D80A}" dt="2024-04-01T04:29:08.477" v="866" actId="26606"/>
          <ac:spMkLst>
            <pc:docMk/>
            <pc:sldMk cId="984638855" sldId="265"/>
            <ac:spMk id="3" creationId="{5CD28B8D-7B6F-6B9F-2C1A-BDDA1BE0D1B7}"/>
          </ac:spMkLst>
        </pc:spChg>
        <pc:spChg chg="add del">
          <ac:chgData name="Rohanshantil Mistry" userId="13d822b8-9d39-424e-bfc3-291d1baa8658" providerId="ADAL" clId="{A07D1880-8599-4A9A-A8C4-F6FF7A52D80A}" dt="2024-04-01T04:28:47.764" v="859" actId="26606"/>
          <ac:spMkLst>
            <pc:docMk/>
            <pc:sldMk cId="984638855" sldId="265"/>
            <ac:spMk id="12" creationId="{BA79A7CF-01AF-4178-9369-94E0C90EB046}"/>
          </ac:spMkLst>
        </pc:spChg>
        <pc:spChg chg="add del">
          <ac:chgData name="Rohanshantil Mistry" userId="13d822b8-9d39-424e-bfc3-291d1baa8658" providerId="ADAL" clId="{A07D1880-8599-4A9A-A8C4-F6FF7A52D80A}" dt="2024-04-01T04:28:47.764" v="859" actId="26606"/>
          <ac:spMkLst>
            <pc:docMk/>
            <pc:sldMk cId="984638855" sldId="265"/>
            <ac:spMk id="14" creationId="{99413ED5-9ED4-4772-BCE4-2BCAE6B12E35}"/>
          </ac:spMkLst>
        </pc:spChg>
        <pc:spChg chg="add del">
          <ac:chgData name="Rohanshantil Mistry" userId="13d822b8-9d39-424e-bfc3-291d1baa8658" providerId="ADAL" clId="{A07D1880-8599-4A9A-A8C4-F6FF7A52D80A}" dt="2024-04-01T04:28:47.764" v="859" actId="26606"/>
          <ac:spMkLst>
            <pc:docMk/>
            <pc:sldMk cId="984638855" sldId="265"/>
            <ac:spMk id="16" creationId="{04357C93-F0CB-4A1C-8F77-4E9063789819}"/>
          </ac:spMkLst>
        </pc:spChg>
        <pc:spChg chg="add del">
          <ac:chgData name="Rohanshantil Mistry" userId="13d822b8-9d39-424e-bfc3-291d1baa8658" providerId="ADAL" clId="{A07D1880-8599-4A9A-A8C4-F6FF7A52D80A}" dt="2024-04-01T04:28:47.764" v="859" actId="26606"/>
          <ac:spMkLst>
            <pc:docMk/>
            <pc:sldMk cId="984638855" sldId="265"/>
            <ac:spMk id="18" creationId="{90F533E9-6690-41A8-A372-4C6C622D028D}"/>
          </ac:spMkLst>
        </pc:spChg>
        <pc:spChg chg="add del">
          <ac:chgData name="Rohanshantil Mistry" userId="13d822b8-9d39-424e-bfc3-291d1baa8658" providerId="ADAL" clId="{A07D1880-8599-4A9A-A8C4-F6FF7A52D80A}" dt="2024-04-01T04:28:50.224" v="861" actId="26606"/>
          <ac:spMkLst>
            <pc:docMk/>
            <pc:sldMk cId="984638855" sldId="265"/>
            <ac:spMk id="19" creationId="{B81933D1-5615-42C7-9C0B-4EB7105CCE2D}"/>
          </ac:spMkLst>
        </pc:spChg>
        <pc:spChg chg="add del">
          <ac:chgData name="Rohanshantil Mistry" userId="13d822b8-9d39-424e-bfc3-291d1baa8658" providerId="ADAL" clId="{A07D1880-8599-4A9A-A8C4-F6FF7A52D80A}" dt="2024-04-01T04:28:50.224" v="861" actId="26606"/>
          <ac:spMkLst>
            <pc:docMk/>
            <pc:sldMk cId="984638855" sldId="265"/>
            <ac:spMk id="20" creationId="{47942995-B07F-4636-9A06-C6A104B260A8}"/>
          </ac:spMkLst>
        </pc:spChg>
        <pc:spChg chg="add del">
          <ac:chgData name="Rohanshantil Mistry" userId="13d822b8-9d39-424e-bfc3-291d1baa8658" providerId="ADAL" clId="{A07D1880-8599-4A9A-A8C4-F6FF7A52D80A}" dt="2024-04-01T04:28:50.224" v="861" actId="26606"/>
          <ac:spMkLst>
            <pc:docMk/>
            <pc:sldMk cId="984638855" sldId="265"/>
            <ac:spMk id="21" creationId="{19C9EAEA-39D0-4B0E-A0EB-51E7B26740B1}"/>
          </ac:spMkLst>
        </pc:spChg>
        <pc:spChg chg="add del">
          <ac:chgData name="Rohanshantil Mistry" userId="13d822b8-9d39-424e-bfc3-291d1baa8658" providerId="ADAL" clId="{A07D1880-8599-4A9A-A8C4-F6FF7A52D80A}" dt="2024-04-01T04:28:55.794" v="863" actId="26606"/>
          <ac:spMkLst>
            <pc:docMk/>
            <pc:sldMk cId="984638855" sldId="265"/>
            <ac:spMk id="25" creationId="{A8384FB5-9ADC-4DDC-881B-597D56F5B15D}"/>
          </ac:spMkLst>
        </pc:spChg>
        <pc:spChg chg="add del">
          <ac:chgData name="Rohanshantil Mistry" userId="13d822b8-9d39-424e-bfc3-291d1baa8658" providerId="ADAL" clId="{A07D1880-8599-4A9A-A8C4-F6FF7A52D80A}" dt="2024-04-01T04:28:55.794" v="863" actId="26606"/>
          <ac:spMkLst>
            <pc:docMk/>
            <pc:sldMk cId="984638855" sldId="265"/>
            <ac:spMk id="26" creationId="{91E5A9A7-95C6-4F4F-B00E-C82E07FE62EF}"/>
          </ac:spMkLst>
        </pc:spChg>
        <pc:spChg chg="add del">
          <ac:chgData name="Rohanshantil Mistry" userId="13d822b8-9d39-424e-bfc3-291d1baa8658" providerId="ADAL" clId="{A07D1880-8599-4A9A-A8C4-F6FF7A52D80A}" dt="2024-04-01T04:28:55.794" v="863" actId="26606"/>
          <ac:spMkLst>
            <pc:docMk/>
            <pc:sldMk cId="984638855" sldId="265"/>
            <ac:spMk id="27" creationId="{D07DD2DE-F619-49DD-B5E7-03A290FF4ED1}"/>
          </ac:spMkLst>
        </pc:spChg>
        <pc:spChg chg="add del">
          <ac:chgData name="Rohanshantil Mistry" userId="13d822b8-9d39-424e-bfc3-291d1baa8658" providerId="ADAL" clId="{A07D1880-8599-4A9A-A8C4-F6FF7A52D80A}" dt="2024-04-01T04:28:55.794" v="863" actId="26606"/>
          <ac:spMkLst>
            <pc:docMk/>
            <pc:sldMk cId="984638855" sldId="265"/>
            <ac:spMk id="28" creationId="{85149191-5F60-4A28-AAFF-039F96B0F3EC}"/>
          </ac:spMkLst>
        </pc:spChg>
        <pc:spChg chg="add del">
          <ac:chgData name="Rohanshantil Mistry" userId="13d822b8-9d39-424e-bfc3-291d1baa8658" providerId="ADAL" clId="{A07D1880-8599-4A9A-A8C4-F6FF7A52D80A}" dt="2024-04-01T04:28:55.794" v="863" actId="26606"/>
          <ac:spMkLst>
            <pc:docMk/>
            <pc:sldMk cId="984638855" sldId="265"/>
            <ac:spMk id="29" creationId="{F8260ED5-17F7-4158-B241-D51DD4CF1B7E}"/>
          </ac:spMkLst>
        </pc:spChg>
        <pc:spChg chg="add del">
          <ac:chgData name="Rohanshantil Mistry" userId="13d822b8-9d39-424e-bfc3-291d1baa8658" providerId="ADAL" clId="{A07D1880-8599-4A9A-A8C4-F6FF7A52D80A}" dt="2024-04-01T04:29:08.466" v="865" actId="26606"/>
          <ac:spMkLst>
            <pc:docMk/>
            <pc:sldMk cId="984638855" sldId="265"/>
            <ac:spMk id="31" creationId="{9180DE06-7362-4888-AADA-7AADD57AC49D}"/>
          </ac:spMkLst>
        </pc:spChg>
        <pc:spChg chg="add del">
          <ac:chgData name="Rohanshantil Mistry" userId="13d822b8-9d39-424e-bfc3-291d1baa8658" providerId="ADAL" clId="{A07D1880-8599-4A9A-A8C4-F6FF7A52D80A}" dt="2024-04-01T04:29:08.466" v="865" actId="26606"/>
          <ac:spMkLst>
            <pc:docMk/>
            <pc:sldMk cId="984638855" sldId="265"/>
            <ac:spMk id="34" creationId="{04357C93-F0CB-4A1C-8F77-4E9063789819}"/>
          </ac:spMkLst>
        </pc:spChg>
        <pc:spChg chg="add">
          <ac:chgData name="Rohanshantil Mistry" userId="13d822b8-9d39-424e-bfc3-291d1baa8658" providerId="ADAL" clId="{A07D1880-8599-4A9A-A8C4-F6FF7A52D80A}" dt="2024-04-01T04:29:08.477" v="866" actId="26606"/>
          <ac:spMkLst>
            <pc:docMk/>
            <pc:sldMk cId="984638855" sldId="265"/>
            <ac:spMk id="36" creationId="{A8384FB5-9ADC-4DDC-881B-597D56F5B15D}"/>
          </ac:spMkLst>
        </pc:spChg>
        <pc:spChg chg="add">
          <ac:chgData name="Rohanshantil Mistry" userId="13d822b8-9d39-424e-bfc3-291d1baa8658" providerId="ADAL" clId="{A07D1880-8599-4A9A-A8C4-F6FF7A52D80A}" dt="2024-04-01T04:29:08.477" v="866" actId="26606"/>
          <ac:spMkLst>
            <pc:docMk/>
            <pc:sldMk cId="984638855" sldId="265"/>
            <ac:spMk id="37" creationId="{91E5A9A7-95C6-4F4F-B00E-C82E07FE62EF}"/>
          </ac:spMkLst>
        </pc:spChg>
        <pc:spChg chg="add">
          <ac:chgData name="Rohanshantil Mistry" userId="13d822b8-9d39-424e-bfc3-291d1baa8658" providerId="ADAL" clId="{A07D1880-8599-4A9A-A8C4-F6FF7A52D80A}" dt="2024-04-01T04:29:08.477" v="866" actId="26606"/>
          <ac:spMkLst>
            <pc:docMk/>
            <pc:sldMk cId="984638855" sldId="265"/>
            <ac:spMk id="38" creationId="{D07DD2DE-F619-49DD-B5E7-03A290FF4ED1}"/>
          </ac:spMkLst>
        </pc:spChg>
        <pc:spChg chg="add">
          <ac:chgData name="Rohanshantil Mistry" userId="13d822b8-9d39-424e-bfc3-291d1baa8658" providerId="ADAL" clId="{A07D1880-8599-4A9A-A8C4-F6FF7A52D80A}" dt="2024-04-01T04:29:08.477" v="866" actId="26606"/>
          <ac:spMkLst>
            <pc:docMk/>
            <pc:sldMk cId="984638855" sldId="265"/>
            <ac:spMk id="39" creationId="{85149191-5F60-4A28-AAFF-039F96B0F3EC}"/>
          </ac:spMkLst>
        </pc:spChg>
        <pc:spChg chg="add">
          <ac:chgData name="Rohanshantil Mistry" userId="13d822b8-9d39-424e-bfc3-291d1baa8658" providerId="ADAL" clId="{A07D1880-8599-4A9A-A8C4-F6FF7A52D80A}" dt="2024-04-01T04:29:08.477" v="866" actId="26606"/>
          <ac:spMkLst>
            <pc:docMk/>
            <pc:sldMk cId="984638855" sldId="265"/>
            <ac:spMk id="40" creationId="{F8260ED5-17F7-4158-B241-D51DD4CF1B7E}"/>
          </ac:spMkLst>
        </pc:spChg>
        <pc:grpChg chg="add del">
          <ac:chgData name="Rohanshantil Mistry" userId="13d822b8-9d39-424e-bfc3-291d1baa8658" providerId="ADAL" clId="{A07D1880-8599-4A9A-A8C4-F6FF7A52D80A}" dt="2024-04-01T04:28:50.224" v="861" actId="26606"/>
          <ac:grpSpMkLst>
            <pc:docMk/>
            <pc:sldMk cId="984638855" sldId="265"/>
            <ac:grpSpMk id="22" creationId="{032D8612-31EB-44CF-A1D0-14FD4C705424}"/>
          </ac:grpSpMkLst>
        </pc:grpChg>
        <pc:grpChg chg="add del">
          <ac:chgData name="Rohanshantil Mistry" userId="13d822b8-9d39-424e-bfc3-291d1baa8658" providerId="ADAL" clId="{A07D1880-8599-4A9A-A8C4-F6FF7A52D80A}" dt="2024-04-01T04:29:08.466" v="865" actId="26606"/>
          <ac:grpSpMkLst>
            <pc:docMk/>
            <pc:sldMk cId="984638855" sldId="265"/>
            <ac:grpSpMk id="32" creationId="{3AF6A671-C637-4547-85F4-51B6D1881399}"/>
          </ac:grpSpMkLst>
        </pc:grpChg>
        <pc:picChg chg="add del mod">
          <ac:chgData name="Rohanshantil Mistry" userId="13d822b8-9d39-424e-bfc3-291d1baa8658" providerId="ADAL" clId="{A07D1880-8599-4A9A-A8C4-F6FF7A52D80A}" dt="2024-04-01T04:27:01.699" v="847" actId="478"/>
          <ac:picMkLst>
            <pc:docMk/>
            <pc:sldMk cId="984638855" sldId="265"/>
            <ac:picMk id="5" creationId="{8CAA2B7D-DC01-C274-DD67-D74618356BB1}"/>
          </ac:picMkLst>
        </pc:picChg>
        <pc:picChg chg="add mod">
          <ac:chgData name="Rohanshantil Mistry" userId="13d822b8-9d39-424e-bfc3-291d1baa8658" providerId="ADAL" clId="{A07D1880-8599-4A9A-A8C4-F6FF7A52D80A}" dt="2024-04-01T04:29:29.069" v="870" actId="1076"/>
          <ac:picMkLst>
            <pc:docMk/>
            <pc:sldMk cId="984638855" sldId="265"/>
            <ac:picMk id="7" creationId="{B4F5B899-5275-209B-7D0C-234C147F2740}"/>
          </ac:picMkLst>
        </pc:picChg>
      </pc:sldChg>
      <pc:sldChg chg="addSp delSp modSp mod setBg">
        <pc:chgData name="Rohanshantil Mistry" userId="13d822b8-9d39-424e-bfc3-291d1baa8658" providerId="ADAL" clId="{A07D1880-8599-4A9A-A8C4-F6FF7A52D80A}" dt="2024-04-01T05:05:23.131" v="1739" actId="1076"/>
        <pc:sldMkLst>
          <pc:docMk/>
          <pc:sldMk cId="263040353" sldId="266"/>
        </pc:sldMkLst>
        <pc:spChg chg="mod">
          <ac:chgData name="Rohanshantil Mistry" userId="13d822b8-9d39-424e-bfc3-291d1baa8658" providerId="ADAL" clId="{A07D1880-8599-4A9A-A8C4-F6FF7A52D80A}" dt="2024-04-01T05:05:10.963" v="1735" actId="26606"/>
          <ac:spMkLst>
            <pc:docMk/>
            <pc:sldMk cId="263040353" sldId="266"/>
            <ac:spMk id="2" creationId="{1902DB95-5FF8-05B2-A973-E969C550C0D2}"/>
          </ac:spMkLst>
        </pc:spChg>
        <pc:spChg chg="del mod">
          <ac:chgData name="Rohanshantil Mistry" userId="13d822b8-9d39-424e-bfc3-291d1baa8658" providerId="ADAL" clId="{A07D1880-8599-4A9A-A8C4-F6FF7A52D80A}" dt="2024-04-01T04:15:05.699" v="831" actId="478"/>
          <ac:spMkLst>
            <pc:docMk/>
            <pc:sldMk cId="263040353" sldId="266"/>
            <ac:spMk id="3" creationId="{BA01E1AA-1F16-28D3-87D5-DFDF7386F6E1}"/>
          </ac:spMkLst>
        </pc:spChg>
        <pc:spChg chg="add del">
          <ac:chgData name="Rohanshantil Mistry" userId="13d822b8-9d39-424e-bfc3-291d1baa8658" providerId="ADAL" clId="{A07D1880-8599-4A9A-A8C4-F6FF7A52D80A}" dt="2024-04-01T05:04:52.538" v="1731" actId="26606"/>
          <ac:spMkLst>
            <pc:docMk/>
            <pc:sldMk cId="263040353" sldId="266"/>
            <ac:spMk id="10" creationId="{A4AC5506-6312-4701-8D3C-40187889A947}"/>
          </ac:spMkLst>
        </pc:spChg>
        <pc:spChg chg="add del">
          <ac:chgData name="Rohanshantil Mistry" userId="13d822b8-9d39-424e-bfc3-291d1baa8658" providerId="ADAL" clId="{A07D1880-8599-4A9A-A8C4-F6FF7A52D80A}" dt="2024-04-01T05:05:10.963" v="1735" actId="26606"/>
          <ac:spMkLst>
            <pc:docMk/>
            <pc:sldMk cId="263040353" sldId="266"/>
            <ac:spMk id="15" creationId="{A4AC5506-6312-4701-8D3C-40187889A947}"/>
          </ac:spMkLst>
        </pc:spChg>
        <pc:spChg chg="add">
          <ac:chgData name="Rohanshantil Mistry" userId="13d822b8-9d39-424e-bfc3-291d1baa8658" providerId="ADAL" clId="{A07D1880-8599-4A9A-A8C4-F6FF7A52D80A}" dt="2024-04-01T05:05:10.963" v="1735" actId="26606"/>
          <ac:spMkLst>
            <pc:docMk/>
            <pc:sldMk cId="263040353" sldId="266"/>
            <ac:spMk id="20" creationId="{A8384FB5-9ADC-4DDC-881B-597D56F5B15D}"/>
          </ac:spMkLst>
        </pc:spChg>
        <pc:spChg chg="add">
          <ac:chgData name="Rohanshantil Mistry" userId="13d822b8-9d39-424e-bfc3-291d1baa8658" providerId="ADAL" clId="{A07D1880-8599-4A9A-A8C4-F6FF7A52D80A}" dt="2024-04-01T05:05:10.963" v="1735" actId="26606"/>
          <ac:spMkLst>
            <pc:docMk/>
            <pc:sldMk cId="263040353" sldId="266"/>
            <ac:spMk id="22" creationId="{1199E1B1-A8C0-4FE8-A5A8-1CB41D69F857}"/>
          </ac:spMkLst>
        </pc:spChg>
        <pc:spChg chg="add">
          <ac:chgData name="Rohanshantil Mistry" userId="13d822b8-9d39-424e-bfc3-291d1baa8658" providerId="ADAL" clId="{A07D1880-8599-4A9A-A8C4-F6FF7A52D80A}" dt="2024-04-01T05:05:10.963" v="1735" actId="26606"/>
          <ac:spMkLst>
            <pc:docMk/>
            <pc:sldMk cId="263040353" sldId="266"/>
            <ac:spMk id="24" creationId="{84A8DE83-DE75-4B41-9DB4-A7EC0B0DEC0B}"/>
          </ac:spMkLst>
        </pc:spChg>
        <pc:spChg chg="add">
          <ac:chgData name="Rohanshantil Mistry" userId="13d822b8-9d39-424e-bfc3-291d1baa8658" providerId="ADAL" clId="{A07D1880-8599-4A9A-A8C4-F6FF7A52D80A}" dt="2024-04-01T05:05:10.963" v="1735" actId="26606"/>
          <ac:spMkLst>
            <pc:docMk/>
            <pc:sldMk cId="263040353" sldId="266"/>
            <ac:spMk id="26" creationId="{A7009A0A-BEF5-4EAC-AF15-E4F9F002E239}"/>
          </ac:spMkLst>
        </pc:spChg>
        <pc:picChg chg="add del mod">
          <ac:chgData name="Rohanshantil Mistry" userId="13d822b8-9d39-424e-bfc3-291d1baa8658" providerId="ADAL" clId="{A07D1880-8599-4A9A-A8C4-F6FF7A52D80A}" dt="2024-04-01T05:04:34.003" v="1727" actId="478"/>
          <ac:picMkLst>
            <pc:docMk/>
            <pc:sldMk cId="263040353" sldId="266"/>
            <ac:picMk id="5" creationId="{B5ADD43F-AB9E-772E-3B8B-C7D1B37730C2}"/>
          </ac:picMkLst>
        </pc:picChg>
        <pc:picChg chg="add mod">
          <ac:chgData name="Rohanshantil Mistry" userId="13d822b8-9d39-424e-bfc3-291d1baa8658" providerId="ADAL" clId="{A07D1880-8599-4A9A-A8C4-F6FF7A52D80A}" dt="2024-04-01T05:05:23.131" v="1739" actId="1076"/>
          <ac:picMkLst>
            <pc:docMk/>
            <pc:sldMk cId="263040353" sldId="266"/>
            <ac:picMk id="7" creationId="{5623761D-D28A-22B8-D50B-78A1F19CB9F5}"/>
          </ac:picMkLst>
        </pc:picChg>
      </pc:sldChg>
      <pc:sldChg chg="addSp delSp modSp mod setBg setClrOvrMap">
        <pc:chgData name="Rohanshantil Mistry" userId="13d822b8-9d39-424e-bfc3-291d1baa8658" providerId="ADAL" clId="{A07D1880-8599-4A9A-A8C4-F6FF7A52D80A}" dt="2024-04-01T05:02:16.193" v="1726" actId="1076"/>
        <pc:sldMkLst>
          <pc:docMk/>
          <pc:sldMk cId="1077977361" sldId="267"/>
        </pc:sldMkLst>
        <pc:spChg chg="mod">
          <ac:chgData name="Rohanshantil Mistry" userId="13d822b8-9d39-424e-bfc3-291d1baa8658" providerId="ADAL" clId="{A07D1880-8599-4A9A-A8C4-F6FF7A52D80A}" dt="2024-04-01T04:59:20.338" v="1684" actId="26606"/>
          <ac:spMkLst>
            <pc:docMk/>
            <pc:sldMk cId="1077977361" sldId="267"/>
            <ac:spMk id="2" creationId="{218BA716-C704-FEB7-E4C0-76F9A50FA517}"/>
          </ac:spMkLst>
        </pc:spChg>
        <pc:spChg chg="mod">
          <ac:chgData name="Rohanshantil Mistry" userId="13d822b8-9d39-424e-bfc3-291d1baa8658" providerId="ADAL" clId="{A07D1880-8599-4A9A-A8C4-F6FF7A52D80A}" dt="2024-04-01T05:01:42.934" v="1713" actId="27636"/>
          <ac:spMkLst>
            <pc:docMk/>
            <pc:sldMk cId="1077977361" sldId="267"/>
            <ac:spMk id="3" creationId="{81CA7022-FF12-1EC4-85DC-AD137A01B15E}"/>
          </ac:spMkLst>
        </pc:spChg>
        <pc:spChg chg="add del mod">
          <ac:chgData name="Rohanshantil Mistry" userId="13d822b8-9d39-424e-bfc3-291d1baa8658" providerId="ADAL" clId="{A07D1880-8599-4A9A-A8C4-F6FF7A52D80A}" dt="2024-04-01T05:00:56.595" v="1698" actId="12084"/>
          <ac:spMkLst>
            <pc:docMk/>
            <pc:sldMk cId="1077977361" sldId="267"/>
            <ac:spMk id="4" creationId="{04CB556C-5AC2-FD50-173D-09B1DEB62BF1}"/>
          </ac:spMkLst>
        </pc:spChg>
        <pc:spChg chg="add del">
          <ac:chgData name="Rohanshantil Mistry" userId="13d822b8-9d39-424e-bfc3-291d1baa8658" providerId="ADAL" clId="{A07D1880-8599-4A9A-A8C4-F6FF7A52D80A}" dt="2024-04-01T04:59:17.566" v="1681" actId="26606"/>
          <ac:spMkLst>
            <pc:docMk/>
            <pc:sldMk cId="1077977361" sldId="267"/>
            <ac:spMk id="9" creationId="{4C608BEB-860E-4094-8511-78603564A75E}"/>
          </ac:spMkLst>
        </pc:spChg>
        <pc:spChg chg="add del">
          <ac:chgData name="Rohanshantil Mistry" userId="13d822b8-9d39-424e-bfc3-291d1baa8658" providerId="ADAL" clId="{A07D1880-8599-4A9A-A8C4-F6FF7A52D80A}" dt="2024-04-01T04:59:20.328" v="1683" actId="26606"/>
          <ac:spMkLst>
            <pc:docMk/>
            <pc:sldMk cId="1077977361" sldId="267"/>
            <ac:spMk id="13" creationId="{4C5D6221-DA7B-4611-AA26-7D8E349FDE96}"/>
          </ac:spMkLst>
        </pc:spChg>
        <pc:spChg chg="add del">
          <ac:chgData name="Rohanshantil Mistry" userId="13d822b8-9d39-424e-bfc3-291d1baa8658" providerId="ADAL" clId="{A07D1880-8599-4A9A-A8C4-F6FF7A52D80A}" dt="2024-04-01T04:59:20.328" v="1683" actId="26606"/>
          <ac:spMkLst>
            <pc:docMk/>
            <pc:sldMk cId="1077977361" sldId="267"/>
            <ac:spMk id="14" creationId="{E35A04CF-97D4-4FF7-B359-C546B1F62E54}"/>
          </ac:spMkLst>
        </pc:spChg>
        <pc:spChg chg="add del">
          <ac:chgData name="Rohanshantil Mistry" userId="13d822b8-9d39-424e-bfc3-291d1baa8658" providerId="ADAL" clId="{A07D1880-8599-4A9A-A8C4-F6FF7A52D80A}" dt="2024-04-01T04:59:20.328" v="1683" actId="26606"/>
          <ac:spMkLst>
            <pc:docMk/>
            <pc:sldMk cId="1077977361" sldId="267"/>
            <ac:spMk id="15" creationId="{1DE7243B-5109-444B-8FAF-7437C66BC0E9}"/>
          </ac:spMkLst>
        </pc:spChg>
        <pc:spChg chg="add">
          <ac:chgData name="Rohanshantil Mistry" userId="13d822b8-9d39-424e-bfc3-291d1baa8658" providerId="ADAL" clId="{A07D1880-8599-4A9A-A8C4-F6FF7A52D80A}" dt="2024-04-01T04:59:20.338" v="1684" actId="26606"/>
          <ac:spMkLst>
            <pc:docMk/>
            <pc:sldMk cId="1077977361" sldId="267"/>
            <ac:spMk id="17" creationId="{1DE7243B-5109-444B-8FAF-7437C66BC0E9}"/>
          </ac:spMkLst>
        </pc:spChg>
        <pc:spChg chg="add">
          <ac:chgData name="Rohanshantil Mistry" userId="13d822b8-9d39-424e-bfc3-291d1baa8658" providerId="ADAL" clId="{A07D1880-8599-4A9A-A8C4-F6FF7A52D80A}" dt="2024-04-01T04:59:20.338" v="1684" actId="26606"/>
          <ac:spMkLst>
            <pc:docMk/>
            <pc:sldMk cId="1077977361" sldId="267"/>
            <ac:spMk id="18" creationId="{4C5D6221-DA7B-4611-AA26-7D8E349FDE96}"/>
          </ac:spMkLst>
        </pc:spChg>
        <pc:graphicFrameChg chg="add mod">
          <ac:chgData name="Rohanshantil Mistry" userId="13d822b8-9d39-424e-bfc3-291d1baa8658" providerId="ADAL" clId="{A07D1880-8599-4A9A-A8C4-F6FF7A52D80A}" dt="2024-04-01T05:02:16.193" v="1726" actId="1076"/>
          <ac:graphicFrameMkLst>
            <pc:docMk/>
            <pc:sldMk cId="1077977361" sldId="267"/>
            <ac:graphicFrameMk id="5" creationId="{E46CDDF8-7496-0218-AA18-BB60B0A02A99}"/>
          </ac:graphicFrameMkLst>
        </pc:graphicFrameChg>
        <pc:cxnChg chg="add del">
          <ac:chgData name="Rohanshantil Mistry" userId="13d822b8-9d39-424e-bfc3-291d1baa8658" providerId="ADAL" clId="{A07D1880-8599-4A9A-A8C4-F6FF7A52D80A}" dt="2024-04-01T04:59:17.566" v="1681" actId="26606"/>
          <ac:cxnSpMkLst>
            <pc:docMk/>
            <pc:sldMk cId="1077977361" sldId="267"/>
            <ac:cxnSpMk id="11" creationId="{1F16A8D4-FE87-4604-88B2-394B5D1EB437}"/>
          </ac:cxnSpMkLst>
        </pc:cxnChg>
      </pc:sldChg>
      <pc:sldChg chg="new del">
        <pc:chgData name="Rohanshantil Mistry" userId="13d822b8-9d39-424e-bfc3-291d1baa8658" providerId="ADAL" clId="{A07D1880-8599-4A9A-A8C4-F6FF7A52D80A}" dt="2024-04-01T04:29:56.244" v="873" actId="2696"/>
        <pc:sldMkLst>
          <pc:docMk/>
          <pc:sldMk cId="624099875" sldId="277"/>
        </pc:sldMkLst>
      </pc:sldChg>
      <pc:sldChg chg="addSp modSp add mod">
        <pc:chgData name="Rohanshantil Mistry" userId="13d822b8-9d39-424e-bfc3-291d1baa8658" providerId="ADAL" clId="{A07D1880-8599-4A9A-A8C4-F6FF7A52D80A}" dt="2024-04-01T04:39:29.036" v="938" actId="1076"/>
        <pc:sldMkLst>
          <pc:docMk/>
          <pc:sldMk cId="3025468393" sldId="278"/>
        </pc:sldMkLst>
        <pc:spChg chg="mod">
          <ac:chgData name="Rohanshantil Mistry" userId="13d822b8-9d39-424e-bfc3-291d1baa8658" providerId="ADAL" clId="{A07D1880-8599-4A9A-A8C4-F6FF7A52D80A}" dt="2024-04-01T04:39:09.216" v="934" actId="1076"/>
          <ac:spMkLst>
            <pc:docMk/>
            <pc:sldMk cId="3025468393" sldId="278"/>
            <ac:spMk id="3" creationId="{5CD28B8D-7B6F-6B9F-2C1A-BDDA1BE0D1B7}"/>
          </ac:spMkLst>
        </pc:spChg>
        <pc:spChg chg="add mod">
          <ac:chgData name="Rohanshantil Mistry" userId="13d822b8-9d39-424e-bfc3-291d1baa8658" providerId="ADAL" clId="{A07D1880-8599-4A9A-A8C4-F6FF7A52D80A}" dt="2024-04-01T04:38:31.700" v="929" actId="1076"/>
          <ac:spMkLst>
            <pc:docMk/>
            <pc:sldMk cId="3025468393" sldId="278"/>
            <ac:spMk id="10" creationId="{79A075BA-BB32-A1AE-36D7-F150919FBE0C}"/>
          </ac:spMkLst>
        </pc:spChg>
        <pc:spChg chg="add mod">
          <ac:chgData name="Rohanshantil Mistry" userId="13d822b8-9d39-424e-bfc3-291d1baa8658" providerId="ADAL" clId="{A07D1880-8599-4A9A-A8C4-F6FF7A52D80A}" dt="2024-04-01T04:38:16.642" v="925" actId="1076"/>
          <ac:spMkLst>
            <pc:docMk/>
            <pc:sldMk cId="3025468393" sldId="278"/>
            <ac:spMk id="17" creationId="{21E3EADD-EEC7-D0E5-EBCA-0ED80517D076}"/>
          </ac:spMkLst>
        </pc:spChg>
        <pc:picChg chg="add mod">
          <ac:chgData name="Rohanshantil Mistry" userId="13d822b8-9d39-424e-bfc3-291d1baa8658" providerId="ADAL" clId="{A07D1880-8599-4A9A-A8C4-F6FF7A52D80A}" dt="2024-04-01T04:39:12.804" v="935" actId="1076"/>
          <ac:picMkLst>
            <pc:docMk/>
            <pc:sldMk cId="3025468393" sldId="278"/>
            <ac:picMk id="5" creationId="{4EF3CCAE-9532-C506-22C1-F1C0404046B7}"/>
          </ac:picMkLst>
        </pc:picChg>
        <pc:picChg chg="add mod">
          <ac:chgData name="Rohanshantil Mistry" userId="13d822b8-9d39-424e-bfc3-291d1baa8658" providerId="ADAL" clId="{A07D1880-8599-4A9A-A8C4-F6FF7A52D80A}" dt="2024-04-01T04:39:21.396" v="936" actId="1076"/>
          <ac:picMkLst>
            <pc:docMk/>
            <pc:sldMk cId="3025468393" sldId="278"/>
            <ac:picMk id="7" creationId="{6E9E9D66-9F0A-8AD5-7282-FDE7AFF6E3D9}"/>
          </ac:picMkLst>
        </pc:picChg>
        <pc:picChg chg="add mod">
          <ac:chgData name="Rohanshantil Mistry" userId="13d822b8-9d39-424e-bfc3-291d1baa8658" providerId="ADAL" clId="{A07D1880-8599-4A9A-A8C4-F6FF7A52D80A}" dt="2024-04-01T04:39:24.417" v="937" actId="1076"/>
          <ac:picMkLst>
            <pc:docMk/>
            <pc:sldMk cId="3025468393" sldId="278"/>
            <ac:picMk id="9" creationId="{CA849555-16BB-F108-AE6A-562170ACF5D2}"/>
          </ac:picMkLst>
        </pc:picChg>
        <pc:picChg chg="add mod">
          <ac:chgData name="Rohanshantil Mistry" userId="13d822b8-9d39-424e-bfc3-291d1baa8658" providerId="ADAL" clId="{A07D1880-8599-4A9A-A8C4-F6FF7A52D80A}" dt="2024-04-01T04:38:36.436" v="930" actId="1076"/>
          <ac:picMkLst>
            <pc:docMk/>
            <pc:sldMk cId="3025468393" sldId="278"/>
            <ac:picMk id="12" creationId="{F4A0BC9A-9AD3-78F1-6E22-8F7D223FD41D}"/>
          </ac:picMkLst>
        </pc:picChg>
        <pc:picChg chg="add mod">
          <ac:chgData name="Rohanshantil Mistry" userId="13d822b8-9d39-424e-bfc3-291d1baa8658" providerId="ADAL" clId="{A07D1880-8599-4A9A-A8C4-F6FF7A52D80A}" dt="2024-04-01T04:38:40.196" v="931" actId="1076"/>
          <ac:picMkLst>
            <pc:docMk/>
            <pc:sldMk cId="3025468393" sldId="278"/>
            <ac:picMk id="14" creationId="{39E153E5-97A9-62A9-3642-87F765D7F225}"/>
          </ac:picMkLst>
        </pc:picChg>
        <pc:picChg chg="add mod">
          <ac:chgData name="Rohanshantil Mistry" userId="13d822b8-9d39-424e-bfc3-291d1baa8658" providerId="ADAL" clId="{A07D1880-8599-4A9A-A8C4-F6FF7A52D80A}" dt="2024-04-01T04:39:29.036" v="938" actId="1076"/>
          <ac:picMkLst>
            <pc:docMk/>
            <pc:sldMk cId="3025468393" sldId="278"/>
            <ac:picMk id="16" creationId="{17100FFA-0EA5-53F6-BEBC-F0F5AD77D9C7}"/>
          </ac:picMkLst>
        </pc:picChg>
        <pc:picChg chg="add mod">
          <ac:chgData name="Rohanshantil Mistry" userId="13d822b8-9d39-424e-bfc3-291d1baa8658" providerId="ADAL" clId="{A07D1880-8599-4A9A-A8C4-F6FF7A52D80A}" dt="2024-04-01T04:38:21.550" v="926" actId="1076"/>
          <ac:picMkLst>
            <pc:docMk/>
            <pc:sldMk cId="3025468393" sldId="278"/>
            <ac:picMk id="19" creationId="{5AE636E4-0F1D-A2D4-8CA2-6CF851CB7DCD}"/>
          </ac:picMkLst>
        </pc:picChg>
        <pc:picChg chg="add mod">
          <ac:chgData name="Rohanshantil Mistry" userId="13d822b8-9d39-424e-bfc3-291d1baa8658" providerId="ADAL" clId="{A07D1880-8599-4A9A-A8C4-F6FF7A52D80A}" dt="2024-04-01T04:38:24.510" v="927" actId="1076"/>
          <ac:picMkLst>
            <pc:docMk/>
            <pc:sldMk cId="3025468393" sldId="278"/>
            <ac:picMk id="21" creationId="{6E3D9025-FBB6-7337-75F6-F9AA107B4B57}"/>
          </ac:picMkLst>
        </pc:picChg>
        <pc:picChg chg="add mod">
          <ac:chgData name="Rohanshantil Mistry" userId="13d822b8-9d39-424e-bfc3-291d1baa8658" providerId="ADAL" clId="{A07D1880-8599-4A9A-A8C4-F6FF7A52D80A}" dt="2024-04-01T04:38:28.339" v="928" actId="1076"/>
          <ac:picMkLst>
            <pc:docMk/>
            <pc:sldMk cId="3025468393" sldId="278"/>
            <ac:picMk id="23" creationId="{67451C1D-7CBA-AB78-5954-2A0B994725FB}"/>
          </ac:picMkLst>
        </pc:picChg>
      </pc:sldChg>
      <pc:sldChg chg="addSp delSp modSp add mod setBg">
        <pc:chgData name="Rohanshantil Mistry" userId="13d822b8-9d39-424e-bfc3-291d1baa8658" providerId="ADAL" clId="{A07D1880-8599-4A9A-A8C4-F6FF7A52D80A}" dt="2024-04-01T04:58:30.917" v="1679" actId="20577"/>
        <pc:sldMkLst>
          <pc:docMk/>
          <pc:sldMk cId="4242383529" sldId="279"/>
        </pc:sldMkLst>
        <pc:spChg chg="mod">
          <ac:chgData name="Rohanshantil Mistry" userId="13d822b8-9d39-424e-bfc3-291d1baa8658" providerId="ADAL" clId="{A07D1880-8599-4A9A-A8C4-F6FF7A52D80A}" dt="2024-04-01T04:58:30.917" v="1679" actId="20577"/>
          <ac:spMkLst>
            <pc:docMk/>
            <pc:sldMk cId="4242383529" sldId="279"/>
            <ac:spMk id="2" creationId="{98005D2B-0679-112E-553A-7367E9E2ECE8}"/>
          </ac:spMkLst>
        </pc:spChg>
        <pc:spChg chg="add del mod">
          <ac:chgData name="Rohanshantil Mistry" userId="13d822b8-9d39-424e-bfc3-291d1baa8658" providerId="ADAL" clId="{A07D1880-8599-4A9A-A8C4-F6FF7A52D80A}" dt="2024-04-01T04:55:59.376" v="1626" actId="26606"/>
          <ac:spMkLst>
            <pc:docMk/>
            <pc:sldMk cId="4242383529" sldId="279"/>
            <ac:spMk id="3" creationId="{5CD28B8D-7B6F-6B9F-2C1A-BDDA1BE0D1B7}"/>
          </ac:spMkLst>
        </pc:spChg>
        <pc:spChg chg="add del">
          <ac:chgData name="Rohanshantil Mistry" userId="13d822b8-9d39-424e-bfc3-291d1baa8658" providerId="ADAL" clId="{A07D1880-8599-4A9A-A8C4-F6FF7A52D80A}" dt="2024-04-01T04:55:57.435" v="1623" actId="26606"/>
          <ac:spMkLst>
            <pc:docMk/>
            <pc:sldMk cId="4242383529" sldId="279"/>
            <ac:spMk id="9" creationId="{0C541B88-1AE9-40C3-AFD5-967787C1979F}"/>
          </ac:spMkLst>
        </pc:spChg>
        <pc:spChg chg="add del">
          <ac:chgData name="Rohanshantil Mistry" userId="13d822b8-9d39-424e-bfc3-291d1baa8658" providerId="ADAL" clId="{A07D1880-8599-4A9A-A8C4-F6FF7A52D80A}" dt="2024-04-01T04:55:57.435" v="1623" actId="26606"/>
          <ac:spMkLst>
            <pc:docMk/>
            <pc:sldMk cId="4242383529" sldId="279"/>
            <ac:spMk id="11" creationId="{E5F17139-31EE-46AC-B04F-DBBD852DD6CB}"/>
          </ac:spMkLst>
        </pc:spChg>
        <pc:spChg chg="add del">
          <ac:chgData name="Rohanshantil Mistry" userId="13d822b8-9d39-424e-bfc3-291d1baa8658" providerId="ADAL" clId="{A07D1880-8599-4A9A-A8C4-F6FF7A52D80A}" dt="2024-04-01T04:55:57.435" v="1623" actId="26606"/>
          <ac:spMkLst>
            <pc:docMk/>
            <pc:sldMk cId="4242383529" sldId="279"/>
            <ac:spMk id="17" creationId="{89D16701-DA76-4F72-BB63-E2C3FFBDFE0F}"/>
          </ac:spMkLst>
        </pc:spChg>
        <pc:spChg chg="add del">
          <ac:chgData name="Rohanshantil Mistry" userId="13d822b8-9d39-424e-bfc3-291d1baa8658" providerId="ADAL" clId="{A07D1880-8599-4A9A-A8C4-F6FF7A52D80A}" dt="2024-04-01T04:55:57.435" v="1623" actId="26606"/>
          <ac:spMkLst>
            <pc:docMk/>
            <pc:sldMk cId="4242383529" sldId="279"/>
            <ac:spMk id="19" creationId="{1CC28BE1-9DC6-43FE-9582-39F091098D77}"/>
          </ac:spMkLst>
        </pc:spChg>
        <pc:spChg chg="add del">
          <ac:chgData name="Rohanshantil Mistry" userId="13d822b8-9d39-424e-bfc3-291d1baa8658" providerId="ADAL" clId="{A07D1880-8599-4A9A-A8C4-F6FF7A52D80A}" dt="2024-04-01T04:55:59.336" v="1625" actId="26606"/>
          <ac:spMkLst>
            <pc:docMk/>
            <pc:sldMk cId="4242383529" sldId="279"/>
            <ac:spMk id="36" creationId="{BACC6370-2D7E-4714-9D71-7542949D7D5D}"/>
          </ac:spMkLst>
        </pc:spChg>
        <pc:spChg chg="add del">
          <ac:chgData name="Rohanshantil Mistry" userId="13d822b8-9d39-424e-bfc3-291d1baa8658" providerId="ADAL" clId="{A07D1880-8599-4A9A-A8C4-F6FF7A52D80A}" dt="2024-04-01T04:55:59.336" v="1625" actId="26606"/>
          <ac:spMkLst>
            <pc:docMk/>
            <pc:sldMk cId="4242383529" sldId="279"/>
            <ac:spMk id="37" creationId="{F68B3F68-107C-434F-AA38-110D5EA91B85}"/>
          </ac:spMkLst>
        </pc:spChg>
        <pc:spChg chg="add del">
          <ac:chgData name="Rohanshantil Mistry" userId="13d822b8-9d39-424e-bfc3-291d1baa8658" providerId="ADAL" clId="{A07D1880-8599-4A9A-A8C4-F6FF7A52D80A}" dt="2024-04-01T04:55:59.336" v="1625" actId="26606"/>
          <ac:spMkLst>
            <pc:docMk/>
            <pc:sldMk cId="4242383529" sldId="279"/>
            <ac:spMk id="38" creationId="{AAD0DBB9-1A4B-4391-81D4-CB19F9AB918A}"/>
          </ac:spMkLst>
        </pc:spChg>
        <pc:spChg chg="add del">
          <ac:chgData name="Rohanshantil Mistry" userId="13d822b8-9d39-424e-bfc3-291d1baa8658" providerId="ADAL" clId="{A07D1880-8599-4A9A-A8C4-F6FF7A52D80A}" dt="2024-04-01T04:55:59.336" v="1625" actId="26606"/>
          <ac:spMkLst>
            <pc:docMk/>
            <pc:sldMk cId="4242383529" sldId="279"/>
            <ac:spMk id="39" creationId="{063BBA22-50EA-4C4D-BE05-F1CE4E63AA56}"/>
          </ac:spMkLst>
        </pc:spChg>
        <pc:spChg chg="add">
          <ac:chgData name="Rohanshantil Mistry" userId="13d822b8-9d39-424e-bfc3-291d1baa8658" providerId="ADAL" clId="{A07D1880-8599-4A9A-A8C4-F6FF7A52D80A}" dt="2024-04-01T04:55:59.376" v="1626" actId="26606"/>
          <ac:spMkLst>
            <pc:docMk/>
            <pc:sldMk cId="4242383529" sldId="279"/>
            <ac:spMk id="42" creationId="{0C541B88-1AE9-40C3-AFD5-967787C1979F}"/>
          </ac:spMkLst>
        </pc:spChg>
        <pc:spChg chg="add">
          <ac:chgData name="Rohanshantil Mistry" userId="13d822b8-9d39-424e-bfc3-291d1baa8658" providerId="ADAL" clId="{A07D1880-8599-4A9A-A8C4-F6FF7A52D80A}" dt="2024-04-01T04:55:59.376" v="1626" actId="26606"/>
          <ac:spMkLst>
            <pc:docMk/>
            <pc:sldMk cId="4242383529" sldId="279"/>
            <ac:spMk id="43" creationId="{E5F17139-31EE-46AC-B04F-DBBD852DD6CB}"/>
          </ac:spMkLst>
        </pc:spChg>
        <pc:spChg chg="add">
          <ac:chgData name="Rohanshantil Mistry" userId="13d822b8-9d39-424e-bfc3-291d1baa8658" providerId="ADAL" clId="{A07D1880-8599-4A9A-A8C4-F6FF7A52D80A}" dt="2024-04-01T04:55:59.376" v="1626" actId="26606"/>
          <ac:spMkLst>
            <pc:docMk/>
            <pc:sldMk cId="4242383529" sldId="279"/>
            <ac:spMk id="45" creationId="{89D16701-DA76-4F72-BB63-E2C3FFBDFE0F}"/>
          </ac:spMkLst>
        </pc:spChg>
        <pc:spChg chg="add">
          <ac:chgData name="Rohanshantil Mistry" userId="13d822b8-9d39-424e-bfc3-291d1baa8658" providerId="ADAL" clId="{A07D1880-8599-4A9A-A8C4-F6FF7A52D80A}" dt="2024-04-01T04:55:59.376" v="1626" actId="26606"/>
          <ac:spMkLst>
            <pc:docMk/>
            <pc:sldMk cId="4242383529" sldId="279"/>
            <ac:spMk id="46" creationId="{1CC28BE1-9DC6-43FE-9582-39F091098D77}"/>
          </ac:spMkLst>
        </pc:spChg>
        <pc:grpChg chg="add del">
          <ac:chgData name="Rohanshantil Mistry" userId="13d822b8-9d39-424e-bfc3-291d1baa8658" providerId="ADAL" clId="{A07D1880-8599-4A9A-A8C4-F6FF7A52D80A}" dt="2024-04-01T04:55:57.435" v="1623" actId="26606"/>
          <ac:grpSpMkLst>
            <pc:docMk/>
            <pc:sldMk cId="4242383529" sldId="279"/>
            <ac:grpSpMk id="13" creationId="{7CF625D3-71A3-4F30-A096-8EF334E959D0}"/>
          </ac:grpSpMkLst>
        </pc:grpChg>
        <pc:grpChg chg="add del">
          <ac:chgData name="Rohanshantil Mistry" userId="13d822b8-9d39-424e-bfc3-291d1baa8658" providerId="ADAL" clId="{A07D1880-8599-4A9A-A8C4-F6FF7A52D80A}" dt="2024-04-01T04:55:57.435" v="1623" actId="26606"/>
          <ac:grpSpMkLst>
            <pc:docMk/>
            <pc:sldMk cId="4242383529" sldId="279"/>
            <ac:grpSpMk id="21" creationId="{AF9AF3F3-CE0C-4125-BDD7-346487FA0B40}"/>
          </ac:grpSpMkLst>
        </pc:grpChg>
        <pc:grpChg chg="add">
          <ac:chgData name="Rohanshantil Mistry" userId="13d822b8-9d39-424e-bfc3-291d1baa8658" providerId="ADAL" clId="{A07D1880-8599-4A9A-A8C4-F6FF7A52D80A}" dt="2024-04-01T04:55:59.376" v="1626" actId="26606"/>
          <ac:grpSpMkLst>
            <pc:docMk/>
            <pc:sldMk cId="4242383529" sldId="279"/>
            <ac:grpSpMk id="44" creationId="{7CF625D3-71A3-4F30-A096-8EF334E959D0}"/>
          </ac:grpSpMkLst>
        </pc:grpChg>
        <pc:grpChg chg="add">
          <ac:chgData name="Rohanshantil Mistry" userId="13d822b8-9d39-424e-bfc3-291d1baa8658" providerId="ADAL" clId="{A07D1880-8599-4A9A-A8C4-F6FF7A52D80A}" dt="2024-04-01T04:55:59.376" v="1626" actId="26606"/>
          <ac:grpSpMkLst>
            <pc:docMk/>
            <pc:sldMk cId="4242383529" sldId="279"/>
            <ac:grpSpMk id="47" creationId="{AF9AF3F3-CE0C-4125-BDD7-346487FA0B40}"/>
          </ac:grpSpMkLst>
        </pc:grpChg>
        <pc:graphicFrameChg chg="add del">
          <ac:chgData name="Rohanshantil Mistry" userId="13d822b8-9d39-424e-bfc3-291d1baa8658" providerId="ADAL" clId="{A07D1880-8599-4A9A-A8C4-F6FF7A52D80A}" dt="2024-04-01T04:55:57.435" v="1623" actId="26606"/>
          <ac:graphicFrameMkLst>
            <pc:docMk/>
            <pc:sldMk cId="4242383529" sldId="279"/>
            <ac:graphicFrameMk id="5" creationId="{2DCF06E5-9659-59C0-E89D-7D81557FD31F}"/>
          </ac:graphicFrameMkLst>
        </pc:graphicFrameChg>
        <pc:graphicFrameChg chg="add del">
          <ac:chgData name="Rohanshantil Mistry" userId="13d822b8-9d39-424e-bfc3-291d1baa8658" providerId="ADAL" clId="{A07D1880-8599-4A9A-A8C4-F6FF7A52D80A}" dt="2024-04-01T04:55:59.336" v="1625" actId="26606"/>
          <ac:graphicFrameMkLst>
            <pc:docMk/>
            <pc:sldMk cId="4242383529" sldId="279"/>
            <ac:graphicFrameMk id="40" creationId="{64BC2392-B41C-2E08-4060-D6FECF56AFDF}"/>
          </ac:graphicFrameMkLst>
        </pc:graphicFrameChg>
        <pc:graphicFrameChg chg="add mod">
          <ac:chgData name="Rohanshantil Mistry" userId="13d822b8-9d39-424e-bfc3-291d1baa8658" providerId="ADAL" clId="{A07D1880-8599-4A9A-A8C4-F6FF7A52D80A}" dt="2024-04-01T04:58:10.474" v="1665" actId="20577"/>
          <ac:graphicFrameMkLst>
            <pc:docMk/>
            <pc:sldMk cId="4242383529" sldId="279"/>
            <ac:graphicFrameMk id="48" creationId="{2DCF06E5-9659-59C0-E89D-7D81557FD31F}"/>
          </ac:graphicFrameMkLst>
        </pc:graphicFrameChg>
      </pc:sldChg>
    </pc:docChg>
  </pc:docChgLst>
  <pc:docChgLst>
    <pc:chgData name="Kathan Patel" userId="S::pate1097@algonquinlive.com::15bf512f-a87f-4a29-b1a2-99b9a917274f" providerId="AD" clId="Web-{3C159737-F8CA-F7BB-67D6-C8861204AF66}"/>
    <pc:docChg chg="addSld modSld">
      <pc:chgData name="Kathan Patel" userId="S::pate1097@algonquinlive.com::15bf512f-a87f-4a29-b1a2-99b9a917274f" providerId="AD" clId="Web-{3C159737-F8CA-F7BB-67D6-C8861204AF66}" dt="2024-03-31T15:42:12.730" v="88" actId="20577"/>
      <pc:docMkLst>
        <pc:docMk/>
      </pc:docMkLst>
      <pc:sldChg chg="addSp delSp modSp new mod setBg">
        <pc:chgData name="Kathan Patel" userId="S::pate1097@algonquinlive.com::15bf512f-a87f-4a29-b1a2-99b9a917274f" providerId="AD" clId="Web-{3C159737-F8CA-F7BB-67D6-C8861204AF66}" dt="2024-03-31T15:42:12.730" v="88" actId="20577"/>
        <pc:sldMkLst>
          <pc:docMk/>
          <pc:sldMk cId="3501516436" sldId="260"/>
        </pc:sldMkLst>
        <pc:spChg chg="mod">
          <ac:chgData name="Kathan Patel" userId="S::pate1097@algonquinlive.com::15bf512f-a87f-4a29-b1a2-99b9a917274f" providerId="AD" clId="Web-{3C159737-F8CA-F7BB-67D6-C8861204AF66}" dt="2024-03-31T15:41:43.574" v="84"/>
          <ac:spMkLst>
            <pc:docMk/>
            <pc:sldMk cId="3501516436" sldId="260"/>
            <ac:spMk id="2" creationId="{E75808F9-1981-E38F-C914-1EF7F5D523AC}"/>
          </ac:spMkLst>
        </pc:spChg>
        <pc:spChg chg="mod">
          <ac:chgData name="Kathan Patel" userId="S::pate1097@algonquinlive.com::15bf512f-a87f-4a29-b1a2-99b9a917274f" providerId="AD" clId="Web-{3C159737-F8CA-F7BB-67D6-C8861204AF66}" dt="2024-03-31T15:42:12.730" v="88" actId="20577"/>
          <ac:spMkLst>
            <pc:docMk/>
            <pc:sldMk cId="3501516436" sldId="260"/>
            <ac:spMk id="3" creationId="{408287E4-4807-4072-7658-ED6D62A44CAD}"/>
          </ac:spMkLst>
        </pc:spChg>
        <pc:spChg chg="add del">
          <ac:chgData name="Kathan Patel" userId="S::pate1097@algonquinlive.com::15bf512f-a87f-4a29-b1a2-99b9a917274f" providerId="AD" clId="Web-{3C159737-F8CA-F7BB-67D6-C8861204AF66}" dt="2024-03-31T15:41:43.558" v="83"/>
          <ac:spMkLst>
            <pc:docMk/>
            <pc:sldMk cId="3501516436" sldId="260"/>
            <ac:spMk id="8" creationId="{5C8908E2-EE49-44D2-9428-A28D2312A8D5}"/>
          </ac:spMkLst>
        </pc:spChg>
        <pc:spChg chg="add del">
          <ac:chgData name="Kathan Patel" userId="S::pate1097@algonquinlive.com::15bf512f-a87f-4a29-b1a2-99b9a917274f" providerId="AD" clId="Web-{3C159737-F8CA-F7BB-67D6-C8861204AF66}" dt="2024-03-31T15:41:43.558" v="83"/>
          <ac:spMkLst>
            <pc:docMk/>
            <pc:sldMk cId="3501516436" sldId="260"/>
            <ac:spMk id="14" creationId="{BD92035A-AA2F-4CD8-A556-1CE8BDEC75BD}"/>
          </ac:spMkLst>
        </pc:spChg>
        <pc:spChg chg="add">
          <ac:chgData name="Kathan Patel" userId="S::pate1097@algonquinlive.com::15bf512f-a87f-4a29-b1a2-99b9a917274f" providerId="AD" clId="Web-{3C159737-F8CA-F7BB-67D6-C8861204AF66}" dt="2024-03-31T15:41:43.574" v="84"/>
          <ac:spMkLst>
            <pc:docMk/>
            <pc:sldMk cId="3501516436" sldId="260"/>
            <ac:spMk id="15" creationId="{D5B0017B-2ECA-49AF-B397-DC140825DF8D}"/>
          </ac:spMkLst>
        </pc:spChg>
        <pc:spChg chg="add del">
          <ac:chgData name="Kathan Patel" userId="S::pate1097@algonquinlive.com::15bf512f-a87f-4a29-b1a2-99b9a917274f" providerId="AD" clId="Web-{3C159737-F8CA-F7BB-67D6-C8861204AF66}" dt="2024-03-31T15:41:43.558" v="83"/>
          <ac:spMkLst>
            <pc:docMk/>
            <pc:sldMk cId="3501516436" sldId="260"/>
            <ac:spMk id="16" creationId="{ED888B23-07FA-482A-96DF-47E31AF1A603}"/>
          </ac:spMkLst>
        </pc:spChg>
        <pc:spChg chg="add">
          <ac:chgData name="Kathan Patel" userId="S::pate1097@algonquinlive.com::15bf512f-a87f-4a29-b1a2-99b9a917274f" providerId="AD" clId="Web-{3C159737-F8CA-F7BB-67D6-C8861204AF66}" dt="2024-03-31T15:41:43.574" v="84"/>
          <ac:spMkLst>
            <pc:docMk/>
            <pc:sldMk cId="3501516436" sldId="260"/>
            <ac:spMk id="18" creationId="{B6CDA21F-E7AF-4C75-8395-33F58D5B0E45}"/>
          </ac:spMkLst>
        </pc:spChg>
        <pc:grpChg chg="add del">
          <ac:chgData name="Kathan Patel" userId="S::pate1097@algonquinlive.com::15bf512f-a87f-4a29-b1a2-99b9a917274f" providerId="AD" clId="Web-{3C159737-F8CA-F7BB-67D6-C8861204AF66}" dt="2024-03-31T15:41:43.558" v="83"/>
          <ac:grpSpMkLst>
            <pc:docMk/>
            <pc:sldMk cId="3501516436" sldId="260"/>
            <ac:grpSpMk id="10" creationId="{5D1A9D8B-3117-4D9D-BDA4-DD81895098B0}"/>
          </ac:grpSpMkLst>
        </pc:grpChg>
        <pc:grpChg chg="add">
          <ac:chgData name="Kathan Patel" userId="S::pate1097@algonquinlive.com::15bf512f-a87f-4a29-b1a2-99b9a917274f" providerId="AD" clId="Web-{3C159737-F8CA-F7BB-67D6-C8861204AF66}" dt="2024-03-31T15:41:43.574" v="84"/>
          <ac:grpSpMkLst>
            <pc:docMk/>
            <pc:sldMk cId="3501516436" sldId="260"/>
            <ac:grpSpMk id="19" creationId="{AE1C45F0-260A-458C-96ED-C1F6D2151219}"/>
          </ac:grpSpMkLst>
        </pc:grpChg>
        <pc:cxnChg chg="add">
          <ac:chgData name="Kathan Patel" userId="S::pate1097@algonquinlive.com::15bf512f-a87f-4a29-b1a2-99b9a917274f" providerId="AD" clId="Web-{3C159737-F8CA-F7BB-67D6-C8861204AF66}" dt="2024-03-31T15:41:43.574" v="84"/>
          <ac:cxnSpMkLst>
            <pc:docMk/>
            <pc:sldMk cId="3501516436" sldId="260"/>
            <ac:cxnSpMk id="17" creationId="{6CF1BAF6-AD41-4082-B212-8A1F9A2E8779}"/>
          </ac:cxnSpMkLst>
        </pc:cxnChg>
      </pc:sldChg>
    </pc:docChg>
  </pc:docChgLst>
  <pc:docChgLst>
    <pc:chgData name="Kathan Patel" userId="S::pate1097@algonquinlive.com::15bf512f-a87f-4a29-b1a2-99b9a917274f" providerId="AD" clId="Web-{E127BC11-A94C-54F1-C1FF-514384EC161D}"/>
    <pc:docChg chg="modSld">
      <pc:chgData name="Kathan Patel" userId="S::pate1097@algonquinlive.com::15bf512f-a87f-4a29-b1a2-99b9a917274f" providerId="AD" clId="Web-{E127BC11-A94C-54F1-C1FF-514384EC161D}" dt="2024-04-01T21:27:42.638" v="7" actId="14100"/>
      <pc:docMkLst>
        <pc:docMk/>
      </pc:docMkLst>
      <pc:sldChg chg="modSp">
        <pc:chgData name="Kathan Patel" userId="S::pate1097@algonquinlive.com::15bf512f-a87f-4a29-b1a2-99b9a917274f" providerId="AD" clId="Web-{E127BC11-A94C-54F1-C1FF-514384EC161D}" dt="2024-04-01T21:10:38.218" v="6" actId="20577"/>
        <pc:sldMkLst>
          <pc:docMk/>
          <pc:sldMk cId="2276111778" sldId="263"/>
        </pc:sldMkLst>
        <pc:spChg chg="mod">
          <ac:chgData name="Kathan Patel" userId="S::pate1097@algonquinlive.com::15bf512f-a87f-4a29-b1a2-99b9a917274f" providerId="AD" clId="Web-{E127BC11-A94C-54F1-C1FF-514384EC161D}" dt="2024-04-01T21:10:38.218" v="6" actId="20577"/>
          <ac:spMkLst>
            <pc:docMk/>
            <pc:sldMk cId="2276111778" sldId="263"/>
            <ac:spMk id="8" creationId="{56081B64-BD68-F9DB-A012-E557B3FB5A6C}"/>
          </ac:spMkLst>
        </pc:spChg>
      </pc:sldChg>
      <pc:sldChg chg="modSp">
        <pc:chgData name="Kathan Patel" userId="S::pate1097@algonquinlive.com::15bf512f-a87f-4a29-b1a2-99b9a917274f" providerId="AD" clId="Web-{E127BC11-A94C-54F1-C1FF-514384EC161D}" dt="2024-04-01T21:27:42.638" v="7" actId="14100"/>
        <pc:sldMkLst>
          <pc:docMk/>
          <pc:sldMk cId="2598602318" sldId="264"/>
        </pc:sldMkLst>
        <pc:picChg chg="mod">
          <ac:chgData name="Kathan Patel" userId="S::pate1097@algonquinlive.com::15bf512f-a87f-4a29-b1a2-99b9a917274f" providerId="AD" clId="Web-{E127BC11-A94C-54F1-C1FF-514384EC161D}" dt="2024-04-01T21:27:42.638" v="7" actId="14100"/>
          <ac:picMkLst>
            <pc:docMk/>
            <pc:sldMk cId="2598602318" sldId="264"/>
            <ac:picMk id="15" creationId="{EDD563B4-5F3B-6562-441A-92CDD4EF6024}"/>
          </ac:picMkLst>
        </pc:picChg>
      </pc:sldChg>
    </pc:docChg>
  </pc:docChgLst>
  <pc:docChgLst>
    <pc:chgData name="Rishabhbhara Panchal" userId="fc00b0b7-c6aa-4fd4-a143-36fb3c3ca48d" providerId="ADAL" clId="{29249F7C-C96B-4F82-9FAB-E773831892D0}"/>
    <pc:docChg chg="undo custSel addSld delSld modSld">
      <pc:chgData name="Rishabhbhara Panchal" userId="fc00b0b7-c6aa-4fd4-a143-36fb3c3ca48d" providerId="ADAL" clId="{29249F7C-C96B-4F82-9FAB-E773831892D0}" dt="2024-04-01T18:46:44.160" v="269" actId="14100"/>
      <pc:docMkLst>
        <pc:docMk/>
      </pc:docMkLst>
      <pc:sldChg chg="modSp mod">
        <pc:chgData name="Rishabhbhara Panchal" userId="fc00b0b7-c6aa-4fd4-a143-36fb3c3ca48d" providerId="ADAL" clId="{29249F7C-C96B-4F82-9FAB-E773831892D0}" dt="2024-04-01T18:23:50.627" v="199" actId="1076"/>
        <pc:sldMkLst>
          <pc:docMk/>
          <pc:sldMk cId="3388513299" sldId="258"/>
        </pc:sldMkLst>
        <pc:spChg chg="mod">
          <ac:chgData name="Rishabhbhara Panchal" userId="fc00b0b7-c6aa-4fd4-a143-36fb3c3ca48d" providerId="ADAL" clId="{29249F7C-C96B-4F82-9FAB-E773831892D0}" dt="2024-04-01T18:23:22.938" v="197" actId="122"/>
          <ac:spMkLst>
            <pc:docMk/>
            <pc:sldMk cId="3388513299" sldId="258"/>
            <ac:spMk id="2" creationId="{2AE5C133-2257-612C-10D3-38A241080B5C}"/>
          </ac:spMkLst>
        </pc:spChg>
        <pc:picChg chg="mod">
          <ac:chgData name="Rishabhbhara Panchal" userId="fc00b0b7-c6aa-4fd4-a143-36fb3c3ca48d" providerId="ADAL" clId="{29249F7C-C96B-4F82-9FAB-E773831892D0}" dt="2024-04-01T18:23:50.627" v="199" actId="1076"/>
          <ac:picMkLst>
            <pc:docMk/>
            <pc:sldMk cId="3388513299" sldId="258"/>
            <ac:picMk id="7" creationId="{4F5789B8-4147-88DA-D9F4-0CDA559EAE6E}"/>
          </ac:picMkLst>
        </pc:picChg>
      </pc:sldChg>
      <pc:sldChg chg="modSp mod">
        <pc:chgData name="Rishabhbhara Panchal" userId="fc00b0b7-c6aa-4fd4-a143-36fb3c3ca48d" providerId="ADAL" clId="{29249F7C-C96B-4F82-9FAB-E773831892D0}" dt="2024-04-01T18:30:04.642" v="248" actId="255"/>
        <pc:sldMkLst>
          <pc:docMk/>
          <pc:sldMk cId="311072814" sldId="259"/>
        </pc:sldMkLst>
        <pc:spChg chg="mod">
          <ac:chgData name="Rishabhbhara Panchal" userId="fc00b0b7-c6aa-4fd4-a143-36fb3c3ca48d" providerId="ADAL" clId="{29249F7C-C96B-4F82-9FAB-E773831892D0}" dt="2024-04-01T18:30:04.642" v="248" actId="255"/>
          <ac:spMkLst>
            <pc:docMk/>
            <pc:sldMk cId="311072814" sldId="259"/>
            <ac:spMk id="3" creationId="{81C5AD54-5CD3-8466-26BF-3A0BC0F15B61}"/>
          </ac:spMkLst>
        </pc:spChg>
      </pc:sldChg>
      <pc:sldChg chg="addSp delSp modSp mod">
        <pc:chgData name="Rishabhbhara Panchal" userId="fc00b0b7-c6aa-4fd4-a143-36fb3c3ca48d" providerId="ADAL" clId="{29249F7C-C96B-4F82-9FAB-E773831892D0}" dt="2024-04-01T18:24:24.030" v="200" actId="26606"/>
        <pc:sldMkLst>
          <pc:docMk/>
          <pc:sldMk cId="3501516436" sldId="260"/>
        </pc:sldMkLst>
        <pc:spChg chg="mod">
          <ac:chgData name="Rishabhbhara Panchal" userId="fc00b0b7-c6aa-4fd4-a143-36fb3c3ca48d" providerId="ADAL" clId="{29249F7C-C96B-4F82-9FAB-E773831892D0}" dt="2024-04-01T18:24:24.030" v="200" actId="26606"/>
          <ac:spMkLst>
            <pc:docMk/>
            <pc:sldMk cId="3501516436" sldId="260"/>
            <ac:spMk id="2" creationId="{E75808F9-1981-E38F-C914-1EF7F5D523AC}"/>
          </ac:spMkLst>
        </pc:spChg>
        <pc:spChg chg="del">
          <ac:chgData name="Rishabhbhara Panchal" userId="fc00b0b7-c6aa-4fd4-a143-36fb3c3ca48d" providerId="ADAL" clId="{29249F7C-C96B-4F82-9FAB-E773831892D0}" dt="2024-04-01T18:24:24.030" v="200" actId="26606"/>
          <ac:spMkLst>
            <pc:docMk/>
            <pc:sldMk cId="3501516436" sldId="260"/>
            <ac:spMk id="91" creationId="{B6CDA21F-E7AF-4C75-8395-33F58D5B0E45}"/>
          </ac:spMkLst>
        </pc:spChg>
        <pc:spChg chg="del">
          <ac:chgData name="Rishabhbhara Panchal" userId="fc00b0b7-c6aa-4fd4-a143-36fb3c3ca48d" providerId="ADAL" clId="{29249F7C-C96B-4F82-9FAB-E773831892D0}" dt="2024-04-01T18:24:24.030" v="200" actId="26606"/>
          <ac:spMkLst>
            <pc:docMk/>
            <pc:sldMk cId="3501516436" sldId="260"/>
            <ac:spMk id="96" creationId="{D5B0017B-2ECA-49AF-B397-DC140825DF8D}"/>
          </ac:spMkLst>
        </pc:spChg>
        <pc:spChg chg="add">
          <ac:chgData name="Rishabhbhara Panchal" userId="fc00b0b7-c6aa-4fd4-a143-36fb3c3ca48d" providerId="ADAL" clId="{29249F7C-C96B-4F82-9FAB-E773831892D0}" dt="2024-04-01T18:24:24.030" v="200" actId="26606"/>
          <ac:spMkLst>
            <pc:docMk/>
            <pc:sldMk cId="3501516436" sldId="260"/>
            <ac:spMk id="103" creationId="{7517A47C-B2E5-4B79-8061-D74B1311AF6E}"/>
          </ac:spMkLst>
        </pc:spChg>
        <pc:spChg chg="add">
          <ac:chgData name="Rishabhbhara Panchal" userId="fc00b0b7-c6aa-4fd4-a143-36fb3c3ca48d" providerId="ADAL" clId="{29249F7C-C96B-4F82-9FAB-E773831892D0}" dt="2024-04-01T18:24:24.030" v="200" actId="26606"/>
          <ac:spMkLst>
            <pc:docMk/>
            <pc:sldMk cId="3501516436" sldId="260"/>
            <ac:spMk id="105" creationId="{C505E780-2083-4CB5-A42A-5E0E2908ECC3}"/>
          </ac:spMkLst>
        </pc:spChg>
        <pc:spChg chg="add">
          <ac:chgData name="Rishabhbhara Panchal" userId="fc00b0b7-c6aa-4fd4-a143-36fb3c3ca48d" providerId="ADAL" clId="{29249F7C-C96B-4F82-9FAB-E773831892D0}" dt="2024-04-01T18:24:24.030" v="200" actId="26606"/>
          <ac:spMkLst>
            <pc:docMk/>
            <pc:sldMk cId="3501516436" sldId="260"/>
            <ac:spMk id="107" creationId="{D2C0AE1C-0118-41AE-8A10-7CDCBF10E96F}"/>
          </ac:spMkLst>
        </pc:spChg>
        <pc:spChg chg="add">
          <ac:chgData name="Rishabhbhara Panchal" userId="fc00b0b7-c6aa-4fd4-a143-36fb3c3ca48d" providerId="ADAL" clId="{29249F7C-C96B-4F82-9FAB-E773831892D0}" dt="2024-04-01T18:24:24.030" v="200" actId="26606"/>
          <ac:spMkLst>
            <pc:docMk/>
            <pc:sldMk cId="3501516436" sldId="260"/>
            <ac:spMk id="109" creationId="{463EEC44-1BA3-44ED-81FC-A644B04B2A44}"/>
          </ac:spMkLst>
        </pc:spChg>
        <pc:grpChg chg="del">
          <ac:chgData name="Rishabhbhara Panchal" userId="fc00b0b7-c6aa-4fd4-a143-36fb3c3ca48d" providerId="ADAL" clId="{29249F7C-C96B-4F82-9FAB-E773831892D0}" dt="2024-04-01T18:24:24.030" v="200" actId="26606"/>
          <ac:grpSpMkLst>
            <pc:docMk/>
            <pc:sldMk cId="3501516436" sldId="260"/>
            <ac:grpSpMk id="92" creationId="{AE1C45F0-260A-458C-96ED-C1F6D2151219}"/>
          </ac:grpSpMkLst>
        </pc:grpChg>
        <pc:graphicFrameChg chg="mod modGraphic">
          <ac:chgData name="Rishabhbhara Panchal" userId="fc00b0b7-c6aa-4fd4-a143-36fb3c3ca48d" providerId="ADAL" clId="{29249F7C-C96B-4F82-9FAB-E773831892D0}" dt="2024-04-01T18:24:24.030" v="200" actId="26606"/>
          <ac:graphicFrameMkLst>
            <pc:docMk/>
            <pc:sldMk cId="3501516436" sldId="260"/>
            <ac:graphicFrameMk id="97" creationId="{AC1411DC-6D20-0421-E367-9122762F48B6}"/>
          </ac:graphicFrameMkLst>
        </pc:graphicFrameChg>
        <pc:cxnChg chg="del">
          <ac:chgData name="Rishabhbhara Panchal" userId="fc00b0b7-c6aa-4fd4-a143-36fb3c3ca48d" providerId="ADAL" clId="{29249F7C-C96B-4F82-9FAB-E773831892D0}" dt="2024-04-01T18:24:24.030" v="200" actId="26606"/>
          <ac:cxnSpMkLst>
            <pc:docMk/>
            <pc:sldMk cId="3501516436" sldId="260"/>
            <ac:cxnSpMk id="98" creationId="{6CF1BAF6-AD41-4082-B212-8A1F9A2E8779}"/>
          </ac:cxnSpMkLst>
        </pc:cxnChg>
      </pc:sldChg>
      <pc:sldChg chg="addSp modSp mod setBg">
        <pc:chgData name="Rishabhbhara Panchal" userId="fc00b0b7-c6aa-4fd4-a143-36fb3c3ca48d" providerId="ADAL" clId="{29249F7C-C96B-4F82-9FAB-E773831892D0}" dt="2024-04-01T18:32:48.354" v="259" actId="14100"/>
        <pc:sldMkLst>
          <pc:docMk/>
          <pc:sldMk cId="697573165" sldId="261"/>
        </pc:sldMkLst>
        <pc:spChg chg="mod">
          <ac:chgData name="Rishabhbhara Panchal" userId="fc00b0b7-c6aa-4fd4-a143-36fb3c3ca48d" providerId="ADAL" clId="{29249F7C-C96B-4F82-9FAB-E773831892D0}" dt="2024-04-01T18:32:28.635" v="258" actId="26606"/>
          <ac:spMkLst>
            <pc:docMk/>
            <pc:sldMk cId="697573165" sldId="261"/>
            <ac:spMk id="2" creationId="{B950A968-FC97-C14E-3D42-7046245C3319}"/>
          </ac:spMkLst>
        </pc:spChg>
        <pc:spChg chg="mod">
          <ac:chgData name="Rishabhbhara Panchal" userId="fc00b0b7-c6aa-4fd4-a143-36fb3c3ca48d" providerId="ADAL" clId="{29249F7C-C96B-4F82-9FAB-E773831892D0}" dt="2024-04-01T18:32:48.354" v="259" actId="14100"/>
          <ac:spMkLst>
            <pc:docMk/>
            <pc:sldMk cId="697573165" sldId="261"/>
            <ac:spMk id="3" creationId="{7B6D61C4-31A2-AE1F-D8F3-FB5A356B98C3}"/>
          </ac:spMkLst>
        </pc:spChg>
        <pc:spChg chg="add">
          <ac:chgData name="Rishabhbhara Panchal" userId="fc00b0b7-c6aa-4fd4-a143-36fb3c3ca48d" providerId="ADAL" clId="{29249F7C-C96B-4F82-9FAB-E773831892D0}" dt="2024-04-01T18:32:28.635" v="258" actId="26606"/>
          <ac:spMkLst>
            <pc:docMk/>
            <pc:sldMk cId="697573165" sldId="261"/>
            <ac:spMk id="8" creationId="{1C799903-48D5-4A31-A1A2-541072D9771E}"/>
          </ac:spMkLst>
        </pc:spChg>
        <pc:spChg chg="add">
          <ac:chgData name="Rishabhbhara Panchal" userId="fc00b0b7-c6aa-4fd4-a143-36fb3c3ca48d" providerId="ADAL" clId="{29249F7C-C96B-4F82-9FAB-E773831892D0}" dt="2024-04-01T18:32:28.635" v="258" actId="26606"/>
          <ac:spMkLst>
            <pc:docMk/>
            <pc:sldMk cId="697573165" sldId="261"/>
            <ac:spMk id="10" creationId="{8EFFF109-FC58-4FD3-BE05-9775A1310F55}"/>
          </ac:spMkLst>
        </pc:spChg>
        <pc:spChg chg="add">
          <ac:chgData name="Rishabhbhara Panchal" userId="fc00b0b7-c6aa-4fd4-a143-36fb3c3ca48d" providerId="ADAL" clId="{29249F7C-C96B-4F82-9FAB-E773831892D0}" dt="2024-04-01T18:32:28.635" v="258" actId="26606"/>
          <ac:spMkLst>
            <pc:docMk/>
            <pc:sldMk cId="697573165" sldId="261"/>
            <ac:spMk id="12" creationId="{E1B96AD6-92A9-4273-A62B-96A1C3E0BA95}"/>
          </ac:spMkLst>
        </pc:spChg>
        <pc:spChg chg="add">
          <ac:chgData name="Rishabhbhara Panchal" userId="fc00b0b7-c6aa-4fd4-a143-36fb3c3ca48d" providerId="ADAL" clId="{29249F7C-C96B-4F82-9FAB-E773831892D0}" dt="2024-04-01T18:32:28.635" v="258" actId="26606"/>
          <ac:spMkLst>
            <pc:docMk/>
            <pc:sldMk cId="697573165" sldId="261"/>
            <ac:spMk id="14" creationId="{463EEC44-1BA3-44ED-81FC-A644B04B2A44}"/>
          </ac:spMkLst>
        </pc:spChg>
      </pc:sldChg>
      <pc:sldChg chg="del">
        <pc:chgData name="Rishabhbhara Panchal" userId="fc00b0b7-c6aa-4fd4-a143-36fb3c3ca48d" providerId="ADAL" clId="{29249F7C-C96B-4F82-9FAB-E773831892D0}" dt="2024-04-01T18:07:03.046" v="31" actId="47"/>
        <pc:sldMkLst>
          <pc:docMk/>
          <pc:sldMk cId="74667629" sldId="262"/>
        </pc:sldMkLst>
      </pc:sldChg>
      <pc:sldChg chg="modSp mod">
        <pc:chgData name="Rishabhbhara Panchal" userId="fc00b0b7-c6aa-4fd4-a143-36fb3c3ca48d" providerId="ADAL" clId="{29249F7C-C96B-4F82-9FAB-E773831892D0}" dt="2024-04-01T18:27:02.872" v="209" actId="1076"/>
        <pc:sldMkLst>
          <pc:docMk/>
          <pc:sldMk cId="2598602318" sldId="264"/>
        </pc:sldMkLst>
        <pc:spChg chg="mod">
          <ac:chgData name="Rishabhbhara Panchal" userId="fc00b0b7-c6aa-4fd4-a143-36fb3c3ca48d" providerId="ADAL" clId="{29249F7C-C96B-4F82-9FAB-E773831892D0}" dt="2024-04-01T18:01:27.690" v="0" actId="1076"/>
          <ac:spMkLst>
            <pc:docMk/>
            <pc:sldMk cId="2598602318" sldId="264"/>
            <ac:spMk id="5" creationId="{31C44046-2653-F08F-3A33-7B635BA1B4C6}"/>
          </ac:spMkLst>
        </pc:spChg>
        <pc:spChg chg="mod">
          <ac:chgData name="Rishabhbhara Panchal" userId="fc00b0b7-c6aa-4fd4-a143-36fb3c3ca48d" providerId="ADAL" clId="{29249F7C-C96B-4F82-9FAB-E773831892D0}" dt="2024-04-01T18:01:27.690" v="0" actId="1076"/>
          <ac:spMkLst>
            <pc:docMk/>
            <pc:sldMk cId="2598602318" sldId="264"/>
            <ac:spMk id="6" creationId="{8DC340ED-A155-6CA3-514D-742CB331E934}"/>
          </ac:spMkLst>
        </pc:spChg>
        <pc:spChg chg="mod">
          <ac:chgData name="Rishabhbhara Panchal" userId="fc00b0b7-c6aa-4fd4-a143-36fb3c3ca48d" providerId="ADAL" clId="{29249F7C-C96B-4F82-9FAB-E773831892D0}" dt="2024-04-01T18:01:27.690" v="0" actId="1076"/>
          <ac:spMkLst>
            <pc:docMk/>
            <pc:sldMk cId="2598602318" sldId="264"/>
            <ac:spMk id="18" creationId="{04B430CB-0ACB-9666-5A45-C9D3EF4A3D2A}"/>
          </ac:spMkLst>
        </pc:spChg>
        <pc:spChg chg="mod">
          <ac:chgData name="Rishabhbhara Panchal" userId="fc00b0b7-c6aa-4fd4-a143-36fb3c3ca48d" providerId="ADAL" clId="{29249F7C-C96B-4F82-9FAB-E773831892D0}" dt="2024-04-01T18:01:27.690" v="0" actId="1076"/>
          <ac:spMkLst>
            <pc:docMk/>
            <pc:sldMk cId="2598602318" sldId="264"/>
            <ac:spMk id="19" creationId="{53C5FD6F-A336-C67C-E11A-BC5E49D00F64}"/>
          </ac:spMkLst>
        </pc:spChg>
        <pc:spChg chg="mod">
          <ac:chgData name="Rishabhbhara Panchal" userId="fc00b0b7-c6aa-4fd4-a143-36fb3c3ca48d" providerId="ADAL" clId="{29249F7C-C96B-4F82-9FAB-E773831892D0}" dt="2024-04-01T18:01:27.690" v="0" actId="1076"/>
          <ac:spMkLst>
            <pc:docMk/>
            <pc:sldMk cId="2598602318" sldId="264"/>
            <ac:spMk id="20" creationId="{5FF01D51-0242-7DA8-AE03-A70ABD7E5A71}"/>
          </ac:spMkLst>
        </pc:spChg>
        <pc:spChg chg="mod">
          <ac:chgData name="Rishabhbhara Panchal" userId="fc00b0b7-c6aa-4fd4-a143-36fb3c3ca48d" providerId="ADAL" clId="{29249F7C-C96B-4F82-9FAB-E773831892D0}" dt="2024-04-01T18:01:27.690" v="0" actId="1076"/>
          <ac:spMkLst>
            <pc:docMk/>
            <pc:sldMk cId="2598602318" sldId="264"/>
            <ac:spMk id="21" creationId="{8AF3A330-BDCA-EEBA-8ECD-DC2D6F1D4427}"/>
          </ac:spMkLst>
        </pc:spChg>
        <pc:spChg chg="mod">
          <ac:chgData name="Rishabhbhara Panchal" userId="fc00b0b7-c6aa-4fd4-a143-36fb3c3ca48d" providerId="ADAL" clId="{29249F7C-C96B-4F82-9FAB-E773831892D0}" dt="2024-04-01T18:01:27.690" v="0" actId="1076"/>
          <ac:spMkLst>
            <pc:docMk/>
            <pc:sldMk cId="2598602318" sldId="264"/>
            <ac:spMk id="22" creationId="{EBE54FC4-61C9-BE0D-8B99-3BCF296F9C26}"/>
          </ac:spMkLst>
        </pc:spChg>
        <pc:spChg chg="mod">
          <ac:chgData name="Rishabhbhara Panchal" userId="fc00b0b7-c6aa-4fd4-a143-36fb3c3ca48d" providerId="ADAL" clId="{29249F7C-C96B-4F82-9FAB-E773831892D0}" dt="2024-04-01T18:27:02.872" v="209" actId="1076"/>
          <ac:spMkLst>
            <pc:docMk/>
            <pc:sldMk cId="2598602318" sldId="264"/>
            <ac:spMk id="25" creationId="{E1A31250-9B36-20EB-9DFA-2E10AF6898AB}"/>
          </ac:spMkLst>
        </pc:spChg>
        <pc:picChg chg="mod">
          <ac:chgData name="Rishabhbhara Panchal" userId="fc00b0b7-c6aa-4fd4-a143-36fb3c3ca48d" providerId="ADAL" clId="{29249F7C-C96B-4F82-9FAB-E773831892D0}" dt="2024-04-01T18:01:35.556" v="1" actId="1076"/>
          <ac:picMkLst>
            <pc:docMk/>
            <pc:sldMk cId="2598602318" sldId="264"/>
            <ac:picMk id="4" creationId="{E6A9795B-9FD8-441D-F31F-40E15B916A97}"/>
          </ac:picMkLst>
        </pc:picChg>
        <pc:picChg chg="mod">
          <ac:chgData name="Rishabhbhara Panchal" userId="fc00b0b7-c6aa-4fd4-a143-36fb3c3ca48d" providerId="ADAL" clId="{29249F7C-C96B-4F82-9FAB-E773831892D0}" dt="2024-04-01T18:01:35.556" v="1" actId="1076"/>
          <ac:picMkLst>
            <pc:docMk/>
            <pc:sldMk cId="2598602318" sldId="264"/>
            <ac:picMk id="10" creationId="{ED30388B-E58D-8E66-0B1C-30C0346FE8CF}"/>
          </ac:picMkLst>
        </pc:picChg>
        <pc:picChg chg="mod">
          <ac:chgData name="Rishabhbhara Panchal" userId="fc00b0b7-c6aa-4fd4-a143-36fb3c3ca48d" providerId="ADAL" clId="{29249F7C-C96B-4F82-9FAB-E773831892D0}" dt="2024-04-01T18:01:35.556" v="1" actId="1076"/>
          <ac:picMkLst>
            <pc:docMk/>
            <pc:sldMk cId="2598602318" sldId="264"/>
            <ac:picMk id="12" creationId="{56B1BE5C-0470-970F-E8E0-260AD627AFB7}"/>
          </ac:picMkLst>
        </pc:picChg>
        <pc:picChg chg="mod">
          <ac:chgData name="Rishabhbhara Panchal" userId="fc00b0b7-c6aa-4fd4-a143-36fb3c3ca48d" providerId="ADAL" clId="{29249F7C-C96B-4F82-9FAB-E773831892D0}" dt="2024-04-01T18:01:35.556" v="1" actId="1076"/>
          <ac:picMkLst>
            <pc:docMk/>
            <pc:sldMk cId="2598602318" sldId="264"/>
            <ac:picMk id="13" creationId="{CA7C4B86-B442-6C93-C646-05F6E5A94561}"/>
          </ac:picMkLst>
        </pc:picChg>
        <pc:picChg chg="mod">
          <ac:chgData name="Rishabhbhara Panchal" userId="fc00b0b7-c6aa-4fd4-a143-36fb3c3ca48d" providerId="ADAL" clId="{29249F7C-C96B-4F82-9FAB-E773831892D0}" dt="2024-04-01T18:01:27.690" v="0" actId="1076"/>
          <ac:picMkLst>
            <pc:docMk/>
            <pc:sldMk cId="2598602318" sldId="264"/>
            <ac:picMk id="15" creationId="{EDD563B4-5F3B-6562-441A-92CDD4EF6024}"/>
          </ac:picMkLst>
        </pc:picChg>
        <pc:picChg chg="mod">
          <ac:chgData name="Rishabhbhara Panchal" userId="fc00b0b7-c6aa-4fd4-a143-36fb3c3ca48d" providerId="ADAL" clId="{29249F7C-C96B-4F82-9FAB-E773831892D0}" dt="2024-04-01T18:01:27.690" v="0" actId="1076"/>
          <ac:picMkLst>
            <pc:docMk/>
            <pc:sldMk cId="2598602318" sldId="264"/>
            <ac:picMk id="16" creationId="{DAB21E8B-BF3F-BAD1-3DCE-CC5051B47A23}"/>
          </ac:picMkLst>
        </pc:picChg>
        <pc:picChg chg="mod">
          <ac:chgData name="Rishabhbhara Panchal" userId="fc00b0b7-c6aa-4fd4-a143-36fb3c3ca48d" providerId="ADAL" clId="{29249F7C-C96B-4F82-9FAB-E773831892D0}" dt="2024-04-01T18:01:27.690" v="0" actId="1076"/>
          <ac:picMkLst>
            <pc:docMk/>
            <pc:sldMk cId="2598602318" sldId="264"/>
            <ac:picMk id="17" creationId="{C2C2D1FC-602F-641A-201B-1EDD6EF72CDF}"/>
          </ac:picMkLst>
        </pc:picChg>
        <pc:picChg chg="mod">
          <ac:chgData name="Rishabhbhara Panchal" userId="fc00b0b7-c6aa-4fd4-a143-36fb3c3ca48d" providerId="ADAL" clId="{29249F7C-C96B-4F82-9FAB-E773831892D0}" dt="2024-04-01T18:01:44.846" v="4" actId="1076"/>
          <ac:picMkLst>
            <pc:docMk/>
            <pc:sldMk cId="2598602318" sldId="264"/>
            <ac:picMk id="24" creationId="{C8B93B70-E8A2-A2B2-320E-02ED623B9CA8}"/>
          </ac:picMkLst>
        </pc:picChg>
      </pc:sldChg>
      <pc:sldChg chg="addSp modSp mod setBg">
        <pc:chgData name="Rishabhbhara Panchal" userId="fc00b0b7-c6aa-4fd4-a143-36fb3c3ca48d" providerId="ADAL" clId="{29249F7C-C96B-4F82-9FAB-E773831892D0}" dt="2024-04-01T18:45:10.351" v="266" actId="14100"/>
        <pc:sldMkLst>
          <pc:docMk/>
          <pc:sldMk cId="2474062331" sldId="272"/>
        </pc:sldMkLst>
        <pc:spChg chg="mod">
          <ac:chgData name="Rishabhbhara Panchal" userId="fc00b0b7-c6aa-4fd4-a143-36fb3c3ca48d" providerId="ADAL" clId="{29249F7C-C96B-4F82-9FAB-E773831892D0}" dt="2024-04-01T18:45:10.351" v="266" actId="14100"/>
          <ac:spMkLst>
            <pc:docMk/>
            <pc:sldMk cId="2474062331" sldId="272"/>
            <ac:spMk id="2" creationId="{98005D2B-0679-112E-553A-7367E9E2ECE8}"/>
          </ac:spMkLst>
        </pc:spChg>
        <pc:spChg chg="mo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3" creationId="{5CD28B8D-7B6F-6B9F-2C1A-BDDA1BE0D1B7}"/>
          </ac:spMkLst>
        </pc:spChg>
        <pc:spChg chg="add mo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10" creationId="{F4863033-8B47-8195-2DF4-89409C8AB1DE}"/>
          </ac:spMkLst>
        </pc:spChg>
        <pc:spChg chg="add mo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11" creationId="{AB18A67A-B68D-317D-CE36-78A6E1E2EBE2}"/>
          </ac:spMkLst>
        </pc:spChg>
        <pc:spChg chg="add mo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12" creationId="{116BED28-3255-7577-84A1-FA5E20F10649}"/>
          </ac:spMkLst>
        </pc:spChg>
        <pc:spChg chg="add mo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13" creationId="{DC51A4AC-9D4B-9494-96AF-337AE1AF1BD9}"/>
          </ac:spMkLst>
        </pc:spChg>
        <pc:spChg chg="add mo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14" creationId="{6094B299-4961-075D-4094-687C0722AF50}"/>
          </ac:spMkLst>
        </pc:spChg>
        <pc:spChg chg="add mo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15" creationId="{282DF7A0-98CB-508B-A1F2-5D14AA23BBF1}"/>
          </ac:spMkLst>
        </pc:spChg>
        <pc:spChg chg="add mo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16" creationId="{AB1CA692-9305-BAAB-DC97-821AF254DF82}"/>
          </ac:spMkLst>
        </pc:spChg>
        <pc:spChg chg="add mod">
          <ac:chgData name="Rishabhbhara Panchal" userId="fc00b0b7-c6aa-4fd4-a143-36fb3c3ca48d" providerId="ADAL" clId="{29249F7C-C96B-4F82-9FAB-E773831892D0}" dt="2024-04-01T18:45:01.681" v="264" actId="14100"/>
          <ac:spMkLst>
            <pc:docMk/>
            <pc:sldMk cId="2474062331" sldId="272"/>
            <ac:spMk id="17" creationId="{57E0EF07-0DC3-F255-A863-2B97F3C1A50F}"/>
          </ac:spMkLst>
        </pc:spChg>
        <pc:spChg chg="ad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21" creationId="{7517A47C-B2E5-4B79-8061-D74B1311AF6E}"/>
          </ac:spMkLst>
        </pc:spChg>
        <pc:spChg chg="ad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23" creationId="{C505E780-2083-4CB5-A42A-5E0E2908ECC3}"/>
          </ac:spMkLst>
        </pc:spChg>
        <pc:spChg chg="ad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25" creationId="{D2C0AE1C-0118-41AE-8A10-7CDCBF10E96F}"/>
          </ac:spMkLst>
        </pc:spChg>
        <pc:spChg chg="add">
          <ac:chgData name="Rishabhbhara Panchal" userId="fc00b0b7-c6aa-4fd4-a143-36fb3c3ca48d" providerId="ADAL" clId="{29249F7C-C96B-4F82-9FAB-E773831892D0}" dt="2024-04-01T18:18:31.571" v="120" actId="26606"/>
          <ac:spMkLst>
            <pc:docMk/>
            <pc:sldMk cId="2474062331" sldId="272"/>
            <ac:spMk id="27" creationId="{463EEC44-1BA3-44ED-81FC-A644B04B2A44}"/>
          </ac:spMkLst>
        </pc:spChg>
        <pc:picChg chg="add mod">
          <ac:chgData name="Rishabhbhara Panchal" userId="fc00b0b7-c6aa-4fd4-a143-36fb3c3ca48d" providerId="ADAL" clId="{29249F7C-C96B-4F82-9FAB-E773831892D0}" dt="2024-04-01T18:18:31.571" v="120" actId="26606"/>
          <ac:picMkLst>
            <pc:docMk/>
            <pc:sldMk cId="2474062331" sldId="272"/>
            <ac:picMk id="5" creationId="{7425DF8C-C40E-D062-E8EC-3C9D0A40D498}"/>
          </ac:picMkLst>
        </pc:picChg>
        <pc:picChg chg="add mod">
          <ac:chgData name="Rishabhbhara Panchal" userId="fc00b0b7-c6aa-4fd4-a143-36fb3c3ca48d" providerId="ADAL" clId="{29249F7C-C96B-4F82-9FAB-E773831892D0}" dt="2024-04-01T18:18:31.571" v="120" actId="26606"/>
          <ac:picMkLst>
            <pc:docMk/>
            <pc:sldMk cId="2474062331" sldId="272"/>
            <ac:picMk id="7" creationId="{C3223AA8-89C5-DBFA-3550-38CAFE23CCFA}"/>
          </ac:picMkLst>
        </pc:picChg>
        <pc:picChg chg="add mod">
          <ac:chgData name="Rishabhbhara Panchal" userId="fc00b0b7-c6aa-4fd4-a143-36fb3c3ca48d" providerId="ADAL" clId="{29249F7C-C96B-4F82-9FAB-E773831892D0}" dt="2024-04-01T18:18:31.571" v="120" actId="26606"/>
          <ac:picMkLst>
            <pc:docMk/>
            <pc:sldMk cId="2474062331" sldId="272"/>
            <ac:picMk id="9" creationId="{92571AC8-BFC8-8634-F251-B919229DCDA6}"/>
          </ac:picMkLst>
        </pc:picChg>
      </pc:sldChg>
      <pc:sldChg chg="del">
        <pc:chgData name="Rishabhbhara Panchal" userId="fc00b0b7-c6aa-4fd4-a143-36fb3c3ca48d" providerId="ADAL" clId="{29249F7C-C96B-4F82-9FAB-E773831892D0}" dt="2024-04-01T18:11:42.089" v="78" actId="47"/>
        <pc:sldMkLst>
          <pc:docMk/>
          <pc:sldMk cId="159286326" sldId="274"/>
        </pc:sldMkLst>
      </pc:sldChg>
      <pc:sldChg chg="modSp mod">
        <pc:chgData name="Rishabhbhara Panchal" userId="fc00b0b7-c6aa-4fd4-a143-36fb3c3ca48d" providerId="ADAL" clId="{29249F7C-C96B-4F82-9FAB-E773831892D0}" dt="2024-04-01T18:08:56.338" v="32" actId="313"/>
        <pc:sldMkLst>
          <pc:docMk/>
          <pc:sldMk cId="1052963103" sldId="280"/>
        </pc:sldMkLst>
        <pc:spChg chg="mod">
          <ac:chgData name="Rishabhbhara Panchal" userId="fc00b0b7-c6aa-4fd4-a143-36fb3c3ca48d" providerId="ADAL" clId="{29249F7C-C96B-4F82-9FAB-E773831892D0}" dt="2024-04-01T18:08:56.338" v="32" actId="313"/>
          <ac:spMkLst>
            <pc:docMk/>
            <pc:sldMk cId="1052963103" sldId="280"/>
            <ac:spMk id="3" creationId="{99BE41F4-02A6-48BB-0C16-66F1A0B457B5}"/>
          </ac:spMkLst>
        </pc:spChg>
      </pc:sldChg>
      <pc:sldChg chg="modSp mod">
        <pc:chgData name="Rishabhbhara Panchal" userId="fc00b0b7-c6aa-4fd4-a143-36fb3c3ca48d" providerId="ADAL" clId="{29249F7C-C96B-4F82-9FAB-E773831892D0}" dt="2024-04-01T18:23:05.864" v="194" actId="14100"/>
        <pc:sldMkLst>
          <pc:docMk/>
          <pc:sldMk cId="2125998133" sldId="281"/>
        </pc:sldMkLst>
        <pc:spChg chg="mod">
          <ac:chgData name="Rishabhbhara Panchal" userId="fc00b0b7-c6aa-4fd4-a143-36fb3c3ca48d" providerId="ADAL" clId="{29249F7C-C96B-4F82-9FAB-E773831892D0}" dt="2024-04-01T18:23:05.864" v="194" actId="14100"/>
          <ac:spMkLst>
            <pc:docMk/>
            <pc:sldMk cId="2125998133" sldId="281"/>
            <ac:spMk id="8" creationId="{828D022C-B550-98FE-6961-C740B2D695B6}"/>
          </ac:spMkLst>
        </pc:spChg>
      </pc:sldChg>
      <pc:sldChg chg="modSp mod">
        <pc:chgData name="Rishabhbhara Panchal" userId="fc00b0b7-c6aa-4fd4-a143-36fb3c3ca48d" providerId="ADAL" clId="{29249F7C-C96B-4F82-9FAB-E773831892D0}" dt="2024-04-01T18:27:14.160" v="211" actId="14100"/>
        <pc:sldMkLst>
          <pc:docMk/>
          <pc:sldMk cId="2027045003" sldId="282"/>
        </pc:sldMkLst>
        <pc:spChg chg="mod">
          <ac:chgData name="Rishabhbhara Panchal" userId="fc00b0b7-c6aa-4fd4-a143-36fb3c3ca48d" providerId="ADAL" clId="{29249F7C-C96B-4F82-9FAB-E773831892D0}" dt="2024-04-01T18:26:50.520" v="208" actId="255"/>
          <ac:spMkLst>
            <pc:docMk/>
            <pc:sldMk cId="2027045003" sldId="282"/>
            <ac:spMk id="20" creationId="{37681A80-0B9B-30EF-9D4B-811CB701938F}"/>
          </ac:spMkLst>
        </pc:spChg>
        <pc:picChg chg="mod">
          <ac:chgData name="Rishabhbhara Panchal" userId="fc00b0b7-c6aa-4fd4-a143-36fb3c3ca48d" providerId="ADAL" clId="{29249F7C-C96B-4F82-9FAB-E773831892D0}" dt="2024-04-01T18:27:14.160" v="211" actId="14100"/>
          <ac:picMkLst>
            <pc:docMk/>
            <pc:sldMk cId="2027045003" sldId="282"/>
            <ac:picMk id="3" creationId="{3B3007AD-3204-DE66-6B38-9769003DDE12}"/>
          </ac:picMkLst>
        </pc:picChg>
      </pc:sldChg>
      <pc:sldChg chg="del">
        <pc:chgData name="Rishabhbhara Panchal" userId="fc00b0b7-c6aa-4fd4-a143-36fb3c3ca48d" providerId="ADAL" clId="{29249F7C-C96B-4F82-9FAB-E773831892D0}" dt="2024-04-01T18:25:57.293" v="206" actId="47"/>
        <pc:sldMkLst>
          <pc:docMk/>
          <pc:sldMk cId="2225880968" sldId="284"/>
        </pc:sldMkLst>
      </pc:sldChg>
      <pc:sldChg chg="addSp modSp mod setBg">
        <pc:chgData name="Rishabhbhara Panchal" userId="fc00b0b7-c6aa-4fd4-a143-36fb3c3ca48d" providerId="ADAL" clId="{29249F7C-C96B-4F82-9FAB-E773831892D0}" dt="2024-04-01T18:31:15.861" v="257" actId="26606"/>
        <pc:sldMkLst>
          <pc:docMk/>
          <pc:sldMk cId="3628515878" sldId="285"/>
        </pc:sldMkLst>
        <pc:spChg chg="mod">
          <ac:chgData name="Rishabhbhara Panchal" userId="fc00b0b7-c6aa-4fd4-a143-36fb3c3ca48d" providerId="ADAL" clId="{29249F7C-C96B-4F82-9FAB-E773831892D0}" dt="2024-04-01T18:31:15.861" v="257" actId="26606"/>
          <ac:spMkLst>
            <pc:docMk/>
            <pc:sldMk cId="3628515878" sldId="285"/>
            <ac:spMk id="2" creationId="{4E9B063C-82AC-DFEA-1056-E542E12EB528}"/>
          </ac:spMkLst>
        </pc:spChg>
        <pc:spChg chg="mod">
          <ac:chgData name="Rishabhbhara Panchal" userId="fc00b0b7-c6aa-4fd4-a143-36fb3c3ca48d" providerId="ADAL" clId="{29249F7C-C96B-4F82-9FAB-E773831892D0}" dt="2024-04-01T18:31:15.861" v="257" actId="26606"/>
          <ac:spMkLst>
            <pc:docMk/>
            <pc:sldMk cId="3628515878" sldId="285"/>
            <ac:spMk id="3" creationId="{4122D9C4-4130-342D-2774-1BF8DEC4B089}"/>
          </ac:spMkLst>
        </pc:spChg>
        <pc:spChg chg="add">
          <ac:chgData name="Rishabhbhara Panchal" userId="fc00b0b7-c6aa-4fd4-a143-36fb3c3ca48d" providerId="ADAL" clId="{29249F7C-C96B-4F82-9FAB-E773831892D0}" dt="2024-04-01T18:31:15.861" v="257" actId="26606"/>
          <ac:spMkLst>
            <pc:docMk/>
            <pc:sldMk cId="3628515878" sldId="285"/>
            <ac:spMk id="8" creationId="{1C799903-48D5-4A31-A1A2-541072D9771E}"/>
          </ac:spMkLst>
        </pc:spChg>
        <pc:spChg chg="add">
          <ac:chgData name="Rishabhbhara Panchal" userId="fc00b0b7-c6aa-4fd4-a143-36fb3c3ca48d" providerId="ADAL" clId="{29249F7C-C96B-4F82-9FAB-E773831892D0}" dt="2024-04-01T18:31:15.861" v="257" actId="26606"/>
          <ac:spMkLst>
            <pc:docMk/>
            <pc:sldMk cId="3628515878" sldId="285"/>
            <ac:spMk id="10" creationId="{8EFFF109-FC58-4FD3-BE05-9775A1310F55}"/>
          </ac:spMkLst>
        </pc:spChg>
        <pc:spChg chg="add">
          <ac:chgData name="Rishabhbhara Panchal" userId="fc00b0b7-c6aa-4fd4-a143-36fb3c3ca48d" providerId="ADAL" clId="{29249F7C-C96B-4F82-9FAB-E773831892D0}" dt="2024-04-01T18:31:15.861" v="257" actId="26606"/>
          <ac:spMkLst>
            <pc:docMk/>
            <pc:sldMk cId="3628515878" sldId="285"/>
            <ac:spMk id="12" creationId="{E1B96AD6-92A9-4273-A62B-96A1C3E0BA95}"/>
          </ac:spMkLst>
        </pc:spChg>
        <pc:spChg chg="add">
          <ac:chgData name="Rishabhbhara Panchal" userId="fc00b0b7-c6aa-4fd4-a143-36fb3c3ca48d" providerId="ADAL" clId="{29249F7C-C96B-4F82-9FAB-E773831892D0}" dt="2024-04-01T18:31:15.861" v="257" actId="26606"/>
          <ac:spMkLst>
            <pc:docMk/>
            <pc:sldMk cId="3628515878" sldId="285"/>
            <ac:spMk id="14" creationId="{463EEC44-1BA3-44ED-81FC-A644B04B2A44}"/>
          </ac:spMkLst>
        </pc:spChg>
      </pc:sldChg>
      <pc:sldChg chg="new del">
        <pc:chgData name="Rishabhbhara Panchal" userId="fc00b0b7-c6aa-4fd4-a143-36fb3c3ca48d" providerId="ADAL" clId="{29249F7C-C96B-4F82-9FAB-E773831892D0}" dt="2024-04-01T18:05:51.366" v="6" actId="47"/>
        <pc:sldMkLst>
          <pc:docMk/>
          <pc:sldMk cId="1146702659" sldId="286"/>
        </pc:sldMkLst>
      </pc:sldChg>
      <pc:sldChg chg="delSp add del setBg delDesignElem">
        <pc:chgData name="Rishabhbhara Panchal" userId="fc00b0b7-c6aa-4fd4-a143-36fb3c3ca48d" providerId="ADAL" clId="{29249F7C-C96B-4F82-9FAB-E773831892D0}" dt="2024-04-01T18:06:21.454" v="9" actId="47"/>
        <pc:sldMkLst>
          <pc:docMk/>
          <pc:sldMk cId="2961271621" sldId="286"/>
        </pc:sldMkLst>
        <pc:spChg chg="del">
          <ac:chgData name="Rishabhbhara Panchal" userId="fc00b0b7-c6aa-4fd4-a143-36fb3c3ca48d" providerId="ADAL" clId="{29249F7C-C96B-4F82-9FAB-E773831892D0}" dt="2024-04-01T18:05:53.207" v="8"/>
          <ac:spMkLst>
            <pc:docMk/>
            <pc:sldMk cId="2961271621" sldId="286"/>
            <ac:spMk id="37" creationId="{8CA06CD6-90CA-4C45-856C-6771339E1E22}"/>
          </ac:spMkLst>
        </pc:spChg>
        <pc:cxnChg chg="del">
          <ac:chgData name="Rishabhbhara Panchal" userId="fc00b0b7-c6aa-4fd4-a143-36fb3c3ca48d" providerId="ADAL" clId="{29249F7C-C96B-4F82-9FAB-E773831892D0}" dt="2024-04-01T18:05:53.207" v="8"/>
          <ac:cxnSpMkLst>
            <pc:docMk/>
            <pc:sldMk cId="2961271621" sldId="286"/>
            <ac:cxnSpMk id="39" creationId="{5021601D-2758-4B15-A31C-FDA184C51B3A}"/>
          </ac:cxnSpMkLst>
        </pc:cxnChg>
      </pc:sldChg>
      <pc:sldChg chg="modSp mod">
        <pc:chgData name="Rishabhbhara Panchal" userId="fc00b0b7-c6aa-4fd4-a143-36fb3c3ca48d" providerId="ADAL" clId="{29249F7C-C96B-4F82-9FAB-E773831892D0}" dt="2024-04-01T18:06:59.350" v="30" actId="1076"/>
        <pc:sldMkLst>
          <pc:docMk/>
          <pc:sldMk cId="996110923" sldId="287"/>
        </pc:sldMkLst>
        <pc:spChg chg="mod">
          <ac:chgData name="Rishabhbhara Panchal" userId="fc00b0b7-c6aa-4fd4-a143-36fb3c3ca48d" providerId="ADAL" clId="{29249F7C-C96B-4F82-9FAB-E773831892D0}" dt="2024-04-01T18:06:30.007" v="26" actId="20577"/>
          <ac:spMkLst>
            <pc:docMk/>
            <pc:sldMk cId="996110923" sldId="287"/>
            <ac:spMk id="2" creationId="{218BA716-C704-FEB7-E4C0-76F9A50FA517}"/>
          </ac:spMkLst>
        </pc:spChg>
        <pc:spChg chg="mod">
          <ac:chgData name="Rishabhbhara Panchal" userId="fc00b0b7-c6aa-4fd4-a143-36fb3c3ca48d" providerId="ADAL" clId="{29249F7C-C96B-4F82-9FAB-E773831892D0}" dt="2024-04-01T18:06:59.350" v="30" actId="1076"/>
          <ac:spMkLst>
            <pc:docMk/>
            <pc:sldMk cId="996110923" sldId="287"/>
            <ac:spMk id="4" creationId="{71C636F0-D4EC-4D0F-00AD-6F89CAC4EE47}"/>
          </ac:spMkLst>
        </pc:spChg>
      </pc:sldChg>
      <pc:sldChg chg="modSp mod">
        <pc:chgData name="Rishabhbhara Panchal" userId="fc00b0b7-c6aa-4fd4-a143-36fb3c3ca48d" providerId="ADAL" clId="{29249F7C-C96B-4F82-9FAB-E773831892D0}" dt="2024-04-01T18:11:35.772" v="77" actId="20577"/>
        <pc:sldMkLst>
          <pc:docMk/>
          <pc:sldMk cId="2181935000" sldId="288"/>
        </pc:sldMkLst>
        <pc:spChg chg="mod">
          <ac:chgData name="Rishabhbhara Panchal" userId="fc00b0b7-c6aa-4fd4-a143-36fb3c3ca48d" providerId="ADAL" clId="{29249F7C-C96B-4F82-9FAB-E773831892D0}" dt="2024-04-01T18:11:09.499" v="65" actId="20577"/>
          <ac:spMkLst>
            <pc:docMk/>
            <pc:sldMk cId="2181935000" sldId="288"/>
            <ac:spMk id="2" creationId="{218BA716-C704-FEB7-E4C0-76F9A50FA517}"/>
          </ac:spMkLst>
        </pc:spChg>
        <pc:spChg chg="mod">
          <ac:chgData name="Rishabhbhara Panchal" userId="fc00b0b7-c6aa-4fd4-a143-36fb3c3ca48d" providerId="ADAL" clId="{29249F7C-C96B-4F82-9FAB-E773831892D0}" dt="2024-04-01T18:11:35.772" v="77" actId="20577"/>
          <ac:spMkLst>
            <pc:docMk/>
            <pc:sldMk cId="2181935000" sldId="288"/>
            <ac:spMk id="4" creationId="{71C636F0-D4EC-4D0F-00AD-6F89CAC4EE47}"/>
          </ac:spMkLst>
        </pc:spChg>
      </pc:sldChg>
      <pc:sldChg chg="modSp mod">
        <pc:chgData name="Rishabhbhara Panchal" userId="fc00b0b7-c6aa-4fd4-a143-36fb3c3ca48d" providerId="ADAL" clId="{29249F7C-C96B-4F82-9FAB-E773831892D0}" dt="2024-04-01T18:46:44.160" v="269" actId="14100"/>
        <pc:sldMkLst>
          <pc:docMk/>
          <pc:sldMk cId="3518952253" sldId="290"/>
        </pc:sldMkLst>
        <pc:picChg chg="mod">
          <ac:chgData name="Rishabhbhara Panchal" userId="fc00b0b7-c6aa-4fd4-a143-36fb3c3ca48d" providerId="ADAL" clId="{29249F7C-C96B-4F82-9FAB-E773831892D0}" dt="2024-04-01T18:46:44.160" v="269" actId="14100"/>
          <ac:picMkLst>
            <pc:docMk/>
            <pc:sldMk cId="3518952253" sldId="290"/>
            <ac:picMk id="8" creationId="{FFFB0C9B-7FA2-DF75-E875-AB90428B5C9C}"/>
          </ac:picMkLst>
        </pc:picChg>
      </pc:sldChg>
    </pc:docChg>
  </pc:docChgLst>
  <pc:docChgLst>
    <pc:chgData name="Rohanshantil Mistry" userId="S::mist0042@algonquinlive.com::13d822b8-9d39-424e-bfc3-291d1baa8658" providerId="AD" clId="Web-{C83212C5-2FD1-1DD6-4FBC-E34243018AC5}"/>
    <pc:docChg chg="modSld">
      <pc:chgData name="Rohanshantil Mistry" userId="S::mist0042@algonquinlive.com::13d822b8-9d39-424e-bfc3-291d1baa8658" providerId="AD" clId="Web-{C83212C5-2FD1-1DD6-4FBC-E34243018AC5}" dt="2024-04-01T02:48:07.229" v="128" actId="20577"/>
      <pc:docMkLst>
        <pc:docMk/>
      </pc:docMkLst>
      <pc:sldChg chg="modSp">
        <pc:chgData name="Rohanshantil Mistry" userId="S::mist0042@algonquinlive.com::13d822b8-9d39-424e-bfc3-291d1baa8658" providerId="AD" clId="Web-{C83212C5-2FD1-1DD6-4FBC-E34243018AC5}" dt="2024-04-01T02:40:57.974" v="15" actId="20577"/>
        <pc:sldMkLst>
          <pc:docMk/>
          <pc:sldMk cId="74667629" sldId="262"/>
        </pc:sldMkLst>
        <pc:spChg chg="mod">
          <ac:chgData name="Rohanshantil Mistry" userId="S::mist0042@algonquinlive.com::13d822b8-9d39-424e-bfc3-291d1baa8658" providerId="AD" clId="Web-{C83212C5-2FD1-1DD6-4FBC-E34243018AC5}" dt="2024-04-01T02:40:57.974" v="15" actId="20577"/>
          <ac:spMkLst>
            <pc:docMk/>
            <pc:sldMk cId="74667629" sldId="262"/>
            <ac:spMk id="3" creationId="{81CA7022-FF12-1EC4-85DC-AD137A01B15E}"/>
          </ac:spMkLst>
        </pc:spChg>
      </pc:sldChg>
      <pc:sldChg chg="modSp">
        <pc:chgData name="Rohanshantil Mistry" userId="S::mist0042@algonquinlive.com::13d822b8-9d39-424e-bfc3-291d1baa8658" providerId="AD" clId="Web-{C83212C5-2FD1-1DD6-4FBC-E34243018AC5}" dt="2024-04-01T02:42:06.209" v="40" actId="20577"/>
        <pc:sldMkLst>
          <pc:docMk/>
          <pc:sldMk cId="2598602318" sldId="264"/>
        </pc:sldMkLst>
        <pc:spChg chg="mod">
          <ac:chgData name="Rohanshantil Mistry" userId="S::mist0042@algonquinlive.com::13d822b8-9d39-424e-bfc3-291d1baa8658" providerId="AD" clId="Web-{C83212C5-2FD1-1DD6-4FBC-E34243018AC5}" dt="2024-04-01T02:42:06.209" v="40" actId="20577"/>
          <ac:spMkLst>
            <pc:docMk/>
            <pc:sldMk cId="2598602318" sldId="264"/>
            <ac:spMk id="2" creationId="{98005D2B-0679-112E-553A-7367E9E2ECE8}"/>
          </ac:spMkLst>
        </pc:spChg>
      </pc:sldChg>
      <pc:sldChg chg="modSp">
        <pc:chgData name="Rohanshantil Mistry" userId="S::mist0042@algonquinlive.com::13d822b8-9d39-424e-bfc3-291d1baa8658" providerId="AD" clId="Web-{C83212C5-2FD1-1DD6-4FBC-E34243018AC5}" dt="2024-04-01T02:42:20.991" v="57" actId="20577"/>
        <pc:sldMkLst>
          <pc:docMk/>
          <pc:sldMk cId="984638855" sldId="265"/>
        </pc:sldMkLst>
        <pc:spChg chg="mod">
          <ac:chgData name="Rohanshantil Mistry" userId="S::mist0042@algonquinlive.com::13d822b8-9d39-424e-bfc3-291d1baa8658" providerId="AD" clId="Web-{C83212C5-2FD1-1DD6-4FBC-E34243018AC5}" dt="2024-04-01T02:42:20.991" v="57" actId="20577"/>
          <ac:spMkLst>
            <pc:docMk/>
            <pc:sldMk cId="984638855" sldId="265"/>
            <ac:spMk id="2" creationId="{98005D2B-0679-112E-553A-7367E9E2ECE8}"/>
          </ac:spMkLst>
        </pc:spChg>
      </pc:sldChg>
      <pc:sldChg chg="modSp">
        <pc:chgData name="Rohanshantil Mistry" userId="S::mist0042@algonquinlive.com::13d822b8-9d39-424e-bfc3-291d1baa8658" providerId="AD" clId="Web-{C83212C5-2FD1-1DD6-4FBC-E34243018AC5}" dt="2024-04-01T02:48:07.229" v="128" actId="20577"/>
        <pc:sldMkLst>
          <pc:docMk/>
          <pc:sldMk cId="1077977361" sldId="267"/>
        </pc:sldMkLst>
        <pc:spChg chg="mod">
          <ac:chgData name="Rohanshantil Mistry" userId="S::mist0042@algonquinlive.com::13d822b8-9d39-424e-bfc3-291d1baa8658" providerId="AD" clId="Web-{C83212C5-2FD1-1DD6-4FBC-E34243018AC5}" dt="2024-04-01T02:48:07.229" v="128" actId="20577"/>
          <ac:spMkLst>
            <pc:docMk/>
            <pc:sldMk cId="1077977361" sldId="267"/>
            <ac:spMk id="3" creationId="{81CA7022-FF12-1EC4-85DC-AD137A01B15E}"/>
          </ac:spMkLst>
        </pc:spChg>
      </pc:sldChg>
    </pc:docChg>
  </pc:docChgLst>
  <pc:docChgLst>
    <pc:chgData name="Rishabhbhara Panchal" userId="S::panc0036@algonquinlive.com::fc00b0b7-c6aa-4fd4-a143-36fb3c3ca48d" providerId="AD" clId="Web-{E2ABDB4A-13E6-475E-4B2E-D9917A684D0D}"/>
    <pc:docChg chg="addSld delSld modSld sldOrd">
      <pc:chgData name="Rishabhbhara Panchal" userId="S::panc0036@algonquinlive.com::fc00b0b7-c6aa-4fd4-a143-36fb3c3ca48d" providerId="AD" clId="Web-{E2ABDB4A-13E6-475E-4B2E-D9917A684D0D}" dt="2024-04-01T08:38:43.085" v="1143" actId="1076"/>
      <pc:docMkLst>
        <pc:docMk/>
      </pc:docMkLst>
      <pc:sldChg chg="del">
        <pc:chgData name="Rishabhbhara Panchal" userId="S::panc0036@algonquinlive.com::fc00b0b7-c6aa-4fd4-a143-36fb3c3ca48d" providerId="AD" clId="Web-{E2ABDB4A-13E6-475E-4B2E-D9917A684D0D}" dt="2024-04-01T02:43:14.212" v="80"/>
        <pc:sldMkLst>
          <pc:docMk/>
          <pc:sldMk cId="2011924968" sldId="256"/>
        </pc:sldMkLst>
      </pc:sldChg>
      <pc:sldChg chg="addSp delSp modSp">
        <pc:chgData name="Rishabhbhara Panchal" userId="S::panc0036@algonquinlive.com::fc00b0b7-c6aa-4fd4-a143-36fb3c3ca48d" providerId="AD" clId="Web-{E2ABDB4A-13E6-475E-4B2E-D9917A684D0D}" dt="2024-04-01T08:09:51.552" v="867"/>
        <pc:sldMkLst>
          <pc:docMk/>
          <pc:sldMk cId="4157208392" sldId="257"/>
        </pc:sldMkLst>
        <pc:spChg chg="mod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2" creationId="{2C66C592-E102-D92E-033F-585AAF3A07F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8.714" v="831"/>
          <ac:spMkLst>
            <pc:docMk/>
            <pc:sldMk cId="4157208392" sldId="257"/>
            <ac:spMk id="36" creationId="{352BEC0E-22F8-46D0-9632-375DB541B06C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8.714" v="831"/>
          <ac:spMkLst>
            <pc:docMk/>
            <pc:sldMk cId="4157208392" sldId="257"/>
            <ac:spMk id="37" creationId="{3FCFB1DE-0B7E-48CC-BA90-B2AB0889F9D6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5.933" v="828"/>
          <ac:spMkLst>
            <pc:docMk/>
            <pc:sldMk cId="4157208392" sldId="257"/>
            <ac:spMk id="42" creationId="{385E1BDC-A9B0-4A87-82E3-F3187F69A802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5.933" v="828"/>
          <ac:spMkLst>
            <pc:docMk/>
            <pc:sldMk cId="4157208392" sldId="257"/>
            <ac:spMk id="44" creationId="{0990C621-3B8B-4820-8328-D47EF7CE823C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5.933" v="828"/>
          <ac:spMkLst>
            <pc:docMk/>
            <pc:sldMk cId="4157208392" sldId="257"/>
            <ac:spMk id="46" creationId="{C1A2385B-1D2A-4E17-84FA-6CB7F0AAE473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5.933" v="828"/>
          <ac:spMkLst>
            <pc:docMk/>
            <pc:sldMk cId="4157208392" sldId="257"/>
            <ac:spMk id="48" creationId="{5E791F2F-79DB-4CC0-9FA1-001E3E91E8B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8.636" v="830"/>
          <ac:spMkLst>
            <pc:docMk/>
            <pc:sldMk cId="4157208392" sldId="257"/>
            <ac:spMk id="50" creationId="{385E1BDC-A9B0-4A87-82E3-F3187F69A802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8.636" v="830"/>
          <ac:spMkLst>
            <pc:docMk/>
            <pc:sldMk cId="4157208392" sldId="257"/>
            <ac:spMk id="51" creationId="{0990C621-3B8B-4820-8328-D47EF7CE823C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8.636" v="830"/>
          <ac:spMkLst>
            <pc:docMk/>
            <pc:sldMk cId="4157208392" sldId="257"/>
            <ac:spMk id="52" creationId="{C1A2385B-1D2A-4E17-84FA-6CB7F0AAE473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5:18.636" v="830"/>
          <ac:spMkLst>
            <pc:docMk/>
            <pc:sldMk cId="4157208392" sldId="257"/>
            <ac:spMk id="53" creationId="{5E791F2F-79DB-4CC0-9FA1-001E3E91E8B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55" creationId="{385E1BDC-A9B0-4A87-82E3-F3187F69A802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56" creationId="{0990C621-3B8B-4820-8328-D47EF7CE823C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57" creationId="{C1A2385B-1D2A-4E17-84FA-6CB7F0AAE473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58" creationId="{5E791F2F-79DB-4CC0-9FA1-001E3E91E8B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63" creationId="{8F7AFB9A-7364-478C-B48B-8523CDD9AE8D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65" creationId="{36678033-86B6-40E6-BE90-78D8ED4E3A31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67" creationId="{D2542E1A-076E-4A34-BB67-2BF961754E0C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69" creationId="{75C56826-D4E5-42ED-8529-079651CB3005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51.552" v="867"/>
          <ac:spMkLst>
            <pc:docMk/>
            <pc:sldMk cId="4157208392" sldId="257"/>
            <ac:spMk id="71" creationId="{82095FCE-EF05-4443-B97A-85DEE3A5CA17}"/>
          </ac:spMkLst>
        </pc:spChg>
        <pc:graphicFrameChg chg="mod ord modGraphic">
          <ac:chgData name="Rishabhbhara Panchal" userId="S::panc0036@algonquinlive.com::fc00b0b7-c6aa-4fd4-a143-36fb3c3ca48d" providerId="AD" clId="Web-{E2ABDB4A-13E6-475E-4B2E-D9917A684D0D}" dt="2024-04-01T08:09:51.552" v="867"/>
          <ac:graphicFrameMkLst>
            <pc:docMk/>
            <pc:sldMk cId="4157208392" sldId="257"/>
            <ac:graphicFrameMk id="16" creationId="{FC4AF0C4-54CD-45A0-C59B-4E8DA22C9DD8}"/>
          </ac:graphicFrameMkLst>
        </pc:graphicFrameChg>
        <pc:picChg chg="mod">
          <ac:chgData name="Rishabhbhara Panchal" userId="S::panc0036@algonquinlive.com::fc00b0b7-c6aa-4fd4-a143-36fb3c3ca48d" providerId="AD" clId="Web-{E2ABDB4A-13E6-475E-4B2E-D9917A684D0D}" dt="2024-04-01T08:09:51.552" v="867"/>
          <ac:picMkLst>
            <pc:docMk/>
            <pc:sldMk cId="4157208392" sldId="257"/>
            <ac:picMk id="5" creationId="{CA0613C7-890F-7656-5FC8-90EF8DE23BC9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8:09:51.552" v="867"/>
          <ac:picMkLst>
            <pc:docMk/>
            <pc:sldMk cId="4157208392" sldId="257"/>
            <ac:picMk id="7" creationId="{1B55AEB0-FFA3-9F9F-5C9A-3AEE29CAE514}"/>
          </ac:picMkLst>
        </pc:picChg>
      </pc:sldChg>
      <pc:sldChg chg="addSp delSp modSp">
        <pc:chgData name="Rishabhbhara Panchal" userId="S::panc0036@algonquinlive.com::fc00b0b7-c6aa-4fd4-a143-36fb3c3ca48d" providerId="AD" clId="Web-{E2ABDB4A-13E6-475E-4B2E-D9917A684D0D}" dt="2024-04-01T07:53:24.133" v="819"/>
        <pc:sldMkLst>
          <pc:docMk/>
          <pc:sldMk cId="3388513299" sldId="258"/>
        </pc:sldMkLst>
        <pc:spChg chg="mod">
          <ac:chgData name="Rishabhbhara Panchal" userId="S::panc0036@algonquinlive.com::fc00b0b7-c6aa-4fd4-a143-36fb3c3ca48d" providerId="AD" clId="Web-{E2ABDB4A-13E6-475E-4B2E-D9917A684D0D}" dt="2024-04-01T07:53:09.242" v="816"/>
          <ac:spMkLst>
            <pc:docMk/>
            <pc:sldMk cId="3388513299" sldId="258"/>
            <ac:spMk id="2" creationId="{2AE5C133-2257-612C-10D3-38A241080B5C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24.133" v="819"/>
          <ac:spMkLst>
            <pc:docMk/>
            <pc:sldMk cId="3388513299" sldId="258"/>
            <ac:spMk id="12" creationId="{45D37F4E-DDB4-456B-97E0-9937730A039F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24.133" v="819"/>
          <ac:spMkLst>
            <pc:docMk/>
            <pc:sldMk cId="3388513299" sldId="258"/>
            <ac:spMk id="14" creationId="{B2DD41CD-8F47-4F56-AD12-4E2FF769698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3.648" v="812"/>
          <ac:spMkLst>
            <pc:docMk/>
            <pc:sldMk cId="3388513299" sldId="258"/>
            <ac:spMk id="21" creationId="{0288C6B4-AFC3-407F-A595-EFFD38D4CCAF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3.648" v="812"/>
          <ac:spMkLst>
            <pc:docMk/>
            <pc:sldMk cId="3388513299" sldId="258"/>
            <ac:spMk id="23" creationId="{CF236821-17FE-429B-8D2C-08E13A64EA4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3.648" v="812"/>
          <ac:spMkLst>
            <pc:docMk/>
            <pc:sldMk cId="3388513299" sldId="258"/>
            <ac:spMk id="25" creationId="{C0BDBCD2-E081-43AB-9119-C55465E5975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3.648" v="812"/>
          <ac:spMkLst>
            <pc:docMk/>
            <pc:sldMk cId="3388513299" sldId="258"/>
            <ac:spMk id="27" creationId="{98E79BE4-34FE-485A-98A5-92CE8F7C4743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3.648" v="812"/>
          <ac:spMkLst>
            <pc:docMk/>
            <pc:sldMk cId="3388513299" sldId="258"/>
            <ac:spMk id="29" creationId="{7A5F0580-5EE9-419F-96EE-B6529EF6E7D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6.445" v="814"/>
          <ac:spMkLst>
            <pc:docMk/>
            <pc:sldMk cId="3388513299" sldId="258"/>
            <ac:spMk id="31" creationId="{0288C6B4-AFC3-407F-A595-EFFD38D4CCAF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6.445" v="814"/>
          <ac:spMkLst>
            <pc:docMk/>
            <pc:sldMk cId="3388513299" sldId="258"/>
            <ac:spMk id="32" creationId="{CF236821-17FE-429B-8D2C-08E13A64EA4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6.445" v="814"/>
          <ac:spMkLst>
            <pc:docMk/>
            <pc:sldMk cId="3388513299" sldId="258"/>
            <ac:spMk id="33" creationId="{C0BDBCD2-E081-43AB-9119-C55465E5975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6.445" v="814"/>
          <ac:spMkLst>
            <pc:docMk/>
            <pc:sldMk cId="3388513299" sldId="258"/>
            <ac:spMk id="34" creationId="{98E79BE4-34FE-485A-98A5-92CE8F7C4743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56.445" v="814"/>
          <ac:spMkLst>
            <pc:docMk/>
            <pc:sldMk cId="3388513299" sldId="258"/>
            <ac:spMk id="35" creationId="{7A5F0580-5EE9-419F-96EE-B6529EF6E7D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09.242" v="816"/>
          <ac:spMkLst>
            <pc:docMk/>
            <pc:sldMk cId="3388513299" sldId="258"/>
            <ac:spMk id="37" creationId="{0288C6B4-AFC3-407F-A595-EFFD38D4CCAF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09.242" v="816"/>
          <ac:spMkLst>
            <pc:docMk/>
            <pc:sldMk cId="3388513299" sldId="258"/>
            <ac:spMk id="38" creationId="{CF236821-17FE-429B-8D2C-08E13A64EA4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09.242" v="816"/>
          <ac:spMkLst>
            <pc:docMk/>
            <pc:sldMk cId="3388513299" sldId="258"/>
            <ac:spMk id="39" creationId="{C0BDBCD2-E081-43AB-9119-C55465E5975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09.242" v="816"/>
          <ac:spMkLst>
            <pc:docMk/>
            <pc:sldMk cId="3388513299" sldId="258"/>
            <ac:spMk id="40" creationId="{98E79BE4-34FE-485A-98A5-92CE8F7C4743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09.242" v="816"/>
          <ac:spMkLst>
            <pc:docMk/>
            <pc:sldMk cId="3388513299" sldId="258"/>
            <ac:spMk id="41" creationId="{7A5F0580-5EE9-419F-96EE-B6529EF6E7D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24.070" v="818"/>
          <ac:spMkLst>
            <pc:docMk/>
            <pc:sldMk cId="3388513299" sldId="258"/>
            <ac:spMk id="43" creationId="{45D37F4E-DDB4-456B-97E0-9937730A039F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24.070" v="818"/>
          <ac:spMkLst>
            <pc:docMk/>
            <pc:sldMk cId="3388513299" sldId="258"/>
            <ac:spMk id="44" creationId="{B2DD41CD-8F47-4F56-AD12-4E2FF769698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3:24.133" v="819"/>
          <ac:spMkLst>
            <pc:docMk/>
            <pc:sldMk cId="3388513299" sldId="258"/>
            <ac:spMk id="46" creationId="{45D37F4E-DDB4-456B-97E0-9937730A039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3:24.133" v="819"/>
          <ac:spMkLst>
            <pc:docMk/>
            <pc:sldMk cId="3388513299" sldId="258"/>
            <ac:spMk id="47" creationId="{B2DD41CD-8F47-4F56-AD12-4E2FF7696987}"/>
          </ac:spMkLst>
        </pc:spChg>
        <pc:graphicFrameChg chg="mod ord modGraphic">
          <ac:chgData name="Rishabhbhara Panchal" userId="S::panc0036@algonquinlive.com::fc00b0b7-c6aa-4fd4-a143-36fb3c3ca48d" providerId="AD" clId="Web-{E2ABDB4A-13E6-475E-4B2E-D9917A684D0D}" dt="2024-04-01T07:53:24.133" v="819"/>
          <ac:graphicFrameMkLst>
            <pc:docMk/>
            <pc:sldMk cId="3388513299" sldId="258"/>
            <ac:graphicFrameMk id="16" creationId="{E1C03442-DB82-C230-C11F-511915170D66}"/>
          </ac:graphicFrameMkLst>
        </pc:graphicFrameChg>
        <pc:picChg chg="mod">
          <ac:chgData name="Rishabhbhara Panchal" userId="S::panc0036@algonquinlive.com::fc00b0b7-c6aa-4fd4-a143-36fb3c3ca48d" providerId="AD" clId="Web-{E2ABDB4A-13E6-475E-4B2E-D9917A684D0D}" dt="2024-04-01T07:53:09.242" v="816"/>
          <ac:picMkLst>
            <pc:docMk/>
            <pc:sldMk cId="3388513299" sldId="258"/>
            <ac:picMk id="7" creationId="{4F5789B8-4147-88DA-D9F4-0CDA559EAE6E}"/>
          </ac:picMkLst>
        </pc:picChg>
      </pc:sldChg>
      <pc:sldChg chg="addSp delSp modSp">
        <pc:chgData name="Rishabhbhara Panchal" userId="S::panc0036@algonquinlive.com::fc00b0b7-c6aa-4fd4-a143-36fb3c3ca48d" providerId="AD" clId="Web-{E2ABDB4A-13E6-475E-4B2E-D9917A684D0D}" dt="2024-04-01T08:38:43.085" v="1143" actId="1076"/>
        <pc:sldMkLst>
          <pc:docMk/>
          <pc:sldMk cId="311072814" sldId="259"/>
        </pc:sldMkLst>
        <pc:spChg chg="mod">
          <ac:chgData name="Rishabhbhara Panchal" userId="S::panc0036@algonquinlive.com::fc00b0b7-c6aa-4fd4-a143-36fb3c3ca48d" providerId="AD" clId="Web-{E2ABDB4A-13E6-475E-4B2E-D9917A684D0D}" dt="2024-04-01T08:32:57.690" v="1121" actId="20577"/>
          <ac:spMkLst>
            <pc:docMk/>
            <pc:sldMk cId="311072814" sldId="259"/>
            <ac:spMk id="2" creationId="{070B582E-A064-1137-A935-3C86FAC5CDEE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8:33:03.112" v="1123" actId="20577"/>
          <ac:spMkLst>
            <pc:docMk/>
            <pc:sldMk cId="311072814" sldId="259"/>
            <ac:spMk id="3" creationId="{81C5AD54-5CD3-8466-26BF-3A0BC0F15B61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16" creationId="{058A14AF-9FB5-4CC7-BA35-E8E85D3EDF0E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18" creationId="{3A9A4357-BD1D-4622-A4FE-766E6AB8DE84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24" creationId="{E659831F-0D9A-4C63-9EBB-8435B85A440F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25" creationId="{E6995CE5-F890-4ABA-82A2-26507CE8D2A3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30" creationId="{0288C6B4-AFC3-407F-A595-EFFD38D4CCA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32" creationId="{CF236821-17FE-429B-8D2C-08E13A64EA40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34" creationId="{C0BDBCD2-E081-43AB-9119-C55465E5975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36" creationId="{98E79BE4-34FE-485A-98A5-92CE8F7C4743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15.022" v="808"/>
          <ac:spMkLst>
            <pc:docMk/>
            <pc:sldMk cId="311072814" sldId="259"/>
            <ac:spMk id="38" creationId="{7A5F0580-5EE9-419F-96EE-B6529EF6E7D0}"/>
          </ac:spMkLst>
        </pc:spChg>
        <pc:picChg chg="mod">
          <ac:chgData name="Rishabhbhara Panchal" userId="S::panc0036@algonquinlive.com::fc00b0b7-c6aa-4fd4-a143-36fb3c3ca48d" providerId="AD" clId="Web-{E2ABDB4A-13E6-475E-4B2E-D9917A684D0D}" dt="2024-04-01T08:38:43.085" v="1143" actId="1076"/>
          <ac:picMkLst>
            <pc:docMk/>
            <pc:sldMk cId="311072814" sldId="259"/>
            <ac:picMk id="11" creationId="{09CACCBB-C5FE-0524-0C56-AC796AAF0E7C}"/>
          </ac:picMkLst>
        </pc:picChg>
      </pc:sldChg>
      <pc:sldChg chg="modSp ord">
        <pc:chgData name="Rishabhbhara Panchal" userId="S::panc0036@algonquinlive.com::fc00b0b7-c6aa-4fd4-a143-36fb3c3ca48d" providerId="AD" clId="Web-{E2ABDB4A-13E6-475E-4B2E-D9917A684D0D}" dt="2024-04-01T02:53:15.767" v="100" actId="20577"/>
        <pc:sldMkLst>
          <pc:docMk/>
          <pc:sldMk cId="3501516436" sldId="260"/>
        </pc:sldMkLst>
        <pc:spChg chg="mod">
          <ac:chgData name="Rishabhbhara Panchal" userId="S::panc0036@algonquinlive.com::fc00b0b7-c6aa-4fd4-a143-36fb3c3ca48d" providerId="AD" clId="Web-{E2ABDB4A-13E6-475E-4B2E-D9917A684D0D}" dt="2024-04-01T02:53:15.767" v="100" actId="20577"/>
          <ac:spMkLst>
            <pc:docMk/>
            <pc:sldMk cId="3501516436" sldId="260"/>
            <ac:spMk id="3" creationId="{408287E4-4807-4072-7658-ED6D62A44CAD}"/>
          </ac:spMkLst>
        </pc:spChg>
      </pc:sldChg>
      <pc:sldChg chg="modSp new ord">
        <pc:chgData name="Rishabhbhara Panchal" userId="S::panc0036@algonquinlive.com::fc00b0b7-c6aa-4fd4-a143-36fb3c3ca48d" providerId="AD" clId="Web-{E2ABDB4A-13E6-475E-4B2E-D9917A684D0D}" dt="2024-04-01T02:39:53.231" v="18" actId="20577"/>
        <pc:sldMkLst>
          <pc:docMk/>
          <pc:sldMk cId="697573165" sldId="261"/>
        </pc:sldMkLst>
        <pc:spChg chg="mod">
          <ac:chgData name="Rishabhbhara Panchal" userId="S::panc0036@algonquinlive.com::fc00b0b7-c6aa-4fd4-a143-36fb3c3ca48d" providerId="AD" clId="Web-{E2ABDB4A-13E6-475E-4B2E-D9917A684D0D}" dt="2024-04-01T02:39:46.262" v="11" actId="20577"/>
          <ac:spMkLst>
            <pc:docMk/>
            <pc:sldMk cId="697573165" sldId="261"/>
            <ac:spMk id="2" creationId="{B950A968-FC97-C14E-3D42-7046245C3319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2:39:53.231" v="18" actId="20577"/>
          <ac:spMkLst>
            <pc:docMk/>
            <pc:sldMk cId="697573165" sldId="261"/>
            <ac:spMk id="3" creationId="{7B6D61C4-31A2-AE1F-D8F3-FB5A356B98C3}"/>
          </ac:spMkLst>
        </pc:spChg>
      </pc:sldChg>
      <pc:sldChg chg="modSp new">
        <pc:chgData name="Rishabhbhara Panchal" userId="S::panc0036@algonquinlive.com::fc00b0b7-c6aa-4fd4-a143-36fb3c3ca48d" providerId="AD" clId="Web-{E2ABDB4A-13E6-475E-4B2E-D9917A684D0D}" dt="2024-04-01T02:43:07.384" v="79" actId="20577"/>
        <pc:sldMkLst>
          <pc:docMk/>
          <pc:sldMk cId="74667629" sldId="262"/>
        </pc:sldMkLst>
        <pc:spChg chg="mod">
          <ac:chgData name="Rishabhbhara Panchal" userId="S::panc0036@algonquinlive.com::fc00b0b7-c6aa-4fd4-a143-36fb3c3ca48d" providerId="AD" clId="Web-{E2ABDB4A-13E6-475E-4B2E-D9917A684D0D}" dt="2024-04-01T02:43:07.384" v="79" actId="20577"/>
          <ac:spMkLst>
            <pc:docMk/>
            <pc:sldMk cId="74667629" sldId="262"/>
            <ac:spMk id="2" creationId="{218BA716-C704-FEB7-E4C0-76F9A50FA517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2:40:09.762" v="31" actId="20577"/>
          <ac:spMkLst>
            <pc:docMk/>
            <pc:sldMk cId="74667629" sldId="262"/>
            <ac:spMk id="3" creationId="{81CA7022-FF12-1EC4-85DC-AD137A01B15E}"/>
          </ac:spMkLst>
        </pc:spChg>
      </pc:sldChg>
      <pc:sldChg chg="modSp new">
        <pc:chgData name="Rishabhbhara Panchal" userId="S::panc0036@algonquinlive.com::fc00b0b7-c6aa-4fd4-a143-36fb3c3ca48d" providerId="AD" clId="Web-{E2ABDB4A-13E6-475E-4B2E-D9917A684D0D}" dt="2024-04-01T02:40:27.277" v="40" actId="20577"/>
        <pc:sldMkLst>
          <pc:docMk/>
          <pc:sldMk cId="2276111778" sldId="263"/>
        </pc:sldMkLst>
        <pc:spChg chg="mod">
          <ac:chgData name="Rishabhbhara Panchal" userId="S::panc0036@algonquinlive.com::fc00b0b7-c6aa-4fd4-a143-36fb3c3ca48d" providerId="AD" clId="Web-{E2ABDB4A-13E6-475E-4B2E-D9917A684D0D}" dt="2024-04-01T02:40:27.277" v="40" actId="20577"/>
          <ac:spMkLst>
            <pc:docMk/>
            <pc:sldMk cId="2276111778" sldId="263"/>
            <ac:spMk id="2" creationId="{1902DB95-5FF8-05B2-A973-E969C550C0D2}"/>
          </ac:spMkLst>
        </pc:spChg>
      </pc:sldChg>
      <pc:sldChg chg="new">
        <pc:chgData name="Rishabhbhara Panchal" userId="S::panc0036@algonquinlive.com::fc00b0b7-c6aa-4fd4-a143-36fb3c3ca48d" providerId="AD" clId="Web-{E2ABDB4A-13E6-475E-4B2E-D9917A684D0D}" dt="2024-04-01T02:40:30.668" v="41"/>
        <pc:sldMkLst>
          <pc:docMk/>
          <pc:sldMk cId="2598602318" sldId="264"/>
        </pc:sldMkLst>
      </pc:sldChg>
      <pc:sldChg chg="addSp delSp modSp add replId">
        <pc:chgData name="Rishabhbhara Panchal" userId="S::panc0036@algonquinlive.com::fc00b0b7-c6aa-4fd4-a143-36fb3c3ca48d" providerId="AD" clId="Web-{E2ABDB4A-13E6-475E-4B2E-D9917A684D0D}" dt="2024-04-01T07:52:08.007" v="807"/>
        <pc:sldMkLst>
          <pc:docMk/>
          <pc:sldMk cId="984638855" sldId="265"/>
        </pc:sldMkLst>
        <pc:spChg chg="mod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2" creationId="{98005D2B-0679-112E-553A-7367E9E2ECE8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3" creationId="{5CD28B8D-7B6F-6B9F-2C1A-BDDA1BE0D1B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36" creationId="{A8384FB5-9ADC-4DDC-881B-597D56F5B15D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37" creationId="{91E5A9A7-95C6-4F4F-B00E-C82E07FE62EF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38" creationId="{D07DD2DE-F619-49DD-B5E7-03A290FF4ED1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39" creationId="{85149191-5F60-4A28-AAFF-039F96B0F3EC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40" creationId="{F8260ED5-17F7-4158-B241-D51DD4CF1B7E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4.694" v="804"/>
          <ac:spMkLst>
            <pc:docMk/>
            <pc:sldMk cId="984638855" sldId="265"/>
            <ac:spMk id="45" creationId="{0288C6B4-AFC3-407F-A595-EFFD38D4CCAF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4.694" v="804"/>
          <ac:spMkLst>
            <pc:docMk/>
            <pc:sldMk cId="984638855" sldId="265"/>
            <ac:spMk id="47" creationId="{CF236821-17FE-429B-8D2C-08E13A64EA4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4.694" v="804"/>
          <ac:spMkLst>
            <pc:docMk/>
            <pc:sldMk cId="984638855" sldId="265"/>
            <ac:spMk id="49" creationId="{C0BDBCD2-E081-43AB-9119-C55465E5975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4.694" v="804"/>
          <ac:spMkLst>
            <pc:docMk/>
            <pc:sldMk cId="984638855" sldId="265"/>
            <ac:spMk id="51" creationId="{98E79BE4-34FE-485A-98A5-92CE8F7C4743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4.694" v="804"/>
          <ac:spMkLst>
            <pc:docMk/>
            <pc:sldMk cId="984638855" sldId="265"/>
            <ac:spMk id="53" creationId="{7A5F0580-5EE9-419F-96EE-B6529EF6E7D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7.991" v="806"/>
          <ac:spMkLst>
            <pc:docMk/>
            <pc:sldMk cId="984638855" sldId="265"/>
            <ac:spMk id="55" creationId="{5DCB5928-DC7D-4612-9922-441966E1562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7.991" v="806"/>
          <ac:spMkLst>
            <pc:docMk/>
            <pc:sldMk cId="984638855" sldId="265"/>
            <ac:spMk id="56" creationId="{682C1161-1736-45EC-99B7-33F3CAE9D51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7.991" v="806"/>
          <ac:spMkLst>
            <pc:docMk/>
            <pc:sldMk cId="984638855" sldId="265"/>
            <ac:spMk id="57" creationId="{84D4DDB8-B68F-45B0-9F62-C4279996F672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7.991" v="806"/>
          <ac:spMkLst>
            <pc:docMk/>
            <pc:sldMk cId="984638855" sldId="265"/>
            <ac:spMk id="58" creationId="{AF2F604E-43BE-4DC3-B983-E071523364F8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2:07.991" v="806"/>
          <ac:spMkLst>
            <pc:docMk/>
            <pc:sldMk cId="984638855" sldId="265"/>
            <ac:spMk id="59" creationId="{08C9B587-E65E-4B52-B37C-ABEBB6E87928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61" creationId="{0288C6B4-AFC3-407F-A595-EFFD38D4CCA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62" creationId="{CF236821-17FE-429B-8D2C-08E13A64EA40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63" creationId="{C0BDBCD2-E081-43AB-9119-C55465E5975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64" creationId="{98E79BE4-34FE-485A-98A5-92CE8F7C4743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2:08.007" v="807"/>
          <ac:spMkLst>
            <pc:docMk/>
            <pc:sldMk cId="984638855" sldId="265"/>
            <ac:spMk id="65" creationId="{7A5F0580-5EE9-419F-96EE-B6529EF6E7D0}"/>
          </ac:spMkLst>
        </pc:spChg>
        <pc:picChg chg="mod">
          <ac:chgData name="Rishabhbhara Panchal" userId="S::panc0036@algonquinlive.com::fc00b0b7-c6aa-4fd4-a143-36fb3c3ca48d" providerId="AD" clId="Web-{E2ABDB4A-13E6-475E-4B2E-D9917A684D0D}" dt="2024-04-01T07:52:08.007" v="807"/>
          <ac:picMkLst>
            <pc:docMk/>
            <pc:sldMk cId="984638855" sldId="265"/>
            <ac:picMk id="7" creationId="{B4F5B899-5275-209B-7D0C-234C147F2740}"/>
          </ac:picMkLst>
        </pc:picChg>
      </pc:sldChg>
      <pc:sldChg chg="addSp delSp modSp add del replId">
        <pc:chgData name="Rishabhbhara Panchal" userId="S::panc0036@algonquinlive.com::fc00b0b7-c6aa-4fd4-a143-36fb3c3ca48d" providerId="AD" clId="Web-{E2ABDB4A-13E6-475E-4B2E-D9917A684D0D}" dt="2024-04-01T08:34:56.926" v="1134"/>
        <pc:sldMkLst>
          <pc:docMk/>
          <pc:sldMk cId="263040353" sldId="266"/>
        </pc:sldMkLst>
        <pc:spChg chg="mod">
          <ac:chgData name="Rishabhbhara Panchal" userId="S::panc0036@algonquinlive.com::fc00b0b7-c6aa-4fd4-a143-36fb3c3ca48d" providerId="AD" clId="Web-{E2ABDB4A-13E6-475E-4B2E-D9917A684D0D}" dt="2024-04-01T08:23:50.147" v="1030"/>
          <ac:spMkLst>
            <pc:docMk/>
            <pc:sldMk cId="263040353" sldId="266"/>
            <ac:spMk id="2" creationId="{1902DB95-5FF8-05B2-A973-E969C550C0D2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4:53.096" v="846"/>
          <ac:spMkLst>
            <pc:docMk/>
            <pc:sldMk cId="263040353" sldId="266"/>
            <ac:spMk id="20" creationId="{A8384FB5-9ADC-4DDC-881B-597D56F5B15D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4:53.096" v="846"/>
          <ac:spMkLst>
            <pc:docMk/>
            <pc:sldMk cId="263040353" sldId="266"/>
            <ac:spMk id="22" creationId="{1199E1B1-A8C0-4FE8-A5A8-1CB41D69F85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4:53.096" v="846"/>
          <ac:spMkLst>
            <pc:docMk/>
            <pc:sldMk cId="263040353" sldId="266"/>
            <ac:spMk id="24" creationId="{84A8DE83-DE75-4B41-9DB4-A7EC0B0DEC0B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4:53.096" v="846"/>
          <ac:spMkLst>
            <pc:docMk/>
            <pc:sldMk cId="263040353" sldId="266"/>
            <ac:spMk id="26" creationId="{A7009A0A-BEF5-4EAC-AF15-E4F9F002E239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4:53.080" v="845"/>
          <ac:spMkLst>
            <pc:docMk/>
            <pc:sldMk cId="263040353" sldId="266"/>
            <ac:spMk id="31" creationId="{93245F62-CCC4-49E4-B95B-EA6C1E79051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4:53.080" v="845"/>
          <ac:spMkLst>
            <pc:docMk/>
            <pc:sldMk cId="263040353" sldId="266"/>
            <ac:spMk id="33" creationId="{E6C0DD6B-6AA3-448F-9B99-8386295BC1B4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23:36.725" v="1028"/>
          <ac:spMkLst>
            <pc:docMk/>
            <pc:sldMk cId="263040353" sldId="266"/>
            <ac:spMk id="35" creationId="{04357C93-F0CB-4A1C-8F77-4E9063789819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23:50.147" v="1030"/>
          <ac:spMkLst>
            <pc:docMk/>
            <pc:sldMk cId="263040353" sldId="266"/>
            <ac:spMk id="36" creationId="{BA79A7CF-01AF-4178-9369-94E0C90EB046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23:50.147" v="1030"/>
          <ac:spMkLst>
            <pc:docMk/>
            <pc:sldMk cId="263040353" sldId="266"/>
            <ac:spMk id="37" creationId="{90F533E9-6690-41A8-A372-4C6C622D028D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23:50.147" v="1030"/>
          <ac:spMkLst>
            <pc:docMk/>
            <pc:sldMk cId="263040353" sldId="266"/>
            <ac:spMk id="38" creationId="{99413ED5-9ED4-4772-BCE4-2BCAE6B12E35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24:20.522" v="1031"/>
          <ac:spMkLst>
            <pc:docMk/>
            <pc:sldMk cId="263040353" sldId="266"/>
            <ac:spMk id="43" creationId="{68AF5748-FED8-45BA-8631-26D1D10F3246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24:20.522" v="1031"/>
          <ac:spMkLst>
            <pc:docMk/>
            <pc:sldMk cId="263040353" sldId="266"/>
            <ac:spMk id="45" creationId="{AF2F604E-43BE-4DC3-B983-E071523364F8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24:20.522" v="1031"/>
          <ac:spMkLst>
            <pc:docMk/>
            <pc:sldMk cId="263040353" sldId="266"/>
            <ac:spMk id="47" creationId="{08C9B587-E65E-4B52-B37C-ABEBB6E87928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24:20.522" v="1031"/>
          <ac:spMkLst>
            <pc:docMk/>
            <pc:sldMk cId="263040353" sldId="266"/>
            <ac:spMk id="52" creationId="{5DCB5928-DC7D-4612-9922-441966E1562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24:20.522" v="1031"/>
          <ac:spMkLst>
            <pc:docMk/>
            <pc:sldMk cId="263040353" sldId="266"/>
            <ac:spMk id="54" creationId="{682C1161-1736-45EC-99B7-33F3CAE9D51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24:20.522" v="1031"/>
          <ac:spMkLst>
            <pc:docMk/>
            <pc:sldMk cId="263040353" sldId="266"/>
            <ac:spMk id="56" creationId="{84D4DDB8-B68F-45B0-9F62-C4279996F672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24:20.522" v="1031"/>
          <ac:spMkLst>
            <pc:docMk/>
            <pc:sldMk cId="263040353" sldId="266"/>
            <ac:spMk id="58" creationId="{AF2F604E-43BE-4DC3-B983-E071523364F8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24:20.522" v="1031"/>
          <ac:spMkLst>
            <pc:docMk/>
            <pc:sldMk cId="263040353" sldId="266"/>
            <ac:spMk id="60" creationId="{08C9B587-E65E-4B52-B37C-ABEBB6E87928}"/>
          </ac:spMkLst>
        </pc:spChg>
        <pc:picChg chg="del mod">
          <ac:chgData name="Rishabhbhara Panchal" userId="S::panc0036@algonquinlive.com::fc00b0b7-c6aa-4fd4-a143-36fb3c3ca48d" providerId="AD" clId="Web-{E2ABDB4A-13E6-475E-4B2E-D9917A684D0D}" dt="2024-04-01T08:25:11.741" v="1034"/>
          <ac:picMkLst>
            <pc:docMk/>
            <pc:sldMk cId="263040353" sldId="266"/>
            <ac:picMk id="7" creationId="{5623761D-D28A-22B8-D50B-78A1F19CB9F5}"/>
          </ac:picMkLst>
        </pc:picChg>
      </pc:sldChg>
      <pc:sldChg chg="modSp add del replId">
        <pc:chgData name="Rishabhbhara Panchal" userId="S::panc0036@algonquinlive.com::fc00b0b7-c6aa-4fd4-a143-36fb3c3ca48d" providerId="AD" clId="Web-{E2ABDB4A-13E6-475E-4B2E-D9917A684D0D}" dt="2024-04-01T08:29:31.735" v="1098"/>
        <pc:sldMkLst>
          <pc:docMk/>
          <pc:sldMk cId="1077977361" sldId="267"/>
        </pc:sldMkLst>
        <pc:spChg chg="mod">
          <ac:chgData name="Rishabhbhara Panchal" userId="S::panc0036@algonquinlive.com::fc00b0b7-c6aa-4fd4-a143-36fb3c3ca48d" providerId="AD" clId="Web-{E2ABDB4A-13E6-475E-4B2E-D9917A684D0D}" dt="2024-04-01T02:42:52.353" v="75" actId="20577"/>
          <ac:spMkLst>
            <pc:docMk/>
            <pc:sldMk cId="1077977361" sldId="267"/>
            <ac:spMk id="2" creationId="{218BA716-C704-FEB7-E4C0-76F9A50FA517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8:27:52.702" v="1063" actId="20577"/>
          <ac:spMkLst>
            <pc:docMk/>
            <pc:sldMk cId="1077977361" sldId="267"/>
            <ac:spMk id="3" creationId="{81CA7022-FF12-1EC4-85DC-AD137A01B15E}"/>
          </ac:spMkLst>
        </pc:spChg>
      </pc:sldChg>
      <pc:sldChg chg="addSp delSp modSp add mod replId setBg">
        <pc:chgData name="Rishabhbhara Panchal" userId="S::panc0036@algonquinlive.com::fc00b0b7-c6aa-4fd4-a143-36fb3c3ca48d" providerId="AD" clId="Web-{E2ABDB4A-13E6-475E-4B2E-D9917A684D0D}" dt="2024-04-01T07:56:12.183" v="836" actId="20577"/>
        <pc:sldMkLst>
          <pc:docMk/>
          <pc:sldMk cId="3657360053" sldId="268"/>
        </pc:sldMkLst>
        <pc:spChg chg="mod">
          <ac:chgData name="Rishabhbhara Panchal" userId="S::panc0036@algonquinlive.com::fc00b0b7-c6aa-4fd4-a143-36fb3c3ca48d" providerId="AD" clId="Web-{E2ABDB4A-13E6-475E-4B2E-D9917A684D0D}" dt="2024-04-01T07:56:12.183" v="836" actId="20577"/>
          <ac:spMkLst>
            <pc:docMk/>
            <pc:sldMk cId="3657360053" sldId="268"/>
            <ac:spMk id="2" creationId="{98005D2B-0679-112E-553A-7367E9E2ECE8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5:06:20.967" v="601"/>
          <ac:spMkLst>
            <pc:docMk/>
            <pc:sldMk cId="3657360053" sldId="268"/>
            <ac:spMk id="3" creationId="{5CD28B8D-7B6F-6B9F-2C1A-BDDA1BE0D1B7}"/>
          </ac:spMkLst>
        </pc:spChg>
        <pc:spChg chg="add del mod">
          <ac:chgData name="Rishabhbhara Panchal" userId="S::panc0036@algonquinlive.com::fc00b0b7-c6aa-4fd4-a143-36fb3c3ca48d" providerId="AD" clId="Web-{E2ABDB4A-13E6-475E-4B2E-D9917A684D0D}" dt="2024-04-01T05:35:35.287" v="603"/>
          <ac:spMkLst>
            <pc:docMk/>
            <pc:sldMk cId="3657360053" sldId="268"/>
            <ac:spMk id="5" creationId="{8F7D7C93-32A7-7048-95EE-2578659BFEAE}"/>
          </ac:spMkLst>
        </pc:spChg>
        <pc:spChg chg="add mod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10" creationId="{3215C73D-C1FC-9281-F49D-C61888981EE9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13" creationId="{0B9EE3F3-89B7-43C3-8651-C4C96830993D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15" creationId="{33AE4636-AEEC-45D6-84D4-7AC2DA48ECF8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17" creationId="{8D9CE0F4-2EB2-4F1F-8AAC-DB3571D9FE10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22" creationId="{0288C6B4-AFC3-407F-A595-EFFD38D4CCA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24" creationId="{CF236821-17FE-429B-8D2C-08E13A64EA40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26" creationId="{C0BDBCD2-E081-43AB-9119-C55465E5975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28" creationId="{98E79BE4-34FE-485A-98A5-92CE8F7C4743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41.725" v="802"/>
          <ac:spMkLst>
            <pc:docMk/>
            <pc:sldMk cId="3657360053" sldId="268"/>
            <ac:spMk id="30" creationId="{7A5F0580-5EE9-419F-96EE-B6529EF6E7D0}"/>
          </ac:spMkLst>
        </pc:spChg>
        <pc:picChg chg="add del mod ord">
          <ac:chgData name="Rishabhbhara Panchal" userId="S::panc0036@algonquinlive.com::fc00b0b7-c6aa-4fd4-a143-36fb3c3ca48d" providerId="AD" clId="Web-{E2ABDB4A-13E6-475E-4B2E-D9917A684D0D}" dt="2024-04-01T05:32:01.581" v="602"/>
          <ac:picMkLst>
            <pc:docMk/>
            <pc:sldMk cId="3657360053" sldId="268"/>
            <ac:picMk id="4" creationId="{8B1FDB78-6163-A034-1227-903576AFD24E}"/>
          </ac:picMkLst>
        </pc:picChg>
        <pc:picChg chg="add mod ord">
          <ac:chgData name="Rishabhbhara Panchal" userId="S::panc0036@algonquinlive.com::fc00b0b7-c6aa-4fd4-a143-36fb3c3ca48d" providerId="AD" clId="Web-{E2ABDB4A-13E6-475E-4B2E-D9917A684D0D}" dt="2024-04-01T07:50:41.725" v="802"/>
          <ac:picMkLst>
            <pc:docMk/>
            <pc:sldMk cId="3657360053" sldId="268"/>
            <ac:picMk id="6" creationId="{3C3FAAA4-D445-6884-A204-D36630DB4298}"/>
          </ac:picMkLst>
        </pc:picChg>
      </pc:sldChg>
      <pc:sldChg chg="addSp delSp modSp add mod replId setBg">
        <pc:chgData name="Rishabhbhara Panchal" userId="S::panc0036@algonquinlive.com::fc00b0b7-c6aa-4fd4-a143-36fb3c3ca48d" providerId="AD" clId="Web-{E2ABDB4A-13E6-475E-4B2E-D9917A684D0D}" dt="2024-04-01T07:53:57.086" v="824" actId="1076"/>
        <pc:sldMkLst>
          <pc:docMk/>
          <pc:sldMk cId="2118167253" sldId="269"/>
        </pc:sldMkLst>
        <pc:spChg chg="mod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2" creationId="{1902DB95-5FF8-05B2-A973-E969C550C0D2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4:22:49.091" v="428"/>
          <ac:spMkLst>
            <pc:docMk/>
            <pc:sldMk cId="2118167253" sldId="269"/>
            <ac:spMk id="3" creationId="{BA01E1AA-1F16-28D3-87D5-DFDF7386F6E1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4:23:25.733" v="434"/>
          <ac:spMkLst>
            <pc:docMk/>
            <pc:sldMk cId="2118167253" sldId="269"/>
            <ac:spMk id="8" creationId="{C4C6AE86-86A3-7A09-C4D6-77062773BD0E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4:23:25.733" v="434"/>
          <ac:spMkLst>
            <pc:docMk/>
            <pc:sldMk cId="2118167253" sldId="269"/>
            <ac:spMk id="11" creationId="{3AFE8227-C443-417B-BA91-520EB1EF4559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4:23:25.733" v="434"/>
          <ac:spMkLst>
            <pc:docMk/>
            <pc:sldMk cId="2118167253" sldId="269"/>
            <ac:spMk id="13" creationId="{907741FC-B544-4A6E-B831-6789D042333D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4:23:25.733" v="434"/>
          <ac:spMkLst>
            <pc:docMk/>
            <pc:sldMk cId="2118167253" sldId="269"/>
            <ac:spMk id="15" creationId="{3F0BE7ED-7814-4273-B18A-F26CC0380380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17" creationId="{0B9EE3F3-89B7-43C3-8651-C4C96830993D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18" creationId="{33AE4636-AEEC-45D6-84D4-7AC2DA48ECF8}"/>
          </ac:spMkLst>
        </pc:spChg>
        <pc:spChg chg="add del mod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19" creationId="{8D9CE0F4-2EB2-4F1F-8AAC-DB3571D9FE10}"/>
          </ac:spMkLst>
        </pc:spChg>
        <pc:spChg chg="add mod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20" creationId="{37681A80-0B9B-30EF-9D4B-811CB701938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25" creationId="{0288C6B4-AFC3-407F-A595-EFFD38D4CCA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27" creationId="{CF236821-17FE-429B-8D2C-08E13A64EA40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29" creationId="{C0BDBCD2-E081-43AB-9119-C55465E5975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31" creationId="{98E79BE4-34FE-485A-98A5-92CE8F7C4743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3:43.523" v="820"/>
          <ac:spMkLst>
            <pc:docMk/>
            <pc:sldMk cId="2118167253" sldId="269"/>
            <ac:spMk id="33" creationId="{7A5F0580-5EE9-419F-96EE-B6529EF6E7D0}"/>
          </ac:spMkLst>
        </pc:spChg>
        <pc:picChg chg="add mod ord">
          <ac:chgData name="Rishabhbhara Panchal" userId="S::panc0036@algonquinlive.com::fc00b0b7-c6aa-4fd4-a143-36fb3c3ca48d" providerId="AD" clId="Web-{E2ABDB4A-13E6-475E-4B2E-D9917A684D0D}" dt="2024-04-01T07:53:57.086" v="824" actId="1076"/>
          <ac:picMkLst>
            <pc:docMk/>
            <pc:sldMk cId="2118167253" sldId="269"/>
            <ac:picMk id="4" creationId="{000B02E1-0F69-3A67-DC44-84A69AAB6ED5}"/>
          </ac:picMkLst>
        </pc:picChg>
      </pc:sldChg>
      <pc:sldChg chg="addSp delSp modSp add del mod replId setBg">
        <pc:chgData name="Rishabhbhara Panchal" userId="S::panc0036@algonquinlive.com::fc00b0b7-c6aa-4fd4-a143-36fb3c3ca48d" providerId="AD" clId="Web-{E2ABDB4A-13E6-475E-4B2E-D9917A684D0D}" dt="2024-04-01T03:56:58.081" v="125"/>
        <pc:sldMkLst>
          <pc:docMk/>
          <pc:sldMk cId="2146922553" sldId="270"/>
        </pc:sldMkLst>
        <pc:spChg chg="mod">
          <ac:chgData name="Rishabhbhara Panchal" userId="S::panc0036@algonquinlive.com::fc00b0b7-c6aa-4fd4-a143-36fb3c3ca48d" providerId="AD" clId="Web-{E2ABDB4A-13E6-475E-4B2E-D9917A684D0D}" dt="2024-04-01T03:56:43.393" v="123"/>
          <ac:spMkLst>
            <pc:docMk/>
            <pc:sldMk cId="2146922553" sldId="270"/>
            <ac:spMk id="2" creationId="{218BA716-C704-FEB7-E4C0-76F9A50FA517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3:56:43.393" v="123"/>
          <ac:spMkLst>
            <pc:docMk/>
            <pc:sldMk cId="2146922553" sldId="270"/>
            <ac:spMk id="3" creationId="{81CA7022-FF12-1EC4-85DC-AD137A01B15E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3:48:47.563" v="122"/>
          <ac:spMkLst>
            <pc:docMk/>
            <pc:sldMk cId="2146922553" sldId="270"/>
            <ac:spMk id="8" creationId="{081EA652-8C6A-4E69-BEB9-170809474553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3:48:47.563" v="122"/>
          <ac:spMkLst>
            <pc:docMk/>
            <pc:sldMk cId="2146922553" sldId="270"/>
            <ac:spMk id="10" creationId="{A4026A73-1F7F-49F2-B319-8CA3B3D53269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3:48:47.563" v="122"/>
          <ac:spMkLst>
            <pc:docMk/>
            <pc:sldMk cId="2146922553" sldId="270"/>
            <ac:spMk id="12" creationId="{5298780A-33B9-4EA2-8F67-DE68AD62841B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3:48:47.563" v="122"/>
          <ac:spMkLst>
            <pc:docMk/>
            <pc:sldMk cId="2146922553" sldId="270"/>
            <ac:spMk id="14" creationId="{7F488E8B-4E1E-4402-8935-D4E6C02615C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3:56:43.393" v="123"/>
          <ac:spMkLst>
            <pc:docMk/>
            <pc:sldMk cId="2146922553" sldId="270"/>
            <ac:spMk id="21" creationId="{815925C2-A704-4D47-B1C1-3FCA52512EC1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3:56:43.393" v="123"/>
          <ac:spMkLst>
            <pc:docMk/>
            <pc:sldMk cId="2146922553" sldId="270"/>
            <ac:spMk id="23" creationId="{01D4315C-C23C-4FD3-98DF-08C29E2292A8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3:56:43.393" v="123"/>
          <ac:spMkLst>
            <pc:docMk/>
            <pc:sldMk cId="2146922553" sldId="270"/>
            <ac:spMk id="41" creationId="{27FCFAB8-9E9C-414D-9FCB-CECED12D584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3:56:43.393" v="123"/>
          <ac:spMkLst>
            <pc:docMk/>
            <pc:sldMk cId="2146922553" sldId="270"/>
            <ac:spMk id="43" creationId="{76C16827-9A48-4468-BE81-11EC18E0AE54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3:56:43.393" v="123"/>
          <ac:spMkLst>
            <pc:docMk/>
            <pc:sldMk cId="2146922553" sldId="270"/>
            <ac:spMk id="45" creationId="{899956BA-5C38-49F9-88D6-BD6C71E9C767}"/>
          </ac:spMkLst>
        </pc:spChg>
        <pc:grpChg chg="add del">
          <ac:chgData name="Rishabhbhara Panchal" userId="S::panc0036@algonquinlive.com::fc00b0b7-c6aa-4fd4-a143-36fb3c3ca48d" providerId="AD" clId="Web-{E2ABDB4A-13E6-475E-4B2E-D9917A684D0D}" dt="2024-04-01T03:56:43.393" v="123"/>
          <ac:grpSpMkLst>
            <pc:docMk/>
            <pc:sldMk cId="2146922553" sldId="270"/>
            <ac:grpSpMk id="25" creationId="{5E6B47BC-43FD-4C91-8BFF-B41B99A8A39E}"/>
          </ac:grpSpMkLst>
        </pc:grpChg>
        <pc:grpChg chg="add del">
          <ac:chgData name="Rishabhbhara Panchal" userId="S::panc0036@algonquinlive.com::fc00b0b7-c6aa-4fd4-a143-36fb3c3ca48d" providerId="AD" clId="Web-{E2ABDB4A-13E6-475E-4B2E-D9917A684D0D}" dt="2024-04-01T03:56:43.393" v="123"/>
          <ac:grpSpMkLst>
            <pc:docMk/>
            <pc:sldMk cId="2146922553" sldId="270"/>
            <ac:grpSpMk id="29" creationId="{43F5E015-E085-4624-B431-B42414448684}"/>
          </ac:grpSpMkLst>
        </pc:grpChg>
        <pc:cxnChg chg="add del">
          <ac:chgData name="Rishabhbhara Panchal" userId="S::panc0036@algonquinlive.com::fc00b0b7-c6aa-4fd4-a143-36fb3c3ca48d" providerId="AD" clId="Web-{E2ABDB4A-13E6-475E-4B2E-D9917A684D0D}" dt="2024-04-01T03:48:47.563" v="122"/>
          <ac:cxnSpMkLst>
            <pc:docMk/>
            <pc:sldMk cId="2146922553" sldId="270"/>
            <ac:cxnSpMk id="16" creationId="{23AAC9B5-8015-485C-ACF9-A750390E9A56}"/>
          </ac:cxnSpMkLst>
        </pc:cxnChg>
      </pc:sldChg>
      <pc:sldChg chg="modSp add replId">
        <pc:chgData name="Rishabhbhara Panchal" userId="S::panc0036@algonquinlive.com::fc00b0b7-c6aa-4fd4-a143-36fb3c3ca48d" providerId="AD" clId="Web-{E2ABDB4A-13E6-475E-4B2E-D9917A684D0D}" dt="2024-04-01T08:27:45.374" v="1061" actId="20577"/>
        <pc:sldMkLst>
          <pc:docMk/>
          <pc:sldMk cId="624567867" sldId="271"/>
        </pc:sldMkLst>
        <pc:spChg chg="mod">
          <ac:chgData name="Rishabhbhara Panchal" userId="S::panc0036@algonquinlive.com::fc00b0b7-c6aa-4fd4-a143-36fb3c3ca48d" providerId="AD" clId="Web-{E2ABDB4A-13E6-475E-4B2E-D9917A684D0D}" dt="2024-04-01T08:27:45.374" v="1061" actId="20577"/>
          <ac:spMkLst>
            <pc:docMk/>
            <pc:sldMk cId="624567867" sldId="271"/>
            <ac:spMk id="2" creationId="{218BA716-C704-FEB7-E4C0-76F9A50FA517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4:02:38.359" v="202" actId="20577"/>
          <ac:spMkLst>
            <pc:docMk/>
            <pc:sldMk cId="624567867" sldId="271"/>
            <ac:spMk id="4" creationId="{71C636F0-D4EC-4D0F-00AD-6F89CAC4EE47}"/>
          </ac:spMkLst>
        </pc:spChg>
      </pc:sldChg>
      <pc:sldChg chg="add replId">
        <pc:chgData name="Rishabhbhara Panchal" userId="S::panc0036@algonquinlive.com::fc00b0b7-c6aa-4fd4-a143-36fb3c3ca48d" providerId="AD" clId="Web-{E2ABDB4A-13E6-475E-4B2E-D9917A684D0D}" dt="2024-04-01T02:43:47.071" v="85"/>
        <pc:sldMkLst>
          <pc:docMk/>
          <pc:sldMk cId="2474062331" sldId="272"/>
        </pc:sldMkLst>
      </pc:sldChg>
      <pc:sldChg chg="add replId">
        <pc:chgData name="Rishabhbhara Panchal" userId="S::panc0036@algonquinlive.com::fc00b0b7-c6aa-4fd4-a143-36fb3c3ca48d" providerId="AD" clId="Web-{E2ABDB4A-13E6-475E-4B2E-D9917A684D0D}" dt="2024-04-01T02:43:47.087" v="86"/>
        <pc:sldMkLst>
          <pc:docMk/>
          <pc:sldMk cId="3745780550" sldId="273"/>
        </pc:sldMkLst>
      </pc:sldChg>
      <pc:sldChg chg="modSp add replId">
        <pc:chgData name="Rishabhbhara Panchal" userId="S::panc0036@algonquinlive.com::fc00b0b7-c6aa-4fd4-a143-36fb3c3ca48d" providerId="AD" clId="Web-{E2ABDB4A-13E6-475E-4B2E-D9917A684D0D}" dt="2024-04-01T02:44:03.634" v="90" actId="20577"/>
        <pc:sldMkLst>
          <pc:docMk/>
          <pc:sldMk cId="159286326" sldId="274"/>
        </pc:sldMkLst>
        <pc:spChg chg="mod">
          <ac:chgData name="Rishabhbhara Panchal" userId="S::panc0036@algonquinlive.com::fc00b0b7-c6aa-4fd4-a143-36fb3c3ca48d" providerId="AD" clId="Web-{E2ABDB4A-13E6-475E-4B2E-D9917A684D0D}" dt="2024-04-01T02:44:03.634" v="90" actId="20577"/>
          <ac:spMkLst>
            <pc:docMk/>
            <pc:sldMk cId="159286326" sldId="274"/>
            <ac:spMk id="2" creationId="{218BA716-C704-FEB7-E4C0-76F9A50FA517}"/>
          </ac:spMkLst>
        </pc:spChg>
      </pc:sldChg>
      <pc:sldChg chg="addSp delSp modSp del">
        <pc:chgData name="Rishabhbhara Panchal" userId="S::panc0036@algonquinlive.com::fc00b0b7-c6aa-4fd4-a143-36fb3c3ca48d" providerId="AD" clId="Web-{E2ABDB4A-13E6-475E-4B2E-D9917A684D0D}" dt="2024-04-01T08:08:05.082" v="848"/>
        <pc:sldMkLst>
          <pc:docMk/>
          <pc:sldMk cId="3347837114" sldId="275"/>
        </pc:sldMkLst>
        <pc:spChg chg="add mod">
          <ac:chgData name="Rishabhbhara Panchal" userId="S::panc0036@algonquinlive.com::fc00b0b7-c6aa-4fd4-a143-36fb3c3ca48d" providerId="AD" clId="Web-{E2ABDB4A-13E6-475E-4B2E-D9917A684D0D}" dt="2024-04-01T08:07:57.660" v="847"/>
          <ac:spMkLst>
            <pc:docMk/>
            <pc:sldMk cId="3347837114" sldId="275"/>
            <ac:spMk id="3" creationId="{3CCEFEBA-049F-66EC-EE54-4B66FB923A20}"/>
          </ac:spMkLst>
        </pc:spChg>
        <pc:picChg chg="del">
          <ac:chgData name="Rishabhbhara Panchal" userId="S::panc0036@algonquinlive.com::fc00b0b7-c6aa-4fd4-a143-36fb3c3ca48d" providerId="AD" clId="Web-{E2ABDB4A-13E6-475E-4B2E-D9917A684D0D}" dt="2024-04-01T08:07:57.660" v="847"/>
          <ac:picMkLst>
            <pc:docMk/>
            <pc:sldMk cId="3347837114" sldId="275"/>
            <ac:picMk id="4" creationId="{CCCB434F-0BF5-C045-69A0-BA2381738862}"/>
          </ac:picMkLst>
        </pc:picChg>
      </pc:sldChg>
      <pc:sldChg chg="modSp add replId">
        <pc:chgData name="Rishabhbhara Panchal" userId="S::panc0036@algonquinlive.com::fc00b0b7-c6aa-4fd4-a143-36fb3c3ca48d" providerId="AD" clId="Web-{E2ABDB4A-13E6-475E-4B2E-D9917A684D0D}" dt="2024-04-01T08:27:37.468" v="1060" actId="20577"/>
        <pc:sldMkLst>
          <pc:docMk/>
          <pc:sldMk cId="1540178955" sldId="276"/>
        </pc:sldMkLst>
        <pc:spChg chg="mod">
          <ac:chgData name="Rishabhbhara Panchal" userId="S::panc0036@algonquinlive.com::fc00b0b7-c6aa-4fd4-a143-36fb3c3ca48d" providerId="AD" clId="Web-{E2ABDB4A-13E6-475E-4B2E-D9917A684D0D}" dt="2024-04-01T08:27:37.468" v="1060" actId="20577"/>
          <ac:spMkLst>
            <pc:docMk/>
            <pc:sldMk cId="1540178955" sldId="276"/>
            <ac:spMk id="2" creationId="{218BA716-C704-FEB7-E4C0-76F9A50FA517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4:38:03.187" v="463" actId="20577"/>
          <ac:spMkLst>
            <pc:docMk/>
            <pc:sldMk cId="1540178955" sldId="276"/>
            <ac:spMk id="4" creationId="{71C636F0-D4EC-4D0F-00AD-6F89CAC4EE47}"/>
          </ac:spMkLst>
        </pc:spChg>
      </pc:sldChg>
      <pc:sldChg chg="add del">
        <pc:chgData name="Rishabhbhara Panchal" userId="S::panc0036@algonquinlive.com::fc00b0b7-c6aa-4fd4-a143-36fb3c3ca48d" providerId="AD" clId="Web-{E2ABDB4A-13E6-475E-4B2E-D9917A684D0D}" dt="2024-04-01T04:05:38.460" v="312"/>
        <pc:sldMkLst>
          <pc:docMk/>
          <pc:sldMk cId="2231833442" sldId="277"/>
        </pc:sldMkLst>
      </pc:sldChg>
      <pc:sldChg chg="modSp new del">
        <pc:chgData name="Rishabhbhara Panchal" userId="S::panc0036@algonquinlive.com::fc00b0b7-c6aa-4fd4-a143-36fb3c3ca48d" providerId="AD" clId="Web-{E2ABDB4A-13E6-475E-4B2E-D9917A684D0D}" dt="2024-04-01T04:24:03.422" v="440"/>
        <pc:sldMkLst>
          <pc:docMk/>
          <pc:sldMk cId="3983358252" sldId="277"/>
        </pc:sldMkLst>
        <pc:spChg chg="mod">
          <ac:chgData name="Rishabhbhara Panchal" userId="S::panc0036@algonquinlive.com::fc00b0b7-c6aa-4fd4-a143-36fb3c3ca48d" providerId="AD" clId="Web-{E2ABDB4A-13E6-475E-4B2E-D9917A684D0D}" dt="2024-04-01T04:10:03.751" v="323" actId="20577"/>
          <ac:spMkLst>
            <pc:docMk/>
            <pc:sldMk cId="3983358252" sldId="277"/>
            <ac:spMk id="2" creationId="{54E0B1E3-56A8-7A0A-A385-DEC3EEC684C5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4:15:56.451" v="403" actId="20577"/>
          <ac:spMkLst>
            <pc:docMk/>
            <pc:sldMk cId="3983358252" sldId="277"/>
            <ac:spMk id="3" creationId="{D7AA9FBB-148E-515E-FDE2-56947E1B9FC1}"/>
          </ac:spMkLst>
        </pc:spChg>
      </pc:sldChg>
      <pc:sldChg chg="addSp modSp mod setBg">
        <pc:chgData name="Rishabhbhara Panchal" userId="S::panc0036@algonquinlive.com::fc00b0b7-c6aa-4fd4-a143-36fb3c3ca48d" providerId="AD" clId="Web-{E2ABDB4A-13E6-475E-4B2E-D9917A684D0D}" dt="2024-04-01T08:36:25.115" v="1140" actId="20577"/>
        <pc:sldMkLst>
          <pc:docMk/>
          <pc:sldMk cId="3025468393" sldId="278"/>
        </pc:sldMkLst>
        <pc:spChg chg="mod">
          <ac:chgData name="Rishabhbhara Panchal" userId="S::panc0036@algonquinlive.com::fc00b0b7-c6aa-4fd4-a143-36fb3c3ca48d" providerId="AD" clId="Web-{E2ABDB4A-13E6-475E-4B2E-D9917A684D0D}" dt="2024-04-01T08:36:10.052" v="1135" actId="20577"/>
          <ac:spMkLst>
            <pc:docMk/>
            <pc:sldMk cId="3025468393" sldId="278"/>
            <ac:spMk id="2" creationId="{98005D2B-0679-112E-553A-7367E9E2ECE8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8:36:15.599" v="1136" actId="20577"/>
          <ac:spMkLst>
            <pc:docMk/>
            <pc:sldMk cId="3025468393" sldId="278"/>
            <ac:spMk id="3" creationId="{5CD28B8D-7B6F-6B9F-2C1A-BDDA1BE0D1B7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8:36:20.568" v="1138" actId="20577"/>
          <ac:spMkLst>
            <pc:docMk/>
            <pc:sldMk cId="3025468393" sldId="278"/>
            <ac:spMk id="10" creationId="{79A075BA-BB32-A1AE-36D7-F150919FBE0C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8:36:25.115" v="1140" actId="20577"/>
          <ac:spMkLst>
            <pc:docMk/>
            <pc:sldMk cId="3025468393" sldId="278"/>
            <ac:spMk id="17" creationId="{21E3EADD-EEC7-D0E5-EBCA-0ED80517D076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4:26.994" v="826"/>
          <ac:spMkLst>
            <pc:docMk/>
            <pc:sldMk cId="3025468393" sldId="278"/>
            <ac:spMk id="28" creationId="{53B021B3-DE93-4AB7-8A18-CF5F1CED88B8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4:26.994" v="826"/>
          <ac:spMkLst>
            <pc:docMk/>
            <pc:sldMk cId="3025468393" sldId="278"/>
            <ac:spMk id="30" creationId="{52D502E5-F6B4-4D58-B4AE-FC466FF15EE8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4:26.994" v="826"/>
          <ac:spMkLst>
            <pc:docMk/>
            <pc:sldMk cId="3025468393" sldId="278"/>
            <ac:spMk id="32" creationId="{9DECDBF4-02B6-4BB4-B65B-B8107AD6A9E8}"/>
          </ac:spMkLst>
        </pc:spChg>
        <pc:picChg chg="mod">
          <ac:chgData name="Rishabhbhara Panchal" userId="S::panc0036@algonquinlive.com::fc00b0b7-c6aa-4fd4-a143-36fb3c3ca48d" providerId="AD" clId="Web-{E2ABDB4A-13E6-475E-4B2E-D9917A684D0D}" dt="2024-04-01T07:54:26.994" v="826"/>
          <ac:picMkLst>
            <pc:docMk/>
            <pc:sldMk cId="3025468393" sldId="278"/>
            <ac:picMk id="5" creationId="{4EF3CCAE-9532-C506-22C1-F1C0404046B7}"/>
          </ac:picMkLst>
        </pc:picChg>
        <pc:picChg chg="add mod">
          <ac:chgData name="Rishabhbhara Panchal" userId="S::panc0036@algonquinlive.com::fc00b0b7-c6aa-4fd4-a143-36fb3c3ca48d" providerId="AD" clId="Web-{E2ABDB4A-13E6-475E-4B2E-D9917A684D0D}" dt="2024-04-01T08:34:21.395" v="1130" actId="1076"/>
          <ac:picMkLst>
            <pc:docMk/>
            <pc:sldMk cId="3025468393" sldId="278"/>
            <ac:picMk id="6" creationId="{BBFA41F8-BA95-4E08-6A55-973255BCC3AA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7:54:26.994" v="826"/>
          <ac:picMkLst>
            <pc:docMk/>
            <pc:sldMk cId="3025468393" sldId="278"/>
            <ac:picMk id="7" creationId="{6E9E9D66-9F0A-8AD5-7282-FDE7AFF6E3D9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7:54:26.994" v="826"/>
          <ac:picMkLst>
            <pc:docMk/>
            <pc:sldMk cId="3025468393" sldId="278"/>
            <ac:picMk id="9" creationId="{CA849555-16BB-F108-AE6A-562170ACF5D2}"/>
          </ac:picMkLst>
        </pc:picChg>
        <pc:picChg chg="add mod">
          <ac:chgData name="Rishabhbhara Panchal" userId="S::panc0036@algonquinlive.com::fc00b0b7-c6aa-4fd4-a143-36fb3c3ca48d" providerId="AD" clId="Web-{E2ABDB4A-13E6-475E-4B2E-D9917A684D0D}" dt="2024-04-01T08:34:27.520" v="1132" actId="1076"/>
          <ac:picMkLst>
            <pc:docMk/>
            <pc:sldMk cId="3025468393" sldId="278"/>
            <ac:picMk id="11" creationId="{C59406ED-2D04-AD01-4B47-CCE61C98029D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7:54:26.994" v="826"/>
          <ac:picMkLst>
            <pc:docMk/>
            <pc:sldMk cId="3025468393" sldId="278"/>
            <ac:picMk id="12" creationId="{F4A0BC9A-9AD3-78F1-6E22-8F7D223FD41D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8:34:37.223" v="1133" actId="1076"/>
          <ac:picMkLst>
            <pc:docMk/>
            <pc:sldMk cId="3025468393" sldId="278"/>
            <ac:picMk id="14" creationId="{39E153E5-97A9-62A9-3642-87F765D7F225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7:54:26.994" v="826"/>
          <ac:picMkLst>
            <pc:docMk/>
            <pc:sldMk cId="3025468393" sldId="278"/>
            <ac:picMk id="16" creationId="{17100FFA-0EA5-53F6-BEBC-F0F5AD77D9C7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7:54:26.994" v="826"/>
          <ac:picMkLst>
            <pc:docMk/>
            <pc:sldMk cId="3025468393" sldId="278"/>
            <ac:picMk id="19" creationId="{5AE636E4-0F1D-A2D4-8CA2-6CF851CB7DCD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7:54:26.994" v="826"/>
          <ac:picMkLst>
            <pc:docMk/>
            <pc:sldMk cId="3025468393" sldId="278"/>
            <ac:picMk id="21" creationId="{6E3D9025-FBB6-7337-75F6-F9AA107B4B57}"/>
          </ac:picMkLst>
        </pc:picChg>
        <pc:picChg chg="mod">
          <ac:chgData name="Rishabhbhara Panchal" userId="S::panc0036@algonquinlive.com::fc00b0b7-c6aa-4fd4-a143-36fb3c3ca48d" providerId="AD" clId="Web-{E2ABDB4A-13E6-475E-4B2E-D9917A684D0D}" dt="2024-04-01T07:54:26.994" v="826"/>
          <ac:picMkLst>
            <pc:docMk/>
            <pc:sldMk cId="3025468393" sldId="278"/>
            <ac:picMk id="23" creationId="{67451C1D-7CBA-AB78-5954-2A0B994725FB}"/>
          </ac:picMkLst>
        </pc:picChg>
      </pc:sldChg>
      <pc:sldChg chg="addSp delSp modSp ord">
        <pc:chgData name="Rishabhbhara Panchal" userId="S::panc0036@algonquinlive.com::fc00b0b7-c6aa-4fd4-a143-36fb3c3ca48d" providerId="AD" clId="Web-{E2ABDB4A-13E6-475E-4B2E-D9917A684D0D}" dt="2024-04-01T08:30:34.314" v="1099"/>
        <pc:sldMkLst>
          <pc:docMk/>
          <pc:sldMk cId="4242383529" sldId="279"/>
        </pc:sldMkLst>
        <pc:spChg chg="mod">
          <ac:chgData name="Rishabhbhara Panchal" userId="S::panc0036@algonquinlive.com::fc00b0b7-c6aa-4fd4-a143-36fb3c3ca48d" providerId="AD" clId="Web-{E2ABDB4A-13E6-475E-4B2E-D9917A684D0D}" dt="2024-04-01T07:54:17.057" v="825"/>
          <ac:spMkLst>
            <pc:docMk/>
            <pc:sldMk cId="4242383529" sldId="279"/>
            <ac:spMk id="2" creationId="{98005D2B-0679-112E-553A-7367E9E2ECE8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7:54:17.057" v="825"/>
          <ac:spMkLst>
            <pc:docMk/>
            <pc:sldMk cId="4242383529" sldId="279"/>
            <ac:spMk id="42" creationId="{0C541B88-1AE9-40C3-AFD5-967787C1979F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7:54:17.057" v="825"/>
          <ac:spMkLst>
            <pc:docMk/>
            <pc:sldMk cId="4242383529" sldId="279"/>
            <ac:spMk id="43" creationId="{E5F17139-31EE-46AC-B04F-DBBD852DD6CB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7:54:17.057" v="825"/>
          <ac:spMkLst>
            <pc:docMk/>
            <pc:sldMk cId="4242383529" sldId="279"/>
            <ac:spMk id="45" creationId="{89D16701-DA76-4F72-BB63-E2C3FFBDFE0F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7:54:17.057" v="825"/>
          <ac:spMkLst>
            <pc:docMk/>
            <pc:sldMk cId="4242383529" sldId="279"/>
            <ac:spMk id="46" creationId="{1CC28BE1-9DC6-43FE-9582-39F091098D7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4:17.057" v="825"/>
          <ac:spMkLst>
            <pc:docMk/>
            <pc:sldMk cId="4242383529" sldId="279"/>
            <ac:spMk id="53" creationId="{6753252F-4873-4F63-801D-CC719279A7D5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4:17.057" v="825"/>
          <ac:spMkLst>
            <pc:docMk/>
            <pc:sldMk cId="4242383529" sldId="279"/>
            <ac:spMk id="55" creationId="{047C8CCB-F95D-4249-92DD-651249D3535A}"/>
          </ac:spMkLst>
        </pc:spChg>
        <pc:grpChg chg="del">
          <ac:chgData name="Rishabhbhara Panchal" userId="S::panc0036@algonquinlive.com::fc00b0b7-c6aa-4fd4-a143-36fb3c3ca48d" providerId="AD" clId="Web-{E2ABDB4A-13E6-475E-4B2E-D9917A684D0D}" dt="2024-04-01T07:54:17.057" v="825"/>
          <ac:grpSpMkLst>
            <pc:docMk/>
            <pc:sldMk cId="4242383529" sldId="279"/>
            <ac:grpSpMk id="44" creationId="{7CF625D3-71A3-4F30-A096-8EF334E959D0}"/>
          </ac:grpSpMkLst>
        </pc:grpChg>
        <pc:grpChg chg="del">
          <ac:chgData name="Rishabhbhara Panchal" userId="S::panc0036@algonquinlive.com::fc00b0b7-c6aa-4fd4-a143-36fb3c3ca48d" providerId="AD" clId="Web-{E2ABDB4A-13E6-475E-4B2E-D9917A684D0D}" dt="2024-04-01T07:54:17.057" v="825"/>
          <ac:grpSpMkLst>
            <pc:docMk/>
            <pc:sldMk cId="4242383529" sldId="279"/>
            <ac:grpSpMk id="47" creationId="{AF9AF3F3-CE0C-4125-BDD7-346487FA0B40}"/>
          </ac:grpSpMkLst>
        </pc:grpChg>
      </pc:sldChg>
      <pc:sldChg chg="addSp delSp modSp new mod setBg">
        <pc:chgData name="Rishabhbhara Panchal" userId="S::panc0036@algonquinlive.com::fc00b0b7-c6aa-4fd4-a143-36fb3c3ca48d" providerId="AD" clId="Web-{E2ABDB4A-13E6-475E-4B2E-D9917A684D0D}" dt="2024-04-01T08:22:41.958" v="1027" actId="1076"/>
        <pc:sldMkLst>
          <pc:docMk/>
          <pc:sldMk cId="1052963103" sldId="280"/>
        </pc:sldMkLst>
        <pc:spChg chg="mod">
          <ac:chgData name="Rishabhbhara Panchal" userId="S::panc0036@algonquinlive.com::fc00b0b7-c6aa-4fd4-a143-36fb3c3ca48d" providerId="AD" clId="Web-{E2ABDB4A-13E6-475E-4B2E-D9917A684D0D}" dt="2024-04-01T07:50:29.927" v="801"/>
          <ac:spMkLst>
            <pc:docMk/>
            <pc:sldMk cId="1052963103" sldId="280"/>
            <ac:spMk id="2" creationId="{BBBCEF53-51E6-BCB5-EE10-827162937B27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8:22:30.224" v="1026" actId="20577"/>
          <ac:spMkLst>
            <pc:docMk/>
            <pc:sldMk cId="1052963103" sldId="280"/>
            <ac:spMk id="3" creationId="{99BE41F4-02A6-48BB-0C16-66F1A0B457B5}"/>
          </ac:spMkLst>
        </pc:spChg>
        <pc:spChg chg="add del topLvl">
          <ac:chgData name="Rishabhbhara Panchal" userId="S::panc0036@algonquinlive.com::fc00b0b7-c6aa-4fd4-a143-36fb3c3ca48d" providerId="AD" clId="Web-{E2ABDB4A-13E6-475E-4B2E-D9917A684D0D}" dt="2024-04-01T08:20:20.644" v="968"/>
          <ac:spMkLst>
            <pc:docMk/>
            <pc:sldMk cId="1052963103" sldId="280"/>
            <ac:spMk id="9" creationId="{0288C6B4-AFC3-407F-A595-EFFD38D4CCAF}"/>
          </ac:spMkLst>
        </pc:spChg>
        <pc:spChg chg="add mod topLvl">
          <ac:chgData name="Rishabhbhara Panchal" userId="S::panc0036@algonquinlive.com::fc00b0b7-c6aa-4fd4-a143-36fb3c3ca48d" providerId="AD" clId="Web-{E2ABDB4A-13E6-475E-4B2E-D9917A684D0D}" dt="2024-04-01T08:20:43.097" v="973" actId="14100"/>
          <ac:spMkLst>
            <pc:docMk/>
            <pc:sldMk cId="1052963103" sldId="280"/>
            <ac:spMk id="10" creationId="{C8C7B700-8851-ACC5-4BFD-8665417DD72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29.927" v="801"/>
          <ac:spMkLst>
            <pc:docMk/>
            <pc:sldMk cId="1052963103" sldId="280"/>
            <ac:spMk id="11" creationId="{CF236821-17FE-429B-8D2C-08E13A64EA40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29.927" v="801"/>
          <ac:spMkLst>
            <pc:docMk/>
            <pc:sldMk cId="1052963103" sldId="280"/>
            <ac:spMk id="13" creationId="{C0BDBCD2-E081-43AB-9119-C55465E59757}"/>
          </ac:spMkLst>
        </pc:spChg>
        <pc:spChg chg="add mod topLvl">
          <ac:chgData name="Rishabhbhara Panchal" userId="S::panc0036@algonquinlive.com::fc00b0b7-c6aa-4fd4-a143-36fb3c3ca48d" providerId="AD" clId="Web-{E2ABDB4A-13E6-475E-4B2E-D9917A684D0D}" dt="2024-04-01T08:21:33.239" v="988" actId="1076"/>
          <ac:spMkLst>
            <pc:docMk/>
            <pc:sldMk cId="1052963103" sldId="280"/>
            <ac:spMk id="14" creationId="{C47A610B-D28E-2ADA-B8F9-0D709B0B51F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29.927" v="801"/>
          <ac:spMkLst>
            <pc:docMk/>
            <pc:sldMk cId="1052963103" sldId="280"/>
            <ac:spMk id="15" creationId="{98E79BE4-34FE-485A-98A5-92CE8F7C4743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7:50:29.927" v="801"/>
          <ac:spMkLst>
            <pc:docMk/>
            <pc:sldMk cId="1052963103" sldId="280"/>
            <ac:spMk id="17" creationId="{7A5F0580-5EE9-419F-96EE-B6529EF6E7D0}"/>
          </ac:spMkLst>
        </pc:spChg>
        <pc:grpChg chg="add del">
          <ac:chgData name="Rishabhbhara Panchal" userId="S::panc0036@algonquinlive.com::fc00b0b7-c6aa-4fd4-a143-36fb3c3ca48d" providerId="AD" clId="Web-{E2ABDB4A-13E6-475E-4B2E-D9917A684D0D}" dt="2024-04-01T08:19:04.340" v="960"/>
          <ac:grpSpMkLst>
            <pc:docMk/>
            <pc:sldMk cId="1052963103" sldId="280"/>
            <ac:grpSpMk id="18" creationId="{F1A9016F-3940-902E-8BB8-EB3F500D10D1}"/>
          </ac:grpSpMkLst>
        </pc:grpChg>
        <pc:grpChg chg="add del mod">
          <ac:chgData name="Rishabhbhara Panchal" userId="S::panc0036@algonquinlive.com::fc00b0b7-c6aa-4fd4-a143-36fb3c3ca48d" providerId="AD" clId="Web-{E2ABDB4A-13E6-475E-4B2E-D9917A684D0D}" dt="2024-04-01T08:20:08.653" v="967"/>
          <ac:grpSpMkLst>
            <pc:docMk/>
            <pc:sldMk cId="1052963103" sldId="280"/>
            <ac:grpSpMk id="19" creationId="{7CBD8C51-7AC4-38EB-4ECA-669BDE35029A}"/>
          </ac:grpSpMkLst>
        </pc:grpChg>
        <pc:picChg chg="add mod">
          <ac:chgData name="Rishabhbhara Panchal" userId="S::panc0036@algonquinlive.com::fc00b0b7-c6aa-4fd4-a143-36fb3c3ca48d" providerId="AD" clId="Web-{E2ABDB4A-13E6-475E-4B2E-D9917A684D0D}" dt="2024-04-01T08:20:34.379" v="971" actId="1076"/>
          <ac:picMkLst>
            <pc:docMk/>
            <pc:sldMk cId="1052963103" sldId="280"/>
            <ac:picMk id="4" creationId="{099F7F29-0A7E-F174-5E7B-1DA3C6E47353}"/>
          </ac:picMkLst>
        </pc:picChg>
        <pc:picChg chg="add del mod">
          <ac:chgData name="Rishabhbhara Panchal" userId="S::panc0036@algonquinlive.com::fc00b0b7-c6aa-4fd4-a143-36fb3c3ca48d" providerId="AD" clId="Web-{E2ABDB4A-13E6-475E-4B2E-D9917A684D0D}" dt="2024-04-01T08:12:44.367" v="878"/>
          <ac:picMkLst>
            <pc:docMk/>
            <pc:sldMk cId="1052963103" sldId="280"/>
            <ac:picMk id="5" creationId="{E0883350-E6DE-9888-5D65-7516AC318960}"/>
          </ac:picMkLst>
        </pc:picChg>
        <pc:picChg chg="add del mod">
          <ac:chgData name="Rishabhbhara Panchal" userId="S::panc0036@algonquinlive.com::fc00b0b7-c6aa-4fd4-a143-36fb3c3ca48d" providerId="AD" clId="Web-{E2ABDB4A-13E6-475E-4B2E-D9917A684D0D}" dt="2024-04-01T08:12:27.164" v="877"/>
          <ac:picMkLst>
            <pc:docMk/>
            <pc:sldMk cId="1052963103" sldId="280"/>
            <ac:picMk id="6" creationId="{D90243AC-E1A9-F91D-EFF4-5135C4AC3799}"/>
          </ac:picMkLst>
        </pc:picChg>
        <pc:picChg chg="add mod topLvl">
          <ac:chgData name="Rishabhbhara Panchal" userId="S::panc0036@algonquinlive.com::fc00b0b7-c6aa-4fd4-a143-36fb3c3ca48d" providerId="AD" clId="Web-{E2ABDB4A-13E6-475E-4B2E-D9917A684D0D}" dt="2024-04-01T08:21:17.082" v="984" actId="14100"/>
          <ac:picMkLst>
            <pc:docMk/>
            <pc:sldMk cId="1052963103" sldId="280"/>
            <ac:picMk id="7" creationId="{92305170-85B4-13F6-144E-E62531C44487}"/>
          </ac:picMkLst>
        </pc:picChg>
        <pc:picChg chg="add mod topLvl">
          <ac:chgData name="Rishabhbhara Panchal" userId="S::panc0036@algonquinlive.com::fc00b0b7-c6aa-4fd4-a143-36fb3c3ca48d" providerId="AD" clId="Web-{E2ABDB4A-13E6-475E-4B2E-D9917A684D0D}" dt="2024-04-01T08:21:26.692" v="986" actId="14100"/>
          <ac:picMkLst>
            <pc:docMk/>
            <pc:sldMk cId="1052963103" sldId="280"/>
            <ac:picMk id="8" creationId="{02DB7BD8-EC90-7EB5-8F44-2AA591FD512D}"/>
          </ac:picMkLst>
        </pc:picChg>
        <pc:picChg chg="add mod topLvl">
          <ac:chgData name="Rishabhbhara Panchal" userId="S::panc0036@algonquinlive.com::fc00b0b7-c6aa-4fd4-a143-36fb3c3ca48d" providerId="AD" clId="Web-{E2ABDB4A-13E6-475E-4B2E-D9917A684D0D}" dt="2024-04-01T08:21:30.364" v="987" actId="1076"/>
          <ac:picMkLst>
            <pc:docMk/>
            <pc:sldMk cId="1052963103" sldId="280"/>
            <ac:picMk id="12" creationId="{C07D293F-0539-0192-24C3-6B7513175E5E}"/>
          </ac:picMkLst>
        </pc:picChg>
        <pc:picChg chg="add mod">
          <ac:chgData name="Rishabhbhara Panchal" userId="S::panc0036@algonquinlive.com::fc00b0b7-c6aa-4fd4-a143-36fb3c3ca48d" providerId="AD" clId="Web-{E2ABDB4A-13E6-475E-4B2E-D9917A684D0D}" dt="2024-04-01T08:22:41.958" v="1027" actId="1076"/>
          <ac:picMkLst>
            <pc:docMk/>
            <pc:sldMk cId="1052963103" sldId="280"/>
            <ac:picMk id="16" creationId="{86702C60-1750-388D-049D-D20AE7C821E7}"/>
          </ac:picMkLst>
        </pc:picChg>
      </pc:sldChg>
      <pc:sldChg chg="addSp delSp modSp new mod setBg">
        <pc:chgData name="Rishabhbhara Panchal" userId="S::panc0036@algonquinlive.com::fc00b0b7-c6aa-4fd4-a143-36fb3c3ca48d" providerId="AD" clId="Web-{E2ABDB4A-13E6-475E-4B2E-D9917A684D0D}" dt="2024-04-01T08:09:17.630" v="863"/>
        <pc:sldMkLst>
          <pc:docMk/>
          <pc:sldMk cId="2125998133" sldId="281"/>
        </pc:sldMkLst>
        <pc:spChg chg="mod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2" creationId="{D347DED4-8682-4021-851C-E8749E2805CD}"/>
          </ac:spMkLst>
        </pc:spChg>
        <pc:spChg chg="del">
          <ac:chgData name="Rishabhbhara Panchal" userId="S::panc0036@algonquinlive.com::fc00b0b7-c6aa-4fd4-a143-36fb3c3ca48d" providerId="AD" clId="Web-{E2ABDB4A-13E6-475E-4B2E-D9917A684D0D}" dt="2024-04-01T08:08:14.145" v="850"/>
          <ac:spMkLst>
            <pc:docMk/>
            <pc:sldMk cId="2125998133" sldId="281"/>
            <ac:spMk id="3" creationId="{B4147942-F5FC-0418-9BCD-5F95D0A9184B}"/>
          </ac:spMkLst>
        </pc:spChg>
        <pc:spChg chg="add mod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8" creationId="{828D022C-B550-98FE-6961-C740B2D695B6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11" creationId="{84ECDE7A-6944-466D-8FFE-149A29BA6BAE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13" creationId="{B3420082-9415-44EC-802E-C77D71D59C57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15" creationId="{55A52C45-1FCB-4636-A80F-2849B8226C01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17" creationId="{768EB4DD-3704-43AD-92B3-C4E0C6EA92CB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17.614" v="862"/>
          <ac:spMkLst>
            <pc:docMk/>
            <pc:sldMk cId="2125998133" sldId="281"/>
            <ac:spMk id="22" creationId="{A8908DB7-C3A6-4FCB-9820-CEE02B398C4A}"/>
          </ac:spMkLst>
        </pc:spChg>
        <pc:spChg chg="add del">
          <ac:chgData name="Rishabhbhara Panchal" userId="S::panc0036@algonquinlive.com::fc00b0b7-c6aa-4fd4-a143-36fb3c3ca48d" providerId="AD" clId="Web-{E2ABDB4A-13E6-475E-4B2E-D9917A684D0D}" dt="2024-04-01T08:09:17.614" v="862"/>
          <ac:spMkLst>
            <pc:docMk/>
            <pc:sldMk cId="2125998133" sldId="281"/>
            <ac:spMk id="24" creationId="{535742DD-1B16-4E9D-B715-0D74B4574A68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26" creationId="{C0BDBCD2-E081-43AB-9119-C55465E59757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27" creationId="{0288C6B4-AFC3-407F-A595-EFFD38D4CCAF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28" creationId="{98E79BE4-34FE-485A-98A5-92CE8F7C4743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29" creationId="{CF236821-17FE-429B-8D2C-08E13A64EA40}"/>
          </ac:spMkLst>
        </pc:spChg>
        <pc:spChg chg="add">
          <ac:chgData name="Rishabhbhara Panchal" userId="S::panc0036@algonquinlive.com::fc00b0b7-c6aa-4fd4-a143-36fb3c3ca48d" providerId="AD" clId="Web-{E2ABDB4A-13E6-475E-4B2E-D9917A684D0D}" dt="2024-04-01T08:09:17.630" v="863"/>
          <ac:spMkLst>
            <pc:docMk/>
            <pc:sldMk cId="2125998133" sldId="281"/>
            <ac:spMk id="30" creationId="{7A5F0580-5EE9-419F-96EE-B6529EF6E7D0}"/>
          </ac:spMkLst>
        </pc:spChg>
        <pc:picChg chg="add mod ord">
          <ac:chgData name="Rishabhbhara Panchal" userId="S::panc0036@algonquinlive.com::fc00b0b7-c6aa-4fd4-a143-36fb3c3ca48d" providerId="AD" clId="Web-{E2ABDB4A-13E6-475E-4B2E-D9917A684D0D}" dt="2024-04-01T08:09:17.630" v="863"/>
          <ac:picMkLst>
            <pc:docMk/>
            <pc:sldMk cId="2125998133" sldId="281"/>
            <ac:picMk id="4" creationId="{518021FB-D9EC-EE10-682C-42D151AB4048}"/>
          </ac:picMkLst>
        </pc:picChg>
      </pc:sldChg>
      <pc:sldChg chg="addSp delSp modSp add replId">
        <pc:chgData name="Rishabhbhara Panchal" userId="S::panc0036@algonquinlive.com::fc00b0b7-c6aa-4fd4-a143-36fb3c3ca48d" providerId="AD" clId="Web-{E2ABDB4A-13E6-475E-4B2E-D9917A684D0D}" dt="2024-04-01T08:26:00.117" v="1045" actId="14100"/>
        <pc:sldMkLst>
          <pc:docMk/>
          <pc:sldMk cId="2027045003" sldId="282"/>
        </pc:sldMkLst>
        <pc:spChg chg="mod">
          <ac:chgData name="Rishabhbhara Panchal" userId="S::panc0036@algonquinlive.com::fc00b0b7-c6aa-4fd4-a143-36fb3c3ca48d" providerId="AD" clId="Web-{E2ABDB4A-13E6-475E-4B2E-D9917A684D0D}" dt="2024-04-01T08:25:41.898" v="1041" actId="20577"/>
          <ac:spMkLst>
            <pc:docMk/>
            <pc:sldMk cId="2027045003" sldId="282"/>
            <ac:spMk id="20" creationId="{37681A80-0B9B-30EF-9D4B-811CB701938F}"/>
          </ac:spMkLst>
        </pc:spChg>
        <pc:picChg chg="add mod">
          <ac:chgData name="Rishabhbhara Panchal" userId="S::panc0036@algonquinlive.com::fc00b0b7-c6aa-4fd4-a143-36fb3c3ca48d" providerId="AD" clId="Web-{E2ABDB4A-13E6-475E-4B2E-D9917A684D0D}" dt="2024-04-01T08:26:00.117" v="1045" actId="14100"/>
          <ac:picMkLst>
            <pc:docMk/>
            <pc:sldMk cId="2027045003" sldId="282"/>
            <ac:picMk id="3" creationId="{3B3007AD-3204-DE66-6B38-9769003DDE12}"/>
          </ac:picMkLst>
        </pc:picChg>
        <pc:picChg chg="del">
          <ac:chgData name="Rishabhbhara Panchal" userId="S::panc0036@algonquinlive.com::fc00b0b7-c6aa-4fd4-a143-36fb3c3ca48d" providerId="AD" clId="Web-{E2ABDB4A-13E6-475E-4B2E-D9917A684D0D}" dt="2024-04-01T08:25:09.413" v="1033"/>
          <ac:picMkLst>
            <pc:docMk/>
            <pc:sldMk cId="2027045003" sldId="282"/>
            <ac:picMk id="4" creationId="{000B02E1-0F69-3A67-DC44-84A69AAB6ED5}"/>
          </ac:picMkLst>
        </pc:picChg>
      </pc:sldChg>
      <pc:sldChg chg="modSp add replId">
        <pc:chgData name="Rishabhbhara Panchal" userId="S::panc0036@algonquinlive.com::fc00b0b7-c6aa-4fd4-a143-36fb3c3ca48d" providerId="AD" clId="Web-{E2ABDB4A-13E6-475E-4B2E-D9917A684D0D}" dt="2024-04-01T08:36:37.584" v="1141" actId="14100"/>
        <pc:sldMkLst>
          <pc:docMk/>
          <pc:sldMk cId="3574591733" sldId="283"/>
        </pc:sldMkLst>
        <pc:spChg chg="mod">
          <ac:chgData name="Rishabhbhara Panchal" userId="S::panc0036@algonquinlive.com::fc00b0b7-c6aa-4fd4-a143-36fb3c3ca48d" providerId="AD" clId="Web-{E2ABDB4A-13E6-475E-4B2E-D9917A684D0D}" dt="2024-04-01T08:36:37.584" v="1141" actId="14100"/>
          <ac:spMkLst>
            <pc:docMk/>
            <pc:sldMk cId="3574591733" sldId="283"/>
            <ac:spMk id="2" creationId="{218BA716-C704-FEB7-E4C0-76F9A50FA517}"/>
          </ac:spMkLst>
        </pc:spChg>
        <pc:spChg chg="mod">
          <ac:chgData name="Rishabhbhara Panchal" userId="S::panc0036@algonquinlive.com::fc00b0b7-c6aa-4fd4-a143-36fb3c3ca48d" providerId="AD" clId="Web-{E2ABDB4A-13E6-475E-4B2E-D9917A684D0D}" dt="2024-04-01T08:29:10.438" v="1097" actId="20577"/>
          <ac:spMkLst>
            <pc:docMk/>
            <pc:sldMk cId="3574591733" sldId="283"/>
            <ac:spMk id="4" creationId="{71C636F0-D4EC-4D0F-00AD-6F89CAC4EE47}"/>
          </ac:spMkLst>
        </pc:spChg>
      </pc:sldChg>
      <pc:sldChg chg="modSp new">
        <pc:chgData name="Rishabhbhara Panchal" userId="S::panc0036@algonquinlive.com::fc00b0b7-c6aa-4fd4-a143-36fb3c3ca48d" providerId="AD" clId="Web-{E2ABDB4A-13E6-475E-4B2E-D9917A684D0D}" dt="2024-04-01T08:30:45.908" v="1107" actId="20577"/>
        <pc:sldMkLst>
          <pc:docMk/>
          <pc:sldMk cId="2225880968" sldId="284"/>
        </pc:sldMkLst>
        <pc:spChg chg="mod">
          <ac:chgData name="Rishabhbhara Panchal" userId="S::panc0036@algonquinlive.com::fc00b0b7-c6aa-4fd4-a143-36fb3c3ca48d" providerId="AD" clId="Web-{E2ABDB4A-13E6-475E-4B2E-D9917A684D0D}" dt="2024-04-01T08:30:45.908" v="1107" actId="20577"/>
          <ac:spMkLst>
            <pc:docMk/>
            <pc:sldMk cId="2225880968" sldId="284"/>
            <ac:spMk id="2" creationId="{E802C4B3-795D-2D8B-BEDC-EB93B1FADF30}"/>
          </ac:spMkLst>
        </pc:spChg>
      </pc:sldChg>
      <pc:sldChg chg="modSp new">
        <pc:chgData name="Rishabhbhara Panchal" userId="S::panc0036@algonquinlive.com::fc00b0b7-c6aa-4fd4-a143-36fb3c3ca48d" providerId="AD" clId="Web-{E2ABDB4A-13E6-475E-4B2E-D9917A684D0D}" dt="2024-04-01T08:30:57.189" v="1115" actId="20577"/>
        <pc:sldMkLst>
          <pc:docMk/>
          <pc:sldMk cId="3628515878" sldId="285"/>
        </pc:sldMkLst>
        <pc:spChg chg="mod">
          <ac:chgData name="Rishabhbhara Panchal" userId="S::panc0036@algonquinlive.com::fc00b0b7-c6aa-4fd4-a143-36fb3c3ca48d" providerId="AD" clId="Web-{E2ABDB4A-13E6-475E-4B2E-D9917A684D0D}" dt="2024-04-01T08:30:57.189" v="1115" actId="20577"/>
          <ac:spMkLst>
            <pc:docMk/>
            <pc:sldMk cId="3628515878" sldId="285"/>
            <ac:spMk id="2" creationId="{4E9B063C-82AC-DFEA-1056-E542E12EB528}"/>
          </ac:spMkLst>
        </pc:spChg>
      </pc:sldChg>
    </pc:docChg>
  </pc:docChgLst>
  <pc:docChgLst>
    <pc:chgData name="Rohanshantil Mistry" userId="S::mist0042@algonquinlive.com::13d822b8-9d39-424e-bfc3-291d1baa8658" providerId="AD" clId="Web-{74C3B935-E28F-4DCE-FC07-669E7E09DEC2}"/>
    <pc:docChg chg="addSld modSld">
      <pc:chgData name="Rohanshantil Mistry" userId="S::mist0042@algonquinlive.com::13d822b8-9d39-424e-bfc3-291d1baa8658" providerId="AD" clId="Web-{74C3B935-E28F-4DCE-FC07-669E7E09DEC2}" dt="2024-04-01T20:26:16.929" v="2"/>
      <pc:docMkLst>
        <pc:docMk/>
      </pc:docMkLst>
      <pc:sldChg chg="delSp new">
        <pc:chgData name="Rohanshantil Mistry" userId="S::mist0042@algonquinlive.com::13d822b8-9d39-424e-bfc3-291d1baa8658" providerId="AD" clId="Web-{74C3B935-E28F-4DCE-FC07-669E7E09DEC2}" dt="2024-04-01T20:26:16.929" v="2"/>
        <pc:sldMkLst>
          <pc:docMk/>
          <pc:sldMk cId="991354773" sldId="295"/>
        </pc:sldMkLst>
        <pc:spChg chg="del">
          <ac:chgData name="Rohanshantil Mistry" userId="S::mist0042@algonquinlive.com::13d822b8-9d39-424e-bfc3-291d1baa8658" providerId="AD" clId="Web-{74C3B935-E28F-4DCE-FC07-669E7E09DEC2}" dt="2024-04-01T20:26:12.195" v="1"/>
          <ac:spMkLst>
            <pc:docMk/>
            <pc:sldMk cId="991354773" sldId="295"/>
            <ac:spMk id="2" creationId="{C5AD638F-B40D-5436-A426-96EF131480D9}"/>
          </ac:spMkLst>
        </pc:spChg>
        <pc:spChg chg="del">
          <ac:chgData name="Rohanshantil Mistry" userId="S::mist0042@algonquinlive.com::13d822b8-9d39-424e-bfc3-291d1baa8658" providerId="AD" clId="Web-{74C3B935-E28F-4DCE-FC07-669E7E09DEC2}" dt="2024-04-01T20:26:16.929" v="2"/>
          <ac:spMkLst>
            <pc:docMk/>
            <pc:sldMk cId="991354773" sldId="295"/>
            <ac:spMk id="3" creationId="{980132AD-5F9C-36B3-DA8D-098F2211769A}"/>
          </ac:spMkLst>
        </pc:spChg>
      </pc:sldChg>
    </pc:docChg>
  </pc:docChgLst>
  <pc:docChgLst>
    <pc:chgData name="Rohanshantil Mistry" userId="13d822b8-9d39-424e-bfc3-291d1baa8658" providerId="ADAL" clId="{A28617B8-64DA-4CF1-B3D5-BDCE240B7283}"/>
    <pc:docChg chg="undo custSel addSld delSld modSld">
      <pc:chgData name="Rohanshantil Mistry" userId="13d822b8-9d39-424e-bfc3-291d1baa8658" providerId="ADAL" clId="{A28617B8-64DA-4CF1-B3D5-BDCE240B7283}" dt="2024-04-01T20:55:10.039" v="1777" actId="404"/>
      <pc:docMkLst>
        <pc:docMk/>
      </pc:docMkLst>
      <pc:sldChg chg="modSp mod">
        <pc:chgData name="Rohanshantil Mistry" userId="13d822b8-9d39-424e-bfc3-291d1baa8658" providerId="ADAL" clId="{A28617B8-64DA-4CF1-B3D5-BDCE240B7283}" dt="2024-04-01T18:30:23.191" v="512" actId="1076"/>
        <pc:sldMkLst>
          <pc:docMk/>
          <pc:sldMk cId="697573165" sldId="261"/>
        </pc:sldMkLst>
        <pc:spChg chg="mod">
          <ac:chgData name="Rohanshantil Mistry" userId="13d822b8-9d39-424e-bfc3-291d1baa8658" providerId="ADAL" clId="{A28617B8-64DA-4CF1-B3D5-BDCE240B7283}" dt="2024-04-01T18:30:23.191" v="512" actId="1076"/>
          <ac:spMkLst>
            <pc:docMk/>
            <pc:sldMk cId="697573165" sldId="261"/>
            <ac:spMk id="2" creationId="{B950A968-FC97-C14E-3D42-7046245C3319}"/>
          </ac:spMkLst>
        </pc:spChg>
        <pc:spChg chg="mod">
          <ac:chgData name="Rohanshantil Mistry" userId="13d822b8-9d39-424e-bfc3-291d1baa8658" providerId="ADAL" clId="{A28617B8-64DA-4CF1-B3D5-BDCE240B7283}" dt="2024-04-01T18:29:49.147" v="502" actId="403"/>
          <ac:spMkLst>
            <pc:docMk/>
            <pc:sldMk cId="697573165" sldId="261"/>
            <ac:spMk id="3" creationId="{7B6D61C4-31A2-AE1F-D8F3-FB5A356B98C3}"/>
          </ac:spMkLst>
        </pc:spChg>
      </pc:sldChg>
      <pc:sldChg chg="modSp mod">
        <pc:chgData name="Rohanshantil Mistry" userId="13d822b8-9d39-424e-bfc3-291d1baa8658" providerId="ADAL" clId="{A28617B8-64DA-4CF1-B3D5-BDCE240B7283}" dt="2024-04-01T18:53:24.323" v="1009" actId="1076"/>
        <pc:sldMkLst>
          <pc:docMk/>
          <pc:sldMk cId="984638855" sldId="265"/>
        </pc:sldMkLst>
        <pc:spChg chg="mod">
          <ac:chgData name="Rohanshantil Mistry" userId="13d822b8-9d39-424e-bfc3-291d1baa8658" providerId="ADAL" clId="{A28617B8-64DA-4CF1-B3D5-BDCE240B7283}" dt="2024-04-01T18:53:24.323" v="1009" actId="1076"/>
          <ac:spMkLst>
            <pc:docMk/>
            <pc:sldMk cId="984638855" sldId="265"/>
            <ac:spMk id="3" creationId="{5CD28B8D-7B6F-6B9F-2C1A-BDDA1BE0D1B7}"/>
          </ac:spMkLst>
        </pc:spChg>
      </pc:sldChg>
      <pc:sldChg chg="addSp delSp modSp mod">
        <pc:chgData name="Rohanshantil Mistry" userId="13d822b8-9d39-424e-bfc3-291d1baa8658" providerId="ADAL" clId="{A28617B8-64DA-4CF1-B3D5-BDCE240B7283}" dt="2024-04-01T20:47:21.590" v="1713" actId="1076"/>
        <pc:sldMkLst>
          <pc:docMk/>
          <pc:sldMk cId="3025468393" sldId="278"/>
        </pc:sldMkLst>
        <pc:spChg chg="mod">
          <ac:chgData name="Rohanshantil Mistry" userId="13d822b8-9d39-424e-bfc3-291d1baa8658" providerId="ADAL" clId="{A28617B8-64DA-4CF1-B3D5-BDCE240B7283}" dt="2024-04-01T20:43:16.468" v="1703"/>
          <ac:spMkLst>
            <pc:docMk/>
            <pc:sldMk cId="3025468393" sldId="278"/>
            <ac:spMk id="8" creationId="{0D93D2CF-B7BE-405D-B6C7-E07F01AD1B4E}"/>
          </ac:spMkLst>
        </pc:spChg>
        <pc:spChg chg="mod">
          <ac:chgData name="Rohanshantil Mistry" userId="13d822b8-9d39-424e-bfc3-291d1baa8658" providerId="ADAL" clId="{A28617B8-64DA-4CF1-B3D5-BDCE240B7283}" dt="2024-04-01T20:43:16.468" v="1703"/>
          <ac:spMkLst>
            <pc:docMk/>
            <pc:sldMk cId="3025468393" sldId="278"/>
            <ac:spMk id="13" creationId="{0C7BAD64-6767-564B-2BED-1A77AE0CEF5B}"/>
          </ac:spMkLst>
        </pc:spChg>
        <pc:spChg chg="mod">
          <ac:chgData name="Rohanshantil Mistry" userId="13d822b8-9d39-424e-bfc3-291d1baa8658" providerId="ADAL" clId="{A28617B8-64DA-4CF1-B3D5-BDCE240B7283}" dt="2024-04-01T20:43:16.468" v="1703"/>
          <ac:spMkLst>
            <pc:docMk/>
            <pc:sldMk cId="3025468393" sldId="278"/>
            <ac:spMk id="15" creationId="{1CDAD46F-0F16-2752-9A11-2581ECD53E1C}"/>
          </ac:spMkLst>
        </pc:spChg>
        <pc:spChg chg="mod">
          <ac:chgData name="Rohanshantil Mistry" userId="13d822b8-9d39-424e-bfc3-291d1baa8658" providerId="ADAL" clId="{A28617B8-64DA-4CF1-B3D5-BDCE240B7283}" dt="2024-04-01T20:43:16.468" v="1703"/>
          <ac:spMkLst>
            <pc:docMk/>
            <pc:sldMk cId="3025468393" sldId="278"/>
            <ac:spMk id="18" creationId="{6C783C61-1355-8EE9-36E2-6F546C592828}"/>
          </ac:spMkLst>
        </pc:spChg>
        <pc:spChg chg="mod">
          <ac:chgData name="Rohanshantil Mistry" userId="13d822b8-9d39-424e-bfc3-291d1baa8658" providerId="ADAL" clId="{A28617B8-64DA-4CF1-B3D5-BDCE240B7283}" dt="2024-04-01T20:43:16.468" v="1703"/>
          <ac:spMkLst>
            <pc:docMk/>
            <pc:sldMk cId="3025468393" sldId="278"/>
            <ac:spMk id="20" creationId="{16E2D16C-28FE-DDC4-41C5-F80CAF55670F}"/>
          </ac:spMkLst>
        </pc:spChg>
        <pc:spChg chg="mod">
          <ac:chgData name="Rohanshantil Mistry" userId="13d822b8-9d39-424e-bfc3-291d1baa8658" providerId="ADAL" clId="{A28617B8-64DA-4CF1-B3D5-BDCE240B7283}" dt="2024-04-01T20:43:43.236" v="1709" actId="1076"/>
          <ac:spMkLst>
            <pc:docMk/>
            <pc:sldMk cId="3025468393" sldId="278"/>
            <ac:spMk id="22" creationId="{04B94395-F630-7E3E-30A3-FD44934E8704}"/>
          </ac:spMkLst>
        </pc:spChg>
        <pc:spChg chg="mod">
          <ac:chgData name="Rohanshantil Mistry" userId="13d822b8-9d39-424e-bfc3-291d1baa8658" providerId="ADAL" clId="{A28617B8-64DA-4CF1-B3D5-BDCE240B7283}" dt="2024-04-01T20:43:37.175" v="1708" actId="1076"/>
          <ac:spMkLst>
            <pc:docMk/>
            <pc:sldMk cId="3025468393" sldId="278"/>
            <ac:spMk id="24" creationId="{C78F9CE6-D22C-7BC2-A84E-AAFD7CE1CDEE}"/>
          </ac:spMkLst>
        </pc:spChg>
        <pc:grpChg chg="add mod">
          <ac:chgData name="Rohanshantil Mistry" userId="13d822b8-9d39-424e-bfc3-291d1baa8658" providerId="ADAL" clId="{A28617B8-64DA-4CF1-B3D5-BDCE240B7283}" dt="2024-04-01T20:43:33.471" v="1707" actId="1076"/>
          <ac:grpSpMkLst>
            <pc:docMk/>
            <pc:sldMk cId="3025468393" sldId="278"/>
            <ac:grpSpMk id="4" creationId="{9A87084E-BA3B-7218-EF8F-B37C02896472}"/>
          </ac:grpSpMkLst>
        </pc:grpChg>
        <pc:picChg chg="del">
          <ac:chgData name="Rohanshantil Mistry" userId="13d822b8-9d39-424e-bfc3-291d1baa8658" providerId="ADAL" clId="{A28617B8-64DA-4CF1-B3D5-BDCE240B7283}" dt="2024-04-01T20:46:52.632" v="1711" actId="478"/>
          <ac:picMkLst>
            <pc:docMk/>
            <pc:sldMk cId="3025468393" sldId="278"/>
            <ac:picMk id="6" creationId="{BBFA41F8-BA95-4E08-6A55-973255BCC3AA}"/>
          </ac:picMkLst>
        </pc:picChg>
        <pc:picChg chg="mod">
          <ac:chgData name="Rohanshantil Mistry" userId="13d822b8-9d39-424e-bfc3-291d1baa8658" providerId="ADAL" clId="{A28617B8-64DA-4CF1-B3D5-BDCE240B7283}" dt="2024-04-01T20:47:09.307" v="1712" actId="1076"/>
          <ac:picMkLst>
            <pc:docMk/>
            <pc:sldMk cId="3025468393" sldId="278"/>
            <ac:picMk id="7" creationId="{6E9E9D66-9F0A-8AD5-7282-FDE7AFF6E3D9}"/>
          </ac:picMkLst>
        </pc:picChg>
        <pc:picChg chg="mod">
          <ac:chgData name="Rohanshantil Mistry" userId="13d822b8-9d39-424e-bfc3-291d1baa8658" providerId="ADAL" clId="{A28617B8-64DA-4CF1-B3D5-BDCE240B7283}" dt="2024-04-01T20:47:21.590" v="1713" actId="1076"/>
          <ac:picMkLst>
            <pc:docMk/>
            <pc:sldMk cId="3025468393" sldId="278"/>
            <ac:picMk id="9" creationId="{CA849555-16BB-F108-AE6A-562170ACF5D2}"/>
          </ac:picMkLst>
        </pc:picChg>
        <pc:picChg chg="del">
          <ac:chgData name="Rohanshantil Mistry" userId="13d822b8-9d39-424e-bfc3-291d1baa8658" providerId="ADAL" clId="{A28617B8-64DA-4CF1-B3D5-BDCE240B7283}" dt="2024-04-01T20:46:50.972" v="1710" actId="478"/>
          <ac:picMkLst>
            <pc:docMk/>
            <pc:sldMk cId="3025468393" sldId="278"/>
            <ac:picMk id="11" creationId="{C59406ED-2D04-AD01-4B47-CCE61C98029D}"/>
          </ac:picMkLst>
        </pc:picChg>
      </pc:sldChg>
      <pc:sldChg chg="modSp mod">
        <pc:chgData name="Rohanshantil Mistry" userId="13d822b8-9d39-424e-bfc3-291d1baa8658" providerId="ADAL" clId="{A28617B8-64DA-4CF1-B3D5-BDCE240B7283}" dt="2024-04-01T20:55:10.039" v="1777" actId="404"/>
        <pc:sldMkLst>
          <pc:docMk/>
          <pc:sldMk cId="2027045003" sldId="282"/>
        </pc:sldMkLst>
        <pc:spChg chg="mod">
          <ac:chgData name="Rohanshantil Mistry" userId="13d822b8-9d39-424e-bfc3-291d1baa8658" providerId="ADAL" clId="{A28617B8-64DA-4CF1-B3D5-BDCE240B7283}" dt="2024-04-01T20:55:10.039" v="1777" actId="404"/>
          <ac:spMkLst>
            <pc:docMk/>
            <pc:sldMk cId="2027045003" sldId="282"/>
            <ac:spMk id="20" creationId="{37681A80-0B9B-30EF-9D4B-811CB701938F}"/>
          </ac:spMkLst>
        </pc:spChg>
      </pc:sldChg>
      <pc:sldChg chg="addSp delSp modSp new mod">
        <pc:chgData name="Rohanshantil Mistry" userId="13d822b8-9d39-424e-bfc3-291d1baa8658" providerId="ADAL" clId="{A28617B8-64DA-4CF1-B3D5-BDCE240B7283}" dt="2024-04-01T20:52:43.969" v="1724" actId="20577"/>
        <pc:sldMkLst>
          <pc:docMk/>
          <pc:sldMk cId="1169682558" sldId="289"/>
        </pc:sldMkLst>
        <pc:spChg chg="mod">
          <ac:chgData name="Rohanshantil Mistry" userId="13d822b8-9d39-424e-bfc3-291d1baa8658" providerId="ADAL" clId="{A28617B8-64DA-4CF1-B3D5-BDCE240B7283}" dt="2024-04-01T20:52:43.969" v="1724" actId="20577"/>
          <ac:spMkLst>
            <pc:docMk/>
            <pc:sldMk cId="1169682558" sldId="289"/>
            <ac:spMk id="2" creationId="{880F000B-7C1D-4236-A52C-716BCE668C93}"/>
          </ac:spMkLst>
        </pc:spChg>
        <pc:spChg chg="add mod">
          <ac:chgData name="Rohanshantil Mistry" userId="13d822b8-9d39-424e-bfc3-291d1baa8658" providerId="ADAL" clId="{A28617B8-64DA-4CF1-B3D5-BDCE240B7283}" dt="2024-04-01T20:40:52.995" v="1702" actId="20577"/>
          <ac:spMkLst>
            <pc:docMk/>
            <pc:sldMk cId="1169682558" sldId="289"/>
            <ac:spMk id="3" creationId="{F388F1C2-B9D0-0E13-3A8F-88ECAD40ADFB}"/>
          </ac:spMkLst>
        </pc:spChg>
        <pc:spChg chg="del">
          <ac:chgData name="Rohanshantil Mistry" userId="13d822b8-9d39-424e-bfc3-291d1baa8658" providerId="ADAL" clId="{A28617B8-64DA-4CF1-B3D5-BDCE240B7283}" dt="2024-04-01T18:14:39.305" v="72" actId="3680"/>
          <ac:spMkLst>
            <pc:docMk/>
            <pc:sldMk cId="1169682558" sldId="289"/>
            <ac:spMk id="3" creationId="{F85FA0F0-271C-77DC-BD80-65148E04FB58}"/>
          </ac:spMkLst>
        </pc:spChg>
        <pc:graphicFrameChg chg="add mod ord modGraphic">
          <ac:chgData name="Rohanshantil Mistry" userId="13d822b8-9d39-424e-bfc3-291d1baa8658" providerId="ADAL" clId="{A28617B8-64DA-4CF1-B3D5-BDCE240B7283}" dt="2024-04-01T20:38:27.925" v="1679" actId="1076"/>
          <ac:graphicFrameMkLst>
            <pc:docMk/>
            <pc:sldMk cId="1169682558" sldId="289"/>
            <ac:graphicFrameMk id="4" creationId="{96857CA2-20FF-1676-C376-D12C44BC8B62}"/>
          </ac:graphicFrameMkLst>
        </pc:graphicFrameChg>
      </pc:sldChg>
      <pc:sldChg chg="new del">
        <pc:chgData name="Rohanshantil Mistry" userId="13d822b8-9d39-424e-bfc3-291d1baa8658" providerId="ADAL" clId="{A28617B8-64DA-4CF1-B3D5-BDCE240B7283}" dt="2024-04-01T18:37:53.299" v="514" actId="2696"/>
        <pc:sldMkLst>
          <pc:docMk/>
          <pc:sldMk cId="537525797" sldId="290"/>
        </pc:sldMkLst>
      </pc:sldChg>
      <pc:sldChg chg="addSp delSp modSp add mod">
        <pc:chgData name="Rohanshantil Mistry" userId="13d822b8-9d39-424e-bfc3-291d1baa8658" providerId="ADAL" clId="{A28617B8-64DA-4CF1-B3D5-BDCE240B7283}" dt="2024-04-01T20:51:51.100" v="1719" actId="14100"/>
        <pc:sldMkLst>
          <pc:docMk/>
          <pc:sldMk cId="3518952253" sldId="290"/>
        </pc:sldMkLst>
        <pc:spChg chg="mod">
          <ac:chgData name="Rohanshantil Mistry" userId="13d822b8-9d39-424e-bfc3-291d1baa8658" providerId="ADAL" clId="{A28617B8-64DA-4CF1-B3D5-BDCE240B7283}" dt="2024-04-01T18:51:09.448" v="649" actId="1076"/>
          <ac:spMkLst>
            <pc:docMk/>
            <pc:sldMk cId="3518952253" sldId="290"/>
            <ac:spMk id="3" creationId="{5CD28B8D-7B6F-6B9F-2C1A-BDDA1BE0D1B7}"/>
          </ac:spMkLst>
        </pc:spChg>
        <pc:spChg chg="mod">
          <ac:chgData name="Rohanshantil Mistry" userId="13d822b8-9d39-424e-bfc3-291d1baa8658" providerId="ADAL" clId="{A28617B8-64DA-4CF1-B3D5-BDCE240B7283}" dt="2024-04-01T20:51:28.877" v="1714"/>
          <ac:spMkLst>
            <pc:docMk/>
            <pc:sldMk cId="3518952253" sldId="290"/>
            <ac:spMk id="5" creationId="{88C8C55F-C7FE-E7F0-7E2B-FC3DA9BDE03C}"/>
          </ac:spMkLst>
        </pc:spChg>
        <pc:spChg chg="mod">
          <ac:chgData name="Rohanshantil Mistry" userId="13d822b8-9d39-424e-bfc3-291d1baa8658" providerId="ADAL" clId="{A28617B8-64DA-4CF1-B3D5-BDCE240B7283}" dt="2024-04-01T20:51:28.877" v="1714"/>
          <ac:spMkLst>
            <pc:docMk/>
            <pc:sldMk cId="3518952253" sldId="290"/>
            <ac:spMk id="6" creationId="{B2821FA1-0E32-BE38-BED7-120D98EF0FF7}"/>
          </ac:spMkLst>
        </pc:spChg>
        <pc:spChg chg="mod">
          <ac:chgData name="Rohanshantil Mistry" userId="13d822b8-9d39-424e-bfc3-291d1baa8658" providerId="ADAL" clId="{A28617B8-64DA-4CF1-B3D5-BDCE240B7283}" dt="2024-04-01T20:51:28.877" v="1714"/>
          <ac:spMkLst>
            <pc:docMk/>
            <pc:sldMk cId="3518952253" sldId="290"/>
            <ac:spMk id="7" creationId="{16C2F234-2455-C237-CE24-FC78D7D7A5F2}"/>
          </ac:spMkLst>
        </pc:spChg>
        <pc:spChg chg="mod">
          <ac:chgData name="Rohanshantil Mistry" userId="13d822b8-9d39-424e-bfc3-291d1baa8658" providerId="ADAL" clId="{A28617B8-64DA-4CF1-B3D5-BDCE240B7283}" dt="2024-04-01T20:51:28.877" v="1714"/>
          <ac:spMkLst>
            <pc:docMk/>
            <pc:sldMk cId="3518952253" sldId="290"/>
            <ac:spMk id="8" creationId="{85A494E0-9203-16CC-B647-F93F95890806}"/>
          </ac:spMkLst>
        </pc:spChg>
        <pc:spChg chg="mod">
          <ac:chgData name="Rohanshantil Mistry" userId="13d822b8-9d39-424e-bfc3-291d1baa8658" providerId="ADAL" clId="{A28617B8-64DA-4CF1-B3D5-BDCE240B7283}" dt="2024-04-01T20:51:28.877" v="1714"/>
          <ac:spMkLst>
            <pc:docMk/>
            <pc:sldMk cId="3518952253" sldId="290"/>
            <ac:spMk id="9" creationId="{BA334222-43A5-146D-F538-D2638F36B1BC}"/>
          </ac:spMkLst>
        </pc:spChg>
        <pc:spChg chg="mod">
          <ac:chgData name="Rohanshantil Mistry" userId="13d822b8-9d39-424e-bfc3-291d1baa8658" providerId="ADAL" clId="{A28617B8-64DA-4CF1-B3D5-BDCE240B7283}" dt="2024-04-01T18:50:58.973" v="648" actId="1076"/>
          <ac:spMkLst>
            <pc:docMk/>
            <pc:sldMk cId="3518952253" sldId="290"/>
            <ac:spMk id="10" creationId="{79A075BA-BB32-A1AE-36D7-F150919FBE0C}"/>
          </ac:spMkLst>
        </pc:spChg>
        <pc:spChg chg="mod">
          <ac:chgData name="Rohanshantil Mistry" userId="13d822b8-9d39-424e-bfc3-291d1baa8658" providerId="ADAL" clId="{A28617B8-64DA-4CF1-B3D5-BDCE240B7283}" dt="2024-04-01T20:51:28.877" v="1714"/>
          <ac:spMkLst>
            <pc:docMk/>
            <pc:sldMk cId="3518952253" sldId="290"/>
            <ac:spMk id="12" creationId="{346A764C-4119-DC95-1264-36A27F442EF8}"/>
          </ac:spMkLst>
        </pc:spChg>
        <pc:spChg chg="mod">
          <ac:chgData name="Rohanshantil Mistry" userId="13d822b8-9d39-424e-bfc3-291d1baa8658" providerId="ADAL" clId="{A28617B8-64DA-4CF1-B3D5-BDCE240B7283}" dt="2024-04-01T20:51:28.877" v="1714"/>
          <ac:spMkLst>
            <pc:docMk/>
            <pc:sldMk cId="3518952253" sldId="290"/>
            <ac:spMk id="13" creationId="{38C28355-B5BF-3408-C57B-7EC42C6D2024}"/>
          </ac:spMkLst>
        </pc:spChg>
        <pc:spChg chg="mod">
          <ac:chgData name="Rohanshantil Mistry" userId="13d822b8-9d39-424e-bfc3-291d1baa8658" providerId="ADAL" clId="{A28617B8-64DA-4CF1-B3D5-BDCE240B7283}" dt="2024-04-01T18:50:53.895" v="647" actId="1076"/>
          <ac:spMkLst>
            <pc:docMk/>
            <pc:sldMk cId="3518952253" sldId="290"/>
            <ac:spMk id="17" creationId="{21E3EADD-EEC7-D0E5-EBCA-0ED80517D076}"/>
          </ac:spMkLst>
        </pc:spChg>
        <pc:grpChg chg="add mod">
          <ac:chgData name="Rohanshantil Mistry" userId="13d822b8-9d39-424e-bfc3-291d1baa8658" providerId="ADAL" clId="{A28617B8-64DA-4CF1-B3D5-BDCE240B7283}" dt="2024-04-01T20:51:51.100" v="1719" actId="14100"/>
          <ac:grpSpMkLst>
            <pc:docMk/>
            <pc:sldMk cId="3518952253" sldId="290"/>
            <ac:grpSpMk id="4" creationId="{C4C86D54-AED6-D9EC-8D3E-BC6F26F6CDC2}"/>
          </ac:grpSpMkLst>
        </pc:grpChg>
        <pc:picChg chg="del">
          <ac:chgData name="Rohanshantil Mistry" userId="13d822b8-9d39-424e-bfc3-291d1baa8658" providerId="ADAL" clId="{A28617B8-64DA-4CF1-B3D5-BDCE240B7283}" dt="2024-04-01T18:38:03.505" v="516" actId="478"/>
          <ac:picMkLst>
            <pc:docMk/>
            <pc:sldMk cId="3518952253" sldId="290"/>
            <ac:picMk id="5" creationId="{4EF3CCAE-9532-C506-22C1-F1C0404046B7}"/>
          </ac:picMkLst>
        </pc:picChg>
        <pc:picChg chg="del mod">
          <ac:chgData name="Rohanshantil Mistry" userId="13d822b8-9d39-424e-bfc3-291d1baa8658" providerId="ADAL" clId="{A28617B8-64DA-4CF1-B3D5-BDCE240B7283}" dt="2024-04-01T18:50:43.477" v="644" actId="478"/>
          <ac:picMkLst>
            <pc:docMk/>
            <pc:sldMk cId="3518952253" sldId="290"/>
            <ac:picMk id="6" creationId="{BBFA41F8-BA95-4E08-6A55-973255BCC3AA}"/>
          </ac:picMkLst>
        </pc:picChg>
        <pc:picChg chg="del mod">
          <ac:chgData name="Rohanshantil Mistry" userId="13d822b8-9d39-424e-bfc3-291d1baa8658" providerId="ADAL" clId="{A28617B8-64DA-4CF1-B3D5-BDCE240B7283}" dt="2024-04-01T18:38:04.016" v="518" actId="478"/>
          <ac:picMkLst>
            <pc:docMk/>
            <pc:sldMk cId="3518952253" sldId="290"/>
            <ac:picMk id="7" creationId="{6E9E9D66-9F0A-8AD5-7282-FDE7AFF6E3D9}"/>
          </ac:picMkLst>
        </pc:picChg>
        <pc:picChg chg="add del mod">
          <ac:chgData name="Rohanshantil Mistry" userId="13d822b8-9d39-424e-bfc3-291d1baa8658" providerId="ADAL" clId="{A28617B8-64DA-4CF1-B3D5-BDCE240B7283}" dt="2024-04-01T18:49:51.491" v="638" actId="478"/>
          <ac:picMkLst>
            <pc:docMk/>
            <pc:sldMk cId="3518952253" sldId="290"/>
            <ac:picMk id="8" creationId="{FFFB0C9B-7FA2-DF75-E875-AB90428B5C9C}"/>
          </ac:picMkLst>
        </pc:picChg>
        <pc:picChg chg="del">
          <ac:chgData name="Rohanshantil Mistry" userId="13d822b8-9d39-424e-bfc3-291d1baa8658" providerId="ADAL" clId="{A28617B8-64DA-4CF1-B3D5-BDCE240B7283}" dt="2024-04-01T18:38:04.512" v="519" actId="478"/>
          <ac:picMkLst>
            <pc:docMk/>
            <pc:sldMk cId="3518952253" sldId="290"/>
            <ac:picMk id="9" creationId="{CA849555-16BB-F108-AE6A-562170ACF5D2}"/>
          </ac:picMkLst>
        </pc:picChg>
        <pc:picChg chg="mod">
          <ac:chgData name="Rohanshantil Mistry" userId="13d822b8-9d39-424e-bfc3-291d1baa8658" providerId="ADAL" clId="{A28617B8-64DA-4CF1-B3D5-BDCE240B7283}" dt="2024-04-01T18:43:11.234" v="570" actId="14100"/>
          <ac:picMkLst>
            <pc:docMk/>
            <pc:sldMk cId="3518952253" sldId="290"/>
            <ac:picMk id="11" creationId="{C59406ED-2D04-AD01-4B47-CCE61C98029D}"/>
          </ac:picMkLst>
        </pc:picChg>
        <pc:picChg chg="del">
          <ac:chgData name="Rohanshantil Mistry" userId="13d822b8-9d39-424e-bfc3-291d1baa8658" providerId="ADAL" clId="{A28617B8-64DA-4CF1-B3D5-BDCE240B7283}" dt="2024-04-01T18:38:05.292" v="520" actId="478"/>
          <ac:picMkLst>
            <pc:docMk/>
            <pc:sldMk cId="3518952253" sldId="290"/>
            <ac:picMk id="12" creationId="{F4A0BC9A-9AD3-78F1-6E22-8F7D223FD41D}"/>
          </ac:picMkLst>
        </pc:picChg>
        <pc:picChg chg="del">
          <ac:chgData name="Rohanshantil Mistry" userId="13d822b8-9d39-424e-bfc3-291d1baa8658" providerId="ADAL" clId="{A28617B8-64DA-4CF1-B3D5-BDCE240B7283}" dt="2024-04-01T18:38:06.005" v="521" actId="478"/>
          <ac:picMkLst>
            <pc:docMk/>
            <pc:sldMk cId="3518952253" sldId="290"/>
            <ac:picMk id="14" creationId="{39E153E5-97A9-62A9-3642-87F765D7F225}"/>
          </ac:picMkLst>
        </pc:picChg>
        <pc:picChg chg="add del mod">
          <ac:chgData name="Rohanshantil Mistry" userId="13d822b8-9d39-424e-bfc3-291d1baa8658" providerId="ADAL" clId="{A28617B8-64DA-4CF1-B3D5-BDCE240B7283}" dt="2024-04-01T18:49:34.076" v="633" actId="478"/>
          <ac:picMkLst>
            <pc:docMk/>
            <pc:sldMk cId="3518952253" sldId="290"/>
            <ac:picMk id="15" creationId="{8AC18CB7-26A4-9DB7-BE47-578FCB102B78}"/>
          </ac:picMkLst>
        </pc:picChg>
        <pc:picChg chg="del">
          <ac:chgData name="Rohanshantil Mistry" userId="13d822b8-9d39-424e-bfc3-291d1baa8658" providerId="ADAL" clId="{A28617B8-64DA-4CF1-B3D5-BDCE240B7283}" dt="2024-04-01T18:38:06.572" v="522" actId="478"/>
          <ac:picMkLst>
            <pc:docMk/>
            <pc:sldMk cId="3518952253" sldId="290"/>
            <ac:picMk id="16" creationId="{17100FFA-0EA5-53F6-BEBC-F0F5AD77D9C7}"/>
          </ac:picMkLst>
        </pc:picChg>
        <pc:picChg chg="add del mod">
          <ac:chgData name="Rohanshantil Mistry" userId="13d822b8-9d39-424e-bfc3-291d1baa8658" providerId="ADAL" clId="{A28617B8-64DA-4CF1-B3D5-BDCE240B7283}" dt="2024-04-01T18:47:46.654" v="628" actId="478"/>
          <ac:picMkLst>
            <pc:docMk/>
            <pc:sldMk cId="3518952253" sldId="290"/>
            <ac:picMk id="20" creationId="{DAF95300-B3BA-B2D9-793C-8A368A075A16}"/>
          </ac:picMkLst>
        </pc:picChg>
        <pc:picChg chg="del mod">
          <ac:chgData name="Rohanshantil Mistry" userId="13d822b8-9d39-424e-bfc3-291d1baa8658" providerId="ADAL" clId="{A28617B8-64DA-4CF1-B3D5-BDCE240B7283}" dt="2024-04-01T18:38:07.794" v="524" actId="478"/>
          <ac:picMkLst>
            <pc:docMk/>
            <pc:sldMk cId="3518952253" sldId="290"/>
            <ac:picMk id="21" creationId="{6E3D9025-FBB6-7337-75F6-F9AA107B4B57}"/>
          </ac:picMkLst>
        </pc:picChg>
        <pc:picChg chg="del">
          <ac:chgData name="Rohanshantil Mistry" userId="13d822b8-9d39-424e-bfc3-291d1baa8658" providerId="ADAL" clId="{A28617B8-64DA-4CF1-B3D5-BDCE240B7283}" dt="2024-04-01T18:38:08.613" v="525" actId="478"/>
          <ac:picMkLst>
            <pc:docMk/>
            <pc:sldMk cId="3518952253" sldId="290"/>
            <ac:picMk id="23" creationId="{67451C1D-7CBA-AB78-5954-2A0B994725FB}"/>
          </ac:picMkLst>
        </pc:picChg>
        <pc:picChg chg="add mod">
          <ac:chgData name="Rohanshantil Mistry" userId="13d822b8-9d39-424e-bfc3-291d1baa8658" providerId="ADAL" clId="{A28617B8-64DA-4CF1-B3D5-BDCE240B7283}" dt="2024-04-01T20:51:39.338" v="1716" actId="1076"/>
          <ac:picMkLst>
            <pc:docMk/>
            <pc:sldMk cId="3518952253" sldId="290"/>
            <ac:picMk id="24" creationId="{E198A823-1B40-92DA-2826-5BCB9BA4BD49}"/>
          </ac:picMkLst>
        </pc:picChg>
        <pc:picChg chg="add mod">
          <ac:chgData name="Rohanshantil Mistry" userId="13d822b8-9d39-424e-bfc3-291d1baa8658" providerId="ADAL" clId="{A28617B8-64DA-4CF1-B3D5-BDCE240B7283}" dt="2024-04-01T20:51:41.866" v="1717" actId="1076"/>
          <ac:picMkLst>
            <pc:docMk/>
            <pc:sldMk cId="3518952253" sldId="290"/>
            <ac:picMk id="26" creationId="{2EF0BE3A-7C16-CB9A-FE9D-5720A95E06D0}"/>
          </ac:picMkLst>
        </pc:picChg>
        <pc:picChg chg="add mod">
          <ac:chgData name="Rohanshantil Mistry" userId="13d822b8-9d39-424e-bfc3-291d1baa8658" providerId="ADAL" clId="{A28617B8-64DA-4CF1-B3D5-BDCE240B7283}" dt="2024-04-01T20:51:47.354" v="1718" actId="1076"/>
          <ac:picMkLst>
            <pc:docMk/>
            <pc:sldMk cId="3518952253" sldId="290"/>
            <ac:picMk id="29" creationId="{1D57E47A-1B9D-5E7E-3EFB-187EF0362EDA}"/>
          </ac:picMkLst>
        </pc:picChg>
      </pc:sldChg>
      <pc:sldChg chg="modSp new del mod">
        <pc:chgData name="Rohanshantil Mistry" userId="13d822b8-9d39-424e-bfc3-291d1baa8658" providerId="ADAL" clId="{A28617B8-64DA-4CF1-B3D5-BDCE240B7283}" dt="2024-04-01T18:44:36.705" v="579" actId="47"/>
        <pc:sldMkLst>
          <pc:docMk/>
          <pc:sldMk cId="3502798266" sldId="291"/>
        </pc:sldMkLst>
        <pc:spChg chg="mod">
          <ac:chgData name="Rohanshantil Mistry" userId="13d822b8-9d39-424e-bfc3-291d1baa8658" providerId="ADAL" clId="{A28617B8-64DA-4CF1-B3D5-BDCE240B7283}" dt="2024-04-01T18:44:29.994" v="577"/>
          <ac:spMkLst>
            <pc:docMk/>
            <pc:sldMk cId="3502798266" sldId="291"/>
            <ac:spMk id="2" creationId="{58A9475A-5F60-3668-B58D-8525E73E598E}"/>
          </ac:spMkLst>
        </pc:spChg>
      </pc:sldChg>
      <pc:sldChg chg="addSp delSp modSp add mod">
        <pc:chgData name="Rohanshantil Mistry" userId="13d822b8-9d39-424e-bfc3-291d1baa8658" providerId="ADAL" clId="{A28617B8-64DA-4CF1-B3D5-BDCE240B7283}" dt="2024-04-01T18:59:17.813" v="1622" actId="20577"/>
        <pc:sldMkLst>
          <pc:docMk/>
          <pc:sldMk cId="2894210902" sldId="292"/>
        </pc:sldMkLst>
        <pc:spChg chg="del">
          <ac:chgData name="Rohanshantil Mistry" userId="13d822b8-9d39-424e-bfc3-291d1baa8658" providerId="ADAL" clId="{A28617B8-64DA-4CF1-B3D5-BDCE240B7283}" dt="2024-04-01T18:44:48.073" v="580" actId="478"/>
          <ac:spMkLst>
            <pc:docMk/>
            <pc:sldMk cId="2894210902" sldId="292"/>
            <ac:spMk id="3" creationId="{5CD28B8D-7B6F-6B9F-2C1A-BDDA1BE0D1B7}"/>
          </ac:spMkLst>
        </pc:spChg>
        <pc:spChg chg="add del mod">
          <ac:chgData name="Rohanshantil Mistry" userId="13d822b8-9d39-424e-bfc3-291d1baa8658" providerId="ADAL" clId="{A28617B8-64DA-4CF1-B3D5-BDCE240B7283}" dt="2024-04-01T18:45:29.610" v="584"/>
          <ac:spMkLst>
            <pc:docMk/>
            <pc:sldMk cId="2894210902" sldId="292"/>
            <ac:spMk id="4" creationId="{A35F763A-231A-4D5F-6904-7D3109FEF7C9}"/>
          </ac:spMkLst>
        </pc:spChg>
        <pc:spChg chg="add mod">
          <ac:chgData name="Rohanshantil Mistry" userId="13d822b8-9d39-424e-bfc3-291d1baa8658" providerId="ADAL" clId="{A28617B8-64DA-4CF1-B3D5-BDCE240B7283}" dt="2024-04-01T18:59:17.813" v="1622" actId="20577"/>
          <ac:spMkLst>
            <pc:docMk/>
            <pc:sldMk cId="2894210902" sldId="292"/>
            <ac:spMk id="5" creationId="{9DBCF600-5BAC-CE98-4E87-7630F613AD58}"/>
          </ac:spMkLst>
        </pc:spChg>
        <pc:spChg chg="del">
          <ac:chgData name="Rohanshantil Mistry" userId="13d822b8-9d39-424e-bfc3-291d1baa8658" providerId="ADAL" clId="{A28617B8-64DA-4CF1-B3D5-BDCE240B7283}" dt="2024-04-01T18:44:48.073" v="580" actId="478"/>
          <ac:spMkLst>
            <pc:docMk/>
            <pc:sldMk cId="2894210902" sldId="292"/>
            <ac:spMk id="10" creationId="{79A075BA-BB32-A1AE-36D7-F150919FBE0C}"/>
          </ac:spMkLst>
        </pc:spChg>
        <pc:spChg chg="del">
          <ac:chgData name="Rohanshantil Mistry" userId="13d822b8-9d39-424e-bfc3-291d1baa8658" providerId="ADAL" clId="{A28617B8-64DA-4CF1-B3D5-BDCE240B7283}" dt="2024-04-01T18:44:48.073" v="580" actId="478"/>
          <ac:spMkLst>
            <pc:docMk/>
            <pc:sldMk cId="2894210902" sldId="292"/>
            <ac:spMk id="17" creationId="{21E3EADD-EEC7-D0E5-EBCA-0ED80517D076}"/>
          </ac:spMkLst>
        </pc:spChg>
        <pc:picChg chg="del">
          <ac:chgData name="Rohanshantil Mistry" userId="13d822b8-9d39-424e-bfc3-291d1baa8658" providerId="ADAL" clId="{A28617B8-64DA-4CF1-B3D5-BDCE240B7283}" dt="2024-04-01T18:44:54.347" v="581" actId="478"/>
          <ac:picMkLst>
            <pc:docMk/>
            <pc:sldMk cId="2894210902" sldId="292"/>
            <ac:picMk id="6" creationId="{BBFA41F8-BA95-4E08-6A55-973255BCC3AA}"/>
          </ac:picMkLst>
        </pc:picChg>
        <pc:picChg chg="del">
          <ac:chgData name="Rohanshantil Mistry" userId="13d822b8-9d39-424e-bfc3-291d1baa8658" providerId="ADAL" clId="{A28617B8-64DA-4CF1-B3D5-BDCE240B7283}" dt="2024-04-01T18:44:48.073" v="580" actId="478"/>
          <ac:picMkLst>
            <pc:docMk/>
            <pc:sldMk cId="2894210902" sldId="292"/>
            <ac:picMk id="8" creationId="{FFFB0C9B-7FA2-DF75-E875-AB90428B5C9C}"/>
          </ac:picMkLst>
        </pc:picChg>
        <pc:picChg chg="del">
          <ac:chgData name="Rohanshantil Mistry" userId="13d822b8-9d39-424e-bfc3-291d1baa8658" providerId="ADAL" clId="{A28617B8-64DA-4CF1-B3D5-BDCE240B7283}" dt="2024-04-01T18:44:54.347" v="581" actId="478"/>
          <ac:picMkLst>
            <pc:docMk/>
            <pc:sldMk cId="2894210902" sldId="292"/>
            <ac:picMk id="11" creationId="{C59406ED-2D04-AD01-4B47-CCE61C98029D}"/>
          </ac:picMkLst>
        </pc:picChg>
        <pc:picChg chg="del">
          <ac:chgData name="Rohanshantil Mistry" userId="13d822b8-9d39-424e-bfc3-291d1baa8658" providerId="ADAL" clId="{A28617B8-64DA-4CF1-B3D5-BDCE240B7283}" dt="2024-04-01T18:44:48.073" v="580" actId="478"/>
          <ac:picMkLst>
            <pc:docMk/>
            <pc:sldMk cId="2894210902" sldId="292"/>
            <ac:picMk id="15" creationId="{8AC18CB7-26A4-9DB7-BE47-578FCB102B78}"/>
          </ac:picMkLst>
        </pc:picChg>
        <pc:picChg chg="del">
          <ac:chgData name="Rohanshantil Mistry" userId="13d822b8-9d39-424e-bfc3-291d1baa8658" providerId="ADAL" clId="{A28617B8-64DA-4CF1-B3D5-BDCE240B7283}" dt="2024-04-01T18:44:48.073" v="580" actId="478"/>
          <ac:picMkLst>
            <pc:docMk/>
            <pc:sldMk cId="2894210902" sldId="292"/>
            <ac:picMk id="20" creationId="{DAF95300-B3BA-B2D9-793C-8A368A075A16}"/>
          </ac:picMkLst>
        </pc:picChg>
      </pc:sldChg>
      <pc:sldChg chg="addSp modSp mod">
        <pc:chgData name="Rohanshantil Mistry" userId="13d822b8-9d39-424e-bfc3-291d1baa8658" providerId="ADAL" clId="{A28617B8-64DA-4CF1-B3D5-BDCE240B7283}" dt="2024-04-01T20:29:43.682" v="1678" actId="1076"/>
        <pc:sldMkLst>
          <pc:docMk/>
          <pc:sldMk cId="991354773" sldId="295"/>
        </pc:sldMkLst>
        <pc:spChg chg="add mod">
          <ac:chgData name="Rohanshantil Mistry" userId="13d822b8-9d39-424e-bfc3-291d1baa8658" providerId="ADAL" clId="{A28617B8-64DA-4CF1-B3D5-BDCE240B7283}" dt="2024-04-01T20:29:43.682" v="1678" actId="1076"/>
          <ac:spMkLst>
            <pc:docMk/>
            <pc:sldMk cId="991354773" sldId="295"/>
            <ac:spMk id="4" creationId="{72D2ED6C-9330-7F85-6A12-3F5C6B68BE89}"/>
          </ac:spMkLst>
        </pc:spChg>
        <pc:picChg chg="add mod">
          <ac:chgData name="Rohanshantil Mistry" userId="13d822b8-9d39-424e-bfc3-291d1baa8658" providerId="ADAL" clId="{A28617B8-64DA-4CF1-B3D5-BDCE240B7283}" dt="2024-04-01T20:29:35.281" v="1677" actId="1076"/>
          <ac:picMkLst>
            <pc:docMk/>
            <pc:sldMk cId="991354773" sldId="295"/>
            <ac:picMk id="3" creationId="{B73FDEC8-569C-C139-A71E-E73ED5C00A57}"/>
          </ac:picMkLst>
        </pc:picChg>
      </pc:sldChg>
    </pc:docChg>
  </pc:docChgLst>
  <pc:docChgLst>
    <pc:chgData name="Kathan Patel" userId="S::pate1097@algonquinlive.com::15bf512f-a87f-4a29-b1a2-99b9a917274f" providerId="AD" clId="Web-{C9277252-73A9-38CA-8167-962413C5E310}"/>
    <pc:docChg chg="modSld">
      <pc:chgData name="Kathan Patel" userId="S::pate1097@algonquinlive.com::15bf512f-a87f-4a29-b1a2-99b9a917274f" providerId="AD" clId="Web-{C9277252-73A9-38CA-8167-962413C5E310}" dt="2024-04-01T20:55:42" v="56" actId="14100"/>
      <pc:docMkLst>
        <pc:docMk/>
      </pc:docMkLst>
      <pc:sldChg chg="modSp">
        <pc:chgData name="Kathan Patel" userId="S::pate1097@algonquinlive.com::15bf512f-a87f-4a29-b1a2-99b9a917274f" providerId="AD" clId="Web-{C9277252-73A9-38CA-8167-962413C5E310}" dt="2024-04-01T20:55:42" v="56" actId="14100"/>
        <pc:sldMkLst>
          <pc:docMk/>
          <pc:sldMk cId="2276111778" sldId="263"/>
        </pc:sldMkLst>
        <pc:spChg chg="mod">
          <ac:chgData name="Kathan Patel" userId="S::pate1097@algonquinlive.com::15bf512f-a87f-4a29-b1a2-99b9a917274f" providerId="AD" clId="Web-{C9277252-73A9-38CA-8167-962413C5E310}" dt="2024-04-01T20:55:33.968" v="54" actId="20577"/>
          <ac:spMkLst>
            <pc:docMk/>
            <pc:sldMk cId="2276111778" sldId="263"/>
            <ac:spMk id="8" creationId="{56081B64-BD68-F9DB-A012-E557B3FB5A6C}"/>
          </ac:spMkLst>
        </pc:spChg>
        <pc:picChg chg="mod">
          <ac:chgData name="Kathan Patel" userId="S::pate1097@algonquinlive.com::15bf512f-a87f-4a29-b1a2-99b9a917274f" providerId="AD" clId="Web-{C9277252-73A9-38CA-8167-962413C5E310}" dt="2024-04-01T20:55:42" v="56" actId="14100"/>
          <ac:picMkLst>
            <pc:docMk/>
            <pc:sldMk cId="2276111778" sldId="263"/>
            <ac:picMk id="5" creationId="{27303FAE-04BD-E4D9-C138-488EEDBF4EEF}"/>
          </ac:picMkLst>
        </pc:picChg>
      </pc:sldChg>
    </pc:docChg>
  </pc:docChgLst>
  <pc:docChgLst>
    <pc:chgData name="Amankumarnar Bhatu" userId="S::bhat0135@algonquinlive.com::ad073f0b-058d-4c3e-8460-76a6582a277b" providerId="AD" clId="Web-{8FBAFC44-FC50-4D79-A8A7-2D1C73FB3470}"/>
    <pc:docChg chg="modSld">
      <pc:chgData name="Amankumarnar Bhatu" userId="S::bhat0135@algonquinlive.com::ad073f0b-058d-4c3e-8460-76a6582a277b" providerId="AD" clId="Web-{8FBAFC44-FC50-4D79-A8A7-2D1C73FB3470}" dt="2024-04-01T21:12:07.909" v="5" actId="1076"/>
      <pc:docMkLst>
        <pc:docMk/>
      </pc:docMkLst>
      <pc:sldChg chg="modSp">
        <pc:chgData name="Amankumarnar Bhatu" userId="S::bhat0135@algonquinlive.com::ad073f0b-058d-4c3e-8460-76a6582a277b" providerId="AD" clId="Web-{8FBAFC44-FC50-4D79-A8A7-2D1C73FB3470}" dt="2024-04-01T21:12:07.909" v="5" actId="1076"/>
        <pc:sldMkLst>
          <pc:docMk/>
          <pc:sldMk cId="311072814" sldId="259"/>
        </pc:sldMkLst>
        <pc:picChg chg="mod">
          <ac:chgData name="Amankumarnar Bhatu" userId="S::bhat0135@algonquinlive.com::ad073f0b-058d-4c3e-8460-76a6582a277b" providerId="AD" clId="Web-{8FBAFC44-FC50-4D79-A8A7-2D1C73FB3470}" dt="2024-04-01T21:12:07.909" v="5" actId="1076"/>
          <ac:picMkLst>
            <pc:docMk/>
            <pc:sldMk cId="311072814" sldId="259"/>
            <ac:picMk id="11" creationId="{09CACCBB-C5FE-0524-0C56-AC796AAF0E7C}"/>
          </ac:picMkLst>
        </pc:picChg>
      </pc:sldChg>
      <pc:sldChg chg="modSp">
        <pc:chgData name="Amankumarnar Bhatu" userId="S::bhat0135@algonquinlive.com::ad073f0b-058d-4c3e-8460-76a6582a277b" providerId="AD" clId="Web-{8FBAFC44-FC50-4D79-A8A7-2D1C73FB3470}" dt="2024-04-01T21:02:38.930" v="0" actId="14100"/>
        <pc:sldMkLst>
          <pc:docMk/>
          <pc:sldMk cId="2125998133" sldId="281"/>
        </pc:sldMkLst>
        <pc:picChg chg="mod">
          <ac:chgData name="Amankumarnar Bhatu" userId="S::bhat0135@algonquinlive.com::ad073f0b-058d-4c3e-8460-76a6582a277b" providerId="AD" clId="Web-{8FBAFC44-FC50-4D79-A8A7-2D1C73FB3470}" dt="2024-04-01T21:02:38.930" v="0" actId="14100"/>
          <ac:picMkLst>
            <pc:docMk/>
            <pc:sldMk cId="2125998133" sldId="281"/>
            <ac:picMk id="4" creationId="{518021FB-D9EC-EE10-682C-42D151AB4048}"/>
          </ac:picMkLst>
        </pc:picChg>
      </pc:sldChg>
    </pc:docChg>
  </pc:docChgLst>
  <pc:docChgLst>
    <pc:chgData name="Tanayjatinbh Shah" userId="S::shah0323@algonquinlive.com::8663951c-838b-4b70-b8e3-b0624b5f92a2" providerId="AD" clId="Web-{EA0D7301-54EF-2EF2-12E7-E32BD8723BAE}"/>
    <pc:docChg chg="modSld">
      <pc:chgData name="Tanayjatinbh Shah" userId="S::shah0323@algonquinlive.com::8663951c-838b-4b70-b8e3-b0624b5f92a2" providerId="AD" clId="Web-{EA0D7301-54EF-2EF2-12E7-E32BD8723BAE}" dt="2024-04-01T18:44:24.858" v="283" actId="20577"/>
      <pc:docMkLst>
        <pc:docMk/>
      </pc:docMkLst>
      <pc:sldChg chg="modSp">
        <pc:chgData name="Tanayjatinbh Shah" userId="S::shah0323@algonquinlive.com::8663951c-838b-4b70-b8e3-b0624b5f92a2" providerId="AD" clId="Web-{EA0D7301-54EF-2EF2-12E7-E32BD8723BAE}" dt="2024-04-01T18:09:13.772" v="138" actId="1076"/>
        <pc:sldMkLst>
          <pc:docMk/>
          <pc:sldMk cId="311072814" sldId="259"/>
        </pc:sldMkLst>
        <pc:picChg chg="mod">
          <ac:chgData name="Tanayjatinbh Shah" userId="S::shah0323@algonquinlive.com::8663951c-838b-4b70-b8e3-b0624b5f92a2" providerId="AD" clId="Web-{EA0D7301-54EF-2EF2-12E7-E32BD8723BAE}" dt="2024-04-01T18:09:13.772" v="138" actId="1076"/>
          <ac:picMkLst>
            <pc:docMk/>
            <pc:sldMk cId="311072814" sldId="259"/>
            <ac:picMk id="11" creationId="{09CACCBB-C5FE-0524-0C56-AC796AAF0E7C}"/>
          </ac:picMkLst>
        </pc:picChg>
      </pc:sldChg>
      <pc:sldChg chg="addSp delSp modSp">
        <pc:chgData name="Tanayjatinbh Shah" userId="S::shah0323@algonquinlive.com::8663951c-838b-4b70-b8e3-b0624b5f92a2" providerId="AD" clId="Web-{EA0D7301-54EF-2EF2-12E7-E32BD8723BAE}" dt="2024-04-01T18:44:24.858" v="283" actId="20577"/>
        <pc:sldMkLst>
          <pc:docMk/>
          <pc:sldMk cId="2474062331" sldId="272"/>
        </pc:sldMkLst>
        <pc:spChg chg="mod">
          <ac:chgData name="Tanayjatinbh Shah" userId="S::shah0323@algonquinlive.com::8663951c-838b-4b70-b8e3-b0624b5f92a2" providerId="AD" clId="Web-{EA0D7301-54EF-2EF2-12E7-E32BD8723BAE}" dt="2024-04-01T18:41:34.031" v="245" actId="14100"/>
          <ac:spMkLst>
            <pc:docMk/>
            <pc:sldMk cId="2474062331" sldId="272"/>
            <ac:spMk id="2" creationId="{98005D2B-0679-112E-553A-7367E9E2ECE8}"/>
          </ac:spMkLst>
        </pc:spChg>
        <pc:spChg chg="del">
          <ac:chgData name="Tanayjatinbh Shah" userId="S::shah0323@algonquinlive.com::8663951c-838b-4b70-b8e3-b0624b5f92a2" providerId="AD" clId="Web-{EA0D7301-54EF-2EF2-12E7-E32BD8723BAE}" dt="2024-04-01T18:19:05.160" v="143"/>
          <ac:spMkLst>
            <pc:docMk/>
            <pc:sldMk cId="2474062331" sldId="272"/>
            <ac:spMk id="3" creationId="{5CD28B8D-7B6F-6B9F-2C1A-BDDA1BE0D1B7}"/>
          </ac:spMkLst>
        </pc:spChg>
        <pc:spChg chg="mod">
          <ac:chgData name="Tanayjatinbh Shah" userId="S::shah0323@algonquinlive.com::8663951c-838b-4b70-b8e3-b0624b5f92a2" providerId="AD" clId="Web-{EA0D7301-54EF-2EF2-12E7-E32BD8723BAE}" dt="2024-04-01T18:33:06.017" v="198" actId="1076"/>
          <ac:spMkLst>
            <pc:docMk/>
            <pc:sldMk cId="2474062331" sldId="272"/>
            <ac:spMk id="10" creationId="{F4863033-8B47-8195-2DF4-89409C8AB1DE}"/>
          </ac:spMkLst>
        </pc:spChg>
        <pc:spChg chg="mod">
          <ac:chgData name="Tanayjatinbh Shah" userId="S::shah0323@algonquinlive.com::8663951c-838b-4b70-b8e3-b0624b5f92a2" providerId="AD" clId="Web-{EA0D7301-54EF-2EF2-12E7-E32BD8723BAE}" dt="2024-04-01T18:18:56.457" v="142" actId="14100"/>
          <ac:spMkLst>
            <pc:docMk/>
            <pc:sldMk cId="2474062331" sldId="272"/>
            <ac:spMk id="12" creationId="{116BED28-3255-7577-84A1-FA5E20F10649}"/>
          </ac:spMkLst>
        </pc:spChg>
        <pc:spChg chg="add del mod">
          <ac:chgData name="Tanayjatinbh Shah" userId="S::shah0323@algonquinlive.com::8663951c-838b-4b70-b8e3-b0624b5f92a2" providerId="AD" clId="Web-{EA0D7301-54EF-2EF2-12E7-E32BD8723BAE}" dt="2024-04-01T18:44:24.858" v="283" actId="20577"/>
          <ac:spMkLst>
            <pc:docMk/>
            <pc:sldMk cId="2474062331" sldId="272"/>
            <ac:spMk id="17" creationId="{57E0EF07-0DC3-F255-A863-2B97F3C1A50F}"/>
          </ac:spMkLst>
        </pc:spChg>
        <pc:picChg chg="mod">
          <ac:chgData name="Tanayjatinbh Shah" userId="S::shah0323@algonquinlive.com::8663951c-838b-4b70-b8e3-b0624b5f92a2" providerId="AD" clId="Web-{EA0D7301-54EF-2EF2-12E7-E32BD8723BAE}" dt="2024-04-01T18:33:09.142" v="201" actId="1076"/>
          <ac:picMkLst>
            <pc:docMk/>
            <pc:sldMk cId="2474062331" sldId="272"/>
            <ac:picMk id="5" creationId="{7425DF8C-C40E-D062-E8EC-3C9D0A40D498}"/>
          </ac:picMkLst>
        </pc:picChg>
        <pc:picChg chg="mod">
          <ac:chgData name="Tanayjatinbh Shah" userId="S::shah0323@algonquinlive.com::8663951c-838b-4b70-b8e3-b0624b5f92a2" providerId="AD" clId="Web-{EA0D7301-54EF-2EF2-12E7-E32BD8723BAE}" dt="2024-04-01T18:33:08.173" v="200" actId="1076"/>
          <ac:picMkLst>
            <pc:docMk/>
            <pc:sldMk cId="2474062331" sldId="272"/>
            <ac:picMk id="7" creationId="{C3223AA8-89C5-DBFA-3550-38CAFE23CCFA}"/>
          </ac:picMkLst>
        </pc:picChg>
        <pc:picChg chg="mod">
          <ac:chgData name="Tanayjatinbh Shah" userId="S::shah0323@algonquinlive.com::8663951c-838b-4b70-b8e3-b0624b5f92a2" providerId="AD" clId="Web-{EA0D7301-54EF-2EF2-12E7-E32BD8723BAE}" dt="2024-04-01T18:33:06.892" v="199" actId="1076"/>
          <ac:picMkLst>
            <pc:docMk/>
            <pc:sldMk cId="2474062331" sldId="272"/>
            <ac:picMk id="9" creationId="{92571AC8-BFC8-8634-F251-B919229DCDA6}"/>
          </ac:picMkLst>
        </pc:picChg>
      </pc:sldChg>
      <pc:sldChg chg="addSp delSp modSp mod setBg">
        <pc:chgData name="Tanayjatinbh Shah" userId="S::shah0323@algonquinlive.com::8663951c-838b-4b70-b8e3-b0624b5f92a2" providerId="AD" clId="Web-{EA0D7301-54EF-2EF2-12E7-E32BD8723BAE}" dt="2024-04-01T18:09:01.819" v="137" actId="20577"/>
        <pc:sldMkLst>
          <pc:docMk/>
          <pc:sldMk cId="3745780550" sldId="273"/>
        </pc:sldMkLst>
        <pc:spChg chg="mod">
          <ac:chgData name="Tanayjatinbh Shah" userId="S::shah0323@algonquinlive.com::8663951c-838b-4b70-b8e3-b0624b5f92a2" providerId="AD" clId="Web-{EA0D7301-54EF-2EF2-12E7-E32BD8723BAE}" dt="2024-04-01T18:07:51.679" v="96"/>
          <ac:spMkLst>
            <pc:docMk/>
            <pc:sldMk cId="3745780550" sldId="273"/>
            <ac:spMk id="2" creationId="{1902DB95-5FF8-05B2-A973-E969C550C0D2}"/>
          </ac:spMkLst>
        </pc:spChg>
        <pc:spChg chg="del">
          <ac:chgData name="Tanayjatinbh Shah" userId="S::shah0323@algonquinlive.com::8663951c-838b-4b70-b8e3-b0624b5f92a2" providerId="AD" clId="Web-{EA0D7301-54EF-2EF2-12E7-E32BD8723BAE}" dt="2024-04-01T18:03:55.492" v="92"/>
          <ac:spMkLst>
            <pc:docMk/>
            <pc:sldMk cId="3745780550" sldId="273"/>
            <ac:spMk id="3" creationId="{BA01E1AA-1F16-28D3-87D5-DFDF7386F6E1}"/>
          </ac:spMkLst>
        </pc:spChg>
        <pc:spChg chg="add mod">
          <ac:chgData name="Tanayjatinbh Shah" userId="S::shah0323@algonquinlive.com::8663951c-838b-4b70-b8e3-b0624b5f92a2" providerId="AD" clId="Web-{EA0D7301-54EF-2EF2-12E7-E32BD8723BAE}" dt="2024-04-01T18:09:01.819" v="137" actId="20577"/>
          <ac:spMkLst>
            <pc:docMk/>
            <pc:sldMk cId="3745780550" sldId="273"/>
            <ac:spMk id="6" creationId="{338E2945-C5D7-F702-6336-B81664003524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8:07:59.679" v="99"/>
          <ac:spMkLst>
            <pc:docMk/>
            <pc:sldMk cId="3745780550" sldId="273"/>
            <ac:spMk id="8" creationId="{6854489B-2E78-A6BE-B84B-F24CAEA973A9}"/>
          </ac:spMkLst>
        </pc:spChg>
        <pc:spChg chg="add">
          <ac:chgData name="Tanayjatinbh Shah" userId="S::shah0323@algonquinlive.com::8663951c-838b-4b70-b8e3-b0624b5f92a2" providerId="AD" clId="Web-{EA0D7301-54EF-2EF2-12E7-E32BD8723BAE}" dt="2024-04-01T18:07:51.679" v="96"/>
          <ac:spMkLst>
            <pc:docMk/>
            <pc:sldMk cId="3745780550" sldId="273"/>
            <ac:spMk id="11" creationId="{0288C6B4-AFC3-407F-A595-EFFD38D4CCAF}"/>
          </ac:spMkLst>
        </pc:spChg>
        <pc:spChg chg="add">
          <ac:chgData name="Tanayjatinbh Shah" userId="S::shah0323@algonquinlive.com::8663951c-838b-4b70-b8e3-b0624b5f92a2" providerId="AD" clId="Web-{EA0D7301-54EF-2EF2-12E7-E32BD8723BAE}" dt="2024-04-01T18:07:51.679" v="96"/>
          <ac:spMkLst>
            <pc:docMk/>
            <pc:sldMk cId="3745780550" sldId="273"/>
            <ac:spMk id="13" creationId="{CF236821-17FE-429B-8D2C-08E13A64EA40}"/>
          </ac:spMkLst>
        </pc:spChg>
        <pc:spChg chg="add">
          <ac:chgData name="Tanayjatinbh Shah" userId="S::shah0323@algonquinlive.com::8663951c-838b-4b70-b8e3-b0624b5f92a2" providerId="AD" clId="Web-{EA0D7301-54EF-2EF2-12E7-E32BD8723BAE}" dt="2024-04-01T18:07:51.679" v="96"/>
          <ac:spMkLst>
            <pc:docMk/>
            <pc:sldMk cId="3745780550" sldId="273"/>
            <ac:spMk id="15" creationId="{C0BDBCD2-E081-43AB-9119-C55465E59757}"/>
          </ac:spMkLst>
        </pc:spChg>
        <pc:spChg chg="add">
          <ac:chgData name="Tanayjatinbh Shah" userId="S::shah0323@algonquinlive.com::8663951c-838b-4b70-b8e3-b0624b5f92a2" providerId="AD" clId="Web-{EA0D7301-54EF-2EF2-12E7-E32BD8723BAE}" dt="2024-04-01T18:07:51.679" v="96"/>
          <ac:spMkLst>
            <pc:docMk/>
            <pc:sldMk cId="3745780550" sldId="273"/>
            <ac:spMk id="17" creationId="{98E79BE4-34FE-485A-98A5-92CE8F7C4743}"/>
          </ac:spMkLst>
        </pc:spChg>
        <pc:spChg chg="add">
          <ac:chgData name="Tanayjatinbh Shah" userId="S::shah0323@algonquinlive.com::8663951c-838b-4b70-b8e3-b0624b5f92a2" providerId="AD" clId="Web-{EA0D7301-54EF-2EF2-12E7-E32BD8723BAE}" dt="2024-04-01T18:07:51.679" v="96"/>
          <ac:spMkLst>
            <pc:docMk/>
            <pc:sldMk cId="3745780550" sldId="273"/>
            <ac:spMk id="19" creationId="{7A5F0580-5EE9-419F-96EE-B6529EF6E7D0}"/>
          </ac:spMkLst>
        </pc:spChg>
        <pc:picChg chg="add mod ord">
          <ac:chgData name="Tanayjatinbh Shah" userId="S::shah0323@algonquinlive.com::8663951c-838b-4b70-b8e3-b0624b5f92a2" providerId="AD" clId="Web-{EA0D7301-54EF-2EF2-12E7-E32BD8723BAE}" dt="2024-04-01T18:07:51.679" v="96"/>
          <ac:picMkLst>
            <pc:docMk/>
            <pc:sldMk cId="3745780550" sldId="273"/>
            <ac:picMk id="4" creationId="{1D2C18C2-298C-25CE-39D3-395133D15957}"/>
          </ac:picMkLst>
        </pc:picChg>
      </pc:sldChg>
      <pc:sldChg chg="addSp delSp modSp mod setBg">
        <pc:chgData name="Tanayjatinbh Shah" userId="S::shah0323@algonquinlive.com::8663951c-838b-4b70-b8e3-b0624b5f92a2" providerId="AD" clId="Web-{EA0D7301-54EF-2EF2-12E7-E32BD8723BAE}" dt="2024-04-01T17:30:25.223" v="91" actId="20577"/>
        <pc:sldMkLst>
          <pc:docMk/>
          <pc:sldMk cId="159286326" sldId="274"/>
        </pc:sldMkLst>
        <pc:spChg chg="mod">
          <ac:chgData name="Tanayjatinbh Shah" userId="S::shah0323@algonquinlive.com::8663951c-838b-4b70-b8e3-b0624b5f92a2" providerId="AD" clId="Web-{EA0D7301-54EF-2EF2-12E7-E32BD8723BAE}" dt="2024-04-01T17:29:50.785" v="87"/>
          <ac:spMkLst>
            <pc:docMk/>
            <pc:sldMk cId="159286326" sldId="274"/>
            <ac:spMk id="2" creationId="{218BA716-C704-FEB7-E4C0-76F9A50FA517}"/>
          </ac:spMkLst>
        </pc:spChg>
        <pc:spChg chg="add del mod">
          <ac:chgData name="Tanayjatinbh Shah" userId="S::shah0323@algonquinlive.com::8663951c-838b-4b70-b8e3-b0624b5f92a2" providerId="AD" clId="Web-{EA0D7301-54EF-2EF2-12E7-E32BD8723BAE}" dt="2024-04-01T17:28:42.613" v="61"/>
          <ac:spMkLst>
            <pc:docMk/>
            <pc:sldMk cId="159286326" sldId="274"/>
            <ac:spMk id="3" creationId="{81CA7022-FF12-1EC4-85DC-AD137A01B15E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18.440" v="50"/>
          <ac:spMkLst>
            <pc:docMk/>
            <pc:sldMk cId="159286326" sldId="274"/>
            <ac:spMk id="9" creationId="{C0763A76-9F1C-4FC5-82B7-DD475DA461B2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18.440" v="50"/>
          <ac:spMkLst>
            <pc:docMk/>
            <pc:sldMk cId="159286326" sldId="274"/>
            <ac:spMk id="11" creationId="{E81BF4F6-F2CF-4984-9D14-D6966D92F99F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20.253" v="52"/>
          <ac:spMkLst>
            <pc:docMk/>
            <pc:sldMk cId="159286326" sldId="274"/>
            <ac:spMk id="13" creationId="{9F7D5CDA-D291-4307-BF55-1381FED29634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21.894" v="54"/>
          <ac:spMkLst>
            <pc:docMk/>
            <pc:sldMk cId="159286326" sldId="274"/>
            <ac:spMk id="16" creationId="{C0763A76-9F1C-4FC5-82B7-DD475DA461B2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21.894" v="54"/>
          <ac:spMkLst>
            <pc:docMk/>
            <pc:sldMk cId="159286326" sldId="274"/>
            <ac:spMk id="17" creationId="{E81BF4F6-F2CF-4984-9D14-D6966D92F99F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29.394" v="56"/>
          <ac:spMkLst>
            <pc:docMk/>
            <pc:sldMk cId="159286326" sldId="274"/>
            <ac:spMk id="20" creationId="{9F7D5CDA-D291-4307-BF55-1381FED29634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50.785" v="87"/>
          <ac:spMkLst>
            <pc:docMk/>
            <pc:sldMk cId="159286326" sldId="274"/>
            <ac:spMk id="27" creationId="{C0763A76-9F1C-4FC5-82B7-DD475DA461B2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50.785" v="87"/>
          <ac:spMkLst>
            <pc:docMk/>
            <pc:sldMk cId="159286326" sldId="274"/>
            <ac:spMk id="28" creationId="{E81BF4F6-F2CF-4984-9D14-D6966D92F99F}"/>
          </ac:spMkLst>
        </pc:spChg>
        <pc:spChg chg="add del mod ord">
          <ac:chgData name="Tanayjatinbh Shah" userId="S::shah0323@algonquinlive.com::8663951c-838b-4b70-b8e3-b0624b5f92a2" providerId="AD" clId="Web-{EA0D7301-54EF-2EF2-12E7-E32BD8723BAE}" dt="2024-04-01T17:29:50.785" v="87"/>
          <ac:spMkLst>
            <pc:docMk/>
            <pc:sldMk cId="159286326" sldId="274"/>
            <ac:spMk id="29" creationId="{81CA7022-FF12-1EC4-85DC-AD137A01B15E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28.254" v="72"/>
          <ac:spMkLst>
            <pc:docMk/>
            <pc:sldMk cId="159286326" sldId="274"/>
            <ac:spMk id="32" creationId="{04812C46-200A-4DEB-A05E-3ED6C68C2387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28.254" v="72"/>
          <ac:spMkLst>
            <pc:docMk/>
            <pc:sldMk cId="159286326" sldId="274"/>
            <ac:spMk id="33" creationId="{D1EA859B-E555-4109-94F3-6700E046E008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50.785" v="86"/>
          <ac:spMkLst>
            <pc:docMk/>
            <pc:sldMk cId="159286326" sldId="274"/>
            <ac:spMk id="34" creationId="{C0763A76-9F1C-4FC5-82B7-DD475DA461B2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52.675" v="64"/>
          <ac:spMkLst>
            <pc:docMk/>
            <pc:sldMk cId="159286326" sldId="274"/>
            <ac:spMk id="35" creationId="{04812C46-200A-4DEB-A05E-3ED6C68C2387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29.723" v="74"/>
          <ac:spMkLst>
            <pc:docMk/>
            <pc:sldMk cId="159286326" sldId="274"/>
            <ac:spMk id="36" creationId="{04812C46-200A-4DEB-A05E-3ED6C68C2387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52.675" v="64"/>
          <ac:spMkLst>
            <pc:docMk/>
            <pc:sldMk cId="159286326" sldId="274"/>
            <ac:spMk id="37" creationId="{D1EA859B-E555-4109-94F3-6700E046E008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29.723" v="74"/>
          <ac:spMkLst>
            <pc:docMk/>
            <pc:sldMk cId="159286326" sldId="274"/>
            <ac:spMk id="38" creationId="{D1EA859B-E555-4109-94F3-6700E046E008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59.785" v="66"/>
          <ac:spMkLst>
            <pc:docMk/>
            <pc:sldMk cId="159286326" sldId="274"/>
            <ac:spMk id="39" creationId="{04812C46-200A-4DEB-A05E-3ED6C68C2387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8:59.785" v="66"/>
          <ac:spMkLst>
            <pc:docMk/>
            <pc:sldMk cId="159286326" sldId="274"/>
            <ac:spMk id="40" creationId="{D1EA859B-E555-4109-94F3-6700E046E008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31.191" v="76"/>
          <ac:spMkLst>
            <pc:docMk/>
            <pc:sldMk cId="159286326" sldId="274"/>
            <ac:spMk id="41" creationId="{4F7EBAE4-9945-4473-9E34-B2C66EA0F03D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03.097" v="68"/>
          <ac:spMkLst>
            <pc:docMk/>
            <pc:sldMk cId="159286326" sldId="274"/>
            <ac:spMk id="42" creationId="{F13C74B1-5B17-4795-BED0-7140497B445A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03.097" v="68"/>
          <ac:spMkLst>
            <pc:docMk/>
            <pc:sldMk cId="159286326" sldId="274"/>
            <ac:spMk id="43" creationId="{D4974D33-8DC5-464E-8C6D-BE58F0669C17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31.191" v="76"/>
          <ac:spMkLst>
            <pc:docMk/>
            <pc:sldMk cId="159286326" sldId="274"/>
            <ac:spMk id="44" creationId="{70BEB1E7-2F88-40BC-B73D-42E5B6F80BFC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31.191" v="76"/>
          <ac:spMkLst>
            <pc:docMk/>
            <pc:sldMk cId="159286326" sldId="274"/>
            <ac:spMk id="45" creationId="{A7B99495-F43F-4D80-A44F-2CB4764EB90B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50.785" v="86"/>
          <ac:spMkLst>
            <pc:docMk/>
            <pc:sldMk cId="159286326" sldId="274"/>
            <ac:spMk id="46" creationId="{E81BF4F6-F2CF-4984-9D14-D6966D92F99F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32.832" v="78"/>
          <ac:spMkLst>
            <pc:docMk/>
            <pc:sldMk cId="159286326" sldId="274"/>
            <ac:spMk id="47" creationId="{8181FC64-B306-4821-98E2-780662EFC486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32.832" v="78"/>
          <ac:spMkLst>
            <pc:docMk/>
            <pc:sldMk cId="159286326" sldId="274"/>
            <ac:spMk id="48" creationId="{5871FC61-DD4E-47D4-81FD-8A7E7D12B371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32.832" v="78"/>
          <ac:spMkLst>
            <pc:docMk/>
            <pc:sldMk cId="159286326" sldId="274"/>
            <ac:spMk id="49" creationId="{F9EC3F91-A75C-4F74-867E-E4C28C13546B}"/>
          </ac:spMkLst>
        </pc:spChg>
        <pc:spChg chg="add del">
          <ac:chgData name="Tanayjatinbh Shah" userId="S::shah0323@algonquinlive.com::8663951c-838b-4b70-b8e3-b0624b5f92a2" providerId="AD" clId="Web-{EA0D7301-54EF-2EF2-12E7-E32BD8723BAE}" dt="2024-04-01T17:29:32.832" v="78"/>
          <ac:spMkLst>
            <pc:docMk/>
            <pc:sldMk cId="159286326" sldId="274"/>
            <ac:spMk id="50" creationId="{829A1E2C-5AC8-40FC-99E9-832069D39792}"/>
          </ac:spMkLst>
        </pc:spChg>
        <pc:spChg chg="add mod">
          <ac:chgData name="Tanayjatinbh Shah" userId="S::shah0323@algonquinlive.com::8663951c-838b-4b70-b8e3-b0624b5f92a2" providerId="AD" clId="Web-{EA0D7301-54EF-2EF2-12E7-E32BD8723BAE}" dt="2024-04-01T17:30:25.223" v="91" actId="20577"/>
          <ac:spMkLst>
            <pc:docMk/>
            <pc:sldMk cId="159286326" sldId="274"/>
            <ac:spMk id="53" creationId="{81CA7022-FF12-1EC4-85DC-AD137A01B15E}"/>
          </ac:spMkLst>
        </pc:spChg>
        <pc:grpChg chg="add del">
          <ac:chgData name="Tanayjatinbh Shah" userId="S::shah0323@algonquinlive.com::8663951c-838b-4b70-b8e3-b0624b5f92a2" providerId="AD" clId="Web-{EA0D7301-54EF-2EF2-12E7-E32BD8723BAE}" dt="2024-04-01T17:29:33.988" v="80"/>
          <ac:grpSpMkLst>
            <pc:docMk/>
            <pc:sldMk cId="159286326" sldId="274"/>
            <ac:grpSpMk id="52" creationId="{1FD67D68-9B83-C338-8342-3348D8F22347}"/>
          </ac:grpSpMkLst>
        </pc:grpChg>
        <pc:grpChg chg="add del">
          <ac:chgData name="Tanayjatinbh Shah" userId="S::shah0323@algonquinlive.com::8663951c-838b-4b70-b8e3-b0624b5f92a2" providerId="AD" clId="Web-{EA0D7301-54EF-2EF2-12E7-E32BD8723BAE}" dt="2024-04-01T17:29:38.707" v="82"/>
          <ac:grpSpMkLst>
            <pc:docMk/>
            <pc:sldMk cId="159286326" sldId="274"/>
            <ac:grpSpMk id="56" creationId="{114ED94A-C85D-4CD3-4205-438D21CE6B38}"/>
          </ac:grpSpMkLst>
        </pc:grpChg>
        <pc:graphicFrameChg chg="add del">
          <ac:chgData name="Tanayjatinbh Shah" userId="S::shah0323@algonquinlive.com::8663951c-838b-4b70-b8e3-b0624b5f92a2" providerId="AD" clId="Web-{EA0D7301-54EF-2EF2-12E7-E32BD8723BAE}" dt="2024-04-01T17:28:37.988" v="58"/>
          <ac:graphicFrameMkLst>
            <pc:docMk/>
            <pc:sldMk cId="159286326" sldId="274"/>
            <ac:graphicFrameMk id="23" creationId="{1AAF6AEB-8C06-3D1F-0825-1C0EE431D25E}"/>
          </ac:graphicFrameMkLst>
        </pc:graphicFrameChg>
        <pc:graphicFrameChg chg="add del">
          <ac:chgData name="Tanayjatinbh Shah" userId="S::shah0323@algonquinlive.com::8663951c-838b-4b70-b8e3-b0624b5f92a2" providerId="AD" clId="Web-{EA0D7301-54EF-2EF2-12E7-E32BD8723BAE}" dt="2024-04-01T17:28:42.566" v="60"/>
          <ac:graphicFrameMkLst>
            <pc:docMk/>
            <pc:sldMk cId="159286326" sldId="274"/>
            <ac:graphicFrameMk id="25" creationId="{2A6C63FD-E741-F8C3-2753-A49E7A9DE842}"/>
          </ac:graphicFrameMkLst>
        </pc:graphicFrameChg>
        <pc:graphicFrameChg chg="add del">
          <ac:chgData name="Tanayjatinbh Shah" userId="S::shah0323@algonquinlive.com::8663951c-838b-4b70-b8e3-b0624b5f92a2" providerId="AD" clId="Web-{EA0D7301-54EF-2EF2-12E7-E32BD8723BAE}" dt="2024-04-01T17:29:50.785" v="86"/>
          <ac:graphicFrameMkLst>
            <pc:docMk/>
            <pc:sldMk cId="159286326" sldId="274"/>
            <ac:graphicFrameMk id="51" creationId="{78AE7BE1-96BB-9882-588E-8CB3821183A7}"/>
          </ac:graphicFrameMkLst>
        </pc:graphicFrameChg>
        <pc:picChg chg="add del">
          <ac:chgData name="Tanayjatinbh Shah" userId="S::shah0323@algonquinlive.com::8663951c-838b-4b70-b8e3-b0624b5f92a2" providerId="AD" clId="Web-{EA0D7301-54EF-2EF2-12E7-E32BD8723BAE}" dt="2024-04-01T17:28:18.440" v="50"/>
          <ac:picMkLst>
            <pc:docMk/>
            <pc:sldMk cId="159286326" sldId="274"/>
            <ac:picMk id="5" creationId="{9743DDE8-5725-677B-040C-18832571C3C9}"/>
          </ac:picMkLst>
        </pc:picChg>
        <pc:picChg chg="add del">
          <ac:chgData name="Tanayjatinbh Shah" userId="S::shah0323@algonquinlive.com::8663951c-838b-4b70-b8e3-b0624b5f92a2" providerId="AD" clId="Web-{EA0D7301-54EF-2EF2-12E7-E32BD8723BAE}" dt="2024-04-01T17:28:20.253" v="52"/>
          <ac:picMkLst>
            <pc:docMk/>
            <pc:sldMk cId="159286326" sldId="274"/>
            <ac:picMk id="14" creationId="{F35C6743-32FD-B6B3-19F0-CB4B792EB1B6}"/>
          </ac:picMkLst>
        </pc:picChg>
        <pc:picChg chg="add del">
          <ac:chgData name="Tanayjatinbh Shah" userId="S::shah0323@algonquinlive.com::8663951c-838b-4b70-b8e3-b0624b5f92a2" providerId="AD" clId="Web-{EA0D7301-54EF-2EF2-12E7-E32BD8723BAE}" dt="2024-04-01T17:28:21.894" v="54"/>
          <ac:picMkLst>
            <pc:docMk/>
            <pc:sldMk cId="159286326" sldId="274"/>
            <ac:picMk id="18" creationId="{9743DDE8-5725-677B-040C-18832571C3C9}"/>
          </ac:picMkLst>
        </pc:picChg>
        <pc:picChg chg="add del">
          <ac:chgData name="Tanayjatinbh Shah" userId="S::shah0323@algonquinlive.com::8663951c-838b-4b70-b8e3-b0624b5f92a2" providerId="AD" clId="Web-{EA0D7301-54EF-2EF2-12E7-E32BD8723BAE}" dt="2024-04-01T17:28:29.394" v="56"/>
          <ac:picMkLst>
            <pc:docMk/>
            <pc:sldMk cId="159286326" sldId="274"/>
            <ac:picMk id="21" creationId="{F35C6743-32FD-B6B3-19F0-CB4B792EB1B6}"/>
          </ac:picMkLst>
        </pc:picChg>
        <pc:picChg chg="add mod ord">
          <ac:chgData name="Tanayjatinbh Shah" userId="S::shah0323@algonquinlive.com::8663951c-838b-4b70-b8e3-b0624b5f92a2" providerId="AD" clId="Web-{EA0D7301-54EF-2EF2-12E7-E32BD8723BAE}" dt="2024-04-01T17:29:50.785" v="87"/>
          <ac:picMkLst>
            <pc:docMk/>
            <pc:sldMk cId="159286326" sldId="274"/>
            <ac:picMk id="30" creationId="{9743DDE8-5725-677B-040C-18832571C3C9}"/>
          </ac:picMkLst>
        </pc:picChg>
      </pc:sldChg>
    </pc:docChg>
  </pc:docChgLst>
  <pc:docChgLst>
    <pc:chgData name="Amankumarnar Bhatu" userId="S::bhat0135@algonquinlive.com::ad073f0b-058d-4c3e-8460-76a6582a277b" providerId="AD" clId="Web-{9A8C5EC1-9966-42C3-91E9-6804EC957EF7}"/>
    <pc:docChg chg="addSld modSld">
      <pc:chgData name="Amankumarnar Bhatu" userId="S::bhat0135@algonquinlive.com::ad073f0b-058d-4c3e-8460-76a6582a277b" providerId="AD" clId="Web-{9A8C5EC1-9966-42C3-91E9-6804EC957EF7}" dt="2024-04-01T03:43:32.108" v="110" actId="20577"/>
      <pc:docMkLst>
        <pc:docMk/>
      </pc:docMkLst>
      <pc:sldChg chg="modSp">
        <pc:chgData name="Amankumarnar Bhatu" userId="S::bhat0135@algonquinlive.com::ad073f0b-058d-4c3e-8460-76a6582a277b" providerId="AD" clId="Web-{9A8C5EC1-9966-42C3-91E9-6804EC957EF7}" dt="2024-04-01T03:43:32.108" v="110" actId="20577"/>
        <pc:sldMkLst>
          <pc:docMk/>
          <pc:sldMk cId="4157208392" sldId="257"/>
        </pc:sldMkLst>
        <pc:graphicFrameChg chg="modGraphic">
          <ac:chgData name="Amankumarnar Bhatu" userId="S::bhat0135@algonquinlive.com::ad073f0b-058d-4c3e-8460-76a6582a277b" providerId="AD" clId="Web-{9A8C5EC1-9966-42C3-91E9-6804EC957EF7}" dt="2024-04-01T03:43:32.108" v="110" actId="20577"/>
          <ac:graphicFrameMkLst>
            <pc:docMk/>
            <pc:sldMk cId="4157208392" sldId="257"/>
            <ac:graphicFrameMk id="16" creationId="{FC4AF0C4-54CD-45A0-C59B-4E8DA22C9DD8}"/>
          </ac:graphicFrameMkLst>
        </pc:graphicFrameChg>
      </pc:sldChg>
      <pc:sldChg chg="addSp delSp modSp mod setBg setClrOvrMap">
        <pc:chgData name="Amankumarnar Bhatu" userId="S::bhat0135@algonquinlive.com::ad073f0b-058d-4c3e-8460-76a6582a277b" providerId="AD" clId="Web-{9A8C5EC1-9966-42C3-91E9-6804EC957EF7}" dt="2024-04-01T02:59:01.263" v="87" actId="20577"/>
        <pc:sldMkLst>
          <pc:docMk/>
          <pc:sldMk cId="624567867" sldId="271"/>
        </pc:sldMkLst>
        <pc:spChg chg="mod">
          <ac:chgData name="Amankumarnar Bhatu" userId="S::bhat0135@algonquinlive.com::ad073f0b-058d-4c3e-8460-76a6582a277b" providerId="AD" clId="Web-{9A8C5EC1-9966-42C3-91E9-6804EC957EF7}" dt="2024-04-01T02:58:23.372" v="80" actId="20577"/>
          <ac:spMkLst>
            <pc:docMk/>
            <pc:sldMk cId="624567867" sldId="271"/>
            <ac:spMk id="2" creationId="{218BA716-C704-FEB7-E4C0-76F9A50FA517}"/>
          </ac:spMkLst>
        </pc:spChg>
        <pc:spChg chg="mod">
          <ac:chgData name="Amankumarnar Bhatu" userId="S::bhat0135@algonquinlive.com::ad073f0b-058d-4c3e-8460-76a6582a277b" providerId="AD" clId="Web-{9A8C5EC1-9966-42C3-91E9-6804EC957EF7}" dt="2024-04-01T02:58:03.528" v="79"/>
          <ac:spMkLst>
            <pc:docMk/>
            <pc:sldMk cId="624567867" sldId="271"/>
            <ac:spMk id="3" creationId="{81CA7022-FF12-1EC4-85DC-AD137A01B15E}"/>
          </ac:spMkLst>
        </pc:spChg>
        <pc:spChg chg="add mod">
          <ac:chgData name="Amankumarnar Bhatu" userId="S::bhat0135@algonquinlive.com::ad073f0b-058d-4c3e-8460-76a6582a277b" providerId="AD" clId="Web-{9A8C5EC1-9966-42C3-91E9-6804EC957EF7}" dt="2024-04-01T02:59:01.263" v="87" actId="20577"/>
          <ac:spMkLst>
            <pc:docMk/>
            <pc:sldMk cId="624567867" sldId="271"/>
            <ac:spMk id="4" creationId="{71C636F0-D4EC-4D0F-00AD-6F89CAC4EE47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18.152" v="65"/>
          <ac:spMkLst>
            <pc:docMk/>
            <pc:sldMk cId="624567867" sldId="271"/>
            <ac:spMk id="6" creationId="{1DE7243B-5109-444B-8FAF-7437C66BC0E9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18.152" v="65"/>
          <ac:spMkLst>
            <pc:docMk/>
            <pc:sldMk cId="624567867" sldId="271"/>
            <ac:spMk id="7" creationId="{4C5D6221-DA7B-4611-AA26-7D8E349FDE96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6:29.214" v="48"/>
          <ac:spMkLst>
            <pc:docMk/>
            <pc:sldMk cId="624567867" sldId="271"/>
            <ac:spMk id="9" creationId="{9F7D788E-2C1B-4EF4-8719-12613771FF98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21.809" v="67"/>
          <ac:spMkLst>
            <pc:docMk/>
            <pc:sldMk cId="624567867" sldId="271"/>
            <ac:spMk id="10" creationId="{21739CA5-F0F5-48E1-8E8C-F24B71827E46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6:29.214" v="48"/>
          <ac:spMkLst>
            <pc:docMk/>
            <pc:sldMk cId="624567867" sldId="271"/>
            <ac:spMk id="11" creationId="{7C54E824-C0F4-480B-BC88-689F50C45FBD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21.809" v="67"/>
          <ac:spMkLst>
            <pc:docMk/>
            <pc:sldMk cId="624567867" sldId="271"/>
            <ac:spMk id="12" creationId="{3EAD2937-F230-41D4-B9C5-975B129BFC20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6:29.214" v="48"/>
          <ac:spMkLst>
            <pc:docMk/>
            <pc:sldMk cId="624567867" sldId="271"/>
            <ac:spMk id="13" creationId="{58DEA6A1-FC5C-4E6E-BBBF-7E472949B394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21.809" v="67"/>
          <ac:spMkLst>
            <pc:docMk/>
            <pc:sldMk cId="624567867" sldId="271"/>
            <ac:spMk id="14" creationId="{CCD444A3-C338-4886-B7F1-4BA2AF46EB64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6:29.214" v="48"/>
          <ac:spMkLst>
            <pc:docMk/>
            <pc:sldMk cId="624567867" sldId="271"/>
            <ac:spMk id="15" creationId="{96AAAC3B-1954-46B7-BBAC-27DFF5B5295F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24.199" v="69"/>
          <ac:spMkLst>
            <pc:docMk/>
            <pc:sldMk cId="624567867" sldId="271"/>
            <ac:spMk id="16" creationId="{8CA06CD6-90CA-4C45-856C-6771339E1E22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6:29.214" v="48"/>
          <ac:spMkLst>
            <pc:docMk/>
            <pc:sldMk cId="624567867" sldId="271"/>
            <ac:spMk id="17" creationId="{A5AD6500-BB62-4AAC-9D2F-C10DDC90CBB1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28.699" v="71"/>
          <ac:spMkLst>
            <pc:docMk/>
            <pc:sldMk cId="624567867" sldId="271"/>
            <ac:spMk id="20" creationId="{2A6B319F-86FE-4754-878E-06F0804D882B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28.699" v="71"/>
          <ac:spMkLst>
            <pc:docMk/>
            <pc:sldMk cId="624567867" sldId="271"/>
            <ac:spMk id="21" creationId="{DCF7D1B5-3477-499F-ACC5-2C8B07F4EDB3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41.715" v="73"/>
          <ac:spMkLst>
            <pc:docMk/>
            <pc:sldMk cId="624567867" sldId="271"/>
            <ac:spMk id="23" creationId="{1E214AA7-F028-4A0D-8698-61AEC754D1BC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43.340" v="75"/>
          <ac:spMkLst>
            <pc:docMk/>
            <pc:sldMk cId="624567867" sldId="271"/>
            <ac:spMk id="26" creationId="{4FFBEE45-F140-49D5-85EA-C78C24340B23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50.528" v="77"/>
          <ac:spMkLst>
            <pc:docMk/>
            <pc:sldMk cId="624567867" sldId="271"/>
            <ac:spMk id="28" creationId="{19C052EA-05E2-403D-965E-52D1BFFA24DF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7:50.528" v="77"/>
          <ac:spMkLst>
            <pc:docMk/>
            <pc:sldMk cId="624567867" sldId="271"/>
            <ac:spMk id="29" creationId="{4C1936B8-2FFB-4F78-8388-B8C282B8A5BC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2:58:03.528" v="79"/>
          <ac:spMkLst>
            <pc:docMk/>
            <pc:sldMk cId="624567867" sldId="271"/>
            <ac:spMk id="31" creationId="{10F24D38-B79E-44B4-830E-043F45D96DC2}"/>
          </ac:spMkLst>
        </pc:spChg>
        <pc:spChg chg="add">
          <ac:chgData name="Amankumarnar Bhatu" userId="S::bhat0135@algonquinlive.com::ad073f0b-058d-4c3e-8460-76a6582a277b" providerId="AD" clId="Web-{9A8C5EC1-9966-42C3-91E9-6804EC957EF7}" dt="2024-04-01T02:58:03.528" v="79"/>
          <ac:spMkLst>
            <pc:docMk/>
            <pc:sldMk cId="624567867" sldId="271"/>
            <ac:spMk id="37" creationId="{8CA06CD6-90CA-4C45-856C-6771339E1E22}"/>
          </ac:spMkLst>
        </pc:spChg>
        <pc:cxnChg chg="add del">
          <ac:chgData name="Amankumarnar Bhatu" userId="S::bhat0135@algonquinlive.com::ad073f0b-058d-4c3e-8460-76a6582a277b" providerId="AD" clId="Web-{9A8C5EC1-9966-42C3-91E9-6804EC957EF7}" dt="2024-04-01T02:57:24.199" v="69"/>
          <ac:cxnSpMkLst>
            <pc:docMk/>
            <pc:sldMk cId="624567867" sldId="271"/>
            <ac:cxnSpMk id="18" creationId="{5021601D-2758-4B15-A31C-FDA184C51B3A}"/>
          </ac:cxnSpMkLst>
        </pc:cxnChg>
        <pc:cxnChg chg="add del">
          <ac:chgData name="Amankumarnar Bhatu" userId="S::bhat0135@algonquinlive.com::ad073f0b-058d-4c3e-8460-76a6582a277b" providerId="AD" clId="Web-{9A8C5EC1-9966-42C3-91E9-6804EC957EF7}" dt="2024-04-01T02:57:41.715" v="73"/>
          <ac:cxnSpMkLst>
            <pc:docMk/>
            <pc:sldMk cId="624567867" sldId="271"/>
            <ac:cxnSpMk id="24" creationId="{D6206FDC-2777-4D7F-AF9C-73413DA664C9}"/>
          </ac:cxnSpMkLst>
        </pc:cxnChg>
        <pc:cxnChg chg="add del">
          <ac:chgData name="Amankumarnar Bhatu" userId="S::bhat0135@algonquinlive.com::ad073f0b-058d-4c3e-8460-76a6582a277b" providerId="AD" clId="Web-{9A8C5EC1-9966-42C3-91E9-6804EC957EF7}" dt="2024-04-01T02:58:03.528" v="79"/>
          <ac:cxnSpMkLst>
            <pc:docMk/>
            <pc:sldMk cId="624567867" sldId="271"/>
            <ac:cxnSpMk id="32" creationId="{FC469874-256B-45B3-A79C-7591B4BA1ECC}"/>
          </ac:cxnSpMkLst>
        </pc:cxnChg>
        <pc:cxnChg chg="add">
          <ac:chgData name="Amankumarnar Bhatu" userId="S::bhat0135@algonquinlive.com::ad073f0b-058d-4c3e-8460-76a6582a277b" providerId="AD" clId="Web-{9A8C5EC1-9966-42C3-91E9-6804EC957EF7}" dt="2024-04-01T02:58:03.528" v="79"/>
          <ac:cxnSpMkLst>
            <pc:docMk/>
            <pc:sldMk cId="624567867" sldId="271"/>
            <ac:cxnSpMk id="39" creationId="{5021601D-2758-4B15-A31C-FDA184C51B3A}"/>
          </ac:cxnSpMkLst>
        </pc:cxnChg>
      </pc:sldChg>
      <pc:sldChg chg="addSp delSp modSp new mod setBg modNotes">
        <pc:chgData name="Amankumarnar Bhatu" userId="S::bhat0135@algonquinlive.com::ad073f0b-058d-4c3e-8460-76a6582a277b" providerId="AD" clId="Web-{9A8C5EC1-9966-42C3-91E9-6804EC957EF7}" dt="2024-04-01T03:43:08.279" v="108"/>
        <pc:sldMkLst>
          <pc:docMk/>
          <pc:sldMk cId="3347837114" sldId="275"/>
        </pc:sldMkLst>
        <pc:spChg chg="del">
          <ac:chgData name="Amankumarnar Bhatu" userId="S::bhat0135@algonquinlive.com::ad073f0b-058d-4c3e-8460-76a6582a277b" providerId="AD" clId="Web-{9A8C5EC1-9966-42C3-91E9-6804EC957EF7}" dt="2024-04-01T03:10:33.021" v="94"/>
          <ac:spMkLst>
            <pc:docMk/>
            <pc:sldMk cId="3347837114" sldId="275"/>
            <ac:spMk id="2" creationId="{82028247-96A8-ACBF-9891-92C497D9EC7D}"/>
          </ac:spMkLst>
        </pc:spChg>
        <pc:spChg chg="del">
          <ac:chgData name="Amankumarnar Bhatu" userId="S::bhat0135@algonquinlive.com::ad073f0b-058d-4c3e-8460-76a6582a277b" providerId="AD" clId="Web-{9A8C5EC1-9966-42C3-91E9-6804EC957EF7}" dt="2024-04-01T03:10:07.849" v="89"/>
          <ac:spMkLst>
            <pc:docMk/>
            <pc:sldMk cId="3347837114" sldId="275"/>
            <ac:spMk id="3" creationId="{A8E29EDA-2BE0-AE3A-D885-64759370B200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3:10:55.647" v="100"/>
          <ac:spMkLst>
            <pc:docMk/>
            <pc:sldMk cId="3347837114" sldId="275"/>
            <ac:spMk id="8" creationId="{477CCD02-1D69-6230-F05E-1F68DDC9A9E7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3:10:51.365" v="98"/>
          <ac:spMkLst>
            <pc:docMk/>
            <pc:sldMk cId="3347837114" sldId="275"/>
            <ac:spMk id="9" creationId="{DB16F850-ABF2-4DF6-8877-84E245F4FFFD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3:10:55.647" v="100"/>
          <ac:spMkLst>
            <pc:docMk/>
            <pc:sldMk cId="3347837114" sldId="275"/>
            <ac:spMk id="17" creationId="{8B88B599-C539-4F18-A32A-40207EC6E21A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3:10:55.647" v="100"/>
          <ac:spMkLst>
            <pc:docMk/>
            <pc:sldMk cId="3347837114" sldId="275"/>
            <ac:spMk id="19" creationId="{ED888B23-07FA-482A-96DF-47E31AF1A603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3:10:55.647" v="100"/>
          <ac:spMkLst>
            <pc:docMk/>
            <pc:sldMk cId="3347837114" sldId="275"/>
            <ac:spMk id="20" creationId="{5C8908E2-EE49-44D2-9428-A28D2312A8D5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3:11:01.272" v="102"/>
          <ac:spMkLst>
            <pc:docMk/>
            <pc:sldMk cId="3347837114" sldId="275"/>
            <ac:spMk id="24" creationId="{32BC26D8-82FB-445E-AA49-62A77D7C1EE0}"/>
          </ac:spMkLst>
        </pc:spChg>
        <pc:spChg chg="add del">
          <ac:chgData name="Amankumarnar Bhatu" userId="S::bhat0135@algonquinlive.com::ad073f0b-058d-4c3e-8460-76a6582a277b" providerId="AD" clId="Web-{9A8C5EC1-9966-42C3-91E9-6804EC957EF7}" dt="2024-04-01T03:11:01.272" v="102"/>
          <ac:spMkLst>
            <pc:docMk/>
            <pc:sldMk cId="3347837114" sldId="275"/>
            <ac:spMk id="25" creationId="{CB44330D-EA18-4254-AA95-EB49948539B8}"/>
          </ac:spMkLst>
        </pc:spChg>
        <pc:spChg chg="add">
          <ac:chgData name="Amankumarnar Bhatu" userId="S::bhat0135@algonquinlive.com::ad073f0b-058d-4c3e-8460-76a6582a277b" providerId="AD" clId="Web-{9A8C5EC1-9966-42C3-91E9-6804EC957EF7}" dt="2024-04-01T03:11:01.272" v="103"/>
          <ac:spMkLst>
            <pc:docMk/>
            <pc:sldMk cId="3347837114" sldId="275"/>
            <ac:spMk id="27" creationId="{01D0AF59-99C3-4251-AB9A-C966C6AD4400}"/>
          </ac:spMkLst>
        </pc:spChg>
        <pc:spChg chg="add">
          <ac:chgData name="Amankumarnar Bhatu" userId="S::bhat0135@algonquinlive.com::ad073f0b-058d-4c3e-8460-76a6582a277b" providerId="AD" clId="Web-{9A8C5EC1-9966-42C3-91E9-6804EC957EF7}" dt="2024-04-01T03:11:01.272" v="103"/>
          <ac:spMkLst>
            <pc:docMk/>
            <pc:sldMk cId="3347837114" sldId="275"/>
            <ac:spMk id="28" creationId="{1855405F-37A2-4869-9154-F8BE3BECE6C3}"/>
          </ac:spMkLst>
        </pc:spChg>
        <pc:grpChg chg="add del">
          <ac:chgData name="Amankumarnar Bhatu" userId="S::bhat0135@algonquinlive.com::ad073f0b-058d-4c3e-8460-76a6582a277b" providerId="AD" clId="Web-{9A8C5EC1-9966-42C3-91E9-6804EC957EF7}" dt="2024-04-01T03:10:51.365" v="98"/>
          <ac:grpSpMkLst>
            <pc:docMk/>
            <pc:sldMk cId="3347837114" sldId="275"/>
            <ac:grpSpMk id="15" creationId="{80DF3161-9F32-427F-B951-FCA1F8D1BE5C}"/>
          </ac:grpSpMkLst>
        </pc:grpChg>
        <pc:grpChg chg="add del">
          <ac:chgData name="Amankumarnar Bhatu" userId="S::bhat0135@algonquinlive.com::ad073f0b-058d-4c3e-8460-76a6582a277b" providerId="AD" clId="Web-{9A8C5EC1-9966-42C3-91E9-6804EC957EF7}" dt="2024-04-01T03:10:55.647" v="100"/>
          <ac:grpSpMkLst>
            <pc:docMk/>
            <pc:sldMk cId="3347837114" sldId="275"/>
            <ac:grpSpMk id="21" creationId="{B29018A0-5DE6-4CC9-AB25-675616AF7225}"/>
          </ac:grpSpMkLst>
        </pc:grpChg>
        <pc:picChg chg="add mod ord">
          <ac:chgData name="Amankumarnar Bhatu" userId="S::bhat0135@algonquinlive.com::ad073f0b-058d-4c3e-8460-76a6582a277b" providerId="AD" clId="Web-{9A8C5EC1-9966-42C3-91E9-6804EC957EF7}" dt="2024-04-01T03:11:11.256" v="106" actId="14100"/>
          <ac:picMkLst>
            <pc:docMk/>
            <pc:sldMk cId="3347837114" sldId="275"/>
            <ac:picMk id="4" creationId="{CCCB434F-0BF5-C045-69A0-BA2381738862}"/>
          </ac:picMkLst>
        </pc:picChg>
        <pc:cxnChg chg="add del">
          <ac:chgData name="Amankumarnar Bhatu" userId="S::bhat0135@algonquinlive.com::ad073f0b-058d-4c3e-8460-76a6582a277b" providerId="AD" clId="Web-{9A8C5EC1-9966-42C3-91E9-6804EC957EF7}" dt="2024-04-01T03:10:51.365" v="98"/>
          <ac:cxnSpMkLst>
            <pc:docMk/>
            <pc:sldMk cId="3347837114" sldId="275"/>
            <ac:cxnSpMk id="11" creationId="{A75FDC37-8270-4006-96A0-BC00DCB36597}"/>
          </ac:cxnSpMkLst>
        </pc:cxnChg>
        <pc:cxnChg chg="add del">
          <ac:chgData name="Amankumarnar Bhatu" userId="S::bhat0135@algonquinlive.com::ad073f0b-058d-4c3e-8460-76a6582a277b" providerId="AD" clId="Web-{9A8C5EC1-9966-42C3-91E9-6804EC957EF7}" dt="2024-04-01T03:10:51.365" v="98"/>
          <ac:cxnSpMkLst>
            <pc:docMk/>
            <pc:sldMk cId="3347837114" sldId="275"/>
            <ac:cxnSpMk id="13" creationId="{535076E0-E483-42FD-8517-4982FCB13DBB}"/>
          </ac:cxnSpMkLst>
        </pc:cxnChg>
      </pc:sldChg>
    </pc:docChg>
  </pc:docChgLst>
  <pc:docChgLst>
    <pc:chgData name="Kathan Patel" userId="S::pate1097@algonquinlive.com::15bf512f-a87f-4a29-b1a2-99b9a917274f" providerId="AD" clId="Web-{B6297D26-DD85-F690-5AF0-676862BD9465}"/>
    <pc:docChg chg="modSld">
      <pc:chgData name="Kathan Patel" userId="S::pate1097@algonquinlive.com::15bf512f-a87f-4a29-b1a2-99b9a917274f" providerId="AD" clId="Web-{B6297D26-DD85-F690-5AF0-676862BD9465}" dt="2024-04-01T18:44:45.415" v="332" actId="20577"/>
      <pc:docMkLst>
        <pc:docMk/>
      </pc:docMkLst>
      <pc:sldChg chg="addSp delSp modSp">
        <pc:chgData name="Kathan Patel" userId="S::pate1097@algonquinlive.com::15bf512f-a87f-4a29-b1a2-99b9a917274f" providerId="AD" clId="Web-{B6297D26-DD85-F690-5AF0-676862BD9465}" dt="2024-04-01T18:44:45.415" v="332" actId="20577"/>
        <pc:sldMkLst>
          <pc:docMk/>
          <pc:sldMk cId="2598602318" sldId="264"/>
        </pc:sldMkLst>
        <pc:spChg chg="add mod">
          <ac:chgData name="Kathan Patel" userId="S::pate1097@algonquinlive.com::15bf512f-a87f-4a29-b1a2-99b9a917274f" providerId="AD" clId="Web-{B6297D26-DD85-F690-5AF0-676862BD9465}" dt="2024-04-01T18:44:45.415" v="332" actId="20577"/>
          <ac:spMkLst>
            <pc:docMk/>
            <pc:sldMk cId="2598602318" sldId="264"/>
            <ac:spMk id="3" creationId="{C125588A-8989-662A-9ACF-5CAD45471FA5}"/>
          </ac:spMkLst>
        </pc:spChg>
        <pc:spChg chg="mod">
          <ac:chgData name="Kathan Patel" userId="S::pate1097@algonquinlive.com::15bf512f-a87f-4a29-b1a2-99b9a917274f" providerId="AD" clId="Web-{B6297D26-DD85-F690-5AF0-676862BD9465}" dt="2024-04-01T18:34:25.529" v="89"/>
          <ac:spMkLst>
            <pc:docMk/>
            <pc:sldMk cId="2598602318" sldId="264"/>
            <ac:spMk id="5" creationId="{31C44046-2653-F08F-3A33-7B635BA1B4C6}"/>
          </ac:spMkLst>
        </pc:spChg>
        <pc:spChg chg="mod">
          <ac:chgData name="Kathan Patel" userId="S::pate1097@algonquinlive.com::15bf512f-a87f-4a29-b1a2-99b9a917274f" providerId="AD" clId="Web-{B6297D26-DD85-F690-5AF0-676862BD9465}" dt="2024-04-01T18:34:13.748" v="88" actId="20577"/>
          <ac:spMkLst>
            <pc:docMk/>
            <pc:sldMk cId="2598602318" sldId="264"/>
            <ac:spMk id="6" creationId="{8DC340ED-A155-6CA3-514D-742CB331E934}"/>
          </ac:spMkLst>
        </pc:spChg>
        <pc:spChg chg="add del">
          <ac:chgData name="Kathan Patel" userId="S::pate1097@algonquinlive.com::15bf512f-a87f-4a29-b1a2-99b9a917274f" providerId="AD" clId="Web-{B6297D26-DD85-F690-5AF0-676862BD9465}" dt="2024-04-01T18:32:53.168" v="74"/>
          <ac:spMkLst>
            <pc:docMk/>
            <pc:sldMk cId="2598602318" sldId="264"/>
            <ac:spMk id="8" creationId="{AF649991-E81C-A80B-3849-5A42D1F49396}"/>
          </ac:spMkLst>
        </pc:spChg>
        <pc:spChg chg="add del mod">
          <ac:chgData name="Kathan Patel" userId="S::pate1097@algonquinlive.com::15bf512f-a87f-4a29-b1a2-99b9a917274f" providerId="AD" clId="Web-{B6297D26-DD85-F690-5AF0-676862BD9465}" dt="2024-04-01T18:35:53.765" v="94"/>
          <ac:spMkLst>
            <pc:docMk/>
            <pc:sldMk cId="2598602318" sldId="264"/>
            <ac:spMk id="14" creationId="{5BBAF38F-0DAD-6B6A-EA05-7D921BBC33B5}"/>
          </ac:spMkLst>
        </pc:spChg>
        <pc:spChg chg="mod">
          <ac:chgData name="Kathan Patel" userId="S::pate1097@algonquinlive.com::15bf512f-a87f-4a29-b1a2-99b9a917274f" providerId="AD" clId="Web-{B6297D26-DD85-F690-5AF0-676862BD9465}" dt="2024-04-01T18:33:51.513" v="84" actId="14100"/>
          <ac:spMkLst>
            <pc:docMk/>
            <pc:sldMk cId="2598602318" sldId="264"/>
            <ac:spMk id="19" creationId="{53C5FD6F-A336-C67C-E11A-BC5E49D00F64}"/>
          </ac:spMkLst>
        </pc:spChg>
        <pc:spChg chg="mod">
          <ac:chgData name="Kathan Patel" userId="S::pate1097@algonquinlive.com::15bf512f-a87f-4a29-b1a2-99b9a917274f" providerId="AD" clId="Web-{B6297D26-DD85-F690-5AF0-676862BD9465}" dt="2024-04-01T18:34:30.514" v="90"/>
          <ac:spMkLst>
            <pc:docMk/>
            <pc:sldMk cId="2598602318" sldId="264"/>
            <ac:spMk id="22" creationId="{EBE54FC4-61C9-BE0D-8B99-3BCF296F9C26}"/>
          </ac:spMkLst>
        </pc:spChg>
        <pc:spChg chg="mod">
          <ac:chgData name="Kathan Patel" userId="S::pate1097@algonquinlive.com::15bf512f-a87f-4a29-b1a2-99b9a917274f" providerId="AD" clId="Web-{B6297D26-DD85-F690-5AF0-676862BD9465}" dt="2024-04-01T18:38:17.111" v="117" actId="14100"/>
          <ac:spMkLst>
            <pc:docMk/>
            <pc:sldMk cId="2598602318" sldId="264"/>
            <ac:spMk id="25" creationId="{E1A31250-9B36-20EB-9DFA-2E10AF6898AB}"/>
          </ac:spMkLst>
        </pc:spChg>
        <pc:spChg chg="add del">
          <ac:chgData name="Kathan Patel" userId="S::pate1097@algonquinlive.com::15bf512f-a87f-4a29-b1a2-99b9a917274f" providerId="AD" clId="Web-{B6297D26-DD85-F690-5AF0-676862BD9465}" dt="2024-04-01T18:37:17.454" v="104"/>
          <ac:spMkLst>
            <pc:docMk/>
            <pc:sldMk cId="2598602318" sldId="264"/>
            <ac:spMk id="27" creationId="{92749FFA-21C8-55D8-9A25-B8DF5E68F176}"/>
          </ac:spMkLst>
        </pc:spChg>
        <pc:grpChg chg="add mod">
          <ac:chgData name="Kathan Patel" userId="S::pate1097@algonquinlive.com::15bf512f-a87f-4a29-b1a2-99b9a917274f" providerId="AD" clId="Web-{B6297D26-DD85-F690-5AF0-676862BD9465}" dt="2024-04-01T18:34:00.404" v="86" actId="14100"/>
          <ac:grpSpMkLst>
            <pc:docMk/>
            <pc:sldMk cId="2598602318" sldId="264"/>
            <ac:grpSpMk id="11" creationId="{0AA37E17-A610-4B53-BE25-0583F39DC973}"/>
          </ac:grpSpMkLst>
        </pc:grpChg>
        <pc:picChg chg="mod">
          <ac:chgData name="Kathan Patel" userId="S::pate1097@algonquinlive.com::15bf512f-a87f-4a29-b1a2-99b9a917274f" providerId="AD" clId="Web-{B6297D26-DD85-F690-5AF0-676862BD9465}" dt="2024-04-01T18:38:00.533" v="113" actId="1076"/>
          <ac:picMkLst>
            <pc:docMk/>
            <pc:sldMk cId="2598602318" sldId="264"/>
            <ac:picMk id="4" creationId="{E6A9795B-9FD8-441D-F31F-40E15B916A97}"/>
          </ac:picMkLst>
        </pc:picChg>
        <pc:picChg chg="add del mod">
          <ac:chgData name="Kathan Patel" userId="S::pate1097@algonquinlive.com::15bf512f-a87f-4a29-b1a2-99b9a917274f" providerId="AD" clId="Web-{B6297D26-DD85-F690-5AF0-676862BD9465}" dt="2024-04-01T18:32:10.199" v="66"/>
          <ac:picMkLst>
            <pc:docMk/>
            <pc:sldMk cId="2598602318" sldId="264"/>
            <ac:picMk id="7" creationId="{69ACAF76-F0D4-C1EE-CAFF-3945110D7B4E}"/>
          </ac:picMkLst>
        </pc:picChg>
        <pc:picChg chg="add mod">
          <ac:chgData name="Kathan Patel" userId="S::pate1097@algonquinlive.com::15bf512f-a87f-4a29-b1a2-99b9a917274f" providerId="AD" clId="Web-{B6297D26-DD85-F690-5AF0-676862BD9465}" dt="2024-04-01T18:33:41.232" v="80" actId="14100"/>
          <ac:picMkLst>
            <pc:docMk/>
            <pc:sldMk cId="2598602318" sldId="264"/>
            <ac:picMk id="9" creationId="{FC67282E-0707-89E1-B66E-70697EC78C58}"/>
          </ac:picMkLst>
        </pc:picChg>
        <pc:picChg chg="mod">
          <ac:chgData name="Kathan Patel" userId="S::pate1097@algonquinlive.com::15bf512f-a87f-4a29-b1a2-99b9a917274f" providerId="AD" clId="Web-{B6297D26-DD85-F690-5AF0-676862BD9465}" dt="2024-04-01T18:29:48.837" v="46" actId="1076"/>
          <ac:picMkLst>
            <pc:docMk/>
            <pc:sldMk cId="2598602318" sldId="264"/>
            <ac:picMk id="10" creationId="{ED30388B-E58D-8E66-0B1C-30C0346FE8CF}"/>
          </ac:picMkLst>
        </pc:picChg>
        <pc:picChg chg="mod">
          <ac:chgData name="Kathan Patel" userId="S::pate1097@algonquinlive.com::15bf512f-a87f-4a29-b1a2-99b9a917274f" providerId="AD" clId="Web-{B6297D26-DD85-F690-5AF0-676862BD9465}" dt="2024-04-01T18:29:40.212" v="43" actId="1076"/>
          <ac:picMkLst>
            <pc:docMk/>
            <pc:sldMk cId="2598602318" sldId="264"/>
            <ac:picMk id="12" creationId="{56B1BE5C-0470-970F-E8E0-260AD627AFB7}"/>
          </ac:picMkLst>
        </pc:picChg>
        <pc:picChg chg="mod">
          <ac:chgData name="Kathan Patel" userId="S::pate1097@algonquinlive.com::15bf512f-a87f-4a29-b1a2-99b9a917274f" providerId="AD" clId="Web-{B6297D26-DD85-F690-5AF0-676862BD9465}" dt="2024-04-01T18:29:38.430" v="42" actId="1076"/>
          <ac:picMkLst>
            <pc:docMk/>
            <pc:sldMk cId="2598602318" sldId="264"/>
            <ac:picMk id="13" creationId="{CA7C4B86-B442-6C93-C646-05F6E5A94561}"/>
          </ac:picMkLst>
        </pc:picChg>
        <pc:picChg chg="mod">
          <ac:chgData name="Kathan Patel" userId="S::pate1097@algonquinlive.com::15bf512f-a87f-4a29-b1a2-99b9a917274f" providerId="AD" clId="Web-{B6297D26-DD85-F690-5AF0-676862BD9465}" dt="2024-04-01T18:30:42.635" v="58" actId="1076"/>
          <ac:picMkLst>
            <pc:docMk/>
            <pc:sldMk cId="2598602318" sldId="264"/>
            <ac:picMk id="15" creationId="{EDD563B4-5F3B-6562-441A-92CDD4EF6024}"/>
          </ac:picMkLst>
        </pc:picChg>
        <pc:picChg chg="mod">
          <ac:chgData name="Kathan Patel" userId="S::pate1097@algonquinlive.com::15bf512f-a87f-4a29-b1a2-99b9a917274f" providerId="AD" clId="Web-{B6297D26-DD85-F690-5AF0-676862BD9465}" dt="2024-04-01T18:30:44.025" v="59" actId="1076"/>
          <ac:picMkLst>
            <pc:docMk/>
            <pc:sldMk cId="2598602318" sldId="264"/>
            <ac:picMk id="16" creationId="{DAB21E8B-BF3F-BAD1-3DCE-CC5051B47A23}"/>
          </ac:picMkLst>
        </pc:picChg>
        <pc:picChg chg="mod">
          <ac:chgData name="Kathan Patel" userId="S::pate1097@algonquinlive.com::15bf512f-a87f-4a29-b1a2-99b9a917274f" providerId="AD" clId="Web-{B6297D26-DD85-F690-5AF0-676862BD9465}" dt="2024-04-01T18:30:54.510" v="63" actId="1076"/>
          <ac:picMkLst>
            <pc:docMk/>
            <pc:sldMk cId="2598602318" sldId="264"/>
            <ac:picMk id="17" creationId="{C2C2D1FC-602F-641A-201B-1EDD6EF72CDF}"/>
          </ac:picMkLst>
        </pc:picChg>
        <pc:picChg chg="del mod">
          <ac:chgData name="Kathan Patel" userId="S::pate1097@algonquinlive.com::15bf512f-a87f-4a29-b1a2-99b9a917274f" providerId="AD" clId="Web-{B6297D26-DD85-F690-5AF0-676862BD9465}" dt="2024-04-01T18:32:56.949" v="75"/>
          <ac:picMkLst>
            <pc:docMk/>
            <pc:sldMk cId="2598602318" sldId="264"/>
            <ac:picMk id="24" creationId="{C8B93B70-E8A2-A2B2-320E-02ED623B9CA8}"/>
          </ac:picMkLst>
        </pc:picChg>
        <pc:picChg chg="add mod">
          <ac:chgData name="Kathan Patel" userId="S::pate1097@algonquinlive.com::15bf512f-a87f-4a29-b1a2-99b9a917274f" providerId="AD" clId="Web-{B6297D26-DD85-F690-5AF0-676862BD9465}" dt="2024-04-01T18:37:50.751" v="112" actId="14100"/>
          <ac:picMkLst>
            <pc:docMk/>
            <pc:sldMk cId="2598602318" sldId="264"/>
            <ac:picMk id="26" creationId="{A629F09C-5FC0-0AFA-E5B8-786F947B5E37}"/>
          </ac:picMkLst>
        </pc:picChg>
        <pc:picChg chg="add mod">
          <ac:chgData name="Kathan Patel" userId="S::pate1097@algonquinlive.com::15bf512f-a87f-4a29-b1a2-99b9a917274f" providerId="AD" clId="Web-{B6297D26-DD85-F690-5AF0-676862BD9465}" dt="2024-04-01T18:37:46.908" v="111" actId="14100"/>
          <ac:picMkLst>
            <pc:docMk/>
            <pc:sldMk cId="2598602318" sldId="264"/>
            <ac:picMk id="28" creationId="{13EB3AFB-BB1C-C681-92A2-0B6FD456E880}"/>
          </ac:picMkLst>
        </pc:picChg>
      </pc:sldChg>
      <pc:sldChg chg="modSp">
        <pc:chgData name="Kathan Patel" userId="S::pate1097@algonquinlive.com::15bf512f-a87f-4a29-b1a2-99b9a917274f" providerId="AD" clId="Web-{B6297D26-DD85-F690-5AF0-676862BD9465}" dt="2024-04-01T18:26:36.146" v="1" actId="20577"/>
        <pc:sldMkLst>
          <pc:docMk/>
          <pc:sldMk cId="996110923" sldId="287"/>
        </pc:sldMkLst>
        <pc:spChg chg="mod">
          <ac:chgData name="Kathan Patel" userId="S::pate1097@algonquinlive.com::15bf512f-a87f-4a29-b1a2-99b9a917274f" providerId="AD" clId="Web-{B6297D26-DD85-F690-5AF0-676862BD9465}" dt="2024-04-01T18:26:36.146" v="1" actId="20577"/>
          <ac:spMkLst>
            <pc:docMk/>
            <pc:sldMk cId="996110923" sldId="287"/>
            <ac:spMk id="4" creationId="{71C636F0-D4EC-4D0F-00AD-6F89CAC4EE47}"/>
          </ac:spMkLst>
        </pc:spChg>
      </pc:sldChg>
    </pc:docChg>
  </pc:docChgLst>
  <pc:docChgLst>
    <pc:chgData name="Rohanshantil Mistry" userId="S::mist0042@algonquinlive.com::13d822b8-9d39-424e-bfc3-291d1baa8658" providerId="AD" clId="Web-{7DDEA7B0-C166-D918-C366-E34C80816001}"/>
    <pc:docChg chg="modSld">
      <pc:chgData name="Rohanshantil Mistry" userId="S::mist0042@algonquinlive.com::13d822b8-9d39-424e-bfc3-291d1baa8658" providerId="AD" clId="Web-{7DDEA7B0-C166-D918-C366-E34C80816001}" dt="2024-04-01T18:11:06.946" v="171" actId="20577"/>
      <pc:docMkLst>
        <pc:docMk/>
      </pc:docMkLst>
      <pc:sldChg chg="modSp">
        <pc:chgData name="Rohanshantil Mistry" userId="S::mist0042@algonquinlive.com::13d822b8-9d39-424e-bfc3-291d1baa8658" providerId="AD" clId="Web-{7DDEA7B0-C166-D918-C366-E34C80816001}" dt="2024-04-01T18:07:58.929" v="22" actId="20577"/>
        <pc:sldMkLst>
          <pc:docMk/>
          <pc:sldMk cId="697573165" sldId="261"/>
        </pc:sldMkLst>
        <pc:spChg chg="mod">
          <ac:chgData name="Rohanshantil Mistry" userId="S::mist0042@algonquinlive.com::13d822b8-9d39-424e-bfc3-291d1baa8658" providerId="AD" clId="Web-{7DDEA7B0-C166-D918-C366-E34C80816001}" dt="2024-04-01T18:07:58.929" v="22" actId="20577"/>
          <ac:spMkLst>
            <pc:docMk/>
            <pc:sldMk cId="697573165" sldId="261"/>
            <ac:spMk id="2" creationId="{B950A968-FC97-C14E-3D42-7046245C3319}"/>
          </ac:spMkLst>
        </pc:spChg>
      </pc:sldChg>
      <pc:sldChg chg="modSp">
        <pc:chgData name="Rohanshantil Mistry" userId="S::mist0042@algonquinlive.com::13d822b8-9d39-424e-bfc3-291d1baa8658" providerId="AD" clId="Web-{7DDEA7B0-C166-D918-C366-E34C80816001}" dt="2024-04-01T18:11:06.946" v="171" actId="20577"/>
        <pc:sldMkLst>
          <pc:docMk/>
          <pc:sldMk cId="2027045003" sldId="282"/>
        </pc:sldMkLst>
        <pc:spChg chg="mod">
          <ac:chgData name="Rohanshantil Mistry" userId="S::mist0042@algonquinlive.com::13d822b8-9d39-424e-bfc3-291d1baa8658" providerId="AD" clId="Web-{7DDEA7B0-C166-D918-C366-E34C80816001}" dt="2024-04-01T18:11:06.946" v="171" actId="20577"/>
          <ac:spMkLst>
            <pc:docMk/>
            <pc:sldMk cId="2027045003" sldId="282"/>
            <ac:spMk id="20" creationId="{37681A80-0B9B-30EF-9D4B-811CB701938F}"/>
          </ac:spMkLst>
        </pc:spChg>
        <pc:picChg chg="mod">
          <ac:chgData name="Rohanshantil Mistry" userId="S::mist0042@algonquinlive.com::13d822b8-9d39-424e-bfc3-291d1baa8658" providerId="AD" clId="Web-{7DDEA7B0-C166-D918-C366-E34C80816001}" dt="2024-04-01T18:08:14.116" v="25" actId="1076"/>
          <ac:picMkLst>
            <pc:docMk/>
            <pc:sldMk cId="2027045003" sldId="282"/>
            <ac:picMk id="3" creationId="{3B3007AD-3204-DE66-6B38-9769003DDE12}"/>
          </ac:picMkLst>
        </pc:picChg>
      </pc:sldChg>
    </pc:docChg>
  </pc:docChgLst>
  <pc:docChgLst>
    <pc:chgData name="Amankumarnar Bhatu" userId="S::bhat0135@algonquinlive.com::ad073f0b-058d-4c3e-8460-76a6582a277b" providerId="AD" clId="Web-{BD231086-C718-4666-A6B1-085CBDF86BC9}"/>
    <pc:docChg chg="modSld">
      <pc:chgData name="Amankumarnar Bhatu" userId="S::bhat0135@algonquinlive.com::ad073f0b-058d-4c3e-8460-76a6582a277b" providerId="AD" clId="Web-{BD231086-C718-4666-A6B1-085CBDF86BC9}" dt="2024-04-01T03:49:19.402" v="129"/>
      <pc:docMkLst>
        <pc:docMk/>
      </pc:docMkLst>
      <pc:sldChg chg="addSp delSp modSp">
        <pc:chgData name="Amankumarnar Bhatu" userId="S::bhat0135@algonquinlive.com::ad073f0b-058d-4c3e-8460-76a6582a277b" providerId="AD" clId="Web-{BD231086-C718-4666-A6B1-085CBDF86BC9}" dt="2024-04-01T03:47:27.213" v="110" actId="14100"/>
        <pc:sldMkLst>
          <pc:docMk/>
          <pc:sldMk cId="4157208392" sldId="257"/>
        </pc:sldMkLst>
        <pc:spChg chg="add del mod">
          <ac:chgData name="Amankumarnar Bhatu" userId="S::bhat0135@algonquinlive.com::ad073f0b-058d-4c3e-8460-76a6582a277b" providerId="AD" clId="Web-{BD231086-C718-4666-A6B1-085CBDF86BC9}" dt="2024-04-01T03:44:29.071" v="1"/>
          <ac:spMkLst>
            <pc:docMk/>
            <pc:sldMk cId="4157208392" sldId="257"/>
            <ac:spMk id="11" creationId="{F0AC1D6A-0E47-6391-5E69-63C3FFDEEBF2}"/>
          </ac:spMkLst>
        </pc:spChg>
        <pc:spChg chg="add del mod">
          <ac:chgData name="Amankumarnar Bhatu" userId="S::bhat0135@algonquinlive.com::ad073f0b-058d-4c3e-8460-76a6582a277b" providerId="AD" clId="Web-{BD231086-C718-4666-A6B1-085CBDF86BC9}" dt="2024-04-01T03:44:45.415" v="4"/>
          <ac:spMkLst>
            <pc:docMk/>
            <pc:sldMk cId="4157208392" sldId="257"/>
            <ac:spMk id="41" creationId="{25CD079D-60D0-CEC6-F3C9-592B26E7DD9C}"/>
          </ac:spMkLst>
        </pc:spChg>
        <pc:graphicFrameChg chg="add del mod modGraphic">
          <ac:chgData name="Amankumarnar Bhatu" userId="S::bhat0135@algonquinlive.com::ad073f0b-058d-4c3e-8460-76a6582a277b" providerId="AD" clId="Web-{BD231086-C718-4666-A6B1-085CBDF86BC9}" dt="2024-04-01T03:45:41.306" v="94" actId="20577"/>
          <ac:graphicFrameMkLst>
            <pc:docMk/>
            <pc:sldMk cId="4157208392" sldId="257"/>
            <ac:graphicFrameMk id="16" creationId="{FC4AF0C4-54CD-45A0-C59B-4E8DA22C9DD8}"/>
          </ac:graphicFrameMkLst>
        </pc:graphicFrameChg>
        <pc:picChg chg="mod">
          <ac:chgData name="Amankumarnar Bhatu" userId="S::bhat0135@algonquinlive.com::ad073f0b-058d-4c3e-8460-76a6582a277b" providerId="AD" clId="Web-{BD231086-C718-4666-A6B1-085CBDF86BC9}" dt="2024-04-01T03:47:27.213" v="110" actId="14100"/>
          <ac:picMkLst>
            <pc:docMk/>
            <pc:sldMk cId="4157208392" sldId="257"/>
            <ac:picMk id="5" creationId="{CA0613C7-890F-7656-5FC8-90EF8DE23BC9}"/>
          </ac:picMkLst>
        </pc:picChg>
        <pc:picChg chg="mod">
          <ac:chgData name="Amankumarnar Bhatu" userId="S::bhat0135@algonquinlive.com::ad073f0b-058d-4c3e-8460-76a6582a277b" providerId="AD" clId="Web-{BD231086-C718-4666-A6B1-085CBDF86BC9}" dt="2024-04-01T03:47:22.713" v="109" actId="14100"/>
          <ac:picMkLst>
            <pc:docMk/>
            <pc:sldMk cId="4157208392" sldId="257"/>
            <ac:picMk id="7" creationId="{1B55AEB0-FFA3-9F9F-5C9A-3AEE29CAE514}"/>
          </ac:picMkLst>
        </pc:picChg>
      </pc:sldChg>
      <pc:sldChg chg="modSp">
        <pc:chgData name="Amankumarnar Bhatu" userId="S::bhat0135@algonquinlive.com::ad073f0b-058d-4c3e-8460-76a6582a277b" providerId="AD" clId="Web-{BD231086-C718-4666-A6B1-085CBDF86BC9}" dt="2024-04-01T03:46:34.478" v="103" actId="20577"/>
        <pc:sldMkLst>
          <pc:docMk/>
          <pc:sldMk cId="311072814" sldId="259"/>
        </pc:sldMkLst>
        <pc:spChg chg="mod">
          <ac:chgData name="Amankumarnar Bhatu" userId="S::bhat0135@algonquinlive.com::ad073f0b-058d-4c3e-8460-76a6582a277b" providerId="AD" clId="Web-{BD231086-C718-4666-A6B1-085CBDF86BC9}" dt="2024-04-01T03:46:34.478" v="103" actId="20577"/>
          <ac:spMkLst>
            <pc:docMk/>
            <pc:sldMk cId="311072814" sldId="259"/>
            <ac:spMk id="3" creationId="{81C5AD54-5CD3-8466-26BF-3A0BC0F15B61}"/>
          </ac:spMkLst>
        </pc:spChg>
      </pc:sldChg>
      <pc:sldChg chg="addSp delSp modSp mod setBg">
        <pc:chgData name="Amankumarnar Bhatu" userId="S::bhat0135@algonquinlive.com::ad073f0b-058d-4c3e-8460-76a6582a277b" providerId="AD" clId="Web-{BD231086-C718-4666-A6B1-085CBDF86BC9}" dt="2024-04-01T03:49:19.402" v="129"/>
        <pc:sldMkLst>
          <pc:docMk/>
          <pc:sldMk cId="3501516436" sldId="260"/>
        </pc:sldMkLst>
        <pc:spChg chg="mod">
          <ac:chgData name="Amankumarnar Bhatu" userId="S::bhat0135@algonquinlive.com::ad073f0b-058d-4c3e-8460-76a6582a277b" providerId="AD" clId="Web-{BD231086-C718-4666-A6B1-085CBDF86BC9}" dt="2024-04-01T03:49:07.480" v="124"/>
          <ac:spMkLst>
            <pc:docMk/>
            <pc:sldMk cId="3501516436" sldId="260"/>
            <ac:spMk id="2" creationId="{E75808F9-1981-E38F-C914-1EF7F5D523AC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19.402" v="129"/>
          <ac:spMkLst>
            <pc:docMk/>
            <pc:sldMk cId="3501516436" sldId="260"/>
            <ac:spMk id="3" creationId="{408287E4-4807-4072-7658-ED6D62A44CAD}"/>
          </ac:spMkLst>
        </pc:spChg>
        <pc:spChg chg="mod replId">
          <ac:chgData name="Amankumarnar Bhatu" userId="S::bhat0135@algonquinlive.com::ad073f0b-058d-4c3e-8460-76a6582a277b" providerId="AD" clId="Web-{BD231086-C718-4666-A6B1-085CBDF86BC9}" dt="2024-04-01T03:49:03.527" v="120"/>
          <ac:spMkLst>
            <pc:docMk/>
            <pc:sldMk cId="3501516436" sldId="260"/>
            <ac:spMk id="11" creationId="{A6604B49-AD5C-4590-B051-06C8222ECD99}"/>
          </ac:spMkLst>
        </pc:spChg>
        <pc:spChg chg="mod replId">
          <ac:chgData name="Amankumarnar Bhatu" userId="S::bhat0135@algonquinlive.com::ad073f0b-058d-4c3e-8460-76a6582a277b" providerId="AD" clId="Web-{BD231086-C718-4666-A6B1-085CBDF86BC9}" dt="2024-04-01T03:49:03.527" v="120"/>
          <ac:spMkLst>
            <pc:docMk/>
            <pc:sldMk cId="3501516436" sldId="260"/>
            <ac:spMk id="12" creationId="{743ECCAF-29C5-4537-947C-7EA1292463DB}"/>
          </ac:spMkLst>
        </pc:spChg>
        <pc:spChg chg="mod replId">
          <ac:chgData name="Amankumarnar Bhatu" userId="S::bhat0135@algonquinlive.com::ad073f0b-058d-4c3e-8460-76a6582a277b" providerId="AD" clId="Web-{BD231086-C718-4666-A6B1-085CBDF86BC9}" dt="2024-04-01T03:49:03.527" v="120"/>
          <ac:spMkLst>
            <pc:docMk/>
            <pc:sldMk cId="3501516436" sldId="260"/>
            <ac:spMk id="13" creationId="{ED49787B-8DE6-4467-AD0A-8DECC6E0C2D6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19.402" v="129"/>
          <ac:spMkLst>
            <pc:docMk/>
            <pc:sldMk cId="3501516436" sldId="260"/>
            <ac:spMk id="15" creationId="{D5B0017B-2ECA-49AF-B397-DC140825DF8D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19.402" v="129"/>
          <ac:spMkLst>
            <pc:docMk/>
            <pc:sldMk cId="3501516436" sldId="260"/>
            <ac:spMk id="18" creationId="{B6CDA21F-E7AF-4C75-8395-33F58D5B0E45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8:47.089" v="112"/>
          <ac:spMkLst>
            <pc:docMk/>
            <pc:sldMk cId="3501516436" sldId="260"/>
            <ac:spMk id="25" creationId="{345A976A-8DE3-4B67-B94B-2044FDD12899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8:47.089" v="112"/>
          <ac:spMkLst>
            <pc:docMk/>
            <pc:sldMk cId="3501516436" sldId="260"/>
            <ac:spMk id="27" creationId="{6EAAA1B9-2DDB-49C9-A037-A523D2F13C15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6.574" v="122"/>
          <ac:spMkLst>
            <pc:docMk/>
            <pc:sldMk cId="3501516436" sldId="260"/>
            <ac:spMk id="31" creationId="{B5DC987A-A8C7-4C23-9BF5-33E9F6F21DCB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6.574" v="122"/>
          <ac:spMkLst>
            <pc:docMk/>
            <pc:sldMk cId="3501516436" sldId="260"/>
            <ac:spMk id="33" creationId="{F213F2CF-C6DF-4CE1-A6F0-E3B1BFBB0B23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8:50.199" v="114"/>
          <ac:spMkLst>
            <pc:docMk/>
            <pc:sldMk cId="3501516436" sldId="260"/>
            <ac:spMk id="41" creationId="{2659FDB4-FCBE-4A89-B46D-43D4FA54464D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8:53.995" v="116"/>
          <ac:spMkLst>
            <pc:docMk/>
            <pc:sldMk cId="3501516436" sldId="260"/>
            <ac:spMk id="45" creationId="{345A976A-8DE3-4B67-B94B-2044FDD12899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8:53.995" v="116"/>
          <ac:spMkLst>
            <pc:docMk/>
            <pc:sldMk cId="3501516436" sldId="260"/>
            <ac:spMk id="46" creationId="{6EAAA1B9-2DDB-49C9-A037-A523D2F13C15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3.527" v="119"/>
          <ac:spMkLst>
            <pc:docMk/>
            <pc:sldMk cId="3501516436" sldId="260"/>
            <ac:spMk id="51" creationId="{B6CDA21F-E7AF-4C75-8395-33F58D5B0E45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3.527" v="119"/>
          <ac:spMkLst>
            <pc:docMk/>
            <pc:sldMk cId="3501516436" sldId="260"/>
            <ac:spMk id="53" creationId="{D5B0017B-2ECA-49AF-B397-DC140825DF8D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6.574" v="122"/>
          <ac:spMkLst>
            <pc:docMk/>
            <pc:sldMk cId="3501516436" sldId="260"/>
            <ac:spMk id="59" creationId="{E5F17139-31EE-46AC-B04F-DBBD852DD6CB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6.574" v="122"/>
          <ac:spMkLst>
            <pc:docMk/>
            <pc:sldMk cId="3501516436" sldId="260"/>
            <ac:spMk id="60" creationId="{AAD42DD4-86F6-4FD2-869F-32D35E310CF6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6.574" v="122"/>
          <ac:spMkLst>
            <pc:docMk/>
            <pc:sldMk cId="3501516436" sldId="260"/>
            <ac:spMk id="61" creationId="{4C36B8C5-0DEB-41B5-911D-572E2E835E3C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6.574" v="122"/>
          <ac:spMkLst>
            <pc:docMk/>
            <pc:sldMk cId="3501516436" sldId="260"/>
            <ac:spMk id="62" creationId="{84325C15-4820-4911-B66E-A5F917CFAE58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7.480" v="124"/>
          <ac:spMkLst>
            <pc:docMk/>
            <pc:sldMk cId="3501516436" sldId="260"/>
            <ac:spMk id="65" creationId="{345A976A-8DE3-4B67-B94B-2044FDD12899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07.480" v="124"/>
          <ac:spMkLst>
            <pc:docMk/>
            <pc:sldMk cId="3501516436" sldId="260"/>
            <ac:spMk id="66" creationId="{6EAAA1B9-2DDB-49C9-A037-A523D2F13C15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10.621" v="126"/>
          <ac:spMkLst>
            <pc:docMk/>
            <pc:sldMk cId="3501516436" sldId="260"/>
            <ac:spMk id="73" creationId="{B6CDA21F-E7AF-4C75-8395-33F58D5B0E45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10.621" v="126"/>
          <ac:spMkLst>
            <pc:docMk/>
            <pc:sldMk cId="3501516436" sldId="260"/>
            <ac:spMk id="78" creationId="{D5B0017B-2ECA-49AF-B397-DC140825DF8D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19.371" v="128"/>
          <ac:spMkLst>
            <pc:docMk/>
            <pc:sldMk cId="3501516436" sldId="260"/>
            <ac:spMk id="82" creationId="{B6CDA21F-E7AF-4C75-8395-33F58D5B0E45}"/>
          </ac:spMkLst>
        </pc:spChg>
        <pc:spChg chg="add del">
          <ac:chgData name="Amankumarnar Bhatu" userId="S::bhat0135@algonquinlive.com::ad073f0b-058d-4c3e-8460-76a6582a277b" providerId="AD" clId="Web-{BD231086-C718-4666-A6B1-085CBDF86BC9}" dt="2024-04-01T03:49:19.371" v="128"/>
          <ac:spMkLst>
            <pc:docMk/>
            <pc:sldMk cId="3501516436" sldId="260"/>
            <ac:spMk id="87" creationId="{D5B0017B-2ECA-49AF-B397-DC140825DF8D}"/>
          </ac:spMkLst>
        </pc:spChg>
        <pc:spChg chg="add">
          <ac:chgData name="Amankumarnar Bhatu" userId="S::bhat0135@algonquinlive.com::ad073f0b-058d-4c3e-8460-76a6582a277b" providerId="AD" clId="Web-{BD231086-C718-4666-A6B1-085CBDF86BC9}" dt="2024-04-01T03:49:19.402" v="129"/>
          <ac:spMkLst>
            <pc:docMk/>
            <pc:sldMk cId="3501516436" sldId="260"/>
            <ac:spMk id="91" creationId="{B6CDA21F-E7AF-4C75-8395-33F58D5B0E45}"/>
          </ac:spMkLst>
        </pc:spChg>
        <pc:spChg chg="add">
          <ac:chgData name="Amankumarnar Bhatu" userId="S::bhat0135@algonquinlive.com::ad073f0b-058d-4c3e-8460-76a6582a277b" providerId="AD" clId="Web-{BD231086-C718-4666-A6B1-085CBDF86BC9}" dt="2024-04-01T03:49:19.402" v="129"/>
          <ac:spMkLst>
            <pc:docMk/>
            <pc:sldMk cId="3501516436" sldId="260"/>
            <ac:spMk id="96" creationId="{D5B0017B-2ECA-49AF-B397-DC140825DF8D}"/>
          </ac:spMkLst>
        </pc:spChg>
        <pc:grpChg chg="add del">
          <ac:chgData name="Amankumarnar Bhatu" userId="S::bhat0135@algonquinlive.com::ad073f0b-058d-4c3e-8460-76a6582a277b" providerId="AD" clId="Web-{BD231086-C718-4666-A6B1-085CBDF86BC9}" dt="2024-04-01T03:49:19.402" v="129"/>
          <ac:grpSpMkLst>
            <pc:docMk/>
            <pc:sldMk cId="3501516436" sldId="260"/>
            <ac:grpSpMk id="19" creationId="{AE1C45F0-260A-458C-96ED-C1F6D2151219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8:47.089" v="112"/>
          <ac:grpSpMkLst>
            <pc:docMk/>
            <pc:sldMk cId="3501516436" sldId="260"/>
            <ac:grpSpMk id="29" creationId="{76566969-F813-4CC5-B3E9-363D85B55C3B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8:47.089" v="112"/>
          <ac:grpSpMkLst>
            <pc:docMk/>
            <pc:sldMk cId="3501516436" sldId="260"/>
            <ac:grpSpMk id="35" creationId="{0217D733-97B6-4C43-AF0C-5E3CB0EA132A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8:53.995" v="116"/>
          <ac:grpSpMkLst>
            <pc:docMk/>
            <pc:sldMk cId="3501516436" sldId="260"/>
            <ac:grpSpMk id="47" creationId="{76566969-F813-4CC5-B3E9-363D85B55C3B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8:53.995" v="116"/>
          <ac:grpSpMkLst>
            <pc:docMk/>
            <pc:sldMk cId="3501516436" sldId="260"/>
            <ac:grpSpMk id="48" creationId="{0217D733-97B6-4C43-AF0C-5E3CB0EA132A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9:03.527" v="119"/>
          <ac:grpSpMkLst>
            <pc:docMk/>
            <pc:sldMk cId="3501516436" sldId="260"/>
            <ac:grpSpMk id="52" creationId="{AE1C45F0-260A-458C-96ED-C1F6D2151219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9:07.480" v="124"/>
          <ac:grpSpMkLst>
            <pc:docMk/>
            <pc:sldMk cId="3501516436" sldId="260"/>
            <ac:grpSpMk id="67" creationId="{76566969-F813-4CC5-B3E9-363D85B55C3B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9:07.480" v="124"/>
          <ac:grpSpMkLst>
            <pc:docMk/>
            <pc:sldMk cId="3501516436" sldId="260"/>
            <ac:grpSpMk id="70" creationId="{0217D733-97B6-4C43-AF0C-5E3CB0EA132A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9:10.621" v="126"/>
          <ac:grpSpMkLst>
            <pc:docMk/>
            <pc:sldMk cId="3501516436" sldId="260"/>
            <ac:grpSpMk id="74" creationId="{AE1C45F0-260A-458C-96ED-C1F6D2151219}"/>
          </ac:grpSpMkLst>
        </pc:grpChg>
        <pc:grpChg chg="add del">
          <ac:chgData name="Amankumarnar Bhatu" userId="S::bhat0135@algonquinlive.com::ad073f0b-058d-4c3e-8460-76a6582a277b" providerId="AD" clId="Web-{BD231086-C718-4666-A6B1-085CBDF86BC9}" dt="2024-04-01T03:49:19.371" v="128"/>
          <ac:grpSpMkLst>
            <pc:docMk/>
            <pc:sldMk cId="3501516436" sldId="260"/>
            <ac:grpSpMk id="83" creationId="{AE1C45F0-260A-458C-96ED-C1F6D2151219}"/>
          </ac:grpSpMkLst>
        </pc:grpChg>
        <pc:grpChg chg="add">
          <ac:chgData name="Amankumarnar Bhatu" userId="S::bhat0135@algonquinlive.com::ad073f0b-058d-4c3e-8460-76a6582a277b" providerId="AD" clId="Web-{BD231086-C718-4666-A6B1-085CBDF86BC9}" dt="2024-04-01T03:49:19.402" v="129"/>
          <ac:grpSpMkLst>
            <pc:docMk/>
            <pc:sldMk cId="3501516436" sldId="260"/>
            <ac:grpSpMk id="92" creationId="{AE1C45F0-260A-458C-96ED-C1F6D2151219}"/>
          </ac:grpSpMkLst>
        </pc:grpChg>
        <pc:graphicFrameChg chg="add del">
          <ac:chgData name="Amankumarnar Bhatu" userId="S::bhat0135@algonquinlive.com::ad073f0b-058d-4c3e-8460-76a6582a277b" providerId="AD" clId="Web-{BD231086-C718-4666-A6B1-085CBDF86BC9}" dt="2024-04-01T03:48:47.089" v="112"/>
          <ac:graphicFrameMkLst>
            <pc:docMk/>
            <pc:sldMk cId="3501516436" sldId="260"/>
            <ac:graphicFrameMk id="21" creationId="{186E38CB-229F-F569-8549-EA4FF7CED47A}"/>
          </ac:graphicFrameMkLst>
        </pc:graphicFrameChg>
        <pc:graphicFrameChg chg="add del">
          <ac:chgData name="Amankumarnar Bhatu" userId="S::bhat0135@algonquinlive.com::ad073f0b-058d-4c3e-8460-76a6582a277b" providerId="AD" clId="Web-{BD231086-C718-4666-A6B1-085CBDF86BC9}" dt="2024-04-01T03:48:50.199" v="114"/>
          <ac:graphicFrameMkLst>
            <pc:docMk/>
            <pc:sldMk cId="3501516436" sldId="260"/>
            <ac:graphicFrameMk id="43" creationId="{62F4FAFD-4F6A-E9F1-7D4F-FA0C727C5A1C}"/>
          </ac:graphicFrameMkLst>
        </pc:graphicFrameChg>
        <pc:graphicFrameChg chg="add del">
          <ac:chgData name="Amankumarnar Bhatu" userId="S::bhat0135@algonquinlive.com::ad073f0b-058d-4c3e-8460-76a6582a277b" providerId="AD" clId="Web-{BD231086-C718-4666-A6B1-085CBDF86BC9}" dt="2024-04-01T03:48:53.995" v="116"/>
          <ac:graphicFrameMkLst>
            <pc:docMk/>
            <pc:sldMk cId="3501516436" sldId="260"/>
            <ac:graphicFrameMk id="49" creationId="{186E38CB-229F-F569-8549-EA4FF7CED47A}"/>
          </ac:graphicFrameMkLst>
        </pc:graphicFrameChg>
        <pc:graphicFrameChg chg="add del">
          <ac:chgData name="Amankumarnar Bhatu" userId="S::bhat0135@algonquinlive.com::ad073f0b-058d-4c3e-8460-76a6582a277b" providerId="AD" clId="Web-{BD231086-C718-4666-A6B1-085CBDF86BC9}" dt="2024-04-01T03:49:03.527" v="119"/>
          <ac:graphicFrameMkLst>
            <pc:docMk/>
            <pc:sldMk cId="3501516436" sldId="260"/>
            <ac:graphicFrameMk id="54" creationId="{7C424C1B-60BD-C896-84D7-227855AB89AE}"/>
          </ac:graphicFrameMkLst>
        </pc:graphicFrameChg>
        <pc:graphicFrameChg chg="add del">
          <ac:chgData name="Amankumarnar Bhatu" userId="S::bhat0135@algonquinlive.com::ad073f0b-058d-4c3e-8460-76a6582a277b" providerId="AD" clId="Web-{BD231086-C718-4666-A6B1-085CBDF86BC9}" dt="2024-04-01T03:49:06.574" v="122"/>
          <ac:graphicFrameMkLst>
            <pc:docMk/>
            <pc:sldMk cId="3501516436" sldId="260"/>
            <ac:graphicFrameMk id="63" creationId="{B84ACFFE-6CDD-08BF-F877-06C50589C2A0}"/>
          </ac:graphicFrameMkLst>
        </pc:graphicFrameChg>
        <pc:graphicFrameChg chg="add del">
          <ac:chgData name="Amankumarnar Bhatu" userId="S::bhat0135@algonquinlive.com::ad073f0b-058d-4c3e-8460-76a6582a277b" providerId="AD" clId="Web-{BD231086-C718-4666-A6B1-085CBDF86BC9}" dt="2024-04-01T03:49:07.480" v="124"/>
          <ac:graphicFrameMkLst>
            <pc:docMk/>
            <pc:sldMk cId="3501516436" sldId="260"/>
            <ac:graphicFrameMk id="71" creationId="{68238C67-0752-8F49-1525-C060514189FB}"/>
          </ac:graphicFrameMkLst>
        </pc:graphicFrameChg>
        <pc:graphicFrameChg chg="add del">
          <ac:chgData name="Amankumarnar Bhatu" userId="S::bhat0135@algonquinlive.com::ad073f0b-058d-4c3e-8460-76a6582a277b" providerId="AD" clId="Web-{BD231086-C718-4666-A6B1-085CBDF86BC9}" dt="2024-04-01T03:49:10.621" v="126"/>
          <ac:graphicFrameMkLst>
            <pc:docMk/>
            <pc:sldMk cId="3501516436" sldId="260"/>
            <ac:graphicFrameMk id="79" creationId="{AC1411DC-6D20-0421-E367-9122762F48B6}"/>
          </ac:graphicFrameMkLst>
        </pc:graphicFrameChg>
        <pc:graphicFrameChg chg="add del">
          <ac:chgData name="Amankumarnar Bhatu" userId="S::bhat0135@algonquinlive.com::ad073f0b-058d-4c3e-8460-76a6582a277b" providerId="AD" clId="Web-{BD231086-C718-4666-A6B1-085CBDF86BC9}" dt="2024-04-01T03:49:19.371" v="128"/>
          <ac:graphicFrameMkLst>
            <pc:docMk/>
            <pc:sldMk cId="3501516436" sldId="260"/>
            <ac:graphicFrameMk id="88" creationId="{E1960383-734E-73DE-D5A1-84EBB9F8DEFF}"/>
          </ac:graphicFrameMkLst>
        </pc:graphicFrameChg>
        <pc:graphicFrameChg chg="add">
          <ac:chgData name="Amankumarnar Bhatu" userId="S::bhat0135@algonquinlive.com::ad073f0b-058d-4c3e-8460-76a6582a277b" providerId="AD" clId="Web-{BD231086-C718-4666-A6B1-085CBDF86BC9}" dt="2024-04-01T03:49:19.402" v="129"/>
          <ac:graphicFrameMkLst>
            <pc:docMk/>
            <pc:sldMk cId="3501516436" sldId="260"/>
            <ac:graphicFrameMk id="97" creationId="{AC1411DC-6D20-0421-E367-9122762F48B6}"/>
          </ac:graphicFrameMkLst>
        </pc:graphicFrameChg>
        <pc:cxnChg chg="add del">
          <ac:chgData name="Amankumarnar Bhatu" userId="S::bhat0135@algonquinlive.com::ad073f0b-058d-4c3e-8460-76a6582a277b" providerId="AD" clId="Web-{BD231086-C718-4666-A6B1-085CBDF86BC9}" dt="2024-04-01T03:49:19.402" v="129"/>
          <ac:cxnSpMkLst>
            <pc:docMk/>
            <pc:sldMk cId="3501516436" sldId="260"/>
            <ac:cxnSpMk id="17" creationId="{6CF1BAF6-AD41-4082-B212-8A1F9A2E8779}"/>
          </ac:cxnSpMkLst>
        </pc:cxnChg>
        <pc:cxnChg chg="add del">
          <ac:chgData name="Amankumarnar Bhatu" userId="S::bhat0135@algonquinlive.com::ad073f0b-058d-4c3e-8460-76a6582a277b" providerId="AD" clId="Web-{BD231086-C718-4666-A6B1-085CBDF86BC9}" dt="2024-04-01T03:48:50.199" v="114"/>
          <ac:cxnSpMkLst>
            <pc:docMk/>
            <pc:sldMk cId="3501516436" sldId="260"/>
            <ac:cxnSpMk id="42" creationId="{C8F51B3F-8331-4E4A-AE96-D47B1006EEAD}"/>
          </ac:cxnSpMkLst>
        </pc:cxnChg>
        <pc:cxnChg chg="add del">
          <ac:chgData name="Amankumarnar Bhatu" userId="S::bhat0135@algonquinlive.com::ad073f0b-058d-4c3e-8460-76a6582a277b" providerId="AD" clId="Web-{BD231086-C718-4666-A6B1-085CBDF86BC9}" dt="2024-04-01T03:49:03.527" v="119"/>
          <ac:cxnSpMkLst>
            <pc:docMk/>
            <pc:sldMk cId="3501516436" sldId="260"/>
            <ac:cxnSpMk id="55" creationId="{6CF1BAF6-AD41-4082-B212-8A1F9A2E8779}"/>
          </ac:cxnSpMkLst>
        </pc:cxnChg>
        <pc:cxnChg chg="add del">
          <ac:chgData name="Amankumarnar Bhatu" userId="S::bhat0135@algonquinlive.com::ad073f0b-058d-4c3e-8460-76a6582a277b" providerId="AD" clId="Web-{BD231086-C718-4666-A6B1-085CBDF86BC9}" dt="2024-04-01T03:49:10.621" v="126"/>
          <ac:cxnSpMkLst>
            <pc:docMk/>
            <pc:sldMk cId="3501516436" sldId="260"/>
            <ac:cxnSpMk id="80" creationId="{6CF1BAF6-AD41-4082-B212-8A1F9A2E8779}"/>
          </ac:cxnSpMkLst>
        </pc:cxnChg>
        <pc:cxnChg chg="add del">
          <ac:chgData name="Amankumarnar Bhatu" userId="S::bhat0135@algonquinlive.com::ad073f0b-058d-4c3e-8460-76a6582a277b" providerId="AD" clId="Web-{BD231086-C718-4666-A6B1-085CBDF86BC9}" dt="2024-04-01T03:49:19.371" v="128"/>
          <ac:cxnSpMkLst>
            <pc:docMk/>
            <pc:sldMk cId="3501516436" sldId="260"/>
            <ac:cxnSpMk id="89" creationId="{6CF1BAF6-AD41-4082-B212-8A1F9A2E8779}"/>
          </ac:cxnSpMkLst>
        </pc:cxnChg>
        <pc:cxnChg chg="add">
          <ac:chgData name="Amankumarnar Bhatu" userId="S::bhat0135@algonquinlive.com::ad073f0b-058d-4c3e-8460-76a6582a277b" providerId="AD" clId="Web-{BD231086-C718-4666-A6B1-085CBDF86BC9}" dt="2024-04-01T03:49:19.402" v="129"/>
          <ac:cxnSpMkLst>
            <pc:docMk/>
            <pc:sldMk cId="3501516436" sldId="260"/>
            <ac:cxnSpMk id="98" creationId="{6CF1BAF6-AD41-4082-B212-8A1F9A2E8779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98679-DEC4-4A43-BFE9-267AAEF5562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A5148-CF72-4226-B1CF-15F326BDA9F2}">
      <dgm:prSet/>
      <dgm:spPr/>
      <dgm:t>
        <a:bodyPr/>
        <a:lstStyle/>
        <a:p>
          <a:r>
            <a:rPr lang="en-US"/>
            <a:t>Order Placement</a:t>
          </a:r>
        </a:p>
      </dgm:t>
    </dgm:pt>
    <dgm:pt modelId="{532CEBAD-7DFE-4CDF-91CD-7F3CCE93ED7C}" type="parTrans" cxnId="{0286A708-C00B-4AED-8FB3-129998A57733}">
      <dgm:prSet/>
      <dgm:spPr/>
      <dgm:t>
        <a:bodyPr/>
        <a:lstStyle/>
        <a:p>
          <a:endParaRPr lang="en-US"/>
        </a:p>
      </dgm:t>
    </dgm:pt>
    <dgm:pt modelId="{343E11E1-986E-438D-8430-0FFD10C2D1CC}" type="sibTrans" cxnId="{0286A708-C00B-4AED-8FB3-129998A57733}">
      <dgm:prSet/>
      <dgm:spPr/>
      <dgm:t>
        <a:bodyPr/>
        <a:lstStyle/>
        <a:p>
          <a:endParaRPr lang="en-US"/>
        </a:p>
      </dgm:t>
    </dgm:pt>
    <dgm:pt modelId="{85396A6C-0EFC-4655-A04D-CC5BC2139637}">
      <dgm:prSet/>
      <dgm:spPr/>
      <dgm:t>
        <a:bodyPr/>
        <a:lstStyle/>
        <a:p>
          <a:r>
            <a:rPr lang="en-US"/>
            <a:t>Order Fulfillment and Shipment</a:t>
          </a:r>
        </a:p>
      </dgm:t>
    </dgm:pt>
    <dgm:pt modelId="{7204CE64-D7B2-403F-A0DB-55AB394A747E}" type="parTrans" cxnId="{79F33E0E-544F-4B11-BDBC-2FB9AC81AD9C}">
      <dgm:prSet/>
      <dgm:spPr/>
      <dgm:t>
        <a:bodyPr/>
        <a:lstStyle/>
        <a:p>
          <a:endParaRPr lang="en-US"/>
        </a:p>
      </dgm:t>
    </dgm:pt>
    <dgm:pt modelId="{144976AA-CFF7-4C61-A80C-2E08561EA09B}" type="sibTrans" cxnId="{79F33E0E-544F-4B11-BDBC-2FB9AC81AD9C}">
      <dgm:prSet/>
      <dgm:spPr/>
      <dgm:t>
        <a:bodyPr/>
        <a:lstStyle/>
        <a:p>
          <a:endParaRPr lang="en-US"/>
        </a:p>
      </dgm:t>
    </dgm:pt>
    <dgm:pt modelId="{409AC1E8-C203-470A-A1DF-BE5024A5AF88}">
      <dgm:prSet/>
      <dgm:spPr/>
      <dgm:t>
        <a:bodyPr/>
        <a:lstStyle/>
        <a:p>
          <a:r>
            <a:rPr lang="en-US"/>
            <a:t>Invoicing</a:t>
          </a:r>
        </a:p>
      </dgm:t>
    </dgm:pt>
    <dgm:pt modelId="{0460E7F6-6EFB-4FA8-A971-980570F89AD2}" type="parTrans" cxnId="{EC8CE16C-E206-4A15-953E-3BEB68FF2A7E}">
      <dgm:prSet/>
      <dgm:spPr/>
      <dgm:t>
        <a:bodyPr/>
        <a:lstStyle/>
        <a:p>
          <a:endParaRPr lang="en-US"/>
        </a:p>
      </dgm:t>
    </dgm:pt>
    <dgm:pt modelId="{5CBA1A9B-9782-4CD7-BC89-67B52F24D532}" type="sibTrans" cxnId="{EC8CE16C-E206-4A15-953E-3BEB68FF2A7E}">
      <dgm:prSet/>
      <dgm:spPr/>
      <dgm:t>
        <a:bodyPr/>
        <a:lstStyle/>
        <a:p>
          <a:endParaRPr lang="en-US"/>
        </a:p>
      </dgm:t>
    </dgm:pt>
    <dgm:pt modelId="{7B592EF1-159A-466E-BA72-EDFA56FECC36}">
      <dgm:prSet/>
      <dgm:spPr/>
      <dgm:t>
        <a:bodyPr/>
        <a:lstStyle/>
        <a:p>
          <a:r>
            <a:rPr lang="en-US"/>
            <a:t>Exchange &amp; Returns</a:t>
          </a:r>
        </a:p>
      </dgm:t>
    </dgm:pt>
    <dgm:pt modelId="{387FEA2A-83C4-47D8-9D03-548A7D306FC3}" type="parTrans" cxnId="{54C47716-504F-42D5-96E1-6B93414284FD}">
      <dgm:prSet/>
      <dgm:spPr/>
      <dgm:t>
        <a:bodyPr/>
        <a:lstStyle/>
        <a:p>
          <a:endParaRPr lang="en-US"/>
        </a:p>
      </dgm:t>
    </dgm:pt>
    <dgm:pt modelId="{7F9CF544-DBD1-49A5-BF03-3DD8FA8F2A37}" type="sibTrans" cxnId="{54C47716-504F-42D5-96E1-6B93414284FD}">
      <dgm:prSet/>
      <dgm:spPr/>
      <dgm:t>
        <a:bodyPr/>
        <a:lstStyle/>
        <a:p>
          <a:endParaRPr lang="en-US"/>
        </a:p>
      </dgm:t>
    </dgm:pt>
    <dgm:pt modelId="{BC5044AD-5E92-45F6-8C90-034D6A70C8FE}">
      <dgm:prSet/>
      <dgm:spPr/>
      <dgm:t>
        <a:bodyPr/>
        <a:lstStyle/>
        <a:p>
          <a:r>
            <a:rPr lang="en-US"/>
            <a:t>Customer Review/Feedback</a:t>
          </a:r>
        </a:p>
      </dgm:t>
    </dgm:pt>
    <dgm:pt modelId="{C78287B0-9A07-45D3-AC98-C34D997D55B4}" type="parTrans" cxnId="{259090B4-23D6-445F-BB24-0D10E325F472}">
      <dgm:prSet/>
      <dgm:spPr/>
      <dgm:t>
        <a:bodyPr/>
        <a:lstStyle/>
        <a:p>
          <a:endParaRPr lang="en-US"/>
        </a:p>
      </dgm:t>
    </dgm:pt>
    <dgm:pt modelId="{0DAD4CF1-C48C-4C54-A760-2E0940421B49}" type="sibTrans" cxnId="{259090B4-23D6-445F-BB24-0D10E325F472}">
      <dgm:prSet/>
      <dgm:spPr/>
      <dgm:t>
        <a:bodyPr/>
        <a:lstStyle/>
        <a:p>
          <a:endParaRPr lang="en-US"/>
        </a:p>
      </dgm:t>
    </dgm:pt>
    <dgm:pt modelId="{73AA90BA-5E3D-44B6-A347-7C937551F09F}" type="pres">
      <dgm:prSet presAssocID="{F1C98679-DEC4-4A43-BFE9-267AAEF55624}" presName="linear" presStyleCnt="0">
        <dgm:presLayoutVars>
          <dgm:dir/>
          <dgm:animLvl val="lvl"/>
          <dgm:resizeHandles val="exact"/>
        </dgm:presLayoutVars>
      </dgm:prSet>
      <dgm:spPr/>
    </dgm:pt>
    <dgm:pt modelId="{45134DF3-AC34-470F-AE51-385F8377BFD4}" type="pres">
      <dgm:prSet presAssocID="{192A5148-CF72-4226-B1CF-15F326BDA9F2}" presName="parentLin" presStyleCnt="0"/>
      <dgm:spPr/>
    </dgm:pt>
    <dgm:pt modelId="{D81A0F90-607E-4935-80B3-DA17FC34D55B}" type="pres">
      <dgm:prSet presAssocID="{192A5148-CF72-4226-B1CF-15F326BDA9F2}" presName="parentLeftMargin" presStyleLbl="node1" presStyleIdx="0" presStyleCnt="5"/>
      <dgm:spPr/>
    </dgm:pt>
    <dgm:pt modelId="{543D7F48-EE8D-47D7-A709-9B332F5E6464}" type="pres">
      <dgm:prSet presAssocID="{192A5148-CF72-4226-B1CF-15F326BDA9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FDAC37-5F64-4ED3-BE6D-AD764D3406E6}" type="pres">
      <dgm:prSet presAssocID="{192A5148-CF72-4226-B1CF-15F326BDA9F2}" presName="negativeSpace" presStyleCnt="0"/>
      <dgm:spPr/>
    </dgm:pt>
    <dgm:pt modelId="{18FBEC00-17F3-40EF-A7D5-F149B07A1482}" type="pres">
      <dgm:prSet presAssocID="{192A5148-CF72-4226-B1CF-15F326BDA9F2}" presName="childText" presStyleLbl="conFgAcc1" presStyleIdx="0" presStyleCnt="5">
        <dgm:presLayoutVars>
          <dgm:bulletEnabled val="1"/>
        </dgm:presLayoutVars>
      </dgm:prSet>
      <dgm:spPr/>
    </dgm:pt>
    <dgm:pt modelId="{2D01B59A-D821-47FE-8C52-B967270D075A}" type="pres">
      <dgm:prSet presAssocID="{343E11E1-986E-438D-8430-0FFD10C2D1CC}" presName="spaceBetweenRectangles" presStyleCnt="0"/>
      <dgm:spPr/>
    </dgm:pt>
    <dgm:pt modelId="{62EC3CF9-6224-403A-84FD-B00BDDD740A9}" type="pres">
      <dgm:prSet presAssocID="{85396A6C-0EFC-4655-A04D-CC5BC2139637}" presName="parentLin" presStyleCnt="0"/>
      <dgm:spPr/>
    </dgm:pt>
    <dgm:pt modelId="{6F152F97-39DC-456B-8203-C0817F41A24B}" type="pres">
      <dgm:prSet presAssocID="{85396A6C-0EFC-4655-A04D-CC5BC2139637}" presName="parentLeftMargin" presStyleLbl="node1" presStyleIdx="0" presStyleCnt="5"/>
      <dgm:spPr/>
    </dgm:pt>
    <dgm:pt modelId="{212874FC-C470-45FC-AD39-049A5A7FFE27}" type="pres">
      <dgm:prSet presAssocID="{85396A6C-0EFC-4655-A04D-CC5BC213963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0FA28B-CDF8-4E8C-AFA3-0DD62DC8079F}" type="pres">
      <dgm:prSet presAssocID="{85396A6C-0EFC-4655-A04D-CC5BC2139637}" presName="negativeSpace" presStyleCnt="0"/>
      <dgm:spPr/>
    </dgm:pt>
    <dgm:pt modelId="{95B278D7-CBED-4FE0-9CFC-3C33E5A6235C}" type="pres">
      <dgm:prSet presAssocID="{85396A6C-0EFC-4655-A04D-CC5BC2139637}" presName="childText" presStyleLbl="conFgAcc1" presStyleIdx="1" presStyleCnt="5">
        <dgm:presLayoutVars>
          <dgm:bulletEnabled val="1"/>
        </dgm:presLayoutVars>
      </dgm:prSet>
      <dgm:spPr/>
    </dgm:pt>
    <dgm:pt modelId="{7586C850-3204-4C4E-B0F1-4B75C0E3CE57}" type="pres">
      <dgm:prSet presAssocID="{144976AA-CFF7-4C61-A80C-2E08561EA09B}" presName="spaceBetweenRectangles" presStyleCnt="0"/>
      <dgm:spPr/>
    </dgm:pt>
    <dgm:pt modelId="{BC51EE83-812B-46D5-9B9F-EE071C6FDDD2}" type="pres">
      <dgm:prSet presAssocID="{409AC1E8-C203-470A-A1DF-BE5024A5AF88}" presName="parentLin" presStyleCnt="0"/>
      <dgm:spPr/>
    </dgm:pt>
    <dgm:pt modelId="{3A97C7C4-2651-40BA-A91D-6900EAADE7A2}" type="pres">
      <dgm:prSet presAssocID="{409AC1E8-C203-470A-A1DF-BE5024A5AF88}" presName="parentLeftMargin" presStyleLbl="node1" presStyleIdx="1" presStyleCnt="5"/>
      <dgm:spPr/>
    </dgm:pt>
    <dgm:pt modelId="{D2240AE5-02A2-4EEF-BED3-88BE1AAEDBA4}" type="pres">
      <dgm:prSet presAssocID="{409AC1E8-C203-470A-A1DF-BE5024A5AF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1E03598-658D-4826-9E77-EC3B55CEF1D4}" type="pres">
      <dgm:prSet presAssocID="{409AC1E8-C203-470A-A1DF-BE5024A5AF88}" presName="negativeSpace" presStyleCnt="0"/>
      <dgm:spPr/>
    </dgm:pt>
    <dgm:pt modelId="{7E529112-98B8-4AB0-A57F-39C6DF3136DA}" type="pres">
      <dgm:prSet presAssocID="{409AC1E8-C203-470A-A1DF-BE5024A5AF88}" presName="childText" presStyleLbl="conFgAcc1" presStyleIdx="2" presStyleCnt="5">
        <dgm:presLayoutVars>
          <dgm:bulletEnabled val="1"/>
        </dgm:presLayoutVars>
      </dgm:prSet>
      <dgm:spPr/>
    </dgm:pt>
    <dgm:pt modelId="{74A0BBCF-757E-48A0-9D11-4FDCBF854027}" type="pres">
      <dgm:prSet presAssocID="{5CBA1A9B-9782-4CD7-BC89-67B52F24D532}" presName="spaceBetweenRectangles" presStyleCnt="0"/>
      <dgm:spPr/>
    </dgm:pt>
    <dgm:pt modelId="{AF070E11-D7AD-474D-A580-EFF74B596355}" type="pres">
      <dgm:prSet presAssocID="{7B592EF1-159A-466E-BA72-EDFA56FECC36}" presName="parentLin" presStyleCnt="0"/>
      <dgm:spPr/>
    </dgm:pt>
    <dgm:pt modelId="{C354426B-94A0-47C1-8079-AB24AB87CB29}" type="pres">
      <dgm:prSet presAssocID="{7B592EF1-159A-466E-BA72-EDFA56FECC36}" presName="parentLeftMargin" presStyleLbl="node1" presStyleIdx="2" presStyleCnt="5"/>
      <dgm:spPr/>
    </dgm:pt>
    <dgm:pt modelId="{AF71F535-3DED-4B2E-B16E-0B6A5F00F8EC}" type="pres">
      <dgm:prSet presAssocID="{7B592EF1-159A-466E-BA72-EDFA56FECC3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65FD6D-D4CF-4692-99D0-B61566236AE9}" type="pres">
      <dgm:prSet presAssocID="{7B592EF1-159A-466E-BA72-EDFA56FECC36}" presName="negativeSpace" presStyleCnt="0"/>
      <dgm:spPr/>
    </dgm:pt>
    <dgm:pt modelId="{2448A6F6-C0E0-4101-8755-DDF88ED73FA6}" type="pres">
      <dgm:prSet presAssocID="{7B592EF1-159A-466E-BA72-EDFA56FECC36}" presName="childText" presStyleLbl="conFgAcc1" presStyleIdx="3" presStyleCnt="5">
        <dgm:presLayoutVars>
          <dgm:bulletEnabled val="1"/>
        </dgm:presLayoutVars>
      </dgm:prSet>
      <dgm:spPr/>
    </dgm:pt>
    <dgm:pt modelId="{595013AA-2F41-4AE4-923B-9543A670F926}" type="pres">
      <dgm:prSet presAssocID="{7F9CF544-DBD1-49A5-BF03-3DD8FA8F2A37}" presName="spaceBetweenRectangles" presStyleCnt="0"/>
      <dgm:spPr/>
    </dgm:pt>
    <dgm:pt modelId="{3659FC02-DF48-405E-8A70-D9E9D9A0AB4B}" type="pres">
      <dgm:prSet presAssocID="{BC5044AD-5E92-45F6-8C90-034D6A70C8FE}" presName="parentLin" presStyleCnt="0"/>
      <dgm:spPr/>
    </dgm:pt>
    <dgm:pt modelId="{89D9A599-C102-4ED5-9DFA-726531E816F6}" type="pres">
      <dgm:prSet presAssocID="{BC5044AD-5E92-45F6-8C90-034D6A70C8FE}" presName="parentLeftMargin" presStyleLbl="node1" presStyleIdx="3" presStyleCnt="5"/>
      <dgm:spPr/>
    </dgm:pt>
    <dgm:pt modelId="{9B5F6387-07B1-4021-A64C-3E4701FCE16F}" type="pres">
      <dgm:prSet presAssocID="{BC5044AD-5E92-45F6-8C90-034D6A70C8F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7CCB8EB-1F98-4DA5-9C35-AC9F21306759}" type="pres">
      <dgm:prSet presAssocID="{BC5044AD-5E92-45F6-8C90-034D6A70C8FE}" presName="negativeSpace" presStyleCnt="0"/>
      <dgm:spPr/>
    </dgm:pt>
    <dgm:pt modelId="{78BB8624-B810-4D28-8FB9-EFC880B3D8DB}" type="pres">
      <dgm:prSet presAssocID="{BC5044AD-5E92-45F6-8C90-034D6A70C8F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86A708-C00B-4AED-8FB3-129998A57733}" srcId="{F1C98679-DEC4-4A43-BFE9-267AAEF55624}" destId="{192A5148-CF72-4226-B1CF-15F326BDA9F2}" srcOrd="0" destOrd="0" parTransId="{532CEBAD-7DFE-4CDF-91CD-7F3CCE93ED7C}" sibTransId="{343E11E1-986E-438D-8430-0FFD10C2D1CC}"/>
    <dgm:cxn modelId="{21E1A00A-CCDA-4507-828A-EDF737A951F1}" type="presOf" srcId="{7B592EF1-159A-466E-BA72-EDFA56FECC36}" destId="{C354426B-94A0-47C1-8079-AB24AB87CB29}" srcOrd="0" destOrd="0" presId="urn:microsoft.com/office/officeart/2005/8/layout/list1"/>
    <dgm:cxn modelId="{BE57B60A-48C6-45E7-9E9E-7539121E8C52}" type="presOf" srcId="{7B592EF1-159A-466E-BA72-EDFA56FECC36}" destId="{AF71F535-3DED-4B2E-B16E-0B6A5F00F8EC}" srcOrd="1" destOrd="0" presId="urn:microsoft.com/office/officeart/2005/8/layout/list1"/>
    <dgm:cxn modelId="{79F33E0E-544F-4B11-BDBC-2FB9AC81AD9C}" srcId="{F1C98679-DEC4-4A43-BFE9-267AAEF55624}" destId="{85396A6C-0EFC-4655-A04D-CC5BC2139637}" srcOrd="1" destOrd="0" parTransId="{7204CE64-D7B2-403F-A0DB-55AB394A747E}" sibTransId="{144976AA-CFF7-4C61-A80C-2E08561EA09B}"/>
    <dgm:cxn modelId="{54C47716-504F-42D5-96E1-6B93414284FD}" srcId="{F1C98679-DEC4-4A43-BFE9-267AAEF55624}" destId="{7B592EF1-159A-466E-BA72-EDFA56FECC36}" srcOrd="3" destOrd="0" parTransId="{387FEA2A-83C4-47D8-9D03-548A7D306FC3}" sibTransId="{7F9CF544-DBD1-49A5-BF03-3DD8FA8F2A37}"/>
    <dgm:cxn modelId="{386BAE1B-C4DD-43D0-A74A-974A64FBA249}" type="presOf" srcId="{192A5148-CF72-4226-B1CF-15F326BDA9F2}" destId="{543D7F48-EE8D-47D7-A709-9B332F5E6464}" srcOrd="1" destOrd="0" presId="urn:microsoft.com/office/officeart/2005/8/layout/list1"/>
    <dgm:cxn modelId="{8578A51C-7DCC-4EAC-AD1F-32EB74F5CD9B}" type="presOf" srcId="{BC5044AD-5E92-45F6-8C90-034D6A70C8FE}" destId="{89D9A599-C102-4ED5-9DFA-726531E816F6}" srcOrd="0" destOrd="0" presId="urn:microsoft.com/office/officeart/2005/8/layout/list1"/>
    <dgm:cxn modelId="{FBBD9E2B-7FFE-4C8D-9D30-8517D699BF6F}" type="presOf" srcId="{F1C98679-DEC4-4A43-BFE9-267AAEF55624}" destId="{73AA90BA-5E3D-44B6-A347-7C937551F09F}" srcOrd="0" destOrd="0" presId="urn:microsoft.com/office/officeart/2005/8/layout/list1"/>
    <dgm:cxn modelId="{19414E2E-67CD-4666-BCB2-C46A3F74D703}" type="presOf" srcId="{85396A6C-0EFC-4655-A04D-CC5BC2139637}" destId="{212874FC-C470-45FC-AD39-049A5A7FFE27}" srcOrd="1" destOrd="0" presId="urn:microsoft.com/office/officeart/2005/8/layout/list1"/>
    <dgm:cxn modelId="{2D82AB5F-AC18-4359-8B10-87A1E14C9805}" type="presOf" srcId="{BC5044AD-5E92-45F6-8C90-034D6A70C8FE}" destId="{9B5F6387-07B1-4021-A64C-3E4701FCE16F}" srcOrd="1" destOrd="0" presId="urn:microsoft.com/office/officeart/2005/8/layout/list1"/>
    <dgm:cxn modelId="{4BE8FF67-5CB6-4938-8BDE-8C79E760A367}" type="presOf" srcId="{192A5148-CF72-4226-B1CF-15F326BDA9F2}" destId="{D81A0F90-607E-4935-80B3-DA17FC34D55B}" srcOrd="0" destOrd="0" presId="urn:microsoft.com/office/officeart/2005/8/layout/list1"/>
    <dgm:cxn modelId="{02323A48-F663-4141-AC01-485F737029C0}" type="presOf" srcId="{409AC1E8-C203-470A-A1DF-BE5024A5AF88}" destId="{D2240AE5-02A2-4EEF-BED3-88BE1AAEDBA4}" srcOrd="1" destOrd="0" presId="urn:microsoft.com/office/officeart/2005/8/layout/list1"/>
    <dgm:cxn modelId="{EC8CE16C-E206-4A15-953E-3BEB68FF2A7E}" srcId="{F1C98679-DEC4-4A43-BFE9-267AAEF55624}" destId="{409AC1E8-C203-470A-A1DF-BE5024A5AF88}" srcOrd="2" destOrd="0" parTransId="{0460E7F6-6EFB-4FA8-A971-980570F89AD2}" sibTransId="{5CBA1A9B-9782-4CD7-BC89-67B52F24D532}"/>
    <dgm:cxn modelId="{61FE7870-6E8F-4E7E-AF0C-5A41C448C986}" type="presOf" srcId="{85396A6C-0EFC-4655-A04D-CC5BC2139637}" destId="{6F152F97-39DC-456B-8203-C0817F41A24B}" srcOrd="0" destOrd="0" presId="urn:microsoft.com/office/officeart/2005/8/layout/list1"/>
    <dgm:cxn modelId="{1D4EDA9C-F622-4F41-90A7-2BC86DCD3ADD}" type="presOf" srcId="{409AC1E8-C203-470A-A1DF-BE5024A5AF88}" destId="{3A97C7C4-2651-40BA-A91D-6900EAADE7A2}" srcOrd="0" destOrd="0" presId="urn:microsoft.com/office/officeart/2005/8/layout/list1"/>
    <dgm:cxn modelId="{259090B4-23D6-445F-BB24-0D10E325F472}" srcId="{F1C98679-DEC4-4A43-BFE9-267AAEF55624}" destId="{BC5044AD-5E92-45F6-8C90-034D6A70C8FE}" srcOrd="4" destOrd="0" parTransId="{C78287B0-9A07-45D3-AC98-C34D997D55B4}" sibTransId="{0DAD4CF1-C48C-4C54-A760-2E0940421B49}"/>
    <dgm:cxn modelId="{2D3162A5-5046-479C-8228-11284F860F0C}" type="presParOf" srcId="{73AA90BA-5E3D-44B6-A347-7C937551F09F}" destId="{45134DF3-AC34-470F-AE51-385F8377BFD4}" srcOrd="0" destOrd="0" presId="urn:microsoft.com/office/officeart/2005/8/layout/list1"/>
    <dgm:cxn modelId="{2A5DB553-3D03-4C79-94BC-A01B03298C84}" type="presParOf" srcId="{45134DF3-AC34-470F-AE51-385F8377BFD4}" destId="{D81A0F90-607E-4935-80B3-DA17FC34D55B}" srcOrd="0" destOrd="0" presId="urn:microsoft.com/office/officeart/2005/8/layout/list1"/>
    <dgm:cxn modelId="{1132CAD4-91ED-475A-BEE1-606562F1BBCC}" type="presParOf" srcId="{45134DF3-AC34-470F-AE51-385F8377BFD4}" destId="{543D7F48-EE8D-47D7-A709-9B332F5E6464}" srcOrd="1" destOrd="0" presId="urn:microsoft.com/office/officeart/2005/8/layout/list1"/>
    <dgm:cxn modelId="{B7BA3449-DE0A-4A83-91ED-ED1395D5DCB7}" type="presParOf" srcId="{73AA90BA-5E3D-44B6-A347-7C937551F09F}" destId="{E0FDAC37-5F64-4ED3-BE6D-AD764D3406E6}" srcOrd="1" destOrd="0" presId="urn:microsoft.com/office/officeart/2005/8/layout/list1"/>
    <dgm:cxn modelId="{2E66C481-1F8D-42E6-9DEF-0C804EFDE8AF}" type="presParOf" srcId="{73AA90BA-5E3D-44B6-A347-7C937551F09F}" destId="{18FBEC00-17F3-40EF-A7D5-F149B07A1482}" srcOrd="2" destOrd="0" presId="urn:microsoft.com/office/officeart/2005/8/layout/list1"/>
    <dgm:cxn modelId="{6060FD2C-D0EA-4582-8276-6E523FB7C5A1}" type="presParOf" srcId="{73AA90BA-5E3D-44B6-A347-7C937551F09F}" destId="{2D01B59A-D821-47FE-8C52-B967270D075A}" srcOrd="3" destOrd="0" presId="urn:microsoft.com/office/officeart/2005/8/layout/list1"/>
    <dgm:cxn modelId="{07740A38-3D61-4BF0-A677-34C48256F4BB}" type="presParOf" srcId="{73AA90BA-5E3D-44B6-A347-7C937551F09F}" destId="{62EC3CF9-6224-403A-84FD-B00BDDD740A9}" srcOrd="4" destOrd="0" presId="urn:microsoft.com/office/officeart/2005/8/layout/list1"/>
    <dgm:cxn modelId="{2319ADAA-9F02-4281-9A6D-E5B0E8FA168E}" type="presParOf" srcId="{62EC3CF9-6224-403A-84FD-B00BDDD740A9}" destId="{6F152F97-39DC-456B-8203-C0817F41A24B}" srcOrd="0" destOrd="0" presId="urn:microsoft.com/office/officeart/2005/8/layout/list1"/>
    <dgm:cxn modelId="{E28F7ACD-65EE-4E40-B7FB-64162DFA44CD}" type="presParOf" srcId="{62EC3CF9-6224-403A-84FD-B00BDDD740A9}" destId="{212874FC-C470-45FC-AD39-049A5A7FFE27}" srcOrd="1" destOrd="0" presId="urn:microsoft.com/office/officeart/2005/8/layout/list1"/>
    <dgm:cxn modelId="{ACA7D6FC-0AFE-451D-8EE2-E8B30980DBF1}" type="presParOf" srcId="{73AA90BA-5E3D-44B6-A347-7C937551F09F}" destId="{EA0FA28B-CDF8-4E8C-AFA3-0DD62DC8079F}" srcOrd="5" destOrd="0" presId="urn:microsoft.com/office/officeart/2005/8/layout/list1"/>
    <dgm:cxn modelId="{AD8AA709-56FE-4E46-A8D4-AB683193085F}" type="presParOf" srcId="{73AA90BA-5E3D-44B6-A347-7C937551F09F}" destId="{95B278D7-CBED-4FE0-9CFC-3C33E5A6235C}" srcOrd="6" destOrd="0" presId="urn:microsoft.com/office/officeart/2005/8/layout/list1"/>
    <dgm:cxn modelId="{855720D1-06CE-4683-8B6C-510855EB9401}" type="presParOf" srcId="{73AA90BA-5E3D-44B6-A347-7C937551F09F}" destId="{7586C850-3204-4C4E-B0F1-4B75C0E3CE57}" srcOrd="7" destOrd="0" presId="urn:microsoft.com/office/officeart/2005/8/layout/list1"/>
    <dgm:cxn modelId="{A3F13D0F-9AEA-4DF5-A784-17D87C36AFD4}" type="presParOf" srcId="{73AA90BA-5E3D-44B6-A347-7C937551F09F}" destId="{BC51EE83-812B-46D5-9B9F-EE071C6FDDD2}" srcOrd="8" destOrd="0" presId="urn:microsoft.com/office/officeart/2005/8/layout/list1"/>
    <dgm:cxn modelId="{465F2A12-6F20-4A15-A816-6C4BBB16B031}" type="presParOf" srcId="{BC51EE83-812B-46D5-9B9F-EE071C6FDDD2}" destId="{3A97C7C4-2651-40BA-A91D-6900EAADE7A2}" srcOrd="0" destOrd="0" presId="urn:microsoft.com/office/officeart/2005/8/layout/list1"/>
    <dgm:cxn modelId="{04136236-5048-4A91-B693-1DDC694C5862}" type="presParOf" srcId="{BC51EE83-812B-46D5-9B9F-EE071C6FDDD2}" destId="{D2240AE5-02A2-4EEF-BED3-88BE1AAEDBA4}" srcOrd="1" destOrd="0" presId="urn:microsoft.com/office/officeart/2005/8/layout/list1"/>
    <dgm:cxn modelId="{23067DF2-52AC-4A0C-81B1-1D10435A7EF7}" type="presParOf" srcId="{73AA90BA-5E3D-44B6-A347-7C937551F09F}" destId="{11E03598-658D-4826-9E77-EC3B55CEF1D4}" srcOrd="9" destOrd="0" presId="urn:microsoft.com/office/officeart/2005/8/layout/list1"/>
    <dgm:cxn modelId="{BB64D3C5-EF4E-44EC-96AB-A3566EE05503}" type="presParOf" srcId="{73AA90BA-5E3D-44B6-A347-7C937551F09F}" destId="{7E529112-98B8-4AB0-A57F-39C6DF3136DA}" srcOrd="10" destOrd="0" presId="urn:microsoft.com/office/officeart/2005/8/layout/list1"/>
    <dgm:cxn modelId="{279DA7A3-28C4-4A3A-B283-4864430CD1C5}" type="presParOf" srcId="{73AA90BA-5E3D-44B6-A347-7C937551F09F}" destId="{74A0BBCF-757E-48A0-9D11-4FDCBF854027}" srcOrd="11" destOrd="0" presId="urn:microsoft.com/office/officeart/2005/8/layout/list1"/>
    <dgm:cxn modelId="{137D0B41-0383-402B-A9D2-DA0AFB4A6708}" type="presParOf" srcId="{73AA90BA-5E3D-44B6-A347-7C937551F09F}" destId="{AF070E11-D7AD-474D-A580-EFF74B596355}" srcOrd="12" destOrd="0" presId="urn:microsoft.com/office/officeart/2005/8/layout/list1"/>
    <dgm:cxn modelId="{227A3914-9DBB-4579-A9FA-73313272BDF6}" type="presParOf" srcId="{AF070E11-D7AD-474D-A580-EFF74B596355}" destId="{C354426B-94A0-47C1-8079-AB24AB87CB29}" srcOrd="0" destOrd="0" presId="urn:microsoft.com/office/officeart/2005/8/layout/list1"/>
    <dgm:cxn modelId="{7B3F8B78-4640-4E15-8DE4-A70B0508B315}" type="presParOf" srcId="{AF070E11-D7AD-474D-A580-EFF74B596355}" destId="{AF71F535-3DED-4B2E-B16E-0B6A5F00F8EC}" srcOrd="1" destOrd="0" presId="urn:microsoft.com/office/officeart/2005/8/layout/list1"/>
    <dgm:cxn modelId="{51B8F5A8-B3CE-4CBF-970D-E112CB6EE4BC}" type="presParOf" srcId="{73AA90BA-5E3D-44B6-A347-7C937551F09F}" destId="{AC65FD6D-D4CF-4692-99D0-B61566236AE9}" srcOrd="13" destOrd="0" presId="urn:microsoft.com/office/officeart/2005/8/layout/list1"/>
    <dgm:cxn modelId="{358A9837-63FB-4BAC-A979-6ADE3E376B43}" type="presParOf" srcId="{73AA90BA-5E3D-44B6-A347-7C937551F09F}" destId="{2448A6F6-C0E0-4101-8755-DDF88ED73FA6}" srcOrd="14" destOrd="0" presId="urn:microsoft.com/office/officeart/2005/8/layout/list1"/>
    <dgm:cxn modelId="{3C317A26-3159-4034-A714-CCB7DEBF0814}" type="presParOf" srcId="{73AA90BA-5E3D-44B6-A347-7C937551F09F}" destId="{595013AA-2F41-4AE4-923B-9543A670F926}" srcOrd="15" destOrd="0" presId="urn:microsoft.com/office/officeart/2005/8/layout/list1"/>
    <dgm:cxn modelId="{DDF1A666-24AD-44A1-AC35-331F4B8789B6}" type="presParOf" srcId="{73AA90BA-5E3D-44B6-A347-7C937551F09F}" destId="{3659FC02-DF48-405E-8A70-D9E9D9A0AB4B}" srcOrd="16" destOrd="0" presId="urn:microsoft.com/office/officeart/2005/8/layout/list1"/>
    <dgm:cxn modelId="{7FFE8569-E6C0-4A1B-AE73-FBEF4E952558}" type="presParOf" srcId="{3659FC02-DF48-405E-8A70-D9E9D9A0AB4B}" destId="{89D9A599-C102-4ED5-9DFA-726531E816F6}" srcOrd="0" destOrd="0" presId="urn:microsoft.com/office/officeart/2005/8/layout/list1"/>
    <dgm:cxn modelId="{6A808A29-0425-4000-BB52-A4FEE6F0EECE}" type="presParOf" srcId="{3659FC02-DF48-405E-8A70-D9E9D9A0AB4B}" destId="{9B5F6387-07B1-4021-A64C-3E4701FCE16F}" srcOrd="1" destOrd="0" presId="urn:microsoft.com/office/officeart/2005/8/layout/list1"/>
    <dgm:cxn modelId="{D5B36672-0379-420B-A9EA-8432ECBA2A22}" type="presParOf" srcId="{73AA90BA-5E3D-44B6-A347-7C937551F09F}" destId="{07CCB8EB-1F98-4DA5-9C35-AC9F21306759}" srcOrd="17" destOrd="0" presId="urn:microsoft.com/office/officeart/2005/8/layout/list1"/>
    <dgm:cxn modelId="{FEB42A84-7A50-4A00-A12B-E1333A9E01D2}" type="presParOf" srcId="{73AA90BA-5E3D-44B6-A347-7C937551F09F}" destId="{78BB8624-B810-4D28-8FB9-EFC880B3D8D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375B4-6F97-4AF0-B963-48144DEDD1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393B94E4-5081-4B0F-A3B1-C61FD5F09B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Comprehensive dataset with transactional </a:t>
          </a:r>
          <a:r>
            <a:rPr lang="en-US" b="0" i="0" err="1"/>
            <a:t>detai</a:t>
          </a:r>
          <a:r>
            <a:rPr lang="en-CA" b="0" i="0"/>
            <a:t>ls.</a:t>
          </a:r>
          <a:endParaRPr lang="en-US"/>
        </a:p>
      </dgm:t>
    </dgm:pt>
    <dgm:pt modelId="{4C791BC8-9847-4583-ACDB-3CC3D3F87B57}" type="parTrans" cxnId="{063E1B05-26C7-4777-BB0A-6A27FF4CFE9B}">
      <dgm:prSet/>
      <dgm:spPr/>
      <dgm:t>
        <a:bodyPr/>
        <a:lstStyle/>
        <a:p>
          <a:endParaRPr lang="en-US"/>
        </a:p>
      </dgm:t>
    </dgm:pt>
    <dgm:pt modelId="{0039CE9D-BB85-49F1-AC7F-6E4EFADCD944}" type="sibTrans" cxnId="{063E1B05-26C7-4777-BB0A-6A27FF4CFE9B}">
      <dgm:prSet/>
      <dgm:spPr/>
      <dgm:t>
        <a:bodyPr/>
        <a:lstStyle/>
        <a:p>
          <a:endParaRPr lang="en-US"/>
        </a:p>
      </dgm:t>
    </dgm:pt>
    <dgm:pt modelId="{539BCC1D-B91A-4B41-951D-EC0B110BD0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Columns include Customer ID, Product ID, Price, Freight Value, and Return Status.</a:t>
          </a:r>
          <a:endParaRPr lang="en-US"/>
        </a:p>
      </dgm:t>
    </dgm:pt>
    <dgm:pt modelId="{3BE8B951-4C50-4530-A1D2-EA9B419AA40D}" type="parTrans" cxnId="{A5AE134B-BF08-46F5-B9FB-942B2DBA6699}">
      <dgm:prSet/>
      <dgm:spPr/>
      <dgm:t>
        <a:bodyPr/>
        <a:lstStyle/>
        <a:p>
          <a:endParaRPr lang="en-US"/>
        </a:p>
      </dgm:t>
    </dgm:pt>
    <dgm:pt modelId="{988565E0-CE1A-47AB-A51F-5805D6982B82}" type="sibTrans" cxnId="{A5AE134B-BF08-46F5-B9FB-942B2DBA6699}">
      <dgm:prSet/>
      <dgm:spPr/>
      <dgm:t>
        <a:bodyPr/>
        <a:lstStyle/>
        <a:p>
          <a:endParaRPr lang="en-US"/>
        </a:p>
      </dgm:t>
    </dgm:pt>
    <dgm:pt modelId="{299528F9-DA10-4E27-BF5D-B2CC7991A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Insights into the return processing time, number of returns/exchanges, and associated costs.</a:t>
          </a:r>
          <a:endParaRPr lang="en-US"/>
        </a:p>
      </dgm:t>
    </dgm:pt>
    <dgm:pt modelId="{882E98A4-796A-4921-97B6-589771EE4C9F}" type="parTrans" cxnId="{4652F58A-9665-4F88-9041-866EFBFC9586}">
      <dgm:prSet/>
      <dgm:spPr/>
      <dgm:t>
        <a:bodyPr/>
        <a:lstStyle/>
        <a:p>
          <a:endParaRPr lang="en-US"/>
        </a:p>
      </dgm:t>
    </dgm:pt>
    <dgm:pt modelId="{528BBA13-2037-4085-8901-FCF0557FAAF2}" type="sibTrans" cxnId="{4652F58A-9665-4F88-9041-866EFBFC9586}">
      <dgm:prSet/>
      <dgm:spPr/>
      <dgm:t>
        <a:bodyPr/>
        <a:lstStyle/>
        <a:p>
          <a:endParaRPr lang="en-US"/>
        </a:p>
      </dgm:t>
    </dgm:pt>
    <dgm:pt modelId="{5994FAA6-6B4F-4D5E-9CDE-7693984ED4C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110004020202020204"/>
            </a:rPr>
            <a:t> Separate fact table for Return and exchange  </a:t>
          </a:r>
          <a:endParaRPr lang="en-US"/>
        </a:p>
      </dgm:t>
    </dgm:pt>
    <dgm:pt modelId="{1DCE2095-6790-48EA-AE83-DA4B41D004F6}" type="parTrans" cxnId="{9B8C6B07-72BA-4E17-9EDB-64BE84DA0CDA}">
      <dgm:prSet/>
      <dgm:spPr/>
      <dgm:t>
        <a:bodyPr/>
        <a:lstStyle/>
        <a:p>
          <a:endParaRPr lang="en-US"/>
        </a:p>
      </dgm:t>
    </dgm:pt>
    <dgm:pt modelId="{71E1D784-0ADD-4087-8B61-B34C56464FE7}" type="sibTrans" cxnId="{9B8C6B07-72BA-4E17-9EDB-64BE84DA0CDA}">
      <dgm:prSet/>
      <dgm:spPr/>
      <dgm:t>
        <a:bodyPr/>
        <a:lstStyle/>
        <a:p>
          <a:endParaRPr lang="en-US"/>
        </a:p>
      </dgm:t>
    </dgm:pt>
    <dgm:pt modelId="{20202F3D-525B-4331-9DD5-A2107015AF2E}" type="pres">
      <dgm:prSet presAssocID="{CA4375B4-6F97-4AF0-B963-48144DEDD1D2}" presName="root" presStyleCnt="0">
        <dgm:presLayoutVars>
          <dgm:dir/>
          <dgm:resizeHandles val="exact"/>
        </dgm:presLayoutVars>
      </dgm:prSet>
      <dgm:spPr/>
    </dgm:pt>
    <dgm:pt modelId="{90FA452E-C7A7-45CA-B022-CA736D7A54D3}" type="pres">
      <dgm:prSet presAssocID="{393B94E4-5081-4B0F-A3B1-C61FD5F09B81}" presName="compNode" presStyleCnt="0"/>
      <dgm:spPr/>
    </dgm:pt>
    <dgm:pt modelId="{1B2F4E3E-DE17-4EF6-80BF-2D188F469ED1}" type="pres">
      <dgm:prSet presAssocID="{393B94E4-5081-4B0F-A3B1-C61FD5F09B81}" presName="bgRect" presStyleLbl="bgShp" presStyleIdx="0" presStyleCnt="4"/>
      <dgm:spPr/>
    </dgm:pt>
    <dgm:pt modelId="{B01EB764-3B45-446A-B0DD-3D852358F6DB}" type="pres">
      <dgm:prSet presAssocID="{393B94E4-5081-4B0F-A3B1-C61FD5F09B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12A057-326C-4084-8E40-CA451174BA57}" type="pres">
      <dgm:prSet presAssocID="{393B94E4-5081-4B0F-A3B1-C61FD5F09B81}" presName="spaceRect" presStyleCnt="0"/>
      <dgm:spPr/>
    </dgm:pt>
    <dgm:pt modelId="{2CCE4445-037E-470F-B447-359FDF6C75D7}" type="pres">
      <dgm:prSet presAssocID="{393B94E4-5081-4B0F-A3B1-C61FD5F09B81}" presName="parTx" presStyleLbl="revTx" presStyleIdx="0" presStyleCnt="4">
        <dgm:presLayoutVars>
          <dgm:chMax val="0"/>
          <dgm:chPref val="0"/>
        </dgm:presLayoutVars>
      </dgm:prSet>
      <dgm:spPr/>
    </dgm:pt>
    <dgm:pt modelId="{2BEAD8DA-3204-49C3-A16A-AE7BCF469AC1}" type="pres">
      <dgm:prSet presAssocID="{0039CE9D-BB85-49F1-AC7F-6E4EFADCD944}" presName="sibTrans" presStyleCnt="0"/>
      <dgm:spPr/>
    </dgm:pt>
    <dgm:pt modelId="{06F9387A-C50C-4735-824F-2AABF0DF356D}" type="pres">
      <dgm:prSet presAssocID="{539BCC1D-B91A-4B41-951D-EC0B110BD0C7}" presName="compNode" presStyleCnt="0"/>
      <dgm:spPr/>
    </dgm:pt>
    <dgm:pt modelId="{2CF0D375-CB0F-4C2B-9A5C-340F9A96F4F9}" type="pres">
      <dgm:prSet presAssocID="{539BCC1D-B91A-4B41-951D-EC0B110BD0C7}" presName="bgRect" presStyleLbl="bgShp" presStyleIdx="1" presStyleCnt="4"/>
      <dgm:spPr/>
    </dgm:pt>
    <dgm:pt modelId="{5A9E697A-CBEC-4197-AFF4-ADBED500E35B}" type="pres">
      <dgm:prSet presAssocID="{539BCC1D-B91A-4B41-951D-EC0B110BD0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1B450130-0E96-421D-BBAB-411FE86D992C}" type="pres">
      <dgm:prSet presAssocID="{539BCC1D-B91A-4B41-951D-EC0B110BD0C7}" presName="spaceRect" presStyleCnt="0"/>
      <dgm:spPr/>
    </dgm:pt>
    <dgm:pt modelId="{628D8AF3-7641-494A-86BB-7EF753C349FF}" type="pres">
      <dgm:prSet presAssocID="{539BCC1D-B91A-4B41-951D-EC0B110BD0C7}" presName="parTx" presStyleLbl="revTx" presStyleIdx="1" presStyleCnt="4">
        <dgm:presLayoutVars>
          <dgm:chMax val="0"/>
          <dgm:chPref val="0"/>
        </dgm:presLayoutVars>
      </dgm:prSet>
      <dgm:spPr/>
    </dgm:pt>
    <dgm:pt modelId="{AD2901FC-4F29-4AE5-804C-7A6322D9AD4C}" type="pres">
      <dgm:prSet presAssocID="{988565E0-CE1A-47AB-A51F-5805D6982B82}" presName="sibTrans" presStyleCnt="0"/>
      <dgm:spPr/>
    </dgm:pt>
    <dgm:pt modelId="{06102BBE-9604-481E-B16A-CEA744592D4D}" type="pres">
      <dgm:prSet presAssocID="{299528F9-DA10-4E27-BF5D-B2CC7991ACBC}" presName="compNode" presStyleCnt="0"/>
      <dgm:spPr/>
    </dgm:pt>
    <dgm:pt modelId="{C5A06A6D-BC8A-4A88-ADFE-CA5242F886B9}" type="pres">
      <dgm:prSet presAssocID="{299528F9-DA10-4E27-BF5D-B2CC7991ACBC}" presName="bgRect" presStyleLbl="bgShp" presStyleIdx="2" presStyleCnt="4"/>
      <dgm:spPr/>
    </dgm:pt>
    <dgm:pt modelId="{58906716-2EB7-48B1-885C-BE51D28D5561}" type="pres">
      <dgm:prSet presAssocID="{299528F9-DA10-4E27-BF5D-B2CC7991AC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5259054-1826-4ACE-BDCC-055138C5E50E}" type="pres">
      <dgm:prSet presAssocID="{299528F9-DA10-4E27-BF5D-B2CC7991ACBC}" presName="spaceRect" presStyleCnt="0"/>
      <dgm:spPr/>
    </dgm:pt>
    <dgm:pt modelId="{D4BBEEB7-F588-4E4A-9B7E-ACADBC199A22}" type="pres">
      <dgm:prSet presAssocID="{299528F9-DA10-4E27-BF5D-B2CC7991ACBC}" presName="parTx" presStyleLbl="revTx" presStyleIdx="2" presStyleCnt="4">
        <dgm:presLayoutVars>
          <dgm:chMax val="0"/>
          <dgm:chPref val="0"/>
        </dgm:presLayoutVars>
      </dgm:prSet>
      <dgm:spPr/>
    </dgm:pt>
    <dgm:pt modelId="{DBDD6ACB-49CC-427D-803D-522FF5E0AACC}" type="pres">
      <dgm:prSet presAssocID="{528BBA13-2037-4085-8901-FCF0557FAAF2}" presName="sibTrans" presStyleCnt="0"/>
      <dgm:spPr/>
    </dgm:pt>
    <dgm:pt modelId="{0A538686-207D-495C-9BBB-E4CC92A1F1F1}" type="pres">
      <dgm:prSet presAssocID="{5994FAA6-6B4F-4D5E-9CDE-7693984ED4CB}" presName="compNode" presStyleCnt="0"/>
      <dgm:spPr/>
    </dgm:pt>
    <dgm:pt modelId="{F3B1BCCB-2D8D-42C2-8AC6-2FD461F56D71}" type="pres">
      <dgm:prSet presAssocID="{5994FAA6-6B4F-4D5E-9CDE-7693984ED4CB}" presName="bgRect" presStyleLbl="bgShp" presStyleIdx="3" presStyleCnt="4"/>
      <dgm:spPr/>
    </dgm:pt>
    <dgm:pt modelId="{2C6F198C-945F-40F3-8B7E-4C81AD160A66}" type="pres">
      <dgm:prSet presAssocID="{5994FAA6-6B4F-4D5E-9CDE-7693984ED4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3D203B3-8CE2-44B4-842F-99CA5EB546EF}" type="pres">
      <dgm:prSet presAssocID="{5994FAA6-6B4F-4D5E-9CDE-7693984ED4CB}" presName="spaceRect" presStyleCnt="0"/>
      <dgm:spPr/>
    </dgm:pt>
    <dgm:pt modelId="{87484590-2405-4BF7-BCB0-B30BEC517C03}" type="pres">
      <dgm:prSet presAssocID="{5994FAA6-6B4F-4D5E-9CDE-7693984ED4C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3E1B05-26C7-4777-BB0A-6A27FF4CFE9B}" srcId="{CA4375B4-6F97-4AF0-B963-48144DEDD1D2}" destId="{393B94E4-5081-4B0F-A3B1-C61FD5F09B81}" srcOrd="0" destOrd="0" parTransId="{4C791BC8-9847-4583-ACDB-3CC3D3F87B57}" sibTransId="{0039CE9D-BB85-49F1-AC7F-6E4EFADCD944}"/>
    <dgm:cxn modelId="{9B8C6B07-72BA-4E17-9EDB-64BE84DA0CDA}" srcId="{CA4375B4-6F97-4AF0-B963-48144DEDD1D2}" destId="{5994FAA6-6B4F-4D5E-9CDE-7693984ED4CB}" srcOrd="3" destOrd="0" parTransId="{1DCE2095-6790-48EA-AE83-DA4B41D004F6}" sibTransId="{71E1D784-0ADD-4087-8B61-B34C56464FE7}"/>
    <dgm:cxn modelId="{CFB68731-3420-4901-A072-E7A1BF1D35D2}" type="presOf" srcId="{CA4375B4-6F97-4AF0-B963-48144DEDD1D2}" destId="{20202F3D-525B-4331-9DD5-A2107015AF2E}" srcOrd="0" destOrd="0" presId="urn:microsoft.com/office/officeart/2018/2/layout/IconVerticalSolidList"/>
    <dgm:cxn modelId="{4BF14D36-08CB-49A3-A6D6-E56F56D36945}" type="presOf" srcId="{299528F9-DA10-4E27-BF5D-B2CC7991ACBC}" destId="{D4BBEEB7-F588-4E4A-9B7E-ACADBC199A22}" srcOrd="0" destOrd="0" presId="urn:microsoft.com/office/officeart/2018/2/layout/IconVerticalSolidList"/>
    <dgm:cxn modelId="{A5AE134B-BF08-46F5-B9FB-942B2DBA6699}" srcId="{CA4375B4-6F97-4AF0-B963-48144DEDD1D2}" destId="{539BCC1D-B91A-4B41-951D-EC0B110BD0C7}" srcOrd="1" destOrd="0" parTransId="{3BE8B951-4C50-4530-A1D2-EA9B419AA40D}" sibTransId="{988565E0-CE1A-47AB-A51F-5805D6982B82}"/>
    <dgm:cxn modelId="{4652F58A-9665-4F88-9041-866EFBFC9586}" srcId="{CA4375B4-6F97-4AF0-B963-48144DEDD1D2}" destId="{299528F9-DA10-4E27-BF5D-B2CC7991ACBC}" srcOrd="2" destOrd="0" parTransId="{882E98A4-796A-4921-97B6-589771EE4C9F}" sibTransId="{528BBA13-2037-4085-8901-FCF0557FAAF2}"/>
    <dgm:cxn modelId="{3A67998E-A23A-4427-ABCF-D6E83203EDD3}" type="presOf" srcId="{5994FAA6-6B4F-4D5E-9CDE-7693984ED4CB}" destId="{87484590-2405-4BF7-BCB0-B30BEC517C03}" srcOrd="0" destOrd="0" presId="urn:microsoft.com/office/officeart/2018/2/layout/IconVerticalSolidList"/>
    <dgm:cxn modelId="{DD2734E2-54BA-430D-8FA9-91FCE4D67FBF}" type="presOf" srcId="{539BCC1D-B91A-4B41-951D-EC0B110BD0C7}" destId="{628D8AF3-7641-494A-86BB-7EF753C349FF}" srcOrd="0" destOrd="0" presId="urn:microsoft.com/office/officeart/2018/2/layout/IconVerticalSolidList"/>
    <dgm:cxn modelId="{7492EBFD-ABA8-4F55-924A-A013586337E5}" type="presOf" srcId="{393B94E4-5081-4B0F-A3B1-C61FD5F09B81}" destId="{2CCE4445-037E-470F-B447-359FDF6C75D7}" srcOrd="0" destOrd="0" presId="urn:microsoft.com/office/officeart/2018/2/layout/IconVerticalSolidList"/>
    <dgm:cxn modelId="{548A4BF7-239C-41E9-ABB6-02244C376E4D}" type="presParOf" srcId="{20202F3D-525B-4331-9DD5-A2107015AF2E}" destId="{90FA452E-C7A7-45CA-B022-CA736D7A54D3}" srcOrd="0" destOrd="0" presId="urn:microsoft.com/office/officeart/2018/2/layout/IconVerticalSolidList"/>
    <dgm:cxn modelId="{EE3E2442-1FC5-484E-A9B9-2BB79897C443}" type="presParOf" srcId="{90FA452E-C7A7-45CA-B022-CA736D7A54D3}" destId="{1B2F4E3E-DE17-4EF6-80BF-2D188F469ED1}" srcOrd="0" destOrd="0" presId="urn:microsoft.com/office/officeart/2018/2/layout/IconVerticalSolidList"/>
    <dgm:cxn modelId="{BF46580E-C656-4E24-849B-61D401DAD86A}" type="presParOf" srcId="{90FA452E-C7A7-45CA-B022-CA736D7A54D3}" destId="{B01EB764-3B45-446A-B0DD-3D852358F6DB}" srcOrd="1" destOrd="0" presId="urn:microsoft.com/office/officeart/2018/2/layout/IconVerticalSolidList"/>
    <dgm:cxn modelId="{3D15FE54-332F-4722-AE60-A42F3E82D944}" type="presParOf" srcId="{90FA452E-C7A7-45CA-B022-CA736D7A54D3}" destId="{DF12A057-326C-4084-8E40-CA451174BA57}" srcOrd="2" destOrd="0" presId="urn:microsoft.com/office/officeart/2018/2/layout/IconVerticalSolidList"/>
    <dgm:cxn modelId="{E44A8823-94B8-45C7-AF84-3D7034823910}" type="presParOf" srcId="{90FA452E-C7A7-45CA-B022-CA736D7A54D3}" destId="{2CCE4445-037E-470F-B447-359FDF6C75D7}" srcOrd="3" destOrd="0" presId="urn:microsoft.com/office/officeart/2018/2/layout/IconVerticalSolidList"/>
    <dgm:cxn modelId="{FF571EC7-1BBE-44D1-8BF5-A8E28CB50FEE}" type="presParOf" srcId="{20202F3D-525B-4331-9DD5-A2107015AF2E}" destId="{2BEAD8DA-3204-49C3-A16A-AE7BCF469AC1}" srcOrd="1" destOrd="0" presId="urn:microsoft.com/office/officeart/2018/2/layout/IconVerticalSolidList"/>
    <dgm:cxn modelId="{976FD3CC-67AE-4060-8E95-A39303610BB8}" type="presParOf" srcId="{20202F3D-525B-4331-9DD5-A2107015AF2E}" destId="{06F9387A-C50C-4735-824F-2AABF0DF356D}" srcOrd="2" destOrd="0" presId="urn:microsoft.com/office/officeart/2018/2/layout/IconVerticalSolidList"/>
    <dgm:cxn modelId="{470BC744-573E-4623-8958-C231240411EB}" type="presParOf" srcId="{06F9387A-C50C-4735-824F-2AABF0DF356D}" destId="{2CF0D375-CB0F-4C2B-9A5C-340F9A96F4F9}" srcOrd="0" destOrd="0" presId="urn:microsoft.com/office/officeart/2018/2/layout/IconVerticalSolidList"/>
    <dgm:cxn modelId="{8C4D91E0-244D-408B-A3FA-8922DEA6BFE4}" type="presParOf" srcId="{06F9387A-C50C-4735-824F-2AABF0DF356D}" destId="{5A9E697A-CBEC-4197-AFF4-ADBED500E35B}" srcOrd="1" destOrd="0" presId="urn:microsoft.com/office/officeart/2018/2/layout/IconVerticalSolidList"/>
    <dgm:cxn modelId="{DC1B34C8-55F5-4244-9D8D-D598F13211BA}" type="presParOf" srcId="{06F9387A-C50C-4735-824F-2AABF0DF356D}" destId="{1B450130-0E96-421D-BBAB-411FE86D992C}" srcOrd="2" destOrd="0" presId="urn:microsoft.com/office/officeart/2018/2/layout/IconVerticalSolidList"/>
    <dgm:cxn modelId="{53FA693E-CE8D-4079-8D6D-F715A790A80D}" type="presParOf" srcId="{06F9387A-C50C-4735-824F-2AABF0DF356D}" destId="{628D8AF3-7641-494A-86BB-7EF753C349FF}" srcOrd="3" destOrd="0" presId="urn:microsoft.com/office/officeart/2018/2/layout/IconVerticalSolidList"/>
    <dgm:cxn modelId="{B7A2B742-B5C5-4389-A84F-AA3F049F8E20}" type="presParOf" srcId="{20202F3D-525B-4331-9DD5-A2107015AF2E}" destId="{AD2901FC-4F29-4AE5-804C-7A6322D9AD4C}" srcOrd="3" destOrd="0" presId="urn:microsoft.com/office/officeart/2018/2/layout/IconVerticalSolidList"/>
    <dgm:cxn modelId="{E55B4256-335E-4057-88F6-4E4B438A2D3E}" type="presParOf" srcId="{20202F3D-525B-4331-9DD5-A2107015AF2E}" destId="{06102BBE-9604-481E-B16A-CEA744592D4D}" srcOrd="4" destOrd="0" presId="urn:microsoft.com/office/officeart/2018/2/layout/IconVerticalSolidList"/>
    <dgm:cxn modelId="{5C5F5A41-406F-4549-A4F9-6B64C4E70D98}" type="presParOf" srcId="{06102BBE-9604-481E-B16A-CEA744592D4D}" destId="{C5A06A6D-BC8A-4A88-ADFE-CA5242F886B9}" srcOrd="0" destOrd="0" presId="urn:microsoft.com/office/officeart/2018/2/layout/IconVerticalSolidList"/>
    <dgm:cxn modelId="{0870B83E-068D-49F7-ADE6-8507458B1EA2}" type="presParOf" srcId="{06102BBE-9604-481E-B16A-CEA744592D4D}" destId="{58906716-2EB7-48B1-885C-BE51D28D5561}" srcOrd="1" destOrd="0" presId="urn:microsoft.com/office/officeart/2018/2/layout/IconVerticalSolidList"/>
    <dgm:cxn modelId="{416B001D-D11E-400B-B0AB-406D4604F861}" type="presParOf" srcId="{06102BBE-9604-481E-B16A-CEA744592D4D}" destId="{A5259054-1826-4ACE-BDCC-055138C5E50E}" srcOrd="2" destOrd="0" presId="urn:microsoft.com/office/officeart/2018/2/layout/IconVerticalSolidList"/>
    <dgm:cxn modelId="{5D8934EA-1F80-413A-AB5A-0579AAD6B8F9}" type="presParOf" srcId="{06102BBE-9604-481E-B16A-CEA744592D4D}" destId="{D4BBEEB7-F588-4E4A-9B7E-ACADBC199A22}" srcOrd="3" destOrd="0" presId="urn:microsoft.com/office/officeart/2018/2/layout/IconVerticalSolidList"/>
    <dgm:cxn modelId="{7DDE7447-D4A4-4E6A-84F2-5118B8D1806A}" type="presParOf" srcId="{20202F3D-525B-4331-9DD5-A2107015AF2E}" destId="{DBDD6ACB-49CC-427D-803D-522FF5E0AACC}" srcOrd="5" destOrd="0" presId="urn:microsoft.com/office/officeart/2018/2/layout/IconVerticalSolidList"/>
    <dgm:cxn modelId="{1822D998-F032-4F0B-974E-81B8ACE6AD43}" type="presParOf" srcId="{20202F3D-525B-4331-9DD5-A2107015AF2E}" destId="{0A538686-207D-495C-9BBB-E4CC92A1F1F1}" srcOrd="6" destOrd="0" presId="urn:microsoft.com/office/officeart/2018/2/layout/IconVerticalSolidList"/>
    <dgm:cxn modelId="{9C902288-429E-4B66-89DD-BC7033946847}" type="presParOf" srcId="{0A538686-207D-495C-9BBB-E4CC92A1F1F1}" destId="{F3B1BCCB-2D8D-42C2-8AC6-2FD461F56D71}" srcOrd="0" destOrd="0" presId="urn:microsoft.com/office/officeart/2018/2/layout/IconVerticalSolidList"/>
    <dgm:cxn modelId="{3B5FAD7C-2395-43F1-9AC6-42DBB6A7A48A}" type="presParOf" srcId="{0A538686-207D-495C-9BBB-E4CC92A1F1F1}" destId="{2C6F198C-945F-40F3-8B7E-4C81AD160A66}" srcOrd="1" destOrd="0" presId="urn:microsoft.com/office/officeart/2018/2/layout/IconVerticalSolidList"/>
    <dgm:cxn modelId="{7C9C3EEA-7507-4DC8-9CD9-23E5E35EC760}" type="presParOf" srcId="{0A538686-207D-495C-9BBB-E4CC92A1F1F1}" destId="{53D203B3-8CE2-44B4-842F-99CA5EB546EF}" srcOrd="2" destOrd="0" presId="urn:microsoft.com/office/officeart/2018/2/layout/IconVerticalSolidList"/>
    <dgm:cxn modelId="{DE64E97B-AE55-4B56-A0E0-6CDF010E2527}" type="presParOf" srcId="{0A538686-207D-495C-9BBB-E4CC92A1F1F1}" destId="{87484590-2405-4BF7-BCB0-B30BEC517C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A934B0-E8C5-43A5-8639-77BA8BE264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1B567-30FC-438B-92C6-5AF4A6C34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lead at 82%, returns at 16%, and exchanges at 2% of total transactions.</a:t>
          </a:r>
        </a:p>
      </dgm:t>
    </dgm:pt>
    <dgm:pt modelId="{F35117AE-6C72-4154-A19D-B372A91EADAA}" type="parTrans" cxnId="{07096977-3100-4634-A323-D993EB0DF792}">
      <dgm:prSet/>
      <dgm:spPr/>
      <dgm:t>
        <a:bodyPr/>
        <a:lstStyle/>
        <a:p>
          <a:endParaRPr lang="en-US"/>
        </a:p>
      </dgm:t>
    </dgm:pt>
    <dgm:pt modelId="{DC980677-EB85-473E-BD93-23C7C6DF08BF}" type="sibTrans" cxnId="{07096977-3100-4634-A323-D993EB0DF7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19F84D-31E5-43E3-900A-E1126D76C1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Highlighting strong sales performance with a focus on reducing returns.</a:t>
          </a:r>
        </a:p>
      </dgm:t>
    </dgm:pt>
    <dgm:pt modelId="{E5157657-88B0-4C6F-B761-AA9F8767E47E}" type="parTrans" cxnId="{CEC94A8C-1287-4FA6-872A-ECA8980EF7F6}">
      <dgm:prSet/>
      <dgm:spPr/>
      <dgm:t>
        <a:bodyPr/>
        <a:lstStyle/>
        <a:p>
          <a:endParaRPr lang="en-US"/>
        </a:p>
      </dgm:t>
    </dgm:pt>
    <dgm:pt modelId="{3526E5F5-D9C7-45EA-AEB4-E5A2C96BABE4}" type="sibTrans" cxnId="{CEC94A8C-1287-4FA6-872A-ECA8980EF7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0A371E-2357-4F2C-B429-1B250B5071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Returns data suggest areas for product and service improvements.</a:t>
          </a:r>
        </a:p>
      </dgm:t>
    </dgm:pt>
    <dgm:pt modelId="{71544B50-E01A-4795-B3DA-899B11252FEE}" type="parTrans" cxnId="{AD90D4DB-4986-40A3-BE91-E858FDB9277B}">
      <dgm:prSet/>
      <dgm:spPr/>
      <dgm:t>
        <a:bodyPr/>
        <a:lstStyle/>
        <a:p>
          <a:endParaRPr lang="en-US"/>
        </a:p>
      </dgm:t>
    </dgm:pt>
    <dgm:pt modelId="{BA9AE16E-DF99-4817-8E13-E28DF5C9D173}" type="sibTrans" cxnId="{AD90D4DB-4986-40A3-BE91-E858FDB927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251571-55AB-490B-AFB5-EBCA19C4FF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exchanges indicate a potential to improve the exchange process.</a:t>
          </a:r>
        </a:p>
      </dgm:t>
    </dgm:pt>
    <dgm:pt modelId="{54C346CA-BC9E-4F38-B23A-FAE2D62B3BD6}" type="parTrans" cxnId="{6A4745CF-4962-4AB1-9DDF-F3EEE3A5A794}">
      <dgm:prSet/>
      <dgm:spPr/>
      <dgm:t>
        <a:bodyPr/>
        <a:lstStyle/>
        <a:p>
          <a:endParaRPr lang="en-US"/>
        </a:p>
      </dgm:t>
    </dgm:pt>
    <dgm:pt modelId="{57165EDE-AA08-4D52-8B6C-8736A33427B7}" type="sibTrans" cxnId="{6A4745CF-4962-4AB1-9DDF-F3EEE3A5A794}">
      <dgm:prSet/>
      <dgm:spPr/>
      <dgm:t>
        <a:bodyPr/>
        <a:lstStyle/>
        <a:p>
          <a:endParaRPr lang="en-US"/>
        </a:p>
      </dgm:t>
    </dgm:pt>
    <dgm:pt modelId="{14DDA198-3467-4659-99BB-D0DDDEBC26E8}" type="pres">
      <dgm:prSet presAssocID="{61A934B0-E8C5-43A5-8639-77BA8BE264E1}" presName="root" presStyleCnt="0">
        <dgm:presLayoutVars>
          <dgm:dir/>
          <dgm:resizeHandles val="exact"/>
        </dgm:presLayoutVars>
      </dgm:prSet>
      <dgm:spPr/>
    </dgm:pt>
    <dgm:pt modelId="{0255395F-EA00-4758-B783-22E2F3D918D2}" type="pres">
      <dgm:prSet presAssocID="{61A934B0-E8C5-43A5-8639-77BA8BE264E1}" presName="container" presStyleCnt="0">
        <dgm:presLayoutVars>
          <dgm:dir/>
          <dgm:resizeHandles val="exact"/>
        </dgm:presLayoutVars>
      </dgm:prSet>
      <dgm:spPr/>
    </dgm:pt>
    <dgm:pt modelId="{48647F26-63A9-44DE-B33B-3C86D0115B1E}" type="pres">
      <dgm:prSet presAssocID="{C351B567-30FC-438B-92C6-5AF4A6C345E7}" presName="compNode" presStyleCnt="0"/>
      <dgm:spPr/>
    </dgm:pt>
    <dgm:pt modelId="{99035825-8CFD-4EEF-9F3F-B862CDB48979}" type="pres">
      <dgm:prSet presAssocID="{C351B567-30FC-438B-92C6-5AF4A6C345E7}" presName="iconBgRect" presStyleLbl="bgShp" presStyleIdx="0" presStyleCnt="4"/>
      <dgm:spPr/>
    </dgm:pt>
    <dgm:pt modelId="{26E138B9-ED7C-44A7-B1B1-E3470B314DB6}" type="pres">
      <dgm:prSet presAssocID="{C351B567-30FC-438B-92C6-5AF4A6C345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1EA0B153-67A4-4864-B080-0097C72D8ED2}" type="pres">
      <dgm:prSet presAssocID="{C351B567-30FC-438B-92C6-5AF4A6C345E7}" presName="spaceRect" presStyleCnt="0"/>
      <dgm:spPr/>
    </dgm:pt>
    <dgm:pt modelId="{B6E715BB-71B3-4A12-8FEE-30598C01AA0B}" type="pres">
      <dgm:prSet presAssocID="{C351B567-30FC-438B-92C6-5AF4A6C345E7}" presName="textRect" presStyleLbl="revTx" presStyleIdx="0" presStyleCnt="4">
        <dgm:presLayoutVars>
          <dgm:chMax val="1"/>
          <dgm:chPref val="1"/>
        </dgm:presLayoutVars>
      </dgm:prSet>
      <dgm:spPr/>
    </dgm:pt>
    <dgm:pt modelId="{2B274511-31F8-4C8F-A352-723DEA7B7690}" type="pres">
      <dgm:prSet presAssocID="{DC980677-EB85-473E-BD93-23C7C6DF08BF}" presName="sibTrans" presStyleLbl="sibTrans2D1" presStyleIdx="0" presStyleCnt="0"/>
      <dgm:spPr/>
    </dgm:pt>
    <dgm:pt modelId="{B6F80795-A08C-44BA-BE4A-A2A05A48BE7D}" type="pres">
      <dgm:prSet presAssocID="{7019F84D-31E5-43E3-900A-E1126D76C147}" presName="compNode" presStyleCnt="0"/>
      <dgm:spPr/>
    </dgm:pt>
    <dgm:pt modelId="{72A3072C-AEC7-4D86-85A0-6C636A9E56A0}" type="pres">
      <dgm:prSet presAssocID="{7019F84D-31E5-43E3-900A-E1126D76C147}" presName="iconBgRect" presStyleLbl="bgShp" presStyleIdx="1" presStyleCnt="4"/>
      <dgm:spPr/>
    </dgm:pt>
    <dgm:pt modelId="{AF9A5C7C-51AB-4F1F-9168-631B273CFC82}" type="pres">
      <dgm:prSet presAssocID="{7019F84D-31E5-43E3-900A-E1126D76C1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1884E64-0AEB-4F11-BB51-227D65A03BC9}" type="pres">
      <dgm:prSet presAssocID="{7019F84D-31E5-43E3-900A-E1126D76C147}" presName="spaceRect" presStyleCnt="0"/>
      <dgm:spPr/>
    </dgm:pt>
    <dgm:pt modelId="{E3B2FA2F-1516-440D-8415-2E816510B7C4}" type="pres">
      <dgm:prSet presAssocID="{7019F84D-31E5-43E3-900A-E1126D76C147}" presName="textRect" presStyleLbl="revTx" presStyleIdx="1" presStyleCnt="4">
        <dgm:presLayoutVars>
          <dgm:chMax val="1"/>
          <dgm:chPref val="1"/>
        </dgm:presLayoutVars>
      </dgm:prSet>
      <dgm:spPr/>
    </dgm:pt>
    <dgm:pt modelId="{B2880BDF-8D06-42E9-A2CB-964491CA7E4D}" type="pres">
      <dgm:prSet presAssocID="{3526E5F5-D9C7-45EA-AEB4-E5A2C96BABE4}" presName="sibTrans" presStyleLbl="sibTrans2D1" presStyleIdx="0" presStyleCnt="0"/>
      <dgm:spPr/>
    </dgm:pt>
    <dgm:pt modelId="{D0785AF4-0EF9-4612-AE3B-8A0051C42CC4}" type="pres">
      <dgm:prSet presAssocID="{460A371E-2357-4F2C-B429-1B250B5071A3}" presName="compNode" presStyleCnt="0"/>
      <dgm:spPr/>
    </dgm:pt>
    <dgm:pt modelId="{13572D20-0FDC-478D-8CC6-4F8B4483E920}" type="pres">
      <dgm:prSet presAssocID="{460A371E-2357-4F2C-B429-1B250B5071A3}" presName="iconBgRect" presStyleLbl="bgShp" presStyleIdx="2" presStyleCnt="4"/>
      <dgm:spPr/>
    </dgm:pt>
    <dgm:pt modelId="{92D03AC0-3AD5-4170-A252-E7A748BE726C}" type="pres">
      <dgm:prSet presAssocID="{460A371E-2357-4F2C-B429-1B250B5071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BA8B5E-F9D8-4F8F-94BF-675226A3FD58}" type="pres">
      <dgm:prSet presAssocID="{460A371E-2357-4F2C-B429-1B250B5071A3}" presName="spaceRect" presStyleCnt="0"/>
      <dgm:spPr/>
    </dgm:pt>
    <dgm:pt modelId="{ADDB59E9-7269-4B17-A199-7F046F58AD30}" type="pres">
      <dgm:prSet presAssocID="{460A371E-2357-4F2C-B429-1B250B5071A3}" presName="textRect" presStyleLbl="revTx" presStyleIdx="2" presStyleCnt="4">
        <dgm:presLayoutVars>
          <dgm:chMax val="1"/>
          <dgm:chPref val="1"/>
        </dgm:presLayoutVars>
      </dgm:prSet>
      <dgm:spPr/>
    </dgm:pt>
    <dgm:pt modelId="{8CF4B483-C825-4389-A6E0-845A3A4AA524}" type="pres">
      <dgm:prSet presAssocID="{BA9AE16E-DF99-4817-8E13-E28DF5C9D173}" presName="sibTrans" presStyleLbl="sibTrans2D1" presStyleIdx="0" presStyleCnt="0"/>
      <dgm:spPr/>
    </dgm:pt>
    <dgm:pt modelId="{9EC632EF-B099-47C6-8631-B62AD1A30FC6}" type="pres">
      <dgm:prSet presAssocID="{02251571-55AB-490B-AFB5-EBCA19C4FF7B}" presName="compNode" presStyleCnt="0"/>
      <dgm:spPr/>
    </dgm:pt>
    <dgm:pt modelId="{D1DA82C3-949A-4905-8F5E-5B1CB3ED71EA}" type="pres">
      <dgm:prSet presAssocID="{02251571-55AB-490B-AFB5-EBCA19C4FF7B}" presName="iconBgRect" presStyleLbl="bgShp" presStyleIdx="3" presStyleCnt="4"/>
      <dgm:spPr/>
    </dgm:pt>
    <dgm:pt modelId="{10C17B72-A4DF-46E8-BF61-7E563E354E4A}" type="pres">
      <dgm:prSet presAssocID="{02251571-55AB-490B-AFB5-EBCA19C4FF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C081247-F54D-48AD-9BD0-66A0797BAAF0}" type="pres">
      <dgm:prSet presAssocID="{02251571-55AB-490B-AFB5-EBCA19C4FF7B}" presName="spaceRect" presStyleCnt="0"/>
      <dgm:spPr/>
    </dgm:pt>
    <dgm:pt modelId="{F0AB0672-984F-421A-8995-F5E978CC9B3D}" type="pres">
      <dgm:prSet presAssocID="{02251571-55AB-490B-AFB5-EBCA19C4FF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EC4B0C-385D-4FA4-8E1D-89A7F78DEE83}" type="presOf" srcId="{3526E5F5-D9C7-45EA-AEB4-E5A2C96BABE4}" destId="{B2880BDF-8D06-42E9-A2CB-964491CA7E4D}" srcOrd="0" destOrd="0" presId="urn:microsoft.com/office/officeart/2018/2/layout/IconCircleList"/>
    <dgm:cxn modelId="{0144CF1B-F0E0-4FD8-AB53-5838230743F6}" type="presOf" srcId="{02251571-55AB-490B-AFB5-EBCA19C4FF7B}" destId="{F0AB0672-984F-421A-8995-F5E978CC9B3D}" srcOrd="0" destOrd="0" presId="urn:microsoft.com/office/officeart/2018/2/layout/IconCircleList"/>
    <dgm:cxn modelId="{1FE9BF2C-0EF9-45E5-A873-FA853393D488}" type="presOf" srcId="{BA9AE16E-DF99-4817-8E13-E28DF5C9D173}" destId="{8CF4B483-C825-4389-A6E0-845A3A4AA524}" srcOrd="0" destOrd="0" presId="urn:microsoft.com/office/officeart/2018/2/layout/IconCircleList"/>
    <dgm:cxn modelId="{96700939-B8DC-4148-965C-841CFA7D398C}" type="presOf" srcId="{DC980677-EB85-473E-BD93-23C7C6DF08BF}" destId="{2B274511-31F8-4C8F-A352-723DEA7B7690}" srcOrd="0" destOrd="0" presId="urn:microsoft.com/office/officeart/2018/2/layout/IconCircleList"/>
    <dgm:cxn modelId="{8B3A6B67-EC56-4A49-9079-87609803815A}" type="presOf" srcId="{7019F84D-31E5-43E3-900A-E1126D76C147}" destId="{E3B2FA2F-1516-440D-8415-2E816510B7C4}" srcOrd="0" destOrd="0" presId="urn:microsoft.com/office/officeart/2018/2/layout/IconCircleList"/>
    <dgm:cxn modelId="{07096977-3100-4634-A323-D993EB0DF792}" srcId="{61A934B0-E8C5-43A5-8639-77BA8BE264E1}" destId="{C351B567-30FC-438B-92C6-5AF4A6C345E7}" srcOrd="0" destOrd="0" parTransId="{F35117AE-6C72-4154-A19D-B372A91EADAA}" sibTransId="{DC980677-EB85-473E-BD93-23C7C6DF08BF}"/>
    <dgm:cxn modelId="{CEC94A8C-1287-4FA6-872A-ECA8980EF7F6}" srcId="{61A934B0-E8C5-43A5-8639-77BA8BE264E1}" destId="{7019F84D-31E5-43E3-900A-E1126D76C147}" srcOrd="1" destOrd="0" parTransId="{E5157657-88B0-4C6F-B761-AA9F8767E47E}" sibTransId="{3526E5F5-D9C7-45EA-AEB4-E5A2C96BABE4}"/>
    <dgm:cxn modelId="{2ED28F9B-20B7-46DD-B43F-84614D12E2F3}" type="presOf" srcId="{460A371E-2357-4F2C-B429-1B250B5071A3}" destId="{ADDB59E9-7269-4B17-A199-7F046F58AD30}" srcOrd="0" destOrd="0" presId="urn:microsoft.com/office/officeart/2018/2/layout/IconCircleList"/>
    <dgm:cxn modelId="{21EFE6AF-6457-4BFF-84D7-1007875DF127}" type="presOf" srcId="{61A934B0-E8C5-43A5-8639-77BA8BE264E1}" destId="{14DDA198-3467-4659-99BB-D0DDDEBC26E8}" srcOrd="0" destOrd="0" presId="urn:microsoft.com/office/officeart/2018/2/layout/IconCircleList"/>
    <dgm:cxn modelId="{6A4745CF-4962-4AB1-9DDF-F3EEE3A5A794}" srcId="{61A934B0-E8C5-43A5-8639-77BA8BE264E1}" destId="{02251571-55AB-490B-AFB5-EBCA19C4FF7B}" srcOrd="3" destOrd="0" parTransId="{54C346CA-BC9E-4F38-B23A-FAE2D62B3BD6}" sibTransId="{57165EDE-AA08-4D52-8B6C-8736A33427B7}"/>
    <dgm:cxn modelId="{AD90D4DB-4986-40A3-BE91-E858FDB9277B}" srcId="{61A934B0-E8C5-43A5-8639-77BA8BE264E1}" destId="{460A371E-2357-4F2C-B429-1B250B5071A3}" srcOrd="2" destOrd="0" parTransId="{71544B50-E01A-4795-B3DA-899B11252FEE}" sibTransId="{BA9AE16E-DF99-4817-8E13-E28DF5C9D173}"/>
    <dgm:cxn modelId="{F69E92E8-8356-4AFB-911E-41BEC7648619}" type="presOf" srcId="{C351B567-30FC-438B-92C6-5AF4A6C345E7}" destId="{B6E715BB-71B3-4A12-8FEE-30598C01AA0B}" srcOrd="0" destOrd="0" presId="urn:microsoft.com/office/officeart/2018/2/layout/IconCircleList"/>
    <dgm:cxn modelId="{B3D6FE43-D513-4589-8342-F3CD122B755E}" type="presParOf" srcId="{14DDA198-3467-4659-99BB-D0DDDEBC26E8}" destId="{0255395F-EA00-4758-B783-22E2F3D918D2}" srcOrd="0" destOrd="0" presId="urn:microsoft.com/office/officeart/2018/2/layout/IconCircleList"/>
    <dgm:cxn modelId="{3B93A5E8-B87E-434E-8143-1E2F86AE724A}" type="presParOf" srcId="{0255395F-EA00-4758-B783-22E2F3D918D2}" destId="{48647F26-63A9-44DE-B33B-3C86D0115B1E}" srcOrd="0" destOrd="0" presId="urn:microsoft.com/office/officeart/2018/2/layout/IconCircleList"/>
    <dgm:cxn modelId="{026E623D-4772-46FE-82F7-057CC27F7F6D}" type="presParOf" srcId="{48647F26-63A9-44DE-B33B-3C86D0115B1E}" destId="{99035825-8CFD-4EEF-9F3F-B862CDB48979}" srcOrd="0" destOrd="0" presId="urn:microsoft.com/office/officeart/2018/2/layout/IconCircleList"/>
    <dgm:cxn modelId="{1A6D6026-819F-42FC-B71C-D8AD6772A598}" type="presParOf" srcId="{48647F26-63A9-44DE-B33B-3C86D0115B1E}" destId="{26E138B9-ED7C-44A7-B1B1-E3470B314DB6}" srcOrd="1" destOrd="0" presId="urn:microsoft.com/office/officeart/2018/2/layout/IconCircleList"/>
    <dgm:cxn modelId="{33C046EB-478E-42EE-A655-C76F2E2BB07A}" type="presParOf" srcId="{48647F26-63A9-44DE-B33B-3C86D0115B1E}" destId="{1EA0B153-67A4-4864-B080-0097C72D8ED2}" srcOrd="2" destOrd="0" presId="urn:microsoft.com/office/officeart/2018/2/layout/IconCircleList"/>
    <dgm:cxn modelId="{391105C5-B91B-4D39-B374-896EC66C350B}" type="presParOf" srcId="{48647F26-63A9-44DE-B33B-3C86D0115B1E}" destId="{B6E715BB-71B3-4A12-8FEE-30598C01AA0B}" srcOrd="3" destOrd="0" presId="urn:microsoft.com/office/officeart/2018/2/layout/IconCircleList"/>
    <dgm:cxn modelId="{4F2175E1-84B7-4458-A835-7BBBD0257994}" type="presParOf" srcId="{0255395F-EA00-4758-B783-22E2F3D918D2}" destId="{2B274511-31F8-4C8F-A352-723DEA7B7690}" srcOrd="1" destOrd="0" presId="urn:microsoft.com/office/officeart/2018/2/layout/IconCircleList"/>
    <dgm:cxn modelId="{4171F433-E3B2-4EE0-B2DE-4641E7643CC8}" type="presParOf" srcId="{0255395F-EA00-4758-B783-22E2F3D918D2}" destId="{B6F80795-A08C-44BA-BE4A-A2A05A48BE7D}" srcOrd="2" destOrd="0" presId="urn:microsoft.com/office/officeart/2018/2/layout/IconCircleList"/>
    <dgm:cxn modelId="{B5346673-76DA-48DC-9FDB-D56DB2B4B8C6}" type="presParOf" srcId="{B6F80795-A08C-44BA-BE4A-A2A05A48BE7D}" destId="{72A3072C-AEC7-4D86-85A0-6C636A9E56A0}" srcOrd="0" destOrd="0" presId="urn:microsoft.com/office/officeart/2018/2/layout/IconCircleList"/>
    <dgm:cxn modelId="{C63FCD56-3C87-4DED-8BA3-CBADCB51784D}" type="presParOf" srcId="{B6F80795-A08C-44BA-BE4A-A2A05A48BE7D}" destId="{AF9A5C7C-51AB-4F1F-9168-631B273CFC82}" srcOrd="1" destOrd="0" presId="urn:microsoft.com/office/officeart/2018/2/layout/IconCircleList"/>
    <dgm:cxn modelId="{64699B00-0EE0-495F-80BC-B7DE65565F33}" type="presParOf" srcId="{B6F80795-A08C-44BA-BE4A-A2A05A48BE7D}" destId="{C1884E64-0AEB-4F11-BB51-227D65A03BC9}" srcOrd="2" destOrd="0" presId="urn:microsoft.com/office/officeart/2018/2/layout/IconCircleList"/>
    <dgm:cxn modelId="{64CCF535-85FB-4728-AA56-9DCCA1B8A032}" type="presParOf" srcId="{B6F80795-A08C-44BA-BE4A-A2A05A48BE7D}" destId="{E3B2FA2F-1516-440D-8415-2E816510B7C4}" srcOrd="3" destOrd="0" presId="urn:microsoft.com/office/officeart/2018/2/layout/IconCircleList"/>
    <dgm:cxn modelId="{4FC8D54E-B092-47B6-B15F-52F45CE375E7}" type="presParOf" srcId="{0255395F-EA00-4758-B783-22E2F3D918D2}" destId="{B2880BDF-8D06-42E9-A2CB-964491CA7E4D}" srcOrd="3" destOrd="0" presId="urn:microsoft.com/office/officeart/2018/2/layout/IconCircleList"/>
    <dgm:cxn modelId="{8DEC38E3-C9BC-4679-B287-98916BF3C09D}" type="presParOf" srcId="{0255395F-EA00-4758-B783-22E2F3D918D2}" destId="{D0785AF4-0EF9-4612-AE3B-8A0051C42CC4}" srcOrd="4" destOrd="0" presId="urn:microsoft.com/office/officeart/2018/2/layout/IconCircleList"/>
    <dgm:cxn modelId="{999AA991-CB38-4ECC-9861-FF423746055D}" type="presParOf" srcId="{D0785AF4-0EF9-4612-AE3B-8A0051C42CC4}" destId="{13572D20-0FDC-478D-8CC6-4F8B4483E920}" srcOrd="0" destOrd="0" presId="urn:microsoft.com/office/officeart/2018/2/layout/IconCircleList"/>
    <dgm:cxn modelId="{D144ED32-471E-42F4-8FF7-94169C8E6DC7}" type="presParOf" srcId="{D0785AF4-0EF9-4612-AE3B-8A0051C42CC4}" destId="{92D03AC0-3AD5-4170-A252-E7A748BE726C}" srcOrd="1" destOrd="0" presId="urn:microsoft.com/office/officeart/2018/2/layout/IconCircleList"/>
    <dgm:cxn modelId="{7BB1D59C-2F44-4BB3-9A9B-5C63CCAB1DB9}" type="presParOf" srcId="{D0785AF4-0EF9-4612-AE3B-8A0051C42CC4}" destId="{15BA8B5E-F9D8-4F8F-94BF-675226A3FD58}" srcOrd="2" destOrd="0" presId="urn:microsoft.com/office/officeart/2018/2/layout/IconCircleList"/>
    <dgm:cxn modelId="{CBCC752B-31C9-459D-B03E-58AB933BCDF3}" type="presParOf" srcId="{D0785AF4-0EF9-4612-AE3B-8A0051C42CC4}" destId="{ADDB59E9-7269-4B17-A199-7F046F58AD30}" srcOrd="3" destOrd="0" presId="urn:microsoft.com/office/officeart/2018/2/layout/IconCircleList"/>
    <dgm:cxn modelId="{98F32DB0-FCD2-4ECD-B744-E5A0925322A1}" type="presParOf" srcId="{0255395F-EA00-4758-B783-22E2F3D918D2}" destId="{8CF4B483-C825-4389-A6E0-845A3A4AA524}" srcOrd="5" destOrd="0" presId="urn:microsoft.com/office/officeart/2018/2/layout/IconCircleList"/>
    <dgm:cxn modelId="{E3F3E08B-3D33-4162-B7F2-AA6BBF54E0E3}" type="presParOf" srcId="{0255395F-EA00-4758-B783-22E2F3D918D2}" destId="{9EC632EF-B099-47C6-8631-B62AD1A30FC6}" srcOrd="6" destOrd="0" presId="urn:microsoft.com/office/officeart/2018/2/layout/IconCircleList"/>
    <dgm:cxn modelId="{BC5D04DF-8B47-4E59-9AAC-D4D1A7FA248F}" type="presParOf" srcId="{9EC632EF-B099-47C6-8631-B62AD1A30FC6}" destId="{D1DA82C3-949A-4905-8F5E-5B1CB3ED71EA}" srcOrd="0" destOrd="0" presId="urn:microsoft.com/office/officeart/2018/2/layout/IconCircleList"/>
    <dgm:cxn modelId="{B5FC442F-95E2-482C-A38F-5091BE653461}" type="presParOf" srcId="{9EC632EF-B099-47C6-8631-B62AD1A30FC6}" destId="{10C17B72-A4DF-46E8-BF61-7E563E354E4A}" srcOrd="1" destOrd="0" presId="urn:microsoft.com/office/officeart/2018/2/layout/IconCircleList"/>
    <dgm:cxn modelId="{7BF345E5-7869-440B-81F6-74C8BCD2BF1F}" type="presParOf" srcId="{9EC632EF-B099-47C6-8631-B62AD1A30FC6}" destId="{8C081247-F54D-48AD-9BD0-66A0797BAAF0}" srcOrd="2" destOrd="0" presId="urn:microsoft.com/office/officeart/2018/2/layout/IconCircleList"/>
    <dgm:cxn modelId="{AE40A750-3996-41D1-8401-569C580DF154}" type="presParOf" srcId="{9EC632EF-B099-47C6-8631-B62AD1A30FC6}" destId="{F0AB0672-984F-421A-8995-F5E978CC9B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A90135-1C60-44BE-A63F-463E881F4C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78209F-DB09-4E4E-889F-8E31F54B78B9}">
      <dgm:prSet/>
      <dgm:spPr/>
      <dgm:t>
        <a:bodyPr/>
        <a:lstStyle/>
        <a:p>
          <a:r>
            <a:rPr lang="en-US"/>
            <a:t>Naming Conventions should be agreed upon initially and should be same across the model.</a:t>
          </a:r>
        </a:p>
      </dgm:t>
    </dgm:pt>
    <dgm:pt modelId="{FBC48089-0E87-4233-A220-A9435DF76ACD}" type="parTrans" cxnId="{741CF4C1-B6EB-4F38-8468-EB6BE381C1EA}">
      <dgm:prSet/>
      <dgm:spPr/>
      <dgm:t>
        <a:bodyPr/>
        <a:lstStyle/>
        <a:p>
          <a:endParaRPr lang="en-US"/>
        </a:p>
      </dgm:t>
    </dgm:pt>
    <dgm:pt modelId="{E4DE1ECC-AFC7-43C3-9140-627D1B369DCF}" type="sibTrans" cxnId="{741CF4C1-B6EB-4F38-8468-EB6BE381C1EA}">
      <dgm:prSet/>
      <dgm:spPr/>
      <dgm:t>
        <a:bodyPr/>
        <a:lstStyle/>
        <a:p>
          <a:endParaRPr lang="en-US"/>
        </a:p>
      </dgm:t>
    </dgm:pt>
    <dgm:pt modelId="{B9E6C309-9181-4B14-A205-337D5B194DC7}">
      <dgm:prSet/>
      <dgm:spPr/>
      <dgm:t>
        <a:bodyPr/>
        <a:lstStyle/>
        <a:p>
          <a:r>
            <a:rPr lang="en-US"/>
            <a:t>Use surrogate keys whenever possible. Model performance is greatly improved when data size increases.</a:t>
          </a:r>
        </a:p>
      </dgm:t>
    </dgm:pt>
    <dgm:pt modelId="{A2534CF6-96D7-4F8B-BF39-2DE636987DCA}" type="parTrans" cxnId="{ADF1BA4C-2F53-4952-AB99-9126B9F43DF2}">
      <dgm:prSet/>
      <dgm:spPr/>
      <dgm:t>
        <a:bodyPr/>
        <a:lstStyle/>
        <a:p>
          <a:endParaRPr lang="en-US"/>
        </a:p>
      </dgm:t>
    </dgm:pt>
    <dgm:pt modelId="{AC6001CB-FFCC-4175-ABA3-D2A2F1E184F2}" type="sibTrans" cxnId="{ADF1BA4C-2F53-4952-AB99-9126B9F43DF2}">
      <dgm:prSet/>
      <dgm:spPr/>
      <dgm:t>
        <a:bodyPr/>
        <a:lstStyle/>
        <a:p>
          <a:endParaRPr lang="en-US"/>
        </a:p>
      </dgm:t>
    </dgm:pt>
    <dgm:pt modelId="{D56BAD98-FF18-4318-B7DB-779024CE7B08}">
      <dgm:prSet/>
      <dgm:spPr/>
      <dgm:t>
        <a:bodyPr/>
        <a:lstStyle/>
        <a:p>
          <a:r>
            <a:rPr lang="en-US"/>
            <a:t>Disable load for the tables from which are not being used.</a:t>
          </a:r>
        </a:p>
      </dgm:t>
    </dgm:pt>
    <dgm:pt modelId="{52202777-3846-41BC-86C1-2EB8148018F5}" type="parTrans" cxnId="{F7C3A346-AE8D-41A9-AEA7-2CA96F170084}">
      <dgm:prSet/>
      <dgm:spPr/>
      <dgm:t>
        <a:bodyPr/>
        <a:lstStyle/>
        <a:p>
          <a:endParaRPr lang="en-US"/>
        </a:p>
      </dgm:t>
    </dgm:pt>
    <dgm:pt modelId="{625A531C-53CD-49B8-959B-BB0E4A67AAFD}" type="sibTrans" cxnId="{F7C3A346-AE8D-41A9-AEA7-2CA96F170084}">
      <dgm:prSet/>
      <dgm:spPr/>
      <dgm:t>
        <a:bodyPr/>
        <a:lstStyle/>
        <a:p>
          <a:endParaRPr lang="en-US"/>
        </a:p>
      </dgm:t>
    </dgm:pt>
    <dgm:pt modelId="{17754BDA-8766-45AA-BFD9-FF37279D3838}" type="pres">
      <dgm:prSet presAssocID="{99A90135-1C60-44BE-A63F-463E881F4C89}" presName="root" presStyleCnt="0">
        <dgm:presLayoutVars>
          <dgm:dir/>
          <dgm:resizeHandles val="exact"/>
        </dgm:presLayoutVars>
      </dgm:prSet>
      <dgm:spPr/>
    </dgm:pt>
    <dgm:pt modelId="{4B892D36-3B99-4517-8004-0B7AE58A5CB4}" type="pres">
      <dgm:prSet presAssocID="{D978209F-DB09-4E4E-889F-8E31F54B78B9}" presName="compNode" presStyleCnt="0"/>
      <dgm:spPr/>
    </dgm:pt>
    <dgm:pt modelId="{83B48D5C-C7C0-49F5-BDFB-0F69A5C4D293}" type="pres">
      <dgm:prSet presAssocID="{D978209F-DB09-4E4E-889F-8E31F54B78B9}" presName="bgRect" presStyleLbl="bgShp" presStyleIdx="0" presStyleCnt="3"/>
      <dgm:spPr/>
    </dgm:pt>
    <dgm:pt modelId="{3BDA2DE9-8F53-4F45-BB62-CC6437F465EA}" type="pres">
      <dgm:prSet presAssocID="{D978209F-DB09-4E4E-889F-8E31F54B78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42A549-3E9F-4E03-96F2-09309F88BFAC}" type="pres">
      <dgm:prSet presAssocID="{D978209F-DB09-4E4E-889F-8E31F54B78B9}" presName="spaceRect" presStyleCnt="0"/>
      <dgm:spPr/>
    </dgm:pt>
    <dgm:pt modelId="{B65F674B-416E-45DB-AE9E-ED019630500E}" type="pres">
      <dgm:prSet presAssocID="{D978209F-DB09-4E4E-889F-8E31F54B78B9}" presName="parTx" presStyleLbl="revTx" presStyleIdx="0" presStyleCnt="3">
        <dgm:presLayoutVars>
          <dgm:chMax val="0"/>
          <dgm:chPref val="0"/>
        </dgm:presLayoutVars>
      </dgm:prSet>
      <dgm:spPr/>
    </dgm:pt>
    <dgm:pt modelId="{AD3F769A-13D9-439D-BDE1-78D63B793741}" type="pres">
      <dgm:prSet presAssocID="{E4DE1ECC-AFC7-43C3-9140-627D1B369DCF}" presName="sibTrans" presStyleCnt="0"/>
      <dgm:spPr/>
    </dgm:pt>
    <dgm:pt modelId="{301539DB-53C0-472A-9C83-4456F3B4861A}" type="pres">
      <dgm:prSet presAssocID="{B9E6C309-9181-4B14-A205-337D5B194DC7}" presName="compNode" presStyleCnt="0"/>
      <dgm:spPr/>
    </dgm:pt>
    <dgm:pt modelId="{3F372538-F910-4C74-96CB-1498FFFE93A6}" type="pres">
      <dgm:prSet presAssocID="{B9E6C309-9181-4B14-A205-337D5B194DC7}" presName="bgRect" presStyleLbl="bgShp" presStyleIdx="1" presStyleCnt="3"/>
      <dgm:spPr/>
    </dgm:pt>
    <dgm:pt modelId="{BBCFECF4-A026-4396-96B7-37C63A7569DC}" type="pres">
      <dgm:prSet presAssocID="{B9E6C309-9181-4B14-A205-337D5B194D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D6698AC-C875-4160-A5DE-A792098003DE}" type="pres">
      <dgm:prSet presAssocID="{B9E6C309-9181-4B14-A205-337D5B194DC7}" presName="spaceRect" presStyleCnt="0"/>
      <dgm:spPr/>
    </dgm:pt>
    <dgm:pt modelId="{F78EBF74-FBE0-4563-BE3B-6E28DD433993}" type="pres">
      <dgm:prSet presAssocID="{B9E6C309-9181-4B14-A205-337D5B194DC7}" presName="parTx" presStyleLbl="revTx" presStyleIdx="1" presStyleCnt="3">
        <dgm:presLayoutVars>
          <dgm:chMax val="0"/>
          <dgm:chPref val="0"/>
        </dgm:presLayoutVars>
      </dgm:prSet>
      <dgm:spPr/>
    </dgm:pt>
    <dgm:pt modelId="{07229445-6FFA-4B98-8393-134D2D8022D1}" type="pres">
      <dgm:prSet presAssocID="{AC6001CB-FFCC-4175-ABA3-D2A2F1E184F2}" presName="sibTrans" presStyleCnt="0"/>
      <dgm:spPr/>
    </dgm:pt>
    <dgm:pt modelId="{46A36425-0DF2-4DD1-847F-EF54775D3A33}" type="pres">
      <dgm:prSet presAssocID="{D56BAD98-FF18-4318-B7DB-779024CE7B08}" presName="compNode" presStyleCnt="0"/>
      <dgm:spPr/>
    </dgm:pt>
    <dgm:pt modelId="{447CBFCB-5A94-401B-BDCE-A19B0C7E516E}" type="pres">
      <dgm:prSet presAssocID="{D56BAD98-FF18-4318-B7DB-779024CE7B08}" presName="bgRect" presStyleLbl="bgShp" presStyleIdx="2" presStyleCnt="3"/>
      <dgm:spPr/>
    </dgm:pt>
    <dgm:pt modelId="{29B37175-21D4-4282-AB93-CD46AA9A9EB3}" type="pres">
      <dgm:prSet presAssocID="{D56BAD98-FF18-4318-B7DB-779024CE7B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FCF6CB0-27A4-4AB8-8047-45E413278D00}" type="pres">
      <dgm:prSet presAssocID="{D56BAD98-FF18-4318-B7DB-779024CE7B08}" presName="spaceRect" presStyleCnt="0"/>
      <dgm:spPr/>
    </dgm:pt>
    <dgm:pt modelId="{6B990665-5EA1-42F5-9BA1-4C046CA69199}" type="pres">
      <dgm:prSet presAssocID="{D56BAD98-FF18-4318-B7DB-779024CE7B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E88E02-2B3B-4985-8F19-3DCBEF4084BE}" type="presOf" srcId="{D56BAD98-FF18-4318-B7DB-779024CE7B08}" destId="{6B990665-5EA1-42F5-9BA1-4C046CA69199}" srcOrd="0" destOrd="0" presId="urn:microsoft.com/office/officeart/2018/2/layout/IconVerticalSolidList"/>
    <dgm:cxn modelId="{F7C3A346-AE8D-41A9-AEA7-2CA96F170084}" srcId="{99A90135-1C60-44BE-A63F-463E881F4C89}" destId="{D56BAD98-FF18-4318-B7DB-779024CE7B08}" srcOrd="2" destOrd="0" parTransId="{52202777-3846-41BC-86C1-2EB8148018F5}" sibTransId="{625A531C-53CD-49B8-959B-BB0E4A67AAFD}"/>
    <dgm:cxn modelId="{ADF1BA4C-2F53-4952-AB99-9126B9F43DF2}" srcId="{99A90135-1C60-44BE-A63F-463E881F4C89}" destId="{B9E6C309-9181-4B14-A205-337D5B194DC7}" srcOrd="1" destOrd="0" parTransId="{A2534CF6-96D7-4F8B-BF39-2DE636987DCA}" sibTransId="{AC6001CB-FFCC-4175-ABA3-D2A2F1E184F2}"/>
    <dgm:cxn modelId="{F9034251-DE71-4716-8187-2548203681D6}" type="presOf" srcId="{D978209F-DB09-4E4E-889F-8E31F54B78B9}" destId="{B65F674B-416E-45DB-AE9E-ED019630500E}" srcOrd="0" destOrd="0" presId="urn:microsoft.com/office/officeart/2018/2/layout/IconVerticalSolidList"/>
    <dgm:cxn modelId="{6201FD91-F286-4475-8B45-17F84CAAFD4A}" type="presOf" srcId="{99A90135-1C60-44BE-A63F-463E881F4C89}" destId="{17754BDA-8766-45AA-BFD9-FF37279D3838}" srcOrd="0" destOrd="0" presId="urn:microsoft.com/office/officeart/2018/2/layout/IconVerticalSolidList"/>
    <dgm:cxn modelId="{0E46EFAF-8B77-4FC5-A44C-C65FA664F693}" type="presOf" srcId="{B9E6C309-9181-4B14-A205-337D5B194DC7}" destId="{F78EBF74-FBE0-4563-BE3B-6E28DD433993}" srcOrd="0" destOrd="0" presId="urn:microsoft.com/office/officeart/2018/2/layout/IconVerticalSolidList"/>
    <dgm:cxn modelId="{741CF4C1-B6EB-4F38-8468-EB6BE381C1EA}" srcId="{99A90135-1C60-44BE-A63F-463E881F4C89}" destId="{D978209F-DB09-4E4E-889F-8E31F54B78B9}" srcOrd="0" destOrd="0" parTransId="{FBC48089-0E87-4233-A220-A9435DF76ACD}" sibTransId="{E4DE1ECC-AFC7-43C3-9140-627D1B369DCF}"/>
    <dgm:cxn modelId="{321A403A-70C8-4C88-80A0-9DADF4DA5A57}" type="presParOf" srcId="{17754BDA-8766-45AA-BFD9-FF37279D3838}" destId="{4B892D36-3B99-4517-8004-0B7AE58A5CB4}" srcOrd="0" destOrd="0" presId="urn:microsoft.com/office/officeart/2018/2/layout/IconVerticalSolidList"/>
    <dgm:cxn modelId="{64AB2638-73DA-4F47-8F2D-E895A33D5B53}" type="presParOf" srcId="{4B892D36-3B99-4517-8004-0B7AE58A5CB4}" destId="{83B48D5C-C7C0-49F5-BDFB-0F69A5C4D293}" srcOrd="0" destOrd="0" presId="urn:microsoft.com/office/officeart/2018/2/layout/IconVerticalSolidList"/>
    <dgm:cxn modelId="{C90F3335-385F-4D90-A1DF-E0855D149DE2}" type="presParOf" srcId="{4B892D36-3B99-4517-8004-0B7AE58A5CB4}" destId="{3BDA2DE9-8F53-4F45-BB62-CC6437F465EA}" srcOrd="1" destOrd="0" presId="urn:microsoft.com/office/officeart/2018/2/layout/IconVerticalSolidList"/>
    <dgm:cxn modelId="{7668B8B4-FC3E-4DA0-9AF2-60EAEDF8B8D1}" type="presParOf" srcId="{4B892D36-3B99-4517-8004-0B7AE58A5CB4}" destId="{0F42A549-3E9F-4E03-96F2-09309F88BFAC}" srcOrd="2" destOrd="0" presId="urn:microsoft.com/office/officeart/2018/2/layout/IconVerticalSolidList"/>
    <dgm:cxn modelId="{6495B7C4-091D-4A4A-80DA-8A00C61574A8}" type="presParOf" srcId="{4B892D36-3B99-4517-8004-0B7AE58A5CB4}" destId="{B65F674B-416E-45DB-AE9E-ED019630500E}" srcOrd="3" destOrd="0" presId="urn:microsoft.com/office/officeart/2018/2/layout/IconVerticalSolidList"/>
    <dgm:cxn modelId="{ABE2BEDB-C379-4BAD-9B54-6C5642ECF7CC}" type="presParOf" srcId="{17754BDA-8766-45AA-BFD9-FF37279D3838}" destId="{AD3F769A-13D9-439D-BDE1-78D63B793741}" srcOrd="1" destOrd="0" presId="urn:microsoft.com/office/officeart/2018/2/layout/IconVerticalSolidList"/>
    <dgm:cxn modelId="{BC68B850-9720-4773-9C71-17D492C512B7}" type="presParOf" srcId="{17754BDA-8766-45AA-BFD9-FF37279D3838}" destId="{301539DB-53C0-472A-9C83-4456F3B4861A}" srcOrd="2" destOrd="0" presId="urn:microsoft.com/office/officeart/2018/2/layout/IconVerticalSolidList"/>
    <dgm:cxn modelId="{EB38FDB8-356C-4A6C-B667-9587D8594BC1}" type="presParOf" srcId="{301539DB-53C0-472A-9C83-4456F3B4861A}" destId="{3F372538-F910-4C74-96CB-1498FFFE93A6}" srcOrd="0" destOrd="0" presId="urn:microsoft.com/office/officeart/2018/2/layout/IconVerticalSolidList"/>
    <dgm:cxn modelId="{46AC3008-C2FC-435B-AD67-6EE658B1C652}" type="presParOf" srcId="{301539DB-53C0-472A-9C83-4456F3B4861A}" destId="{BBCFECF4-A026-4396-96B7-37C63A7569DC}" srcOrd="1" destOrd="0" presId="urn:microsoft.com/office/officeart/2018/2/layout/IconVerticalSolidList"/>
    <dgm:cxn modelId="{21FF8ED6-6001-4AC0-820F-188C59D79E88}" type="presParOf" srcId="{301539DB-53C0-472A-9C83-4456F3B4861A}" destId="{8D6698AC-C875-4160-A5DE-A792098003DE}" srcOrd="2" destOrd="0" presId="urn:microsoft.com/office/officeart/2018/2/layout/IconVerticalSolidList"/>
    <dgm:cxn modelId="{A94F54B5-3141-4473-B5C5-4CBBC3422118}" type="presParOf" srcId="{301539DB-53C0-472A-9C83-4456F3B4861A}" destId="{F78EBF74-FBE0-4563-BE3B-6E28DD433993}" srcOrd="3" destOrd="0" presId="urn:microsoft.com/office/officeart/2018/2/layout/IconVerticalSolidList"/>
    <dgm:cxn modelId="{8B1DB621-C921-4F58-9F8E-2E2A8E7AC7AA}" type="presParOf" srcId="{17754BDA-8766-45AA-BFD9-FF37279D3838}" destId="{07229445-6FFA-4B98-8393-134D2D8022D1}" srcOrd="3" destOrd="0" presId="urn:microsoft.com/office/officeart/2018/2/layout/IconVerticalSolidList"/>
    <dgm:cxn modelId="{DF1854D8-1842-40C9-8674-8C13AE4CD968}" type="presParOf" srcId="{17754BDA-8766-45AA-BFD9-FF37279D3838}" destId="{46A36425-0DF2-4DD1-847F-EF54775D3A33}" srcOrd="4" destOrd="0" presId="urn:microsoft.com/office/officeart/2018/2/layout/IconVerticalSolidList"/>
    <dgm:cxn modelId="{4BF06D91-2CBC-43DF-83A9-19D392C952CA}" type="presParOf" srcId="{46A36425-0DF2-4DD1-847F-EF54775D3A33}" destId="{447CBFCB-5A94-401B-BDCE-A19B0C7E516E}" srcOrd="0" destOrd="0" presId="urn:microsoft.com/office/officeart/2018/2/layout/IconVerticalSolidList"/>
    <dgm:cxn modelId="{E72635C2-3644-41EF-BB2F-38398C5456DA}" type="presParOf" srcId="{46A36425-0DF2-4DD1-847F-EF54775D3A33}" destId="{29B37175-21D4-4282-AB93-CD46AA9A9EB3}" srcOrd="1" destOrd="0" presId="urn:microsoft.com/office/officeart/2018/2/layout/IconVerticalSolidList"/>
    <dgm:cxn modelId="{1DAD500E-12B6-4AC0-8173-5994983E6BB2}" type="presParOf" srcId="{46A36425-0DF2-4DD1-847F-EF54775D3A33}" destId="{2FCF6CB0-27A4-4AB8-8047-45E413278D00}" srcOrd="2" destOrd="0" presId="urn:microsoft.com/office/officeart/2018/2/layout/IconVerticalSolidList"/>
    <dgm:cxn modelId="{1DAE256C-17AB-4241-BF44-6000EA1165BD}" type="presParOf" srcId="{46A36425-0DF2-4DD1-847F-EF54775D3A33}" destId="{6B990665-5EA1-42F5-9BA1-4C046CA691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BEC00-17F3-40EF-A7D5-F149B07A1482}">
      <dsp:nvSpPr>
        <dsp:cNvPr id="0" name=""/>
        <dsp:cNvSpPr/>
      </dsp:nvSpPr>
      <dsp:spPr>
        <a:xfrm>
          <a:off x="0" y="550296"/>
          <a:ext cx="636422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7F48-EE8D-47D7-A709-9B332F5E6464}">
      <dsp:nvSpPr>
        <dsp:cNvPr id="0" name=""/>
        <dsp:cNvSpPr/>
      </dsp:nvSpPr>
      <dsp:spPr>
        <a:xfrm>
          <a:off x="318211" y="210816"/>
          <a:ext cx="445495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Order Placement</a:t>
          </a:r>
        </a:p>
      </dsp:txBody>
      <dsp:txXfrm>
        <a:off x="351355" y="243960"/>
        <a:ext cx="4388668" cy="612672"/>
      </dsp:txXfrm>
    </dsp:sp>
    <dsp:sp modelId="{95B278D7-CBED-4FE0-9CFC-3C33E5A6235C}">
      <dsp:nvSpPr>
        <dsp:cNvPr id="0" name=""/>
        <dsp:cNvSpPr/>
      </dsp:nvSpPr>
      <dsp:spPr>
        <a:xfrm>
          <a:off x="0" y="1593576"/>
          <a:ext cx="636422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874FC-C470-45FC-AD39-049A5A7FFE27}">
      <dsp:nvSpPr>
        <dsp:cNvPr id="0" name=""/>
        <dsp:cNvSpPr/>
      </dsp:nvSpPr>
      <dsp:spPr>
        <a:xfrm>
          <a:off x="318211" y="1254096"/>
          <a:ext cx="445495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Order Fulfillment and Shipment</a:t>
          </a:r>
        </a:p>
      </dsp:txBody>
      <dsp:txXfrm>
        <a:off x="351355" y="1287240"/>
        <a:ext cx="4388668" cy="612672"/>
      </dsp:txXfrm>
    </dsp:sp>
    <dsp:sp modelId="{7E529112-98B8-4AB0-A57F-39C6DF3136DA}">
      <dsp:nvSpPr>
        <dsp:cNvPr id="0" name=""/>
        <dsp:cNvSpPr/>
      </dsp:nvSpPr>
      <dsp:spPr>
        <a:xfrm>
          <a:off x="0" y="2636856"/>
          <a:ext cx="636422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40AE5-02A2-4EEF-BED3-88BE1AAEDBA4}">
      <dsp:nvSpPr>
        <dsp:cNvPr id="0" name=""/>
        <dsp:cNvSpPr/>
      </dsp:nvSpPr>
      <dsp:spPr>
        <a:xfrm>
          <a:off x="318211" y="2297376"/>
          <a:ext cx="445495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Invoicing</a:t>
          </a:r>
        </a:p>
      </dsp:txBody>
      <dsp:txXfrm>
        <a:off x="351355" y="2330520"/>
        <a:ext cx="4388668" cy="612672"/>
      </dsp:txXfrm>
    </dsp:sp>
    <dsp:sp modelId="{2448A6F6-C0E0-4101-8755-DDF88ED73FA6}">
      <dsp:nvSpPr>
        <dsp:cNvPr id="0" name=""/>
        <dsp:cNvSpPr/>
      </dsp:nvSpPr>
      <dsp:spPr>
        <a:xfrm>
          <a:off x="0" y="3680136"/>
          <a:ext cx="636422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1F535-3DED-4B2E-B16E-0B6A5F00F8EC}">
      <dsp:nvSpPr>
        <dsp:cNvPr id="0" name=""/>
        <dsp:cNvSpPr/>
      </dsp:nvSpPr>
      <dsp:spPr>
        <a:xfrm>
          <a:off x="318211" y="3340656"/>
          <a:ext cx="445495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Exchange &amp; Returns</a:t>
          </a:r>
        </a:p>
      </dsp:txBody>
      <dsp:txXfrm>
        <a:off x="351355" y="3373800"/>
        <a:ext cx="4388668" cy="612672"/>
      </dsp:txXfrm>
    </dsp:sp>
    <dsp:sp modelId="{78BB8624-B810-4D28-8FB9-EFC880B3D8DB}">
      <dsp:nvSpPr>
        <dsp:cNvPr id="0" name=""/>
        <dsp:cNvSpPr/>
      </dsp:nvSpPr>
      <dsp:spPr>
        <a:xfrm>
          <a:off x="0" y="4723416"/>
          <a:ext cx="636422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F6387-07B1-4021-A64C-3E4701FCE16F}">
      <dsp:nvSpPr>
        <dsp:cNvPr id="0" name=""/>
        <dsp:cNvSpPr/>
      </dsp:nvSpPr>
      <dsp:spPr>
        <a:xfrm>
          <a:off x="318211" y="4383936"/>
          <a:ext cx="445495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Review/Feedback</a:t>
          </a:r>
        </a:p>
      </dsp:txBody>
      <dsp:txXfrm>
        <a:off x="351355" y="4417080"/>
        <a:ext cx="4388668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F4E3E-DE17-4EF6-80BF-2D188F469ED1}">
      <dsp:nvSpPr>
        <dsp:cNvPr id="0" name=""/>
        <dsp:cNvSpPr/>
      </dsp:nvSpPr>
      <dsp:spPr>
        <a:xfrm>
          <a:off x="0" y="1520"/>
          <a:ext cx="4832803" cy="7708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EB764-3B45-446A-B0DD-3D852358F6DB}">
      <dsp:nvSpPr>
        <dsp:cNvPr id="0" name=""/>
        <dsp:cNvSpPr/>
      </dsp:nvSpPr>
      <dsp:spPr>
        <a:xfrm>
          <a:off x="233167" y="174951"/>
          <a:ext cx="423941" cy="423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E4445-037E-470F-B447-359FDF6C75D7}">
      <dsp:nvSpPr>
        <dsp:cNvPr id="0" name=""/>
        <dsp:cNvSpPr/>
      </dsp:nvSpPr>
      <dsp:spPr>
        <a:xfrm>
          <a:off x="890276" y="1520"/>
          <a:ext cx="3942526" cy="77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" tIns="81577" rIns="81577" bIns="8157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Comprehensive dataset with transactional </a:t>
          </a:r>
          <a:r>
            <a:rPr lang="en-US" sz="1400" b="0" i="0" kern="1200" err="1"/>
            <a:t>detai</a:t>
          </a:r>
          <a:r>
            <a:rPr lang="en-CA" sz="1400" b="0" i="0" kern="1200"/>
            <a:t>ls.</a:t>
          </a:r>
          <a:endParaRPr lang="en-US" sz="1400" kern="1200"/>
        </a:p>
      </dsp:txBody>
      <dsp:txXfrm>
        <a:off x="890276" y="1520"/>
        <a:ext cx="3942526" cy="770801"/>
      </dsp:txXfrm>
    </dsp:sp>
    <dsp:sp modelId="{2CF0D375-CB0F-4C2B-9A5C-340F9A96F4F9}">
      <dsp:nvSpPr>
        <dsp:cNvPr id="0" name=""/>
        <dsp:cNvSpPr/>
      </dsp:nvSpPr>
      <dsp:spPr>
        <a:xfrm>
          <a:off x="0" y="965023"/>
          <a:ext cx="4832803" cy="7708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E697A-CBEC-4197-AFF4-ADBED500E35B}">
      <dsp:nvSpPr>
        <dsp:cNvPr id="0" name=""/>
        <dsp:cNvSpPr/>
      </dsp:nvSpPr>
      <dsp:spPr>
        <a:xfrm>
          <a:off x="233167" y="1138453"/>
          <a:ext cx="423941" cy="423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D8AF3-7641-494A-86BB-7EF753C349FF}">
      <dsp:nvSpPr>
        <dsp:cNvPr id="0" name=""/>
        <dsp:cNvSpPr/>
      </dsp:nvSpPr>
      <dsp:spPr>
        <a:xfrm>
          <a:off x="890276" y="965023"/>
          <a:ext cx="3942526" cy="77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" tIns="81577" rIns="81577" bIns="8157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Columns include Customer ID, Product ID, Price, Freight Value, and Return Status.</a:t>
          </a:r>
          <a:endParaRPr lang="en-US" sz="1400" kern="1200"/>
        </a:p>
      </dsp:txBody>
      <dsp:txXfrm>
        <a:off x="890276" y="965023"/>
        <a:ext cx="3942526" cy="770801"/>
      </dsp:txXfrm>
    </dsp:sp>
    <dsp:sp modelId="{C5A06A6D-BC8A-4A88-ADFE-CA5242F886B9}">
      <dsp:nvSpPr>
        <dsp:cNvPr id="0" name=""/>
        <dsp:cNvSpPr/>
      </dsp:nvSpPr>
      <dsp:spPr>
        <a:xfrm>
          <a:off x="0" y="1928525"/>
          <a:ext cx="4832803" cy="7708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06716-2EB7-48B1-885C-BE51D28D5561}">
      <dsp:nvSpPr>
        <dsp:cNvPr id="0" name=""/>
        <dsp:cNvSpPr/>
      </dsp:nvSpPr>
      <dsp:spPr>
        <a:xfrm>
          <a:off x="233167" y="2101956"/>
          <a:ext cx="423941" cy="423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BEEB7-F588-4E4A-9B7E-ACADBC199A22}">
      <dsp:nvSpPr>
        <dsp:cNvPr id="0" name=""/>
        <dsp:cNvSpPr/>
      </dsp:nvSpPr>
      <dsp:spPr>
        <a:xfrm>
          <a:off x="890276" y="1928525"/>
          <a:ext cx="3942526" cy="77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" tIns="81577" rIns="81577" bIns="8157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Insights into the return processing time, number of returns/exchanges, and associated costs.</a:t>
          </a:r>
          <a:endParaRPr lang="en-US" sz="1400" kern="1200"/>
        </a:p>
      </dsp:txBody>
      <dsp:txXfrm>
        <a:off x="890276" y="1928525"/>
        <a:ext cx="3942526" cy="770801"/>
      </dsp:txXfrm>
    </dsp:sp>
    <dsp:sp modelId="{F3B1BCCB-2D8D-42C2-8AC6-2FD461F56D71}">
      <dsp:nvSpPr>
        <dsp:cNvPr id="0" name=""/>
        <dsp:cNvSpPr/>
      </dsp:nvSpPr>
      <dsp:spPr>
        <a:xfrm>
          <a:off x="0" y="2892028"/>
          <a:ext cx="4832803" cy="7708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F198C-945F-40F3-8B7E-4C81AD160A66}">
      <dsp:nvSpPr>
        <dsp:cNvPr id="0" name=""/>
        <dsp:cNvSpPr/>
      </dsp:nvSpPr>
      <dsp:spPr>
        <a:xfrm>
          <a:off x="233167" y="3065458"/>
          <a:ext cx="423941" cy="423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84590-2405-4BF7-BCB0-B30BEC517C03}">
      <dsp:nvSpPr>
        <dsp:cNvPr id="0" name=""/>
        <dsp:cNvSpPr/>
      </dsp:nvSpPr>
      <dsp:spPr>
        <a:xfrm>
          <a:off x="890276" y="2892028"/>
          <a:ext cx="3942526" cy="77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77" tIns="81577" rIns="81577" bIns="8157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ptos Display" panose="02110004020202020204"/>
            </a:rPr>
            <a:t> Separate fact table for Return and exchange  </a:t>
          </a:r>
          <a:endParaRPr lang="en-US" sz="1400" kern="1200"/>
        </a:p>
      </dsp:txBody>
      <dsp:txXfrm>
        <a:off x="890276" y="2892028"/>
        <a:ext cx="3942526" cy="770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5825-8CFD-4EEF-9F3F-B862CDB48979}">
      <dsp:nvSpPr>
        <dsp:cNvPr id="0" name=""/>
        <dsp:cNvSpPr/>
      </dsp:nvSpPr>
      <dsp:spPr>
        <a:xfrm>
          <a:off x="19211" y="825751"/>
          <a:ext cx="883705" cy="883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138B9-ED7C-44A7-B1B1-E3470B314DB6}">
      <dsp:nvSpPr>
        <dsp:cNvPr id="0" name=""/>
        <dsp:cNvSpPr/>
      </dsp:nvSpPr>
      <dsp:spPr>
        <a:xfrm>
          <a:off x="204789" y="1011329"/>
          <a:ext cx="512548" cy="512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715BB-71B3-4A12-8FEE-30598C01AA0B}">
      <dsp:nvSpPr>
        <dsp:cNvPr id="0" name=""/>
        <dsp:cNvSpPr/>
      </dsp:nvSpPr>
      <dsp:spPr>
        <a:xfrm>
          <a:off x="1092281" y="825751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Sales lead at 82%, returns at 16%, and exchanges at 2% of total transactions.</a:t>
          </a:r>
        </a:p>
      </dsp:txBody>
      <dsp:txXfrm>
        <a:off x="1092281" y="825751"/>
        <a:ext cx="2083019" cy="883705"/>
      </dsp:txXfrm>
    </dsp:sp>
    <dsp:sp modelId="{72A3072C-AEC7-4D86-85A0-6C636A9E56A0}">
      <dsp:nvSpPr>
        <dsp:cNvPr id="0" name=""/>
        <dsp:cNvSpPr/>
      </dsp:nvSpPr>
      <dsp:spPr>
        <a:xfrm>
          <a:off x="3538251" y="825751"/>
          <a:ext cx="883705" cy="883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A5C7C-51AB-4F1F-9168-631B273CFC82}">
      <dsp:nvSpPr>
        <dsp:cNvPr id="0" name=""/>
        <dsp:cNvSpPr/>
      </dsp:nvSpPr>
      <dsp:spPr>
        <a:xfrm>
          <a:off x="3723829" y="1011329"/>
          <a:ext cx="512548" cy="512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2FA2F-1516-440D-8415-2E816510B7C4}">
      <dsp:nvSpPr>
        <dsp:cNvPr id="0" name=""/>
        <dsp:cNvSpPr/>
      </dsp:nvSpPr>
      <dsp:spPr>
        <a:xfrm>
          <a:off x="4611321" y="825751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Highlighting strong sales performance with a focus on reducing returns.</a:t>
          </a:r>
        </a:p>
      </dsp:txBody>
      <dsp:txXfrm>
        <a:off x="4611321" y="825751"/>
        <a:ext cx="2083019" cy="883705"/>
      </dsp:txXfrm>
    </dsp:sp>
    <dsp:sp modelId="{13572D20-0FDC-478D-8CC6-4F8B4483E920}">
      <dsp:nvSpPr>
        <dsp:cNvPr id="0" name=""/>
        <dsp:cNvSpPr/>
      </dsp:nvSpPr>
      <dsp:spPr>
        <a:xfrm>
          <a:off x="19211" y="2409715"/>
          <a:ext cx="883705" cy="883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03AC0-3AD5-4170-A252-E7A748BE726C}">
      <dsp:nvSpPr>
        <dsp:cNvPr id="0" name=""/>
        <dsp:cNvSpPr/>
      </dsp:nvSpPr>
      <dsp:spPr>
        <a:xfrm>
          <a:off x="204789" y="2595293"/>
          <a:ext cx="512548" cy="512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59E9-7269-4B17-A199-7F046F58AD30}">
      <dsp:nvSpPr>
        <dsp:cNvPr id="0" name=""/>
        <dsp:cNvSpPr/>
      </dsp:nvSpPr>
      <dsp:spPr>
        <a:xfrm>
          <a:off x="1092281" y="2409715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Returns data suggest areas for product and service improvements.</a:t>
          </a:r>
        </a:p>
      </dsp:txBody>
      <dsp:txXfrm>
        <a:off x="1092281" y="2409715"/>
        <a:ext cx="2083019" cy="883705"/>
      </dsp:txXfrm>
    </dsp:sp>
    <dsp:sp modelId="{D1DA82C3-949A-4905-8F5E-5B1CB3ED71EA}">
      <dsp:nvSpPr>
        <dsp:cNvPr id="0" name=""/>
        <dsp:cNvSpPr/>
      </dsp:nvSpPr>
      <dsp:spPr>
        <a:xfrm>
          <a:off x="3538251" y="2409715"/>
          <a:ext cx="883705" cy="8837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17B72-A4DF-46E8-BF61-7E563E354E4A}">
      <dsp:nvSpPr>
        <dsp:cNvPr id="0" name=""/>
        <dsp:cNvSpPr/>
      </dsp:nvSpPr>
      <dsp:spPr>
        <a:xfrm>
          <a:off x="3723829" y="2595293"/>
          <a:ext cx="512548" cy="512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B0672-984F-421A-8995-F5E978CC9B3D}">
      <dsp:nvSpPr>
        <dsp:cNvPr id="0" name=""/>
        <dsp:cNvSpPr/>
      </dsp:nvSpPr>
      <dsp:spPr>
        <a:xfrm>
          <a:off x="4611321" y="2409715"/>
          <a:ext cx="2083019" cy="8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Low exchanges indicate a potential to improve the exchange process.</a:t>
          </a:r>
        </a:p>
      </dsp:txBody>
      <dsp:txXfrm>
        <a:off x="4611321" y="2409715"/>
        <a:ext cx="2083019" cy="883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48D5C-C7C0-49F5-BDFB-0F69A5C4D293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A2DE9-8F53-4F45-BB62-CC6437F465EA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F674B-416E-45DB-AE9E-ED019630500E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Naming Conventions should be agreed upon initially and should be same across the model.</a:t>
          </a:r>
        </a:p>
      </dsp:txBody>
      <dsp:txXfrm>
        <a:off x="1939533" y="717"/>
        <a:ext cx="4362067" cy="1679249"/>
      </dsp:txXfrm>
    </dsp:sp>
    <dsp:sp modelId="{3F372538-F910-4C74-96CB-1498FFFE93A6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FECF4-A026-4396-96B7-37C63A7569D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EBF74-FBE0-4563-BE3B-6E28DD43399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surrogate keys whenever possible. Model performance is greatly improved when data size increases.</a:t>
          </a:r>
        </a:p>
      </dsp:txBody>
      <dsp:txXfrm>
        <a:off x="1939533" y="2099779"/>
        <a:ext cx="4362067" cy="1679249"/>
      </dsp:txXfrm>
    </dsp:sp>
    <dsp:sp modelId="{447CBFCB-5A94-401B-BDCE-A19B0C7E516E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37175-21D4-4282-AB93-CD46AA9A9EB3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0665-5EA1-42F5-9BA1-4C046CA69199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Disable load for the tables from which are not being used.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8A7A4-AADB-442E-9E29-268BBDE473E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FBB2E-D97C-4508-84E1-C07A4CB12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20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contains the following columns: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ID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Unique identifier for the customer.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ID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Unique identifier for the product.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Price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Price of the product.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Freight Value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Cost of shipping the product.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 Status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Indicates if the product was returned.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 Processing Time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time taken to process the return.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Returns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number of times a product was returned.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Exchanges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number of times a product was exchanged.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 Shipping Count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number of times the product was shipped back.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Exchange ID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Unique identifier for the exchange, if applicable.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Exchange Difference Amount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price difference paid or refunded in case of an exchange.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ID</a:t>
            </a:r>
            <a:r>
              <a:rPr lang="en-CA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Unique identifier for the order.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FBB2E-D97C-4508-84E1-C07A4CB1254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33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The chart illustrates the distribution of total transactions: 113.3K (82%) represent successful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Returns are significant at 22K (16%), signaling a need for scrutiny into product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Exchanges are minimal at 2.4K (2%), indicating a lesser tendency for item replacement.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The stark contrast between sales and post-sale activities underscores the robustness of initial transactions.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The data prompts a strategic review of the returns process to identify underlying causes and implement preventative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The low exchange rate suggests effective initial product matching, but also room for enhancing the exchange policy to be more customer-friendly.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FBB2E-D97C-4508-84E1-C07A4CB1254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16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err="1">
                <a:solidFill>
                  <a:srgbClr val="0D0D0D"/>
                </a:solidFill>
                <a:effectLst/>
                <a:latin typeface="Söhne"/>
              </a:rPr>
              <a:t>Sports_leisure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 leads with 9K units sold but also faces 2K exchanges, indicating high engagement with potential for refinement.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err="1">
                <a:solidFill>
                  <a:srgbClr val="0D0D0D"/>
                </a:solidFill>
                <a:effectLst/>
                <a:latin typeface="Söhne"/>
              </a:rPr>
              <a:t>Watches_gifts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 and telephony follow suit, with a noticeable ratio of returns, suggesting customer reassessment is necessary.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Toys and stationery have lower sales but proportionally fewer returns or exchanges.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Improvement Strategies: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Introduce targeted customer satisfaction surveys for the </a:t>
            </a:r>
            <a:r>
              <a:rPr lang="en-US" b="0" i="0" err="1">
                <a:solidFill>
                  <a:srgbClr val="0D0D0D"/>
                </a:solidFill>
                <a:effectLst/>
                <a:latin typeface="Söhne"/>
              </a:rPr>
              <a:t>sports_leisure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 category to identify specific reasons for exchanges.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Review and enhance product descriptions and images for </a:t>
            </a:r>
            <a:r>
              <a:rPr lang="en-US" b="0" i="0" err="1">
                <a:solidFill>
                  <a:srgbClr val="0D0D0D"/>
                </a:solidFill>
                <a:effectLst/>
                <a:latin typeface="Söhne"/>
              </a:rPr>
              <a:t>watches_gifts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 and telephony to reduce returns.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Implement a customer feedback loop for the toys and stationery categories to improve product selection and match customer expectations.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FBB2E-D97C-4508-84E1-C07A4CB1254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8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B59E-87F5-FE88-A49A-75D8827EF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ACD0A-4C48-B97D-00C6-73D54E73F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9754-9F99-BEB3-6779-B5830DCD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A5BC-8C93-AEEB-9061-CAC03FB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67D-3A32-4EDD-8B07-47B86256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17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1D00-196A-678F-692F-DDCAFDB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3EAA2-9B27-1868-7AD8-652E9C6E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3AFF-EFDB-8225-9641-19B06D93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C27B-1E66-4977-73C3-167E13CF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4D41-F372-43F6-6E88-BEA5A8C6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4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80E16-5D0C-5D45-FD09-DD48C8FA3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BAE3B-6249-BC59-1FEC-0B5350FA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D49D-BD38-6817-EA86-E0A13B34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B635-D6D7-FF78-E12B-DFC071F7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2AF3-64A1-B8D7-BBAB-08803F35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56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ACFE-DDE3-65C9-E316-A7415E2F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F692-3B18-E487-A90F-25E34990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8BBE-DE0D-1447-6073-E7292F5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E320-A916-D63B-B562-1F861B7F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787A-0F18-CDF4-96B3-13D40B68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0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A892-1534-1EA6-FC6F-48BCE17E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49541-9043-1534-5E74-21F5087D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D22A-EC75-7901-88D1-23FDF448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0CB9-98AB-EA30-A217-84D62F3C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3C4C-7C35-8163-6BF5-544ADE1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50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15DD-0D5A-AC9D-7ECD-E40B4F1A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88C0-D35D-7533-F8E3-D261098E7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7023-8664-A266-2AEF-690396505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BF283-09C4-259D-B6E1-506F74FC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6F6D-B2BE-1176-5121-70176A32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7D10-32F3-BCC3-7DD5-52963468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8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4BA8-FB17-BA14-768C-436FA46D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B72B-154E-B796-981A-8D15E34A3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86147-36E9-3437-DE31-993BF406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695FF-BB2F-A433-077C-EBD8A3BD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B319A-2D3A-25F2-E4A3-1B039201B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6B575-D963-AE92-E0A7-7F1B5638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F1821-3055-3056-0540-831FC360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9F27-7560-E61B-0DF5-9DA5086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9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B9DC-B22E-7576-A9A5-1525B65B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BC9FD-EC1E-7EDD-E4AD-50D20266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D0082-258F-820C-5404-81BCF32F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BC767-BF55-EB7F-2873-C1B827F9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8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903D9-A9C7-EB96-F0D3-67D33A2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8D545-E27A-A0DC-1A54-EE3983B3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3558-A0B0-100F-2B57-D92837F0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7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7651-91B7-C42A-3E68-A23D1577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4F69-86F7-48C9-5FBF-0149894C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F241B-1F3A-0C6C-6C85-F8571C7E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706D-DA62-CDC7-1CCB-D2F355A0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1069-4253-4EE8-665E-E11ED212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7B1D-DBD3-E187-1997-2214E303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1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E6F2-D7EC-A4F4-7E8A-9A120396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1161C-4666-9AD8-C841-5BE39886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542A7-1005-193D-E978-93B89DF8B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F29CB-AFBB-159E-D15C-B906ACF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BF911-B72F-355C-2F87-6A1E924E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15A28-B35D-3461-6ABD-0D9BAF6F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70994-3B93-CB1B-22DD-A5A380F0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BE7A-7B6F-B346-2522-C4DA4070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06D1-E71D-50A2-A2EB-2B434AE7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1175C-D65D-4D8E-81F3-7295827C771E}" type="datetimeFigureOut">
              <a:rPr lang="en-CA" smtClean="0"/>
              <a:t>2024-05-15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5BE2-672D-3B95-8DDA-0A3B1A38F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019A-A570-98D5-F4FC-557E645A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BC4A8-7303-49A9-A558-48AE41F09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46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5.png"/><Relationship Id="rId9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olistbr/brazilian-ecommer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0A968-FC97-C14E-3D42-7046245C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10643108" cy="4526280"/>
          </a:xfrm>
        </p:spPr>
        <p:txBody>
          <a:bodyPr>
            <a:normAutofit/>
          </a:bodyPr>
          <a:lstStyle/>
          <a:p>
            <a:r>
              <a:rPr lang="en-US" sz="4000" dirty="0"/>
              <a:t>Order Management of E-Commerce 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757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5D2B-0679-112E-553A-7367E9E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2800"/>
              <a:t>Analysis and Outcomes/Learnings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8B8D-7B6F-6B9F-2C1A-BDDA1BE0D1B7}"/>
              </a:ext>
            </a:extLst>
          </p:cNvPr>
          <p:cNvSpPr>
            <a:spLocks/>
          </p:cNvSpPr>
          <p:nvPr/>
        </p:nvSpPr>
        <p:spPr>
          <a:xfrm>
            <a:off x="1704274" y="1989366"/>
            <a:ext cx="1526295" cy="47530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+mn-lt"/>
                <a:ea typeface="+mn-ea"/>
                <a:cs typeface="+mn-cs"/>
              </a:rPr>
              <a:t>2016</a:t>
            </a:r>
            <a:r>
              <a:rPr lang="en-US" sz="2000"/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3CCAE-9532-C506-22C1-F1C0404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03" y="2650187"/>
            <a:ext cx="2204964" cy="755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E9D66-9F0A-8AD5-7282-FDE7AFF6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03" y="4007746"/>
            <a:ext cx="2323962" cy="755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49555-16BB-F108-AE6A-562170AC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03" y="5317806"/>
            <a:ext cx="2351962" cy="944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075BA-BB32-A1AE-36D7-F150919FBE0C}"/>
              </a:ext>
            </a:extLst>
          </p:cNvPr>
          <p:cNvSpPr txBox="1"/>
          <p:nvPr/>
        </p:nvSpPr>
        <p:spPr>
          <a:xfrm>
            <a:off x="5567222" y="1926648"/>
            <a:ext cx="1526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59715" indent="-259715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+mn-lt"/>
                <a:ea typeface="+mn-ea"/>
                <a:cs typeface="+mn-cs"/>
              </a:rPr>
              <a:t>2017</a:t>
            </a:r>
            <a:endParaRPr lang="en-IN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A0BC9A-9AD3-78F1-6E22-8F7D223FD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257" y="2622188"/>
            <a:ext cx="2190965" cy="811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E153E5-97A9-62A9-3642-87F765D7F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0173" y="3993745"/>
            <a:ext cx="2358962" cy="7699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100FFA-0EA5-53F6-BEBC-F0F5AD77D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258" y="5328305"/>
            <a:ext cx="2414961" cy="9449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E3EADD-EEC7-D0E5-EBCA-0ED80517D076}"/>
              </a:ext>
            </a:extLst>
          </p:cNvPr>
          <p:cNvSpPr txBox="1"/>
          <p:nvPr/>
        </p:nvSpPr>
        <p:spPr>
          <a:xfrm>
            <a:off x="9176614" y="1926266"/>
            <a:ext cx="12734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59715" indent="-259715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+mn-lt"/>
                <a:ea typeface="+mn-ea"/>
                <a:cs typeface="+mn-cs"/>
              </a:rPr>
              <a:t>2018</a:t>
            </a:r>
            <a:endParaRPr lang="en-IN" sz="2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E636E4-0F1D-A2D4-8CA2-6CF851CB7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749" y="2507644"/>
            <a:ext cx="2643147" cy="9603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3D9025-FBB6-7337-75F6-F9AA107B4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3913" y="3995576"/>
            <a:ext cx="2351962" cy="8539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51C1D-7CBA-AB78-5954-2A0B994725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3841" y="5317806"/>
            <a:ext cx="2358962" cy="96598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A87084E-BA3B-7218-EF8F-B37C02896472}"/>
              </a:ext>
            </a:extLst>
          </p:cNvPr>
          <p:cNvGrpSpPr/>
          <p:nvPr/>
        </p:nvGrpSpPr>
        <p:grpSpPr>
          <a:xfrm>
            <a:off x="325081" y="1808579"/>
            <a:ext cx="10992464" cy="706591"/>
            <a:chOff x="5198687" y="5450092"/>
            <a:chExt cx="5581880" cy="4767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93D2CF-B7BE-405D-B6C7-E07F01AD1B4E}"/>
                </a:ext>
              </a:extLst>
            </p:cNvPr>
            <p:cNvSpPr/>
            <p:nvPr/>
          </p:nvSpPr>
          <p:spPr>
            <a:xfrm>
              <a:off x="5198687" y="5450092"/>
              <a:ext cx="5581880" cy="4744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Placeholder 5">
              <a:extLst>
                <a:ext uri="{FF2B5EF4-FFF2-40B4-BE49-F238E27FC236}">
                  <a16:creationId xmlns:a16="http://schemas.microsoft.com/office/drawing/2014/main" id="{0C7BAD64-6767-564B-2BED-1A77AE0CEF5B}"/>
                </a:ext>
              </a:extLst>
            </p:cNvPr>
            <p:cNvSpPr>
              <a:spLocks/>
            </p:cNvSpPr>
            <p:nvPr/>
          </p:nvSpPr>
          <p:spPr>
            <a:xfrm>
              <a:off x="6083631" y="5548688"/>
              <a:ext cx="574729" cy="260330"/>
            </a:xfrm>
            <a:prstGeom prst="rect">
              <a:avLst/>
            </a:prstGeom>
          </p:spPr>
          <p:txBody>
            <a:bodyPr lIns="91440" tIns="45720" rIns="91440" bIns="45720" anchor="t"/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2016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CDAD46F-0F16-2752-9A11-2581ECD53E1C}"/>
                </a:ext>
              </a:extLst>
            </p:cNvPr>
            <p:cNvSpPr/>
            <p:nvPr/>
          </p:nvSpPr>
          <p:spPr>
            <a:xfrm>
              <a:off x="5201551" y="5452452"/>
              <a:ext cx="622679" cy="47442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57784">
                <a:spcAft>
                  <a:spcPts val="600"/>
                </a:spcAft>
              </a:pPr>
              <a:r>
                <a:rPr lang="en-US" sz="1464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Year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6C783C61-1355-8EE9-36E2-6F546C592828}"/>
                </a:ext>
              </a:extLst>
            </p:cNvPr>
            <p:cNvSpPr/>
            <p:nvPr/>
          </p:nvSpPr>
          <p:spPr>
            <a:xfrm>
              <a:off x="6985555" y="5471868"/>
              <a:ext cx="259450" cy="452184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16E2D16C-28FE-DDC4-41C5-F80CAF55670F}"/>
                </a:ext>
              </a:extLst>
            </p:cNvPr>
            <p:cNvSpPr/>
            <p:nvPr/>
          </p:nvSpPr>
          <p:spPr>
            <a:xfrm>
              <a:off x="8927310" y="5467412"/>
              <a:ext cx="229798" cy="444771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 Placeholder 4">
              <a:extLst>
                <a:ext uri="{FF2B5EF4-FFF2-40B4-BE49-F238E27FC236}">
                  <a16:creationId xmlns:a16="http://schemas.microsoft.com/office/drawing/2014/main" id="{04B94395-F630-7E3E-30A3-FD44934E8704}"/>
                </a:ext>
              </a:extLst>
            </p:cNvPr>
            <p:cNvSpPr>
              <a:spLocks/>
            </p:cNvSpPr>
            <p:nvPr/>
          </p:nvSpPr>
          <p:spPr>
            <a:xfrm>
              <a:off x="7920983" y="5542340"/>
              <a:ext cx="551748" cy="371524"/>
            </a:xfrm>
            <a:prstGeom prst="rect">
              <a:avLst/>
            </a:prstGeom>
          </p:spPr>
          <p:txBody>
            <a:bodyPr lIns="91440" tIns="45720" rIns="91440" bIns="45720" anchor="t"/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8F9CE6-D22C-7BC2-A84E-AAFD7CE1CDEE}"/>
                </a:ext>
              </a:extLst>
            </p:cNvPr>
            <p:cNvSpPr txBox="1"/>
            <p:nvPr/>
          </p:nvSpPr>
          <p:spPr>
            <a:xfrm>
              <a:off x="9905788" y="5532482"/>
              <a:ext cx="654521" cy="228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46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5D2B-0679-112E-553A-7367E9E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2800"/>
              <a:t>Analysis and Outcomes/Learnings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8B8D-7B6F-6B9F-2C1A-BDDA1BE0D1B7}"/>
              </a:ext>
            </a:extLst>
          </p:cNvPr>
          <p:cNvSpPr>
            <a:spLocks/>
          </p:cNvSpPr>
          <p:nvPr/>
        </p:nvSpPr>
        <p:spPr>
          <a:xfrm>
            <a:off x="1330648" y="2078997"/>
            <a:ext cx="1526295" cy="47530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285750" indent="-285750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+mn-lt"/>
                <a:ea typeface="+mn-ea"/>
                <a:cs typeface="+mn-cs"/>
              </a:rPr>
              <a:t>2016</a:t>
            </a:r>
            <a:r>
              <a:rPr lang="en-US" sz="2000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075BA-BB32-A1AE-36D7-F150919FBE0C}"/>
              </a:ext>
            </a:extLst>
          </p:cNvPr>
          <p:cNvSpPr txBox="1"/>
          <p:nvPr/>
        </p:nvSpPr>
        <p:spPr>
          <a:xfrm>
            <a:off x="5427423" y="2116594"/>
            <a:ext cx="15262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59715" indent="-259715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+mn-lt"/>
                <a:ea typeface="+mn-ea"/>
                <a:cs typeface="+mn-cs"/>
              </a:rPr>
              <a:t>2017</a:t>
            </a:r>
            <a:endParaRPr lang="en-I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E3EADD-EEC7-D0E5-EBCA-0ED80517D076}"/>
              </a:ext>
            </a:extLst>
          </p:cNvPr>
          <p:cNvSpPr txBox="1"/>
          <p:nvPr/>
        </p:nvSpPr>
        <p:spPr>
          <a:xfrm>
            <a:off x="10015666" y="2116594"/>
            <a:ext cx="127341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59715" indent="-259715" defTabSz="83210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+mn-lt"/>
                <a:ea typeface="+mn-ea"/>
                <a:cs typeface="+mn-cs"/>
              </a:rPr>
              <a:t>2018</a:t>
            </a:r>
            <a:endParaRPr lang="en-IN" sz="2000"/>
          </a:p>
        </p:txBody>
      </p:sp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C59406ED-2D04-AD01-4B47-CCE61C980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949" y="4100113"/>
            <a:ext cx="304758" cy="515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98A823-1B40-92DA-2826-5BCB9BA4B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345" y="2951659"/>
            <a:ext cx="3837655" cy="27588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F0BE3A-7C16-CB9A-FE9D-5720A95E0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250" y="2951659"/>
            <a:ext cx="4111449" cy="28237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57E47A-1B9D-5E7E-3EFB-187EF0362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6" y="2951659"/>
            <a:ext cx="4074658" cy="282374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4C86D54-AED6-D9EC-8D3E-BC6F26F6CDC2}"/>
              </a:ext>
            </a:extLst>
          </p:cNvPr>
          <p:cNvGrpSpPr/>
          <p:nvPr/>
        </p:nvGrpSpPr>
        <p:grpSpPr>
          <a:xfrm>
            <a:off x="167763" y="1975257"/>
            <a:ext cx="11837423" cy="706591"/>
            <a:chOff x="5198687" y="5450092"/>
            <a:chExt cx="5581880" cy="47678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C8C55F-C7FE-E7F0-7E2B-FC3DA9BDE03C}"/>
                </a:ext>
              </a:extLst>
            </p:cNvPr>
            <p:cNvSpPr/>
            <p:nvPr/>
          </p:nvSpPr>
          <p:spPr>
            <a:xfrm>
              <a:off x="5198687" y="5450092"/>
              <a:ext cx="5581880" cy="4744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B2821FA1-0E32-BE38-BED7-120D98EF0FF7}"/>
                </a:ext>
              </a:extLst>
            </p:cNvPr>
            <p:cNvSpPr>
              <a:spLocks/>
            </p:cNvSpPr>
            <p:nvPr/>
          </p:nvSpPr>
          <p:spPr>
            <a:xfrm>
              <a:off x="6083631" y="5548688"/>
              <a:ext cx="574729" cy="260330"/>
            </a:xfrm>
            <a:prstGeom prst="rect">
              <a:avLst/>
            </a:prstGeom>
          </p:spPr>
          <p:txBody>
            <a:bodyPr lIns="91440" tIns="45720" rIns="91440" bIns="45720" anchor="t"/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2016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C2F234-2455-C237-CE24-FC78D7D7A5F2}"/>
                </a:ext>
              </a:extLst>
            </p:cNvPr>
            <p:cNvSpPr/>
            <p:nvPr/>
          </p:nvSpPr>
          <p:spPr>
            <a:xfrm>
              <a:off x="5201551" y="5452452"/>
              <a:ext cx="622679" cy="47442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57784">
                <a:spcAft>
                  <a:spcPts val="600"/>
                </a:spcAft>
              </a:pPr>
              <a:r>
                <a:rPr lang="en-US" sz="1464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Year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85A494E0-9203-16CC-B647-F93F95890806}"/>
                </a:ext>
              </a:extLst>
            </p:cNvPr>
            <p:cNvSpPr/>
            <p:nvPr/>
          </p:nvSpPr>
          <p:spPr>
            <a:xfrm>
              <a:off x="6985555" y="5471868"/>
              <a:ext cx="259450" cy="452184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A334222-43A5-146D-F538-D2638F36B1BC}"/>
                </a:ext>
              </a:extLst>
            </p:cNvPr>
            <p:cNvSpPr/>
            <p:nvPr/>
          </p:nvSpPr>
          <p:spPr>
            <a:xfrm>
              <a:off x="8927310" y="5467412"/>
              <a:ext cx="229798" cy="444771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 Placeholder 4">
              <a:extLst>
                <a:ext uri="{FF2B5EF4-FFF2-40B4-BE49-F238E27FC236}">
                  <a16:creationId xmlns:a16="http://schemas.microsoft.com/office/drawing/2014/main" id="{346A764C-4119-DC95-1264-36A27F442EF8}"/>
                </a:ext>
              </a:extLst>
            </p:cNvPr>
            <p:cNvSpPr>
              <a:spLocks/>
            </p:cNvSpPr>
            <p:nvPr/>
          </p:nvSpPr>
          <p:spPr>
            <a:xfrm>
              <a:off x="7920983" y="5542340"/>
              <a:ext cx="551748" cy="371524"/>
            </a:xfrm>
            <a:prstGeom prst="rect">
              <a:avLst/>
            </a:prstGeom>
          </p:spPr>
          <p:txBody>
            <a:bodyPr lIns="91440" tIns="45720" rIns="91440" bIns="45720" anchor="t"/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C28355-B5BF-3408-C57B-7EC42C6D2024}"/>
                </a:ext>
              </a:extLst>
            </p:cNvPr>
            <p:cNvSpPr txBox="1"/>
            <p:nvPr/>
          </p:nvSpPr>
          <p:spPr>
            <a:xfrm>
              <a:off x="9905788" y="5532482"/>
              <a:ext cx="654521" cy="228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5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5D2B-0679-112E-553A-7367E9E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2800"/>
              <a:t>Analysis and Outcomes/Learnings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CF600-5BAC-CE98-4E87-7630F613AD58}"/>
              </a:ext>
            </a:extLst>
          </p:cNvPr>
          <p:cNvSpPr txBox="1"/>
          <p:nvPr/>
        </p:nvSpPr>
        <p:spPr>
          <a:xfrm>
            <a:off x="619432" y="1936955"/>
            <a:ext cx="105795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Even though the number of late deliveries are increasing, the average lead time for the order in decreasing every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The percentage of cancelled orders are decreasing, however, for each year, the number of cancelled orders are increasing steadily. This is an area of concern where the business can improve.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The unavailability of orders is a huge concern as well where in 2017, the number of unavailable orders shot up to 457.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1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A716-C704-FEB7-E4C0-76F9A50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>
                <a:solidFill>
                  <a:schemeClr val="accent1"/>
                </a:solidFill>
              </a:rPr>
              <a:t>Business Process 3</a:t>
            </a:r>
            <a:r>
              <a:rPr lang="en-US"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000" b="1">
                <a:solidFill>
                  <a:schemeClr val="accent1"/>
                </a:solidFill>
              </a:rPr>
              <a:t>Invoicing</a:t>
            </a:r>
            <a:endParaRPr lang="en-US" sz="4000">
              <a:solidFill>
                <a:schemeClr val="accent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022-FF12-1EC4-85DC-AD137A01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/>
          </a:p>
          <a:p>
            <a:pPr marL="0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636F0-D4EC-4D0F-00AD-6F89CAC4EE47}"/>
              </a:ext>
            </a:extLst>
          </p:cNvPr>
          <p:cNvSpPr txBox="1"/>
          <p:nvPr/>
        </p:nvSpPr>
        <p:spPr>
          <a:xfrm>
            <a:off x="5053937" y="2141603"/>
            <a:ext cx="6250940" cy="2573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Objective: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Enhancing the ability of E-Commerce invoicing process to better understand financial accuracy, record keeping &amp; a deeper analysis of sales to streamline operations</a:t>
            </a:r>
            <a:endParaRPr lang="en-US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This process involves recordkeeping of the invoices to customers for products purchased, tracking of sales through these invoices.</a:t>
            </a:r>
            <a:br>
              <a:rPr lang="en-US" sz="2000"/>
            </a:b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54017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2DB95-5FF8-05B2-A973-E969C550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37681A80-0B9B-30EF-9D4B-811CB701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64" y="2605666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Fact Table. Type: Transactional</a:t>
            </a:r>
          </a:p>
          <a:p>
            <a:r>
              <a:rPr lang="en-US" sz="1700"/>
              <a:t>Dimensions: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Products (Conformed)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Customer </a:t>
            </a:r>
            <a:r>
              <a:rPr lang="en-US" sz="1600">
                <a:ea typeface="+mn-lt"/>
                <a:cs typeface="+mn-lt"/>
              </a:rPr>
              <a:t>(Conformed)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Location </a:t>
            </a:r>
            <a:r>
              <a:rPr lang="en-US" sz="1600">
                <a:ea typeface="+mn-lt"/>
                <a:cs typeface="+mn-lt"/>
              </a:rPr>
              <a:t>(Conformed)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Payment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Invoice Date (Role-Playing)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err="1"/>
              <a:t>Invoice_id</a:t>
            </a:r>
            <a:r>
              <a:rPr lang="en-US" sz="1600"/>
              <a:t> (Degenerate Dim)</a:t>
            </a:r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000B02E1-0F69-3A67-DC44-84A69AAB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753" y="331912"/>
            <a:ext cx="7136713" cy="61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6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5D2B-0679-112E-553A-7367E9E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15C73D-C1FC-9281-F49D-C6188898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Overall Insights based on the invoices: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Over the span of 2 Years, Total Revenue was </a:t>
            </a:r>
            <a:r>
              <a:rPr lang="en-US" sz="1400" b="1"/>
              <a:t>13.66M </a:t>
            </a:r>
            <a:r>
              <a:rPr lang="en-US" sz="1400"/>
              <a:t>from over </a:t>
            </a:r>
            <a:r>
              <a:rPr lang="en-US" sz="1400" b="1"/>
              <a:t>113K</a:t>
            </a:r>
            <a:r>
              <a:rPr lang="en-US" sz="1400"/>
              <a:t> Products Sold.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Most sold products were Sports, </a:t>
            </a:r>
            <a:r>
              <a:rPr lang="en-US" sz="1400" b="1"/>
              <a:t>Watches, Telephony and Toys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Most orders are placed from customers residing in </a:t>
            </a:r>
            <a:r>
              <a:rPr lang="en-US" sz="1400" b="1"/>
              <a:t>Sao Paulo, Rio de Janeiro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/>
              <a:t>Credit card</a:t>
            </a:r>
            <a:r>
              <a:rPr lang="en-US" sz="1400"/>
              <a:t> is the most common used method of payment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C3FAAA4-D445-6884-A204-D36630DB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532477"/>
            <a:ext cx="6922008" cy="38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6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CEF53-51E6-BCB5-EE10-82716293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41F4-02A6-48BB-0C16-66F1A0B4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Sales trend seasonality starts from Q1 with the highest in </a:t>
            </a:r>
            <a:r>
              <a:rPr lang="en-US" sz="1400" b="1"/>
              <a:t>Q2</a:t>
            </a:r>
            <a:r>
              <a:rPr lang="en-US" sz="1400"/>
              <a:t> then slowly dying off in Q4</a:t>
            </a:r>
          </a:p>
          <a:p>
            <a:endParaRPr lang="en-US" sz="1700"/>
          </a:p>
          <a:p>
            <a:r>
              <a:rPr lang="en-US" sz="1400"/>
              <a:t>Changes in Top products sold from 2017 to 2018 to better the inventory operations behind the scenes</a:t>
            </a:r>
            <a:endParaRPr lang="en-US" sz="1700"/>
          </a:p>
          <a:p>
            <a:endParaRPr lang="en-US" sz="1700"/>
          </a:p>
          <a:p>
            <a:r>
              <a:rPr lang="en-US" sz="1400"/>
              <a:t>Top locations orders ship to also gives us insights to improve fulfillment services better in those areas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099F7F29-0A7E-F174-5E7B-1DA3C6E4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32" y="302596"/>
            <a:ext cx="4555799" cy="1745300"/>
          </a:xfrm>
          <a:prstGeom prst="rect">
            <a:avLst/>
          </a:prstGeom>
        </p:spPr>
      </p:pic>
      <p:pic>
        <p:nvPicPr>
          <p:cNvPr id="7" name="Picture 6" descr="A graph of blue and white text&#10;&#10;Description automatically generated">
            <a:extLst>
              <a:ext uri="{FF2B5EF4-FFF2-40B4-BE49-F238E27FC236}">
                <a16:creationId xmlns:a16="http://schemas.microsoft.com/office/drawing/2014/main" id="{92305170-85B4-13F6-144E-E62531C4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14" y="2719680"/>
            <a:ext cx="2563086" cy="1398556"/>
          </a:xfrm>
          <a:prstGeom prst="rect">
            <a:avLst/>
          </a:prstGeom>
        </p:spPr>
      </p:pic>
      <p:pic>
        <p:nvPicPr>
          <p:cNvPr id="8" name="Picture 7" descr="A graph of sales&#10;&#10;Description automatically generated">
            <a:extLst>
              <a:ext uri="{FF2B5EF4-FFF2-40B4-BE49-F238E27FC236}">
                <a16:creationId xmlns:a16="http://schemas.microsoft.com/office/drawing/2014/main" id="{02DB7BD8-EC90-7EB5-8F44-2AA591FD5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618" y="2719562"/>
            <a:ext cx="2569579" cy="1397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C7B700-8851-ACC5-4BFD-8665417DD72F}"/>
              </a:ext>
            </a:extLst>
          </p:cNvPr>
          <p:cNvSpPr txBox="1"/>
          <p:nvPr/>
        </p:nvSpPr>
        <p:spPr>
          <a:xfrm>
            <a:off x="5294033" y="2324242"/>
            <a:ext cx="695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2017</a:t>
            </a:r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C07D293F-0539-0192-24C3-6B7513175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3227" y="3108270"/>
            <a:ext cx="516570" cy="515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7A610B-D28E-2ADA-B8F9-0D709B0B51F7}"/>
              </a:ext>
            </a:extLst>
          </p:cNvPr>
          <p:cNvSpPr txBox="1"/>
          <p:nvPr/>
        </p:nvSpPr>
        <p:spPr>
          <a:xfrm>
            <a:off x="9204744" y="2324241"/>
            <a:ext cx="703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2018</a:t>
            </a:r>
          </a:p>
        </p:txBody>
      </p:sp>
      <p:pic>
        <p:nvPicPr>
          <p:cNvPr id="16" name="Picture 15" descr="A blue and purple squares&#10;&#10;Description automatically generated">
            <a:extLst>
              <a:ext uri="{FF2B5EF4-FFF2-40B4-BE49-F238E27FC236}">
                <a16:creationId xmlns:a16="http://schemas.microsoft.com/office/drawing/2014/main" id="{86702C60-1750-388D-049D-D20AE7C82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349" y="4710615"/>
            <a:ext cx="2434891" cy="15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A716-C704-FEB7-E4C0-76F9A50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Business </a:t>
            </a:r>
            <a:r>
              <a:rPr lang="en-US" sz="4000" b="1">
                <a:solidFill>
                  <a:schemeClr val="accent1"/>
                </a:solidFill>
              </a:rPr>
              <a:t>Process 4</a:t>
            </a:r>
            <a:r>
              <a:rPr lang="en-US"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Exchange &amp; Returns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022-FF12-1EC4-85DC-AD137A01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/>
          </a:p>
          <a:p>
            <a:pPr marL="0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636F0-D4EC-4D0F-00AD-6F89CAC4EE47}"/>
              </a:ext>
            </a:extLst>
          </p:cNvPr>
          <p:cNvSpPr txBox="1"/>
          <p:nvPr/>
        </p:nvSpPr>
        <p:spPr>
          <a:xfrm>
            <a:off x="4976920" y="2433777"/>
            <a:ext cx="6250940" cy="23046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Problem statements: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Improving the E-commerce Return and Exchange Process to Enhance Customer Satisfaction and Profitability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/>
            </a:b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62456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6C592-E102-D92E-033F-585AAF3A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CA" sz="3400" b="1" i="0">
                <a:effectLst/>
                <a:latin typeface="Söhne"/>
              </a:rPr>
              <a:t>Understanding Our Dataset</a:t>
            </a:r>
            <a:endParaRPr lang="en-CA" sz="34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55AEB0-FFA3-9F9F-5C9A-3AEE29CA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860" y="517600"/>
            <a:ext cx="2380734" cy="27432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0613C7-890F-7656-5FC8-90EF8DE23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692" y="3429000"/>
            <a:ext cx="2761071" cy="2743200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C4AF0C4-54CD-45A0-C59B-4E8DA22C9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293585"/>
              </p:ext>
            </p:extLst>
          </p:nvPr>
        </p:nvGraphicFramePr>
        <p:xfrm>
          <a:off x="438912" y="2512611"/>
          <a:ext cx="4832803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5720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7DED4-8682-4021-851C-E8749E28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8D022C-B550-98FE-6961-C740B2D6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56330" cy="3300730"/>
          </a:xfrm>
        </p:spPr>
        <p:txBody>
          <a:bodyPr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Return Fact. Type: Transactional</a:t>
            </a:r>
          </a:p>
          <a:p>
            <a:pPr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Exchange Fact. Type: Transactional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Dimensions: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B0604020202020204" pitchFamily="34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Products (Conformed)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B0604020202020204" pitchFamily="34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Customer 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(Conformed)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B0604020202020204" pitchFamily="34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Location 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(Conformed)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B0604020202020204" pitchFamily="34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Return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B0604020202020204" pitchFamily="34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Return Invoice ID(Degenerate Dim)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B0604020202020204" pitchFamily="34" charset="0"/>
              <a:buChar char="o"/>
              <a:tabLst/>
              <a:defRPr/>
            </a:pPr>
            <a:r>
              <a:rPr lang="en-US" sz="1600">
                <a:solidFill>
                  <a:prstClr val="black"/>
                </a:solidFill>
                <a:latin typeface="Aptos" panose="02110004020202020204"/>
              </a:rPr>
              <a:t>Exchange Invoice 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(Degenerate Dim)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18021FB-D9EC-EE10-682C-42D151AB4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2"/>
          <a:stretch/>
        </p:blipFill>
        <p:spPr>
          <a:xfrm>
            <a:off x="4696031" y="1185793"/>
            <a:ext cx="7127161" cy="44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9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Freeform: Shape 10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" name="Freeform: Shape 10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808F9-1981-E38F-C914-1EF7F5D5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Business Processes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7" name="Content Placeholder 2">
            <a:extLst>
              <a:ext uri="{FF2B5EF4-FFF2-40B4-BE49-F238E27FC236}">
                <a16:creationId xmlns:a16="http://schemas.microsoft.com/office/drawing/2014/main" id="{AC1411DC-6D20-0421-E367-9122762F4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5207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51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C133-2257-612C-10D3-38A24108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CA" b="1" err="1"/>
              <a:t>Sales,Return</a:t>
            </a:r>
            <a:r>
              <a:rPr lang="en-CA" b="1"/>
              <a:t>, and Exchange Proportion </a:t>
            </a:r>
          </a:p>
        </p:txBody>
      </p:sp>
      <p:sp>
        <p:nvSpPr>
          <p:cNvPr id="4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1C03442-DB82-C230-C11F-511915170D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blue circle with red and orange numbers&#10;&#10;Description automatically generated">
            <a:extLst>
              <a:ext uri="{FF2B5EF4-FFF2-40B4-BE49-F238E27FC236}">
                <a16:creationId xmlns:a16="http://schemas.microsoft.com/office/drawing/2014/main" id="{4F5789B8-4147-88DA-D9F4-0CDA559EA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6" r="3429" b="-1"/>
          <a:stretch/>
        </p:blipFill>
        <p:spPr>
          <a:xfrm>
            <a:off x="8055946" y="2337531"/>
            <a:ext cx="3117680" cy="32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1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582E-A064-1137-A935-3C86FAC5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200" b="1" i="0">
                <a:effectLst/>
                <a:latin typeface="Aptos Display"/>
              </a:rPr>
              <a:t>Category Performance and Enhancement Strategies</a:t>
            </a:r>
            <a:br>
              <a:rPr lang="en-US" sz="2200" b="1" i="0">
                <a:effectLst/>
                <a:latin typeface="Söhne"/>
              </a:rPr>
            </a:br>
            <a:endParaRPr lang="en-CA" sz="2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AD54-5CD3-8466-26BF-3A0BC0F1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i="0">
                <a:effectLst/>
              </a:rPr>
              <a:t>Insights: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b="0" i="0">
                <a:effectLst/>
              </a:rPr>
              <a:t>High exchanges in </a:t>
            </a:r>
            <a:r>
              <a:rPr lang="en-US" sz="1500" b="0" i="0" err="1">
                <a:effectLst/>
              </a:rPr>
              <a:t>sports_leisure</a:t>
            </a:r>
            <a:r>
              <a:rPr lang="en-US" sz="1500"/>
              <a:t> .</a:t>
            </a:r>
            <a:endParaRPr lang="en-US" sz="1500" b="0" i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500" b="0" i="0">
                <a:effectLst/>
              </a:rPr>
              <a:t>Returns in </a:t>
            </a:r>
            <a:r>
              <a:rPr lang="en-US" sz="1500" b="0" i="0" err="1">
                <a:effectLst/>
              </a:rPr>
              <a:t>watches_gifts</a:t>
            </a:r>
            <a:r>
              <a:rPr lang="en-US" sz="1500" b="0" i="0">
                <a:effectLst/>
              </a:rPr>
              <a:t> and telephony.</a:t>
            </a:r>
            <a:r>
              <a:rPr lang="en-US" sz="1500"/>
              <a:t> </a:t>
            </a:r>
            <a:endParaRPr lang="en-US" sz="1500" b="0" i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500" b="0" i="0">
                <a:effectLst/>
              </a:rPr>
              <a:t>Lesser returns in toys and stationery</a:t>
            </a:r>
            <a:r>
              <a:rPr lang="en-CA" sz="1500" b="0" i="0">
                <a:effectLst/>
              </a:rPr>
              <a:t>.</a:t>
            </a:r>
            <a:endParaRPr lang="en-CA" sz="1500"/>
          </a:p>
          <a:p>
            <a:pPr marL="0" indent="0">
              <a:buNone/>
            </a:pPr>
            <a:endParaRPr lang="en-US" sz="1500" b="1" i="0">
              <a:effectLst/>
            </a:endParaRPr>
          </a:p>
          <a:p>
            <a:pPr marL="0" indent="0">
              <a:buNone/>
            </a:pPr>
            <a:r>
              <a:rPr lang="en-US" sz="1500" b="1" i="0">
                <a:effectLst/>
              </a:rPr>
              <a:t>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b="0" i="0">
                <a:effectLst/>
              </a:rPr>
              <a:t>Implement enhanced quality checks for top categories.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b="0" i="0">
                <a:effectLst/>
              </a:rPr>
              <a:t>Improve online product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 b="0" i="0">
                <a:effectLst/>
              </a:rPr>
              <a:t>Increase customer engagement for low-return categories</a:t>
            </a:r>
            <a:endParaRPr lang="en-US" sz="1500" b="1" i="0">
              <a:effectLst/>
            </a:endParaRPr>
          </a:p>
          <a:p>
            <a:pPr marL="0" indent="0">
              <a:buNone/>
            </a:pPr>
            <a:endParaRPr lang="en-US" sz="1200" b="0" i="0">
              <a:effectLst/>
              <a:latin typeface="Söhne"/>
            </a:endParaRPr>
          </a:p>
          <a:p>
            <a:pPr marL="457200" lvl="1" indent="0">
              <a:buNone/>
            </a:pPr>
            <a:endParaRPr lang="en-US" sz="1200"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CACCBB-C5FE-0524-0C56-AC796AAF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20" y="1756506"/>
            <a:ext cx="6913095" cy="38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A716-C704-FEB7-E4C0-76F9A50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Business </a:t>
            </a:r>
            <a:r>
              <a:rPr lang="en-US" sz="4000" b="1">
                <a:solidFill>
                  <a:schemeClr val="accent1"/>
                </a:solidFill>
              </a:rPr>
              <a:t>Process 5</a:t>
            </a:r>
            <a:r>
              <a:rPr lang="en-US"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Customer Review &amp; Feedback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022-FF12-1EC4-85DC-AD137A01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/>
          </a:p>
          <a:p>
            <a:pPr marL="0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636F0-D4EC-4D0F-00AD-6F89CAC4EE47}"/>
              </a:ext>
            </a:extLst>
          </p:cNvPr>
          <p:cNvSpPr txBox="1"/>
          <p:nvPr/>
        </p:nvSpPr>
        <p:spPr>
          <a:xfrm>
            <a:off x="4976920" y="2433777"/>
            <a:ext cx="6250940" cy="23046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Objective/Problem statements: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Improve Services: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Analyze customer feedback to pinpoint areas for service enhancement.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Understand Trends: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Use feedback data to spot trends and adapt business strategies accordingly.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93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2DB95-5FF8-05B2-A973-E969C550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2C18C2-298C-25CE-39D3-395133D1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91199"/>
            <a:ext cx="6922008" cy="4776185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38E2945-C5D7-F702-6336-B81664003524}"/>
              </a:ext>
            </a:extLst>
          </p:cNvPr>
          <p:cNvSpPr txBox="1">
            <a:spLocks/>
          </p:cNvSpPr>
          <p:nvPr/>
        </p:nvSpPr>
        <p:spPr>
          <a:xfrm>
            <a:off x="188514" y="266009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Fact Table. Type: Transactional</a:t>
            </a:r>
          </a:p>
          <a:p>
            <a:r>
              <a:rPr lang="en-US" sz="1700"/>
              <a:t>Review id : Degenerative </a:t>
            </a:r>
            <a:r>
              <a:rPr lang="en-US" sz="1700" err="1"/>
              <a:t>Dimention</a:t>
            </a:r>
            <a:r>
              <a:rPr lang="en-US" sz="1700"/>
              <a:t> </a:t>
            </a:r>
          </a:p>
          <a:p>
            <a:r>
              <a:rPr lang="en-US" sz="1700"/>
              <a:t>Dimensions: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Products (Conformed)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Customer </a:t>
            </a:r>
            <a:r>
              <a:rPr lang="en-US" sz="1600">
                <a:ea typeface="+mn-lt"/>
                <a:cs typeface="+mn-lt"/>
              </a:rPr>
              <a:t>(Conformed)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Location </a:t>
            </a:r>
            <a:r>
              <a:rPr lang="en-US" sz="1600">
                <a:ea typeface="+mn-lt"/>
                <a:cs typeface="+mn-lt"/>
              </a:rPr>
              <a:t>(Conformed)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Review Answer Date (Role-Playing)</a:t>
            </a:r>
          </a:p>
        </p:txBody>
      </p:sp>
    </p:spTree>
    <p:extLst>
      <p:ext uri="{BB962C8B-B14F-4D97-AF65-F5344CB8AC3E}">
        <p14:creationId xmlns:p14="http://schemas.microsoft.com/office/powerpoint/2010/main" val="3745780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E28F4-AA49-1AF8-D9E8-09D2C64F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Analysis and Outcomes/Learnings</a:t>
            </a:r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5D6E-F2BB-244D-EA28-F773CCB4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Overall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C009380-50D4-AE3F-9098-CD6DB3D6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45" y="1428871"/>
            <a:ext cx="7363747" cy="44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5D2B-0679-112E-553A-7367E9E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8" y="910128"/>
            <a:ext cx="3840572" cy="1489496"/>
          </a:xfrm>
        </p:spPr>
        <p:txBody>
          <a:bodyPr>
            <a:normAutofit/>
          </a:bodyPr>
          <a:lstStyle/>
          <a:p>
            <a:r>
              <a:rPr lang="en-US" sz="3100"/>
              <a:t>Analysis and Outcomes/Learnings</a:t>
            </a:r>
            <a:br>
              <a:rPr lang="en-US" sz="3100"/>
            </a:br>
            <a:endParaRPr lang="en-US" sz="31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5DF8C-C40E-D062-E8EC-3C9D0A40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1" y="2399623"/>
            <a:ext cx="2028582" cy="1497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23AA8-89C5-DBFA-3550-38CAFE23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76" y="2423001"/>
            <a:ext cx="2028581" cy="1505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71AC8-BFC8-8634-F251-B919229DC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810" y="2436102"/>
            <a:ext cx="2011934" cy="147836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863033-8B47-8195-2DF4-89409C8AB1DE}"/>
              </a:ext>
            </a:extLst>
          </p:cNvPr>
          <p:cNvSpPr/>
          <p:nvPr/>
        </p:nvSpPr>
        <p:spPr>
          <a:xfrm>
            <a:off x="5303520" y="4054384"/>
            <a:ext cx="6364223" cy="4110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B18A67A-B68D-317D-CE36-78A6E1E2EBE2}"/>
              </a:ext>
            </a:extLst>
          </p:cNvPr>
          <p:cNvSpPr>
            <a:spLocks/>
          </p:cNvSpPr>
          <p:nvPr/>
        </p:nvSpPr>
        <p:spPr>
          <a:xfrm>
            <a:off x="6310626" y="4132596"/>
            <a:ext cx="498009" cy="22557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79694">
              <a:spcAft>
                <a:spcPts val="516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2016</a:t>
            </a:r>
            <a:endParaRPr lang="en-US" sz="1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6BED28-3255-7577-84A1-FA5E20F10649}"/>
              </a:ext>
            </a:extLst>
          </p:cNvPr>
          <p:cNvSpPr/>
          <p:nvPr/>
        </p:nvSpPr>
        <p:spPr>
          <a:xfrm>
            <a:off x="5306003" y="4070037"/>
            <a:ext cx="580379" cy="3906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79694">
              <a:spcAft>
                <a:spcPts val="516"/>
              </a:spcAft>
            </a:pPr>
            <a:r>
              <a:rPr lang="en-US" sz="1259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</a:t>
            </a: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C51A4AC-9D4B-9494-96AF-337AE1AF1BD9}"/>
              </a:ext>
            </a:extLst>
          </p:cNvPr>
          <p:cNvSpPr/>
          <p:nvPr/>
        </p:nvSpPr>
        <p:spPr>
          <a:xfrm>
            <a:off x="7427597" y="4063780"/>
            <a:ext cx="224816" cy="39182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094B299-4961-075D-4094-687C0722AF50}"/>
              </a:ext>
            </a:extLst>
          </p:cNvPr>
          <p:cNvSpPr/>
          <p:nvPr/>
        </p:nvSpPr>
        <p:spPr>
          <a:xfrm>
            <a:off x="9598692" y="4071322"/>
            <a:ext cx="199122" cy="38539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82DF7A0-98CB-508B-A1F2-5D14AA23BBF1}"/>
              </a:ext>
            </a:extLst>
          </p:cNvPr>
          <p:cNvSpPr>
            <a:spLocks/>
          </p:cNvSpPr>
          <p:nvPr/>
        </p:nvSpPr>
        <p:spPr>
          <a:xfrm>
            <a:off x="8269718" y="4123627"/>
            <a:ext cx="478095" cy="321929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79694">
              <a:spcAft>
                <a:spcPts val="516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CA692-9305-BAAB-DC97-821AF254DF82}"/>
              </a:ext>
            </a:extLst>
          </p:cNvPr>
          <p:cNvSpPr txBox="1"/>
          <p:nvPr/>
        </p:nvSpPr>
        <p:spPr>
          <a:xfrm>
            <a:off x="10648692" y="4132596"/>
            <a:ext cx="567149" cy="251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79694">
              <a:spcAft>
                <a:spcPts val="516"/>
              </a:spcAft>
            </a:pPr>
            <a:r>
              <a:rPr lang="en-US" sz="10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2018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0EF07-0DC3-F255-A863-2B97F3C1A50F}"/>
              </a:ext>
            </a:extLst>
          </p:cNvPr>
          <p:cNvSpPr txBox="1"/>
          <p:nvPr/>
        </p:nvSpPr>
        <p:spPr>
          <a:xfrm>
            <a:off x="61613" y="2347925"/>
            <a:ext cx="3950637" cy="3888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400">
              <a:solidFill>
                <a:prstClr val="black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prstClr val="black"/>
                </a:solidFill>
              </a:rPr>
              <a:t>There was a significant rise in 5-star ratings from 2016 to 2017, showing an improvement in customer satisfaction during that period.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>
              <a:solidFill>
                <a:prstClr val="black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prstClr val="black"/>
                </a:solidFill>
              </a:rPr>
              <a:t>While the percentage of 5-star ratings in 2018 remains higher than in 2016, there's a slight drop compared to 2017, indicating the need to investigate potential causes and address any emerging issues.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>
              <a:solidFill>
                <a:prstClr val="black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prstClr val="black"/>
                </a:solidFill>
              </a:rPr>
              <a:t>The decrease in 1-star and 2-star ratings from 2016 to 2018 suggests effective resolutions to previous customer concerns, but the dip in top ratings in 2018 calls for a review of recent changes or market conditions that may have influenced customer perceptions.</a:t>
            </a:r>
            <a:endParaRPr lang="en-US">
              <a:solidFill>
                <a:prstClr val="black"/>
              </a:solidFill>
            </a:endParaRPr>
          </a:p>
          <a:p>
            <a:pPr marL="285750" marR="0" lvl="0" indent="-28575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6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5D5D9-0E45-DF0C-C280-4DF6D61C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and Outcomes/Learnings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3A1DF-71D3-263C-8455-4D631B7FF21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From 2016 to 2018, the number of good reviews really went up. There were only 193 in 2016, but by 2018, there were 43,324!</a:t>
            </a:r>
          </a:p>
        </p:txBody>
      </p:sp>
      <p:pic>
        <p:nvPicPr>
          <p:cNvPr id="4" name="Content Placeholder 3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5835B3B8-2F43-C523-07D4-27F48A61F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863" y="841248"/>
            <a:ext cx="5878649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FDEC8-569C-C139-A71E-E73ED5C0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453"/>
            <a:ext cx="12192000" cy="5505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2ED6C-9330-7F85-6A12-3F5C6B68BE89}"/>
              </a:ext>
            </a:extLst>
          </p:cNvPr>
          <p:cNvSpPr txBox="1"/>
          <p:nvPr/>
        </p:nvSpPr>
        <p:spPr>
          <a:xfrm>
            <a:off x="3539613" y="303215"/>
            <a:ext cx="511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Final Combined Model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99135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5D2B-0679-112E-553A-7367E9E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2DCF06E5-9659-59C0-E89D-7D81557FD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2850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383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B063C-82AC-DFEA-1056-E542E12E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851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000B-7C1D-4236-A52C-716BCE66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1325563"/>
          </a:xfrm>
        </p:spPr>
        <p:txBody>
          <a:bodyPr/>
          <a:lstStyle/>
          <a:p>
            <a:r>
              <a:rPr lang="en-IN"/>
              <a:t>Business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857CA2-20FF-1676-C376-D12C44BC8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754019"/>
              </p:ext>
            </p:extLst>
          </p:nvPr>
        </p:nvGraphicFramePr>
        <p:xfrm>
          <a:off x="550606" y="1467116"/>
          <a:ext cx="108031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749">
                  <a:extLst>
                    <a:ext uri="{9D8B030D-6E8A-4147-A177-3AD203B41FA5}">
                      <a16:colId xmlns:a16="http://schemas.microsoft.com/office/drawing/2014/main" val="37135059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1376236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3544733263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2187511430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59697409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2532772575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453931656"/>
                    </a:ext>
                  </a:extLst>
                </a:gridCol>
                <a:gridCol w="1098755">
                  <a:extLst>
                    <a:ext uri="{9D8B030D-6E8A-4147-A177-3AD203B41FA5}">
                      <a16:colId xmlns:a16="http://schemas.microsoft.com/office/drawing/2014/main" val="2920862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8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Order 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Order Fulfilment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0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Invoicing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4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5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Customer Review/Feedback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723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88F1C2-B9D0-0E13-3A8F-88ECAD40ADFB}"/>
              </a:ext>
            </a:extLst>
          </p:cNvPr>
          <p:cNvSpPr txBox="1"/>
          <p:nvPr/>
        </p:nvSpPr>
        <p:spPr>
          <a:xfrm>
            <a:off x="592394" y="503138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Dataset:</a:t>
            </a:r>
            <a:r>
              <a:rPr lang="en-US"/>
              <a:t> </a:t>
            </a:r>
            <a:r>
              <a:rPr lang="en-IN">
                <a:hlinkClick r:id="rId2"/>
              </a:rPr>
              <a:t>Brazilian E-Commerce Public Dataset by </a:t>
            </a:r>
            <a:r>
              <a:rPr lang="en-IN" err="1">
                <a:hlinkClick r:id="rId2"/>
              </a:rPr>
              <a:t>Olist</a:t>
            </a:r>
            <a:r>
              <a:rPr lang="en-IN">
                <a:hlinkClick r:id="rId2"/>
              </a:rPr>
              <a:t> (kaggle.com)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8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A716-C704-FEB7-E4C0-76F9A50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>
                <a:solidFill>
                  <a:schemeClr val="accent1"/>
                </a:solidFill>
              </a:rPr>
              <a:t>Business Process 1</a:t>
            </a:r>
            <a:r>
              <a:rPr lang="en-US"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000" b="1">
                <a:solidFill>
                  <a:schemeClr val="accent1"/>
                </a:solidFill>
              </a:rPr>
              <a:t>Order Placement</a:t>
            </a:r>
            <a:endParaRPr lang="en-US" sz="4000">
              <a:solidFill>
                <a:schemeClr val="accent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022-FF12-1EC4-85DC-AD137A01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/>
          </a:p>
          <a:p>
            <a:pPr marL="0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636F0-D4EC-4D0F-00AD-6F89CAC4EE47}"/>
              </a:ext>
            </a:extLst>
          </p:cNvPr>
          <p:cNvSpPr txBox="1"/>
          <p:nvPr/>
        </p:nvSpPr>
        <p:spPr>
          <a:xfrm>
            <a:off x="5041745" y="2434211"/>
            <a:ext cx="6250940" cy="2573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prstClr val="black"/>
                </a:solidFill>
                <a:latin typeface="Aptos" panose="02110004020202020204"/>
              </a:rPr>
              <a:t>Objectives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/>
              <a:t>Utilizing order placement data enables us to analyze the seasonal trends in customer purchasing behavior, we can devise strategies to optimize sales performance across all seasons.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/>
              <a:t>By leveraging order placement data, we can identify opportunities to enhance sales in specific geographic locations through the introduction of related products tailored to the preferences and needs of local customers.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br>
              <a:rPr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</a:rPr>
            </a:b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11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2DB95-5FF8-05B2-A973-E969C550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081B64-BD68-F9DB-A012-E557B3FB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Fact Table Type: Transactional</a:t>
            </a:r>
            <a:endParaRPr lang="en-US" sz="1700">
              <a:latin typeface="Aptos"/>
              <a:cs typeface="Arial"/>
            </a:endParaRPr>
          </a:p>
          <a:p>
            <a:r>
              <a:rPr lang="en-US" sz="1700">
                <a:latin typeface="Aptos"/>
                <a:cs typeface="Arial"/>
              </a:rPr>
              <a:t>Degenerative Dimension: </a:t>
            </a:r>
            <a:r>
              <a:rPr lang="en-US" sz="1700" err="1">
                <a:latin typeface="Aptos"/>
                <a:cs typeface="Arial"/>
              </a:rPr>
              <a:t>Order_ID</a:t>
            </a:r>
            <a:endParaRPr lang="en-US" sz="1700">
              <a:latin typeface="Aptos"/>
              <a:cs typeface="Arial"/>
            </a:endParaRPr>
          </a:p>
          <a:p>
            <a:r>
              <a:rPr lang="en-US" sz="1700">
                <a:latin typeface="Aptos"/>
                <a:cs typeface="Arial"/>
              </a:rPr>
              <a:t>Dimensions:</a:t>
            </a:r>
            <a:endParaRPr lang="en-US">
              <a:latin typeface="Aptos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Aptos"/>
                <a:cs typeface="Arial"/>
              </a:rPr>
              <a:t>Customer (Conformed)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Aptos"/>
                <a:cs typeface="Arial"/>
              </a:rPr>
              <a:t>Location (Conformed)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Aptos"/>
                <a:cs typeface="Arial"/>
              </a:rPr>
              <a:t>Order Estimated Delivery Date (Role-Playing)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Aptos"/>
                <a:cs typeface="Arial"/>
              </a:rPr>
              <a:t>Order Date(Role Playing)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600">
                <a:latin typeface="Aptos"/>
                <a:cs typeface="Arial"/>
              </a:rPr>
              <a:t>Date(Role Playing)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1600">
              <a:latin typeface="Aptos"/>
              <a:cs typeface="Arial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303FAE-04BD-E4D9-C138-488EEDBF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666" y="1180555"/>
            <a:ext cx="6963477" cy="44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1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5D2B-0679-112E-553A-7367E9E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and Outcomes/Learnings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22B789-F127-1D77-156F-A7A5E2B67D53}"/>
              </a:ext>
            </a:extLst>
          </p:cNvPr>
          <p:cNvSpPr txBox="1"/>
          <p:nvPr/>
        </p:nvSpPr>
        <p:spPr>
          <a:xfrm>
            <a:off x="9395113" y="1573068"/>
            <a:ext cx="1385454" cy="56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Content Placeholder 3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E6A9795B-9FD8-441D-F31F-40E15B91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500" y="664452"/>
            <a:ext cx="1508573" cy="523097"/>
          </a:xfrm>
          <a:prstGeom prst="rect">
            <a:avLst/>
          </a:prstGeom>
        </p:spPr>
      </p:pic>
      <p:pic>
        <p:nvPicPr>
          <p:cNvPr id="10" name="Content Placeholder 9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ED30388B-E58D-8E66-0B1C-30C0346F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17" y="1492703"/>
            <a:ext cx="1472471" cy="639451"/>
          </a:xfrm>
          <a:prstGeom prst="rect">
            <a:avLst/>
          </a:prstGeom>
        </p:spPr>
      </p:pic>
      <p:pic>
        <p:nvPicPr>
          <p:cNvPr id="12" name="Picture 1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56B1BE5C-0470-970F-E8E0-260AD627A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404" y="1506027"/>
            <a:ext cx="1497954" cy="638062"/>
          </a:xfrm>
          <a:prstGeom prst="rect">
            <a:avLst/>
          </a:prstGeom>
        </p:spPr>
      </p:pic>
      <p:pic>
        <p:nvPicPr>
          <p:cNvPr id="13" name="Picture 12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CA7C4B86-B442-6C93-C646-05F6E5A94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603" y="1496387"/>
            <a:ext cx="1512223" cy="647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D563B4-5F3B-6562-441A-92CDD4EF6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556" y="2305925"/>
            <a:ext cx="2240322" cy="1200843"/>
          </a:xfrm>
          <a:prstGeom prst="rect">
            <a:avLst/>
          </a:prstGeom>
        </p:spPr>
      </p:pic>
      <p:pic>
        <p:nvPicPr>
          <p:cNvPr id="16" name="Picture 15" descr="A graph with a line&#10;&#10;Description automatically generated">
            <a:extLst>
              <a:ext uri="{FF2B5EF4-FFF2-40B4-BE49-F238E27FC236}">
                <a16:creationId xmlns:a16="http://schemas.microsoft.com/office/drawing/2014/main" id="{DAB21E8B-BF3F-BAD1-3DCE-CC5051B47A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803" y="2309123"/>
            <a:ext cx="2259764" cy="1209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C2D1FC-602F-641A-201B-1EDD6EF72C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0697" y="2363251"/>
            <a:ext cx="2273991" cy="114666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AA37E17-A610-4B53-BE25-0583F39DC973}"/>
              </a:ext>
            </a:extLst>
          </p:cNvPr>
          <p:cNvGrpSpPr/>
          <p:nvPr/>
        </p:nvGrpSpPr>
        <p:grpSpPr>
          <a:xfrm>
            <a:off x="4872116" y="5970187"/>
            <a:ext cx="7045403" cy="706591"/>
            <a:chOff x="5198687" y="5450092"/>
            <a:chExt cx="5581880" cy="47678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4B430CB-0ACB-9666-5A45-C9D3EF4A3D2A}"/>
                </a:ext>
              </a:extLst>
            </p:cNvPr>
            <p:cNvSpPr/>
            <p:nvPr/>
          </p:nvSpPr>
          <p:spPr>
            <a:xfrm>
              <a:off x="5198687" y="5450092"/>
              <a:ext cx="5581880" cy="4744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8DC340ED-A155-6CA3-514D-742CB331E934}"/>
                </a:ext>
              </a:extLst>
            </p:cNvPr>
            <p:cNvSpPr>
              <a:spLocks/>
            </p:cNvSpPr>
            <p:nvPr/>
          </p:nvSpPr>
          <p:spPr>
            <a:xfrm>
              <a:off x="6083631" y="5548688"/>
              <a:ext cx="574729" cy="260330"/>
            </a:xfrm>
            <a:prstGeom prst="rect">
              <a:avLst/>
            </a:prstGeom>
          </p:spPr>
          <p:txBody>
            <a:bodyPr lIns="91440" tIns="45720" rIns="91440" bIns="45720" anchor="t"/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2016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3C5FD6F-A336-C67C-E11A-BC5E49D00F64}"/>
                </a:ext>
              </a:extLst>
            </p:cNvPr>
            <p:cNvSpPr/>
            <p:nvPr/>
          </p:nvSpPr>
          <p:spPr>
            <a:xfrm>
              <a:off x="5201551" y="5452452"/>
              <a:ext cx="622679" cy="47442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57784">
                <a:spcAft>
                  <a:spcPts val="600"/>
                </a:spcAft>
              </a:pPr>
              <a:r>
                <a:rPr lang="en-US" sz="1464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Year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5FF01D51-0242-7DA8-AE03-A70ABD7E5A71}"/>
                </a:ext>
              </a:extLst>
            </p:cNvPr>
            <p:cNvSpPr/>
            <p:nvPr/>
          </p:nvSpPr>
          <p:spPr>
            <a:xfrm>
              <a:off x="6985555" y="5471868"/>
              <a:ext cx="259450" cy="452184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AF3A330-BDCA-EEBA-8ECD-DC2D6F1D4427}"/>
                </a:ext>
              </a:extLst>
            </p:cNvPr>
            <p:cNvSpPr/>
            <p:nvPr/>
          </p:nvSpPr>
          <p:spPr>
            <a:xfrm>
              <a:off x="8927310" y="5467412"/>
              <a:ext cx="229798" cy="444771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 Placeholder 4">
              <a:extLst>
                <a:ext uri="{FF2B5EF4-FFF2-40B4-BE49-F238E27FC236}">
                  <a16:creationId xmlns:a16="http://schemas.microsoft.com/office/drawing/2014/main" id="{31C44046-2653-F08F-3A33-7B635BA1B4C6}"/>
                </a:ext>
              </a:extLst>
            </p:cNvPr>
            <p:cNvSpPr>
              <a:spLocks/>
            </p:cNvSpPr>
            <p:nvPr/>
          </p:nvSpPr>
          <p:spPr>
            <a:xfrm>
              <a:off x="7712475" y="5548898"/>
              <a:ext cx="551748" cy="371524"/>
            </a:xfrm>
            <a:prstGeom prst="rect">
              <a:avLst/>
            </a:prstGeom>
          </p:spPr>
          <p:txBody>
            <a:bodyPr lIns="91440" tIns="45720" rIns="91440" bIns="45720" anchor="t"/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E54FC4-61C9-BE0D-8B99-3BCF296F9C26}"/>
                </a:ext>
              </a:extLst>
            </p:cNvPr>
            <p:cNvSpPr txBox="1"/>
            <p:nvPr/>
          </p:nvSpPr>
          <p:spPr>
            <a:xfrm>
              <a:off x="9487992" y="5539780"/>
              <a:ext cx="654521" cy="228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557784">
                <a:spcAft>
                  <a:spcPts val="600"/>
                </a:spcAft>
              </a:pPr>
              <a:r>
                <a:rPr lang="en-US" sz="1600" b="1"/>
                <a:t>2018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1A31250-9B36-20EB-9DFA-2E10AF6898AB}"/>
              </a:ext>
            </a:extLst>
          </p:cNvPr>
          <p:cNvSpPr txBox="1"/>
          <p:nvPr/>
        </p:nvSpPr>
        <p:spPr>
          <a:xfrm>
            <a:off x="8052961" y="408740"/>
            <a:ext cx="6118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1200" kern="1200">
                <a:latin typeface="+mn-lt"/>
                <a:ea typeface="+mn-ea"/>
                <a:cs typeface="+mn-cs"/>
              </a:rPr>
              <a:t>Total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5588A-8989-662A-9ACF-5CAD45471FA5}"/>
              </a:ext>
            </a:extLst>
          </p:cNvPr>
          <p:cNvSpPr txBox="1"/>
          <p:nvPr/>
        </p:nvSpPr>
        <p:spPr>
          <a:xfrm>
            <a:off x="429381" y="2857500"/>
            <a:ext cx="378580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Total Oder Placed: 99441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From 2017-2018: 19.72%(Realistic) increase in orders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Highest orders from Sao Paulo throughout 3 years.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9" name="Picture 8" descr="A graph with blue squares&#10;&#10;Description automatically generated">
            <a:extLst>
              <a:ext uri="{FF2B5EF4-FFF2-40B4-BE49-F238E27FC236}">
                <a16:creationId xmlns:a16="http://schemas.microsoft.com/office/drawing/2014/main" id="{FC67282E-0707-89E1-B66E-70697EC78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0148" y="3513212"/>
            <a:ext cx="2246086" cy="2311100"/>
          </a:xfrm>
          <a:prstGeom prst="rect">
            <a:avLst/>
          </a:prstGeom>
        </p:spPr>
      </p:pic>
      <p:pic>
        <p:nvPicPr>
          <p:cNvPr id="26" name="Picture 25" descr="A graph with blue rectangles and black text&#10;&#10;Description automatically generated">
            <a:extLst>
              <a:ext uri="{FF2B5EF4-FFF2-40B4-BE49-F238E27FC236}">
                <a16:creationId xmlns:a16="http://schemas.microsoft.com/office/drawing/2014/main" id="{A629F09C-5FC0-0AFA-E5B8-786F947B5E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6429" y="3533018"/>
            <a:ext cx="2254855" cy="22956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EB3AFB-BB1C-C681-92A2-0B6FD456E8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5575" y="3525687"/>
            <a:ext cx="2250470" cy="22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0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BA716-C704-FEB7-E4C0-76F9A50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1436749"/>
            <a:ext cx="3931508" cy="4457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>
                <a:solidFill>
                  <a:schemeClr val="accent1"/>
                </a:solidFill>
              </a:rPr>
              <a:t>Business Process 2</a:t>
            </a:r>
            <a:r>
              <a:rPr lang="en-US" sz="40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000" b="1">
                <a:solidFill>
                  <a:schemeClr val="accent1"/>
                </a:solidFill>
              </a:rPr>
              <a:t>Order Fulfillment and Shipment</a:t>
            </a:r>
            <a:endParaRPr lang="en-US" sz="4000">
              <a:solidFill>
                <a:schemeClr val="accent1"/>
              </a:solidFill>
            </a:endParaRPr>
          </a:p>
          <a:p>
            <a:pPr algn="r"/>
            <a:endParaRPr lang="en-US" b="1">
              <a:solidFill>
                <a:schemeClr val="accent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7022-FF12-1EC4-85DC-AD137A01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/>
          </a:p>
          <a:p>
            <a:pPr marL="0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636F0-D4EC-4D0F-00AD-6F89CAC4EE47}"/>
              </a:ext>
            </a:extLst>
          </p:cNvPr>
          <p:cNvSpPr txBox="1"/>
          <p:nvPr/>
        </p:nvSpPr>
        <p:spPr>
          <a:xfrm>
            <a:off x="4997790" y="770003"/>
            <a:ext cx="6250940" cy="50077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Objective: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ptos"/>
                <a:cs typeface="Arial"/>
              </a:rPr>
              <a:t>This Business Process tracks a particular order through its journey from Placement to final delivery. 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ptos"/>
                <a:cs typeface="Arial"/>
              </a:rPr>
              <a:t>The order goes through various statuses such as approved, shipped, delivered, invoiced, cancelled or unavailable.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ea typeface="+mn-lt"/>
                <a:cs typeface="+mn-lt"/>
              </a:rPr>
              <a:t>Problem Statement:</a:t>
            </a:r>
            <a:endParaRPr lang="en-US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What number/Percentage of orders are delivered to customer?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How much average time does it take for an order to reach the customer since placed?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What are the number of orders that were delivered later than the estimated date? 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57459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2DB95-5FF8-05B2-A973-E969C550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37681A80-0B9B-30EF-9D4B-811CB701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/>
              <a:t>Fact Table – Transactional </a:t>
            </a:r>
          </a:p>
          <a:p>
            <a:r>
              <a:rPr lang="en-US" sz="1700"/>
              <a:t>Role-Playing Dimensions</a:t>
            </a:r>
          </a:p>
          <a:p>
            <a:pPr lvl="1"/>
            <a:r>
              <a:rPr lang="en-US" sz="1600" err="1"/>
              <a:t>dimOrderDate</a:t>
            </a:r>
            <a:endParaRPr lang="en-US" sz="1600"/>
          </a:p>
          <a:p>
            <a:pPr lvl="1"/>
            <a:r>
              <a:rPr lang="en-US" sz="1600" err="1"/>
              <a:t>dimOrderApprovedDate</a:t>
            </a:r>
            <a:endParaRPr lang="en-US" sz="1600"/>
          </a:p>
          <a:p>
            <a:pPr lvl="1"/>
            <a:r>
              <a:rPr lang="en-US" sz="1600" err="1"/>
              <a:t>dimOrderCarrierDate</a:t>
            </a:r>
            <a:endParaRPr lang="en-US" sz="1600"/>
          </a:p>
          <a:p>
            <a:pPr lvl="1"/>
            <a:r>
              <a:rPr lang="en-US" sz="1600" err="1"/>
              <a:t>dimOrderDeliveredDate</a:t>
            </a:r>
            <a:endParaRPr lang="en-US" sz="1600"/>
          </a:p>
          <a:p>
            <a:r>
              <a:rPr lang="en-US" sz="1700"/>
              <a:t>Conformed Dimension</a:t>
            </a:r>
          </a:p>
          <a:p>
            <a:pPr lvl="1"/>
            <a:r>
              <a:rPr lang="en-US" sz="1600" err="1"/>
              <a:t>dimLocation</a:t>
            </a:r>
            <a:endParaRPr lang="en-US" sz="1600"/>
          </a:p>
          <a:p>
            <a:pPr lvl="1"/>
            <a:r>
              <a:rPr lang="en-US" sz="1600" err="1"/>
              <a:t>dimCustomer</a:t>
            </a:r>
            <a:endParaRPr lang="en-US" sz="1600"/>
          </a:p>
          <a:p>
            <a:r>
              <a:rPr lang="en-US" sz="1800"/>
              <a:t>Degenerate Dimension</a:t>
            </a:r>
          </a:p>
          <a:p>
            <a:pPr lvl="1"/>
            <a:r>
              <a:rPr lang="en-US" sz="1600" err="1"/>
              <a:t>order_id</a:t>
            </a:r>
            <a:endParaRPr lang="en-US" sz="16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B3007AD-3204-DE66-6B38-9769003D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35" y="1597077"/>
            <a:ext cx="7634403" cy="36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4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05D2B-0679-112E-553A-7367E9E2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Analysis and Outcomes/Learnings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8B8D-7B6F-6B9F-2C1A-BDDA1BE0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65" y="3471303"/>
            <a:ext cx="1998480" cy="5954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600" kern="1200">
                <a:latin typeface="+mn-lt"/>
                <a:ea typeface="+mn-ea"/>
                <a:cs typeface="+mn-cs"/>
              </a:rPr>
              <a:t>Overall</a:t>
            </a:r>
            <a:r>
              <a:rPr lang="en-US" sz="1700" kern="1200">
                <a:latin typeface="+mn-lt"/>
                <a:ea typeface="+mn-ea"/>
                <a:cs typeface="+mn-cs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5B899-5275-209B-7D0C-234C147F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77724"/>
            <a:ext cx="6922008" cy="46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29d47f-2a2b-484b-84a1-fec2e6cb6bc8">
      <Terms xmlns="http://schemas.microsoft.com/office/infopath/2007/PartnerControls"/>
    </lcf76f155ced4ddcb4097134ff3c332f>
    <TaxCatchAll xmlns="b55afcba-0cd7-43ce-8e26-d5fb3a41d3d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62B91B9614E4F885214A6804AAE1E" ma:contentTypeVersion="11" ma:contentTypeDescription="Create a new document." ma:contentTypeScope="" ma:versionID="681101185a6491a76dc16e89618bbac4">
  <xsd:schema xmlns:xsd="http://www.w3.org/2001/XMLSchema" xmlns:xs="http://www.w3.org/2001/XMLSchema" xmlns:p="http://schemas.microsoft.com/office/2006/metadata/properties" xmlns:ns2="5c29d47f-2a2b-484b-84a1-fec2e6cb6bc8" xmlns:ns3="b55afcba-0cd7-43ce-8e26-d5fb3a41d3dc" targetNamespace="http://schemas.microsoft.com/office/2006/metadata/properties" ma:root="true" ma:fieldsID="b83a4ff1bc77c7911e7e1c52184f5d28" ns2:_="" ns3:_="">
    <xsd:import namespace="5c29d47f-2a2b-484b-84a1-fec2e6cb6bc8"/>
    <xsd:import namespace="b55afcba-0cd7-43ce-8e26-d5fb3a41d3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29d47f-2a2b-484b-84a1-fec2e6cb6b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b5a200e-6db3-4776-8e88-7d4fd5d3dc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afcba-0cd7-43ce-8e26-d5fb3a41d3d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57b02ba-e765-4ff3-be77-8874a79e59f3}" ma:internalName="TaxCatchAll" ma:showField="CatchAllData" ma:web="b55afcba-0cd7-43ce-8e26-d5fb3a41d3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AB5C7D-2BEE-4CD5-BADA-DF44ED33D114}">
  <ds:schemaRefs>
    <ds:schemaRef ds:uri="5c29d47f-2a2b-484b-84a1-fec2e6cb6bc8"/>
    <ds:schemaRef ds:uri="b55afcba-0cd7-43ce-8e26-d5fb3a41d3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EE29AD-42C2-4E3A-9CF6-1783163D280D}">
  <ds:schemaRefs>
    <ds:schemaRef ds:uri="5c29d47f-2a2b-484b-84a1-fec2e6cb6bc8"/>
    <ds:schemaRef ds:uri="b55afcba-0cd7-43ce-8e26-d5fb3a41d3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1D9B14-3AD2-429A-AEC9-B62E1AAB98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Microsoft Office PowerPoint</Application>
  <PresentationFormat>Widescreen</PresentationFormat>
  <Paragraphs>241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Courier New</vt:lpstr>
      <vt:lpstr>Courier New,monospace</vt:lpstr>
      <vt:lpstr>Söhne</vt:lpstr>
      <vt:lpstr>Symbol</vt:lpstr>
      <vt:lpstr>Office Theme</vt:lpstr>
      <vt:lpstr>Order Management of E-Commerce Business</vt:lpstr>
      <vt:lpstr>Business Processes</vt:lpstr>
      <vt:lpstr>Business Matrix</vt:lpstr>
      <vt:lpstr>Business Process 1: Order Placement</vt:lpstr>
      <vt:lpstr>Data Model</vt:lpstr>
      <vt:lpstr>Analysis and Outcomes/Learnings</vt:lpstr>
      <vt:lpstr>Business Process 2: Order Fulfillment and Shipment </vt:lpstr>
      <vt:lpstr>Data Model</vt:lpstr>
      <vt:lpstr>Analysis and Outcomes/Learnings</vt:lpstr>
      <vt:lpstr>Analysis and Outcomes/Learnings</vt:lpstr>
      <vt:lpstr>Analysis and Outcomes/Learnings</vt:lpstr>
      <vt:lpstr>Analysis and Outcomes/Learnings</vt:lpstr>
      <vt:lpstr>Business Process 3: Invoicing</vt:lpstr>
      <vt:lpstr>Data Model</vt:lpstr>
      <vt:lpstr>Analysis</vt:lpstr>
      <vt:lpstr>Analysis</vt:lpstr>
      <vt:lpstr>Business Process 4: Exchange &amp; Returns</vt:lpstr>
      <vt:lpstr>Understanding Our Dataset</vt:lpstr>
      <vt:lpstr>Data Model</vt:lpstr>
      <vt:lpstr>Sales,Return, and Exchange Proportion </vt:lpstr>
      <vt:lpstr>Category Performance and Enhancement Strategies </vt:lpstr>
      <vt:lpstr>Business Process 5: Customer Review &amp; Feedback</vt:lpstr>
      <vt:lpstr>Data Model</vt:lpstr>
      <vt:lpstr>Analysis and Outcomes/Learnings</vt:lpstr>
      <vt:lpstr>Analysis and Outcomes/Learnings </vt:lpstr>
      <vt:lpstr>Analysis and Outcomes/Learnings</vt:lpstr>
      <vt:lpstr>PowerPoint Presentation</vt:lpstr>
      <vt:lpstr>Best Practices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&amp; Exchange business process</dc:title>
  <dc:creator>Amankumarnar Bhatu</dc:creator>
  <cp:lastModifiedBy>Tanayjatinbh Shah</cp:lastModifiedBy>
  <cp:revision>2</cp:revision>
  <dcterms:created xsi:type="dcterms:W3CDTF">2024-03-31T03:03:24Z</dcterms:created>
  <dcterms:modified xsi:type="dcterms:W3CDTF">2024-05-15T17:00:41Z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0x010100F3D62B91B9614E4F885214A6804AAE1E</vt:lpwstr>
  </property>
  <property fmtid="{D5CDD505-2E9C-101B-9397-08002B2CF9AE}" pid="3" name="MediaServiceImageTags">
    <vt:lpwstr/>
  </property>
</Properties>
</file>